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9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12" Type="http://schemas.openxmlformats.org/officeDocument/2006/relationships/image" Target="../media/image1.png"/><Relationship Id="rId17" Type="http://schemas.openxmlformats.org/officeDocument/2006/relationships/image" Target="../media/image36.png"/><Relationship Id="rId2" Type="http://schemas.openxmlformats.org/officeDocument/2006/relationships/image" Target="../media/image30.png"/><Relationship Id="rId16" Type="http://schemas.openxmlformats.org/officeDocument/2006/relationships/image" Target="../media/image3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33.png"/><Relationship Id="rId5" Type="http://schemas.openxmlformats.org/officeDocument/2006/relationships/image" Target="../media/image11.png"/><Relationship Id="rId15" Type="http://schemas.openxmlformats.org/officeDocument/2006/relationships/image" Target="../media/image34.png"/><Relationship Id="rId10" Type="http://schemas.openxmlformats.org/officeDocument/2006/relationships/image" Target="../media/image32.png"/><Relationship Id="rId4" Type="http://schemas.openxmlformats.org/officeDocument/2006/relationships/image" Target="../media/image10.png"/><Relationship Id="rId9" Type="http://schemas.openxmlformats.org/officeDocument/2006/relationships/image" Target="../media/image31.png"/><Relationship Id="rId1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75049" y="3402720"/>
            <a:ext cx="10380980" cy="941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50" b="0" i="0">
                <a:solidFill>
                  <a:srgbClr val="E6E6E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700" b="0" i="0">
                <a:solidFill>
                  <a:srgbClr val="18120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81323" y="9887785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69"/>
            <a:ext cx="136275" cy="13608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69"/>
            <a:ext cx="136300" cy="13608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69"/>
            <a:ext cx="136275" cy="136089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69"/>
            <a:ext cx="136300" cy="136089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69"/>
            <a:ext cx="136275" cy="13608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69"/>
            <a:ext cx="136300" cy="13608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614817" y="573133"/>
            <a:ext cx="136275" cy="136089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42576" y="185869"/>
            <a:ext cx="136300" cy="13608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3"/>
            <a:ext cx="136300" cy="136089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3"/>
            <a:ext cx="136275" cy="136089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3"/>
            <a:ext cx="136300" cy="136089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3"/>
            <a:ext cx="136275" cy="136089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3"/>
            <a:ext cx="136300" cy="13608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3"/>
            <a:ext cx="136300" cy="136089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2"/>
            <a:ext cx="136275" cy="136063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2"/>
            <a:ext cx="136300" cy="136063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2"/>
            <a:ext cx="136275" cy="136063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2"/>
            <a:ext cx="136300" cy="136063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2"/>
            <a:ext cx="136275" cy="136063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2"/>
            <a:ext cx="136300" cy="136063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2"/>
            <a:ext cx="136300" cy="13606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50" b="0" i="0">
                <a:solidFill>
                  <a:srgbClr val="E6E6E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700" b="0" i="0">
                <a:solidFill>
                  <a:srgbClr val="18120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0" y="123733"/>
            <a:ext cx="112973" cy="11288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779" y="123733"/>
            <a:ext cx="112994" cy="11288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4409" y="123733"/>
            <a:ext cx="112973" cy="11288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6018" y="123733"/>
            <a:ext cx="112994" cy="11288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87669" y="123733"/>
            <a:ext cx="112973" cy="11288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9278" y="123733"/>
            <a:ext cx="112994" cy="11288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30909" y="123733"/>
            <a:ext cx="112994" cy="11288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70" y="442965"/>
            <a:ext cx="112973" cy="112859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2779" y="442965"/>
            <a:ext cx="112994" cy="11285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4409" y="442965"/>
            <a:ext cx="112973" cy="112859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66018" y="442965"/>
            <a:ext cx="112994" cy="112859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87669" y="442965"/>
            <a:ext cx="112973" cy="112859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9278" y="442965"/>
            <a:ext cx="112994" cy="112859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930909" y="442965"/>
            <a:ext cx="112994" cy="11285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70" y="764248"/>
            <a:ext cx="112973" cy="112880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22779" y="764248"/>
            <a:ext cx="112994" cy="112880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44409" y="764248"/>
            <a:ext cx="112973" cy="112880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66018" y="764248"/>
            <a:ext cx="112994" cy="112880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287669" y="764248"/>
            <a:ext cx="112973" cy="112880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9278" y="764248"/>
            <a:ext cx="112994" cy="112880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930909" y="764248"/>
            <a:ext cx="112994" cy="112880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70" y="1085468"/>
            <a:ext cx="112973" cy="112880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2779" y="1085468"/>
            <a:ext cx="112994" cy="112880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4409" y="1085468"/>
            <a:ext cx="112973" cy="112880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6018" y="1085468"/>
            <a:ext cx="112994" cy="112880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87669" y="1085468"/>
            <a:ext cx="112973" cy="112880"/>
          </a:xfrm>
          <a:prstGeom prst="rect">
            <a:avLst/>
          </a:prstGeom>
        </p:spPr>
      </p:pic>
      <p:pic>
        <p:nvPicPr>
          <p:cNvPr id="43" name="bg object 4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9278" y="1085468"/>
            <a:ext cx="112994" cy="112880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30909" y="1085468"/>
            <a:ext cx="112994" cy="112880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70" y="1404700"/>
            <a:ext cx="112973" cy="112859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2779" y="1404700"/>
            <a:ext cx="112994" cy="112859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4409" y="1404700"/>
            <a:ext cx="112973" cy="112859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66018" y="1404700"/>
            <a:ext cx="112994" cy="112859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87669" y="1404700"/>
            <a:ext cx="112973" cy="112859"/>
          </a:xfrm>
          <a:prstGeom prst="rect">
            <a:avLst/>
          </a:prstGeom>
        </p:spPr>
      </p:pic>
      <p:pic>
        <p:nvPicPr>
          <p:cNvPr id="50" name="bg object 5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9278" y="1404700"/>
            <a:ext cx="112994" cy="112859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930909" y="1404700"/>
            <a:ext cx="112994" cy="112859"/>
          </a:xfrm>
          <a:prstGeom prst="rect">
            <a:avLst/>
          </a:prstGeom>
        </p:spPr>
      </p:pic>
      <p:pic>
        <p:nvPicPr>
          <p:cNvPr id="52" name="bg object 5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52412" y="123733"/>
            <a:ext cx="112994" cy="112880"/>
          </a:xfrm>
          <a:prstGeom prst="rect">
            <a:avLst/>
          </a:prstGeom>
        </p:spPr>
      </p:pic>
      <p:pic>
        <p:nvPicPr>
          <p:cNvPr id="53" name="bg object 5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252412" y="442965"/>
            <a:ext cx="112994" cy="112859"/>
          </a:xfrm>
          <a:prstGeom prst="rect">
            <a:avLst/>
          </a:prstGeom>
        </p:spPr>
      </p:pic>
      <p:pic>
        <p:nvPicPr>
          <p:cNvPr id="54" name="bg object 5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252412" y="764248"/>
            <a:ext cx="112994" cy="112880"/>
          </a:xfrm>
          <a:prstGeom prst="rect">
            <a:avLst/>
          </a:prstGeom>
        </p:spPr>
      </p:pic>
      <p:pic>
        <p:nvPicPr>
          <p:cNvPr id="55" name="bg object 5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52412" y="1085468"/>
            <a:ext cx="112994" cy="112880"/>
          </a:xfrm>
          <a:prstGeom prst="rect">
            <a:avLst/>
          </a:prstGeom>
        </p:spPr>
      </p:pic>
      <p:pic>
        <p:nvPicPr>
          <p:cNvPr id="56" name="bg object 5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252412" y="1404700"/>
            <a:ext cx="112994" cy="112859"/>
          </a:xfrm>
          <a:prstGeom prst="rect">
            <a:avLst/>
          </a:prstGeom>
        </p:spPr>
      </p:pic>
      <p:pic>
        <p:nvPicPr>
          <p:cNvPr id="57" name="bg object 5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1011103" y="1617888"/>
            <a:ext cx="6829424" cy="8041273"/>
          </a:xfrm>
          <a:prstGeom prst="rect">
            <a:avLst/>
          </a:prstGeom>
        </p:spPr>
      </p:pic>
      <p:sp>
        <p:nvSpPr>
          <p:cNvPr id="58" name="bg object 58"/>
          <p:cNvSpPr/>
          <p:nvPr/>
        </p:nvSpPr>
        <p:spPr>
          <a:xfrm>
            <a:off x="11387633" y="4169574"/>
            <a:ext cx="1041400" cy="2853055"/>
          </a:xfrm>
          <a:custGeom>
            <a:avLst/>
            <a:gdLst/>
            <a:ahLst/>
            <a:cxnLst/>
            <a:rect l="l" t="t" r="r" b="b"/>
            <a:pathLst>
              <a:path w="1041400" h="2853054">
                <a:moveTo>
                  <a:pt x="973924" y="0"/>
                </a:moveTo>
                <a:lnTo>
                  <a:pt x="0" y="0"/>
                </a:lnTo>
                <a:lnTo>
                  <a:pt x="0" y="973937"/>
                </a:lnTo>
                <a:lnTo>
                  <a:pt x="973924" y="973937"/>
                </a:lnTo>
                <a:lnTo>
                  <a:pt x="973924" y="0"/>
                </a:lnTo>
                <a:close/>
              </a:path>
              <a:path w="1041400" h="2853054">
                <a:moveTo>
                  <a:pt x="1041260" y="1878812"/>
                </a:moveTo>
                <a:lnTo>
                  <a:pt x="67335" y="1878812"/>
                </a:lnTo>
                <a:lnTo>
                  <a:pt x="67335" y="2852737"/>
                </a:lnTo>
                <a:lnTo>
                  <a:pt x="1041260" y="2852737"/>
                </a:lnTo>
                <a:lnTo>
                  <a:pt x="1041260" y="1878812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bg object 59"/>
          <p:cNvSpPr/>
          <p:nvPr/>
        </p:nvSpPr>
        <p:spPr>
          <a:xfrm>
            <a:off x="11643063" y="6483041"/>
            <a:ext cx="306070" cy="268605"/>
          </a:xfrm>
          <a:custGeom>
            <a:avLst/>
            <a:gdLst/>
            <a:ahLst/>
            <a:cxnLst/>
            <a:rect l="l" t="t" r="r" b="b"/>
            <a:pathLst>
              <a:path w="306070" h="268604">
                <a:moveTo>
                  <a:pt x="158530" y="268348"/>
                </a:moveTo>
                <a:lnTo>
                  <a:pt x="153250" y="267226"/>
                </a:lnTo>
                <a:lnTo>
                  <a:pt x="153551" y="267226"/>
                </a:lnTo>
                <a:lnTo>
                  <a:pt x="149670" y="264445"/>
                </a:lnTo>
                <a:lnTo>
                  <a:pt x="134953" y="255529"/>
                </a:lnTo>
                <a:lnTo>
                  <a:pt x="120055" y="249207"/>
                </a:lnTo>
                <a:lnTo>
                  <a:pt x="104891" y="244582"/>
                </a:lnTo>
                <a:lnTo>
                  <a:pt x="71176" y="236223"/>
                </a:lnTo>
                <a:lnTo>
                  <a:pt x="51626" y="230106"/>
                </a:lnTo>
                <a:lnTo>
                  <a:pt x="30552" y="221094"/>
                </a:lnTo>
                <a:lnTo>
                  <a:pt x="7779" y="207878"/>
                </a:lnTo>
                <a:lnTo>
                  <a:pt x="2634" y="204456"/>
                </a:lnTo>
                <a:lnTo>
                  <a:pt x="0" y="198173"/>
                </a:lnTo>
                <a:lnTo>
                  <a:pt x="1079" y="191870"/>
                </a:lnTo>
                <a:lnTo>
                  <a:pt x="3623" y="176552"/>
                </a:lnTo>
                <a:lnTo>
                  <a:pt x="5776" y="162726"/>
                </a:lnTo>
                <a:lnTo>
                  <a:pt x="7525" y="150658"/>
                </a:lnTo>
                <a:lnTo>
                  <a:pt x="9110" y="138868"/>
                </a:lnTo>
                <a:lnTo>
                  <a:pt x="23192" y="132691"/>
                </a:lnTo>
                <a:lnTo>
                  <a:pt x="50858" y="121970"/>
                </a:lnTo>
                <a:lnTo>
                  <a:pt x="93366" y="107520"/>
                </a:lnTo>
                <a:lnTo>
                  <a:pt x="151973" y="90155"/>
                </a:lnTo>
                <a:lnTo>
                  <a:pt x="158866" y="88251"/>
                </a:lnTo>
                <a:lnTo>
                  <a:pt x="164322" y="83113"/>
                </a:lnTo>
                <a:lnTo>
                  <a:pt x="179763" y="45024"/>
                </a:lnTo>
                <a:lnTo>
                  <a:pt x="207394" y="0"/>
                </a:lnTo>
                <a:lnTo>
                  <a:pt x="222512" y="5073"/>
                </a:lnTo>
                <a:lnTo>
                  <a:pt x="261217" y="22584"/>
                </a:lnTo>
                <a:lnTo>
                  <a:pt x="267773" y="32507"/>
                </a:lnTo>
                <a:lnTo>
                  <a:pt x="272621" y="55740"/>
                </a:lnTo>
                <a:lnTo>
                  <a:pt x="280279" y="88251"/>
                </a:lnTo>
                <a:lnTo>
                  <a:pt x="283275" y="99244"/>
                </a:lnTo>
                <a:lnTo>
                  <a:pt x="236868" y="99244"/>
                </a:lnTo>
                <a:lnTo>
                  <a:pt x="234474" y="101623"/>
                </a:lnTo>
                <a:lnTo>
                  <a:pt x="234458" y="104564"/>
                </a:lnTo>
                <a:lnTo>
                  <a:pt x="234193" y="107520"/>
                </a:lnTo>
                <a:lnTo>
                  <a:pt x="214517" y="148530"/>
                </a:lnTo>
                <a:lnTo>
                  <a:pt x="212476" y="150658"/>
                </a:lnTo>
                <a:lnTo>
                  <a:pt x="212550" y="154042"/>
                </a:lnTo>
                <a:lnTo>
                  <a:pt x="215647" y="157015"/>
                </a:lnTo>
                <a:lnTo>
                  <a:pt x="217044" y="157571"/>
                </a:lnTo>
                <a:lnTo>
                  <a:pt x="300927" y="157571"/>
                </a:lnTo>
                <a:lnTo>
                  <a:pt x="303557" y="165580"/>
                </a:lnTo>
                <a:lnTo>
                  <a:pt x="305460" y="170783"/>
                </a:lnTo>
                <a:lnTo>
                  <a:pt x="302986" y="176552"/>
                </a:lnTo>
                <a:lnTo>
                  <a:pt x="297803" y="179000"/>
                </a:lnTo>
                <a:lnTo>
                  <a:pt x="284219" y="186506"/>
                </a:lnTo>
                <a:lnTo>
                  <a:pt x="271108" y="195588"/>
                </a:lnTo>
                <a:lnTo>
                  <a:pt x="258191" y="205826"/>
                </a:lnTo>
                <a:lnTo>
                  <a:pt x="226609" y="232322"/>
                </a:lnTo>
                <a:lnTo>
                  <a:pt x="207116" y="246787"/>
                </a:lnTo>
                <a:lnTo>
                  <a:pt x="186105" y="258863"/>
                </a:lnTo>
                <a:lnTo>
                  <a:pt x="162970" y="267226"/>
                </a:lnTo>
                <a:lnTo>
                  <a:pt x="158530" y="268348"/>
                </a:lnTo>
                <a:close/>
              </a:path>
              <a:path w="306070" h="268604">
                <a:moveTo>
                  <a:pt x="300927" y="157571"/>
                </a:moveTo>
                <a:lnTo>
                  <a:pt x="219780" y="157571"/>
                </a:lnTo>
                <a:lnTo>
                  <a:pt x="221185" y="157015"/>
                </a:lnTo>
                <a:lnTo>
                  <a:pt x="222232" y="155919"/>
                </a:lnTo>
                <a:lnTo>
                  <a:pt x="235367" y="138071"/>
                </a:lnTo>
                <a:lnTo>
                  <a:pt x="242107" y="121970"/>
                </a:lnTo>
                <a:lnTo>
                  <a:pt x="242180" y="121794"/>
                </a:lnTo>
                <a:lnTo>
                  <a:pt x="244747" y="109745"/>
                </a:lnTo>
                <a:lnTo>
                  <a:pt x="245144" y="104564"/>
                </a:lnTo>
                <a:lnTo>
                  <a:pt x="245134" y="101623"/>
                </a:lnTo>
                <a:lnTo>
                  <a:pt x="242751" y="99244"/>
                </a:lnTo>
                <a:lnTo>
                  <a:pt x="283275" y="99244"/>
                </a:lnTo>
                <a:lnTo>
                  <a:pt x="290673" y="126341"/>
                </a:lnTo>
                <a:lnTo>
                  <a:pt x="300927" y="157571"/>
                </a:lnTo>
                <a:close/>
              </a:path>
            </a:pathLst>
          </a:custGeom>
          <a:solidFill>
            <a:srgbClr val="18120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0" name="bg object 60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1653696" y="6453886"/>
            <a:ext cx="186053" cy="155561"/>
          </a:xfrm>
          <a:prstGeom prst="rect">
            <a:avLst/>
          </a:prstGeom>
        </p:spPr>
      </p:pic>
      <p:sp>
        <p:nvSpPr>
          <p:cNvPr id="61" name="bg object 61"/>
          <p:cNvSpPr/>
          <p:nvPr/>
        </p:nvSpPr>
        <p:spPr>
          <a:xfrm>
            <a:off x="11615319" y="6295605"/>
            <a:ext cx="657225" cy="483870"/>
          </a:xfrm>
          <a:custGeom>
            <a:avLst/>
            <a:gdLst/>
            <a:ahLst/>
            <a:cxnLst/>
            <a:rect l="l" t="t" r="r" b="b"/>
            <a:pathLst>
              <a:path w="657225" h="483870">
                <a:moveTo>
                  <a:pt x="10693" y="407225"/>
                </a:moveTo>
                <a:lnTo>
                  <a:pt x="10160" y="405955"/>
                </a:lnTo>
                <a:lnTo>
                  <a:pt x="8077" y="403872"/>
                </a:lnTo>
                <a:lnTo>
                  <a:pt x="6819" y="403352"/>
                </a:lnTo>
                <a:lnTo>
                  <a:pt x="3873" y="403352"/>
                </a:lnTo>
                <a:lnTo>
                  <a:pt x="2603" y="403872"/>
                </a:lnTo>
                <a:lnTo>
                  <a:pt x="520" y="405955"/>
                </a:lnTo>
                <a:lnTo>
                  <a:pt x="0" y="407225"/>
                </a:lnTo>
                <a:lnTo>
                  <a:pt x="0" y="410171"/>
                </a:lnTo>
                <a:lnTo>
                  <a:pt x="520" y="411429"/>
                </a:lnTo>
                <a:lnTo>
                  <a:pt x="2603" y="413524"/>
                </a:lnTo>
                <a:lnTo>
                  <a:pt x="3873" y="414045"/>
                </a:lnTo>
                <a:lnTo>
                  <a:pt x="6819" y="414045"/>
                </a:lnTo>
                <a:lnTo>
                  <a:pt x="8077" y="413524"/>
                </a:lnTo>
                <a:lnTo>
                  <a:pt x="10160" y="411429"/>
                </a:lnTo>
                <a:lnTo>
                  <a:pt x="10693" y="410171"/>
                </a:lnTo>
                <a:lnTo>
                  <a:pt x="10693" y="408698"/>
                </a:lnTo>
                <a:lnTo>
                  <a:pt x="10693" y="407225"/>
                </a:lnTo>
                <a:close/>
              </a:path>
              <a:path w="657225" h="483870">
                <a:moveTo>
                  <a:pt x="48094" y="450545"/>
                </a:moveTo>
                <a:lnTo>
                  <a:pt x="37172" y="450545"/>
                </a:lnTo>
                <a:lnTo>
                  <a:pt x="24206" y="450545"/>
                </a:lnTo>
                <a:lnTo>
                  <a:pt x="21374" y="453148"/>
                </a:lnTo>
                <a:lnTo>
                  <a:pt x="21374" y="462165"/>
                </a:lnTo>
                <a:lnTo>
                  <a:pt x="42608" y="462165"/>
                </a:lnTo>
                <a:lnTo>
                  <a:pt x="48094" y="457936"/>
                </a:lnTo>
                <a:lnTo>
                  <a:pt x="48094" y="450545"/>
                </a:lnTo>
                <a:close/>
              </a:path>
              <a:path w="657225" h="483870">
                <a:moveTo>
                  <a:pt x="96177" y="476732"/>
                </a:moveTo>
                <a:lnTo>
                  <a:pt x="95656" y="475462"/>
                </a:lnTo>
                <a:lnTo>
                  <a:pt x="93573" y="473379"/>
                </a:lnTo>
                <a:lnTo>
                  <a:pt x="92316" y="472859"/>
                </a:lnTo>
                <a:lnTo>
                  <a:pt x="89357" y="472859"/>
                </a:lnTo>
                <a:lnTo>
                  <a:pt x="88099" y="473379"/>
                </a:lnTo>
                <a:lnTo>
                  <a:pt x="86017" y="475462"/>
                </a:lnTo>
                <a:lnTo>
                  <a:pt x="85496" y="476732"/>
                </a:lnTo>
                <a:lnTo>
                  <a:pt x="85496" y="479679"/>
                </a:lnTo>
                <a:lnTo>
                  <a:pt x="86017" y="480936"/>
                </a:lnTo>
                <a:lnTo>
                  <a:pt x="88099" y="483031"/>
                </a:lnTo>
                <a:lnTo>
                  <a:pt x="89357" y="483552"/>
                </a:lnTo>
                <a:lnTo>
                  <a:pt x="92316" y="483552"/>
                </a:lnTo>
                <a:lnTo>
                  <a:pt x="93573" y="483031"/>
                </a:lnTo>
                <a:lnTo>
                  <a:pt x="95656" y="480936"/>
                </a:lnTo>
                <a:lnTo>
                  <a:pt x="96177" y="479679"/>
                </a:lnTo>
                <a:lnTo>
                  <a:pt x="96177" y="478205"/>
                </a:lnTo>
                <a:lnTo>
                  <a:pt x="96177" y="476732"/>
                </a:lnTo>
                <a:close/>
              </a:path>
              <a:path w="657225" h="483870">
                <a:moveTo>
                  <a:pt x="169710" y="117881"/>
                </a:moveTo>
                <a:lnTo>
                  <a:pt x="154635" y="117436"/>
                </a:lnTo>
                <a:lnTo>
                  <a:pt x="139763" y="115887"/>
                </a:lnTo>
                <a:lnTo>
                  <a:pt x="134569" y="115074"/>
                </a:lnTo>
                <a:lnTo>
                  <a:pt x="134569" y="141732"/>
                </a:lnTo>
                <a:lnTo>
                  <a:pt x="96316" y="152057"/>
                </a:lnTo>
                <a:lnTo>
                  <a:pt x="93256" y="152057"/>
                </a:lnTo>
                <a:lnTo>
                  <a:pt x="90893" y="149796"/>
                </a:lnTo>
                <a:lnTo>
                  <a:pt x="90792" y="146913"/>
                </a:lnTo>
                <a:lnTo>
                  <a:pt x="90678" y="143954"/>
                </a:lnTo>
                <a:lnTo>
                  <a:pt x="93091" y="141363"/>
                </a:lnTo>
                <a:lnTo>
                  <a:pt x="95935" y="141363"/>
                </a:lnTo>
                <a:lnTo>
                  <a:pt x="99199" y="141173"/>
                </a:lnTo>
                <a:lnTo>
                  <a:pt x="107035" y="140423"/>
                </a:lnTo>
                <a:lnTo>
                  <a:pt x="116967" y="138798"/>
                </a:lnTo>
                <a:lnTo>
                  <a:pt x="126504" y="136042"/>
                </a:lnTo>
                <a:lnTo>
                  <a:pt x="129247" y="134937"/>
                </a:lnTo>
                <a:lnTo>
                  <a:pt x="132359" y="136258"/>
                </a:lnTo>
                <a:lnTo>
                  <a:pt x="134569" y="141732"/>
                </a:lnTo>
                <a:lnTo>
                  <a:pt x="134569" y="115074"/>
                </a:lnTo>
                <a:lnTo>
                  <a:pt x="126212" y="113741"/>
                </a:lnTo>
                <a:lnTo>
                  <a:pt x="115163" y="111556"/>
                </a:lnTo>
                <a:lnTo>
                  <a:pt x="109816" y="110413"/>
                </a:lnTo>
                <a:lnTo>
                  <a:pt x="104368" y="111302"/>
                </a:lnTo>
                <a:lnTo>
                  <a:pt x="99872" y="114096"/>
                </a:lnTo>
                <a:lnTo>
                  <a:pt x="49568" y="152501"/>
                </a:lnTo>
                <a:lnTo>
                  <a:pt x="11391" y="188544"/>
                </a:lnTo>
                <a:lnTo>
                  <a:pt x="4229" y="201129"/>
                </a:lnTo>
                <a:lnTo>
                  <a:pt x="5918" y="208026"/>
                </a:lnTo>
                <a:lnTo>
                  <a:pt x="11188" y="224142"/>
                </a:lnTo>
                <a:lnTo>
                  <a:pt x="18186" y="238874"/>
                </a:lnTo>
                <a:lnTo>
                  <a:pt x="25755" y="251625"/>
                </a:lnTo>
                <a:lnTo>
                  <a:pt x="32791" y="261747"/>
                </a:lnTo>
                <a:lnTo>
                  <a:pt x="33743" y="254444"/>
                </a:lnTo>
                <a:lnTo>
                  <a:pt x="34937" y="247053"/>
                </a:lnTo>
                <a:lnTo>
                  <a:pt x="51473" y="209397"/>
                </a:lnTo>
                <a:lnTo>
                  <a:pt x="69723" y="197853"/>
                </a:lnTo>
                <a:lnTo>
                  <a:pt x="79502" y="191947"/>
                </a:lnTo>
                <a:lnTo>
                  <a:pt x="88671" y="186220"/>
                </a:lnTo>
                <a:lnTo>
                  <a:pt x="117487" y="167944"/>
                </a:lnTo>
                <a:lnTo>
                  <a:pt x="143167" y="152057"/>
                </a:lnTo>
                <a:lnTo>
                  <a:pt x="149161" y="148374"/>
                </a:lnTo>
                <a:lnTo>
                  <a:pt x="154305" y="147574"/>
                </a:lnTo>
                <a:lnTo>
                  <a:pt x="159042" y="148374"/>
                </a:lnTo>
                <a:lnTo>
                  <a:pt x="159435" y="148374"/>
                </a:lnTo>
                <a:lnTo>
                  <a:pt x="159613" y="147574"/>
                </a:lnTo>
                <a:lnTo>
                  <a:pt x="161137" y="141020"/>
                </a:lnTo>
                <a:lnTo>
                  <a:pt x="163004" y="134937"/>
                </a:lnTo>
                <a:lnTo>
                  <a:pt x="163449" y="133451"/>
                </a:lnTo>
                <a:lnTo>
                  <a:pt x="166331" y="125742"/>
                </a:lnTo>
                <a:lnTo>
                  <a:pt x="169710" y="117881"/>
                </a:lnTo>
                <a:close/>
              </a:path>
              <a:path w="657225" h="483870">
                <a:moveTo>
                  <a:pt x="325907" y="444246"/>
                </a:moveTo>
                <a:lnTo>
                  <a:pt x="324637" y="438023"/>
                </a:lnTo>
                <a:lnTo>
                  <a:pt x="319963" y="434301"/>
                </a:lnTo>
                <a:lnTo>
                  <a:pt x="317766" y="432549"/>
                </a:lnTo>
                <a:lnTo>
                  <a:pt x="315163" y="431596"/>
                </a:lnTo>
                <a:lnTo>
                  <a:pt x="312000" y="431609"/>
                </a:lnTo>
                <a:lnTo>
                  <a:pt x="309460" y="431749"/>
                </a:lnTo>
                <a:lnTo>
                  <a:pt x="307263" y="432816"/>
                </a:lnTo>
                <a:lnTo>
                  <a:pt x="302717" y="438531"/>
                </a:lnTo>
                <a:lnTo>
                  <a:pt x="303999" y="444754"/>
                </a:lnTo>
                <a:lnTo>
                  <a:pt x="311023" y="450354"/>
                </a:lnTo>
                <a:lnTo>
                  <a:pt x="313855" y="451256"/>
                </a:lnTo>
                <a:lnTo>
                  <a:pt x="316636" y="451154"/>
                </a:lnTo>
                <a:lnTo>
                  <a:pt x="319176" y="451027"/>
                </a:lnTo>
                <a:lnTo>
                  <a:pt x="321373" y="449948"/>
                </a:lnTo>
                <a:lnTo>
                  <a:pt x="325907" y="444246"/>
                </a:lnTo>
                <a:close/>
              </a:path>
              <a:path w="657225" h="483870">
                <a:moveTo>
                  <a:pt x="374345" y="91186"/>
                </a:moveTo>
                <a:lnTo>
                  <a:pt x="373976" y="91186"/>
                </a:lnTo>
                <a:lnTo>
                  <a:pt x="369925" y="84683"/>
                </a:lnTo>
                <a:lnTo>
                  <a:pt x="363220" y="71704"/>
                </a:lnTo>
                <a:lnTo>
                  <a:pt x="362394" y="70116"/>
                </a:lnTo>
                <a:lnTo>
                  <a:pt x="360006" y="66090"/>
                </a:lnTo>
                <a:lnTo>
                  <a:pt x="358292" y="62966"/>
                </a:lnTo>
                <a:lnTo>
                  <a:pt x="355282" y="57912"/>
                </a:lnTo>
                <a:lnTo>
                  <a:pt x="309524" y="45808"/>
                </a:lnTo>
                <a:lnTo>
                  <a:pt x="295122" y="43878"/>
                </a:lnTo>
                <a:lnTo>
                  <a:pt x="295122" y="76136"/>
                </a:lnTo>
                <a:lnTo>
                  <a:pt x="294995" y="79527"/>
                </a:lnTo>
                <a:lnTo>
                  <a:pt x="243408" y="116687"/>
                </a:lnTo>
                <a:lnTo>
                  <a:pt x="209981" y="135890"/>
                </a:lnTo>
                <a:lnTo>
                  <a:pt x="209105" y="136093"/>
                </a:lnTo>
                <a:lnTo>
                  <a:pt x="206349" y="136093"/>
                </a:lnTo>
                <a:lnTo>
                  <a:pt x="204508" y="135077"/>
                </a:lnTo>
                <a:lnTo>
                  <a:pt x="202158" y="130670"/>
                </a:lnTo>
                <a:lnTo>
                  <a:pt x="203136" y="127431"/>
                </a:lnTo>
                <a:lnTo>
                  <a:pt x="205740" y="126034"/>
                </a:lnTo>
                <a:lnTo>
                  <a:pt x="215099" y="120840"/>
                </a:lnTo>
                <a:lnTo>
                  <a:pt x="236956" y="108064"/>
                </a:lnTo>
                <a:lnTo>
                  <a:pt x="263156" y="91186"/>
                </a:lnTo>
                <a:lnTo>
                  <a:pt x="285559" y="73723"/>
                </a:lnTo>
                <a:lnTo>
                  <a:pt x="287705" y="71704"/>
                </a:lnTo>
                <a:lnTo>
                  <a:pt x="290995" y="71704"/>
                </a:lnTo>
                <a:lnTo>
                  <a:pt x="295122" y="76136"/>
                </a:lnTo>
                <a:lnTo>
                  <a:pt x="295122" y="43878"/>
                </a:lnTo>
                <a:lnTo>
                  <a:pt x="290220" y="43205"/>
                </a:lnTo>
                <a:lnTo>
                  <a:pt x="269379" y="41402"/>
                </a:lnTo>
                <a:lnTo>
                  <a:pt x="235102" y="39484"/>
                </a:lnTo>
                <a:lnTo>
                  <a:pt x="228752" y="42799"/>
                </a:lnTo>
                <a:lnTo>
                  <a:pt x="205955" y="76136"/>
                </a:lnTo>
                <a:lnTo>
                  <a:pt x="176644" y="128727"/>
                </a:lnTo>
                <a:lnTo>
                  <a:pt x="169659" y="152158"/>
                </a:lnTo>
                <a:lnTo>
                  <a:pt x="184327" y="158546"/>
                </a:lnTo>
                <a:lnTo>
                  <a:pt x="199288" y="164249"/>
                </a:lnTo>
                <a:lnTo>
                  <a:pt x="214363" y="169443"/>
                </a:lnTo>
                <a:lnTo>
                  <a:pt x="241630" y="178282"/>
                </a:lnTo>
                <a:lnTo>
                  <a:pt x="247561" y="180289"/>
                </a:lnTo>
                <a:lnTo>
                  <a:pt x="287020" y="139623"/>
                </a:lnTo>
                <a:lnTo>
                  <a:pt x="319544" y="114312"/>
                </a:lnTo>
                <a:lnTo>
                  <a:pt x="356679" y="95148"/>
                </a:lnTo>
                <a:lnTo>
                  <a:pt x="368134" y="91859"/>
                </a:lnTo>
                <a:lnTo>
                  <a:pt x="374345" y="91186"/>
                </a:lnTo>
                <a:close/>
              </a:path>
              <a:path w="657225" h="483870">
                <a:moveTo>
                  <a:pt x="416775" y="459955"/>
                </a:moveTo>
                <a:lnTo>
                  <a:pt x="415201" y="454139"/>
                </a:lnTo>
                <a:lnTo>
                  <a:pt x="407670" y="454139"/>
                </a:lnTo>
                <a:lnTo>
                  <a:pt x="397446" y="454139"/>
                </a:lnTo>
                <a:lnTo>
                  <a:pt x="385191" y="460705"/>
                </a:lnTo>
                <a:lnTo>
                  <a:pt x="384517" y="463600"/>
                </a:lnTo>
                <a:lnTo>
                  <a:pt x="384530" y="472414"/>
                </a:lnTo>
                <a:lnTo>
                  <a:pt x="399338" y="472859"/>
                </a:lnTo>
                <a:lnTo>
                  <a:pt x="410591" y="472859"/>
                </a:lnTo>
                <a:lnTo>
                  <a:pt x="416775" y="468617"/>
                </a:lnTo>
                <a:lnTo>
                  <a:pt x="416775" y="459955"/>
                </a:lnTo>
                <a:close/>
              </a:path>
              <a:path w="657225" h="483870">
                <a:moveTo>
                  <a:pt x="502272" y="446582"/>
                </a:moveTo>
                <a:lnTo>
                  <a:pt x="501230" y="444690"/>
                </a:lnTo>
                <a:lnTo>
                  <a:pt x="497052" y="441566"/>
                </a:lnTo>
                <a:lnTo>
                  <a:pt x="494538" y="440778"/>
                </a:lnTo>
                <a:lnTo>
                  <a:pt x="488632" y="440778"/>
                </a:lnTo>
                <a:lnTo>
                  <a:pt x="486117" y="441566"/>
                </a:lnTo>
                <a:lnTo>
                  <a:pt x="481939" y="444690"/>
                </a:lnTo>
                <a:lnTo>
                  <a:pt x="480898" y="446582"/>
                </a:lnTo>
                <a:lnTo>
                  <a:pt x="480898" y="451015"/>
                </a:lnTo>
                <a:lnTo>
                  <a:pt x="481939" y="452907"/>
                </a:lnTo>
                <a:lnTo>
                  <a:pt x="486117" y="456031"/>
                </a:lnTo>
                <a:lnTo>
                  <a:pt x="488632" y="456819"/>
                </a:lnTo>
                <a:lnTo>
                  <a:pt x="494538" y="456819"/>
                </a:lnTo>
                <a:lnTo>
                  <a:pt x="497052" y="456031"/>
                </a:lnTo>
                <a:lnTo>
                  <a:pt x="501230" y="452907"/>
                </a:lnTo>
                <a:lnTo>
                  <a:pt x="502272" y="451015"/>
                </a:lnTo>
                <a:lnTo>
                  <a:pt x="502272" y="448792"/>
                </a:lnTo>
                <a:lnTo>
                  <a:pt x="502272" y="446582"/>
                </a:lnTo>
                <a:close/>
              </a:path>
              <a:path w="657225" h="483870">
                <a:moveTo>
                  <a:pt x="517575" y="86055"/>
                </a:moveTo>
                <a:lnTo>
                  <a:pt x="514553" y="78320"/>
                </a:lnTo>
                <a:lnTo>
                  <a:pt x="512279" y="70777"/>
                </a:lnTo>
                <a:lnTo>
                  <a:pt x="508520" y="56743"/>
                </a:lnTo>
                <a:lnTo>
                  <a:pt x="503389" y="49403"/>
                </a:lnTo>
                <a:lnTo>
                  <a:pt x="450773" y="18237"/>
                </a:lnTo>
                <a:lnTo>
                  <a:pt x="412394" y="2463"/>
                </a:lnTo>
                <a:lnTo>
                  <a:pt x="395909" y="0"/>
                </a:lnTo>
                <a:lnTo>
                  <a:pt x="387794" y="1193"/>
                </a:lnTo>
                <a:lnTo>
                  <a:pt x="351205" y="22098"/>
                </a:lnTo>
                <a:lnTo>
                  <a:pt x="332143" y="38633"/>
                </a:lnTo>
                <a:lnTo>
                  <a:pt x="338048" y="39624"/>
                </a:lnTo>
                <a:lnTo>
                  <a:pt x="350621" y="42456"/>
                </a:lnTo>
                <a:lnTo>
                  <a:pt x="380644" y="82118"/>
                </a:lnTo>
                <a:lnTo>
                  <a:pt x="386588" y="90982"/>
                </a:lnTo>
                <a:lnTo>
                  <a:pt x="423075" y="102133"/>
                </a:lnTo>
                <a:lnTo>
                  <a:pt x="430174" y="106400"/>
                </a:lnTo>
                <a:lnTo>
                  <a:pt x="433679" y="102857"/>
                </a:lnTo>
                <a:lnTo>
                  <a:pt x="438226" y="98450"/>
                </a:lnTo>
                <a:lnTo>
                  <a:pt x="443611" y="93484"/>
                </a:lnTo>
                <a:lnTo>
                  <a:pt x="449643" y="88277"/>
                </a:lnTo>
                <a:lnTo>
                  <a:pt x="419087" y="79781"/>
                </a:lnTo>
                <a:lnTo>
                  <a:pt x="399135" y="63614"/>
                </a:lnTo>
                <a:lnTo>
                  <a:pt x="388226" y="47840"/>
                </a:lnTo>
                <a:lnTo>
                  <a:pt x="384848" y="40538"/>
                </a:lnTo>
                <a:lnTo>
                  <a:pt x="383895" y="37744"/>
                </a:lnTo>
                <a:lnTo>
                  <a:pt x="385368" y="34709"/>
                </a:lnTo>
                <a:lnTo>
                  <a:pt x="390956" y="32791"/>
                </a:lnTo>
                <a:lnTo>
                  <a:pt x="393992" y="34264"/>
                </a:lnTo>
                <a:lnTo>
                  <a:pt x="394944" y="37045"/>
                </a:lnTo>
                <a:lnTo>
                  <a:pt x="398805" y="45224"/>
                </a:lnTo>
                <a:lnTo>
                  <a:pt x="410629" y="60667"/>
                </a:lnTo>
                <a:lnTo>
                  <a:pt x="432371" y="74256"/>
                </a:lnTo>
                <a:lnTo>
                  <a:pt x="466001" y="76923"/>
                </a:lnTo>
                <a:lnTo>
                  <a:pt x="472998" y="73901"/>
                </a:lnTo>
                <a:lnTo>
                  <a:pt x="480974" y="73393"/>
                </a:lnTo>
                <a:lnTo>
                  <a:pt x="496379" y="78282"/>
                </a:lnTo>
                <a:lnTo>
                  <a:pt x="503897" y="80873"/>
                </a:lnTo>
                <a:lnTo>
                  <a:pt x="510959" y="83464"/>
                </a:lnTo>
                <a:lnTo>
                  <a:pt x="517575" y="86055"/>
                </a:lnTo>
                <a:close/>
              </a:path>
              <a:path w="657225" h="483870">
                <a:moveTo>
                  <a:pt x="534149" y="310934"/>
                </a:moveTo>
                <a:lnTo>
                  <a:pt x="531723" y="311099"/>
                </a:lnTo>
                <a:lnTo>
                  <a:pt x="530542" y="311099"/>
                </a:lnTo>
                <a:lnTo>
                  <a:pt x="493534" y="295008"/>
                </a:lnTo>
                <a:lnTo>
                  <a:pt x="468325" y="260692"/>
                </a:lnTo>
                <a:lnTo>
                  <a:pt x="453440" y="246418"/>
                </a:lnTo>
                <a:lnTo>
                  <a:pt x="439458" y="237401"/>
                </a:lnTo>
                <a:lnTo>
                  <a:pt x="426351" y="231190"/>
                </a:lnTo>
                <a:lnTo>
                  <a:pt x="405638" y="219684"/>
                </a:lnTo>
                <a:lnTo>
                  <a:pt x="389610" y="200012"/>
                </a:lnTo>
                <a:lnTo>
                  <a:pt x="378142" y="163753"/>
                </a:lnTo>
                <a:lnTo>
                  <a:pt x="371119" y="102476"/>
                </a:lnTo>
                <a:lnTo>
                  <a:pt x="367449" y="103111"/>
                </a:lnTo>
                <a:lnTo>
                  <a:pt x="327406" y="121996"/>
                </a:lnTo>
                <a:lnTo>
                  <a:pt x="273939" y="167119"/>
                </a:lnTo>
                <a:lnTo>
                  <a:pt x="258381" y="184073"/>
                </a:lnTo>
                <a:lnTo>
                  <a:pt x="268351" y="187871"/>
                </a:lnTo>
                <a:lnTo>
                  <a:pt x="277799" y="191897"/>
                </a:lnTo>
                <a:lnTo>
                  <a:pt x="305993" y="217881"/>
                </a:lnTo>
                <a:lnTo>
                  <a:pt x="310794" y="240855"/>
                </a:lnTo>
                <a:lnTo>
                  <a:pt x="318389" y="273113"/>
                </a:lnTo>
                <a:lnTo>
                  <a:pt x="328612" y="310616"/>
                </a:lnTo>
                <a:lnTo>
                  <a:pt x="341325" y="349338"/>
                </a:lnTo>
                <a:lnTo>
                  <a:pt x="342582" y="355663"/>
                </a:lnTo>
                <a:lnTo>
                  <a:pt x="341922" y="361848"/>
                </a:lnTo>
                <a:lnTo>
                  <a:pt x="339509" y="367550"/>
                </a:lnTo>
                <a:lnTo>
                  <a:pt x="335495" y="372402"/>
                </a:lnTo>
                <a:lnTo>
                  <a:pt x="343420" y="382244"/>
                </a:lnTo>
                <a:lnTo>
                  <a:pt x="352907" y="392328"/>
                </a:lnTo>
                <a:lnTo>
                  <a:pt x="363321" y="400177"/>
                </a:lnTo>
                <a:lnTo>
                  <a:pt x="374027" y="403352"/>
                </a:lnTo>
                <a:lnTo>
                  <a:pt x="475551" y="403352"/>
                </a:lnTo>
                <a:lnTo>
                  <a:pt x="514159" y="380187"/>
                </a:lnTo>
                <a:lnTo>
                  <a:pt x="530720" y="330263"/>
                </a:lnTo>
                <a:lnTo>
                  <a:pt x="534149" y="310934"/>
                </a:lnTo>
                <a:close/>
              </a:path>
              <a:path w="657225" h="483870">
                <a:moveTo>
                  <a:pt x="555091" y="220726"/>
                </a:moveTo>
                <a:lnTo>
                  <a:pt x="521550" y="184010"/>
                </a:lnTo>
                <a:lnTo>
                  <a:pt x="493039" y="161658"/>
                </a:lnTo>
                <a:lnTo>
                  <a:pt x="493039" y="198488"/>
                </a:lnTo>
                <a:lnTo>
                  <a:pt x="492963" y="199720"/>
                </a:lnTo>
                <a:lnTo>
                  <a:pt x="492658" y="204254"/>
                </a:lnTo>
                <a:lnTo>
                  <a:pt x="490385" y="206349"/>
                </a:lnTo>
                <a:lnTo>
                  <a:pt x="486791" y="206349"/>
                </a:lnTo>
                <a:lnTo>
                  <a:pt x="443738" y="196113"/>
                </a:lnTo>
                <a:lnTo>
                  <a:pt x="437972" y="189268"/>
                </a:lnTo>
                <a:lnTo>
                  <a:pt x="441464" y="184531"/>
                </a:lnTo>
                <a:lnTo>
                  <a:pt x="444779" y="184010"/>
                </a:lnTo>
                <a:lnTo>
                  <a:pt x="447154" y="185737"/>
                </a:lnTo>
                <a:lnTo>
                  <a:pt x="449567" y="187096"/>
                </a:lnTo>
                <a:lnTo>
                  <a:pt x="456780" y="190068"/>
                </a:lnTo>
                <a:lnTo>
                  <a:pt x="469366" y="193382"/>
                </a:lnTo>
                <a:lnTo>
                  <a:pt x="487870" y="195732"/>
                </a:lnTo>
                <a:lnTo>
                  <a:pt x="490816" y="195935"/>
                </a:lnTo>
                <a:lnTo>
                  <a:pt x="493039" y="198488"/>
                </a:lnTo>
                <a:lnTo>
                  <a:pt x="493039" y="161658"/>
                </a:lnTo>
                <a:lnTo>
                  <a:pt x="477558" y="150075"/>
                </a:lnTo>
                <a:lnTo>
                  <a:pt x="444474" y="127901"/>
                </a:lnTo>
                <a:lnTo>
                  <a:pt x="409803" y="107315"/>
                </a:lnTo>
                <a:lnTo>
                  <a:pt x="384949" y="101587"/>
                </a:lnTo>
                <a:lnTo>
                  <a:pt x="382828" y="101587"/>
                </a:lnTo>
                <a:lnTo>
                  <a:pt x="382308" y="101447"/>
                </a:lnTo>
                <a:lnTo>
                  <a:pt x="381762" y="101447"/>
                </a:lnTo>
                <a:lnTo>
                  <a:pt x="381876" y="102450"/>
                </a:lnTo>
                <a:lnTo>
                  <a:pt x="388493" y="161226"/>
                </a:lnTo>
                <a:lnTo>
                  <a:pt x="399021" y="195072"/>
                </a:lnTo>
                <a:lnTo>
                  <a:pt x="413143" y="212102"/>
                </a:lnTo>
                <a:lnTo>
                  <a:pt x="430669" y="221411"/>
                </a:lnTo>
                <a:lnTo>
                  <a:pt x="444500" y="227977"/>
                </a:lnTo>
                <a:lnTo>
                  <a:pt x="459701" y="237756"/>
                </a:lnTo>
                <a:lnTo>
                  <a:pt x="476021" y="253288"/>
                </a:lnTo>
                <a:lnTo>
                  <a:pt x="493229" y="277063"/>
                </a:lnTo>
                <a:lnTo>
                  <a:pt x="501865" y="288201"/>
                </a:lnTo>
                <a:lnTo>
                  <a:pt x="511898" y="295732"/>
                </a:lnTo>
                <a:lnTo>
                  <a:pt x="523278" y="299656"/>
                </a:lnTo>
                <a:lnTo>
                  <a:pt x="535978" y="299974"/>
                </a:lnTo>
                <a:lnTo>
                  <a:pt x="536041" y="299656"/>
                </a:lnTo>
                <a:lnTo>
                  <a:pt x="538886" y="283184"/>
                </a:lnTo>
                <a:lnTo>
                  <a:pt x="542378" y="265607"/>
                </a:lnTo>
                <a:lnTo>
                  <a:pt x="546785" y="247408"/>
                </a:lnTo>
                <a:lnTo>
                  <a:pt x="552411" y="228701"/>
                </a:lnTo>
                <a:lnTo>
                  <a:pt x="555091" y="220726"/>
                </a:lnTo>
                <a:close/>
              </a:path>
              <a:path w="657225" h="483870">
                <a:moveTo>
                  <a:pt x="576795" y="151612"/>
                </a:moveTo>
                <a:lnTo>
                  <a:pt x="555879" y="119761"/>
                </a:lnTo>
                <a:lnTo>
                  <a:pt x="485178" y="85902"/>
                </a:lnTo>
                <a:lnTo>
                  <a:pt x="478878" y="83947"/>
                </a:lnTo>
                <a:lnTo>
                  <a:pt x="471932" y="85001"/>
                </a:lnTo>
                <a:lnTo>
                  <a:pt x="439534" y="112153"/>
                </a:lnTo>
                <a:lnTo>
                  <a:pt x="461162" y="125996"/>
                </a:lnTo>
                <a:lnTo>
                  <a:pt x="485241" y="142430"/>
                </a:lnTo>
                <a:lnTo>
                  <a:pt x="510489" y="161048"/>
                </a:lnTo>
                <a:lnTo>
                  <a:pt x="535584" y="181432"/>
                </a:lnTo>
                <a:lnTo>
                  <a:pt x="576795" y="151612"/>
                </a:lnTo>
                <a:close/>
              </a:path>
              <a:path w="657225" h="483870">
                <a:moveTo>
                  <a:pt x="593102" y="391185"/>
                </a:moveTo>
                <a:lnTo>
                  <a:pt x="592582" y="389915"/>
                </a:lnTo>
                <a:lnTo>
                  <a:pt x="590499" y="387832"/>
                </a:lnTo>
                <a:lnTo>
                  <a:pt x="589241" y="387311"/>
                </a:lnTo>
                <a:lnTo>
                  <a:pt x="586282" y="387311"/>
                </a:lnTo>
                <a:lnTo>
                  <a:pt x="585025" y="387832"/>
                </a:lnTo>
                <a:lnTo>
                  <a:pt x="582942" y="389915"/>
                </a:lnTo>
                <a:lnTo>
                  <a:pt x="582422" y="391185"/>
                </a:lnTo>
                <a:lnTo>
                  <a:pt x="582422" y="394131"/>
                </a:lnTo>
                <a:lnTo>
                  <a:pt x="582942" y="395389"/>
                </a:lnTo>
                <a:lnTo>
                  <a:pt x="585025" y="397484"/>
                </a:lnTo>
                <a:lnTo>
                  <a:pt x="586282" y="398005"/>
                </a:lnTo>
                <a:lnTo>
                  <a:pt x="589241" y="398005"/>
                </a:lnTo>
                <a:lnTo>
                  <a:pt x="590499" y="397484"/>
                </a:lnTo>
                <a:lnTo>
                  <a:pt x="592582" y="395389"/>
                </a:lnTo>
                <a:lnTo>
                  <a:pt x="593102" y="394131"/>
                </a:lnTo>
                <a:lnTo>
                  <a:pt x="593102" y="392658"/>
                </a:lnTo>
                <a:lnTo>
                  <a:pt x="593102" y="391185"/>
                </a:lnTo>
                <a:close/>
              </a:path>
              <a:path w="657225" h="483870">
                <a:moveTo>
                  <a:pt x="603580" y="442290"/>
                </a:moveTo>
                <a:lnTo>
                  <a:pt x="598690" y="435851"/>
                </a:lnTo>
                <a:lnTo>
                  <a:pt x="587819" y="435851"/>
                </a:lnTo>
                <a:lnTo>
                  <a:pt x="578345" y="437083"/>
                </a:lnTo>
                <a:lnTo>
                  <a:pt x="569607" y="440067"/>
                </a:lnTo>
                <a:lnTo>
                  <a:pt x="563054" y="443687"/>
                </a:lnTo>
                <a:lnTo>
                  <a:pt x="560133" y="446874"/>
                </a:lnTo>
                <a:lnTo>
                  <a:pt x="561822" y="449859"/>
                </a:lnTo>
                <a:lnTo>
                  <a:pt x="566966" y="452501"/>
                </a:lnTo>
                <a:lnTo>
                  <a:pt x="575779" y="454393"/>
                </a:lnTo>
                <a:lnTo>
                  <a:pt x="588454" y="455104"/>
                </a:lnTo>
                <a:lnTo>
                  <a:pt x="597928" y="455104"/>
                </a:lnTo>
                <a:lnTo>
                  <a:pt x="603580" y="452031"/>
                </a:lnTo>
                <a:lnTo>
                  <a:pt x="603580" y="442290"/>
                </a:lnTo>
                <a:close/>
              </a:path>
              <a:path w="657225" h="483870">
                <a:moveTo>
                  <a:pt x="657199" y="291376"/>
                </a:moveTo>
                <a:lnTo>
                  <a:pt x="657136" y="288823"/>
                </a:lnTo>
                <a:lnTo>
                  <a:pt x="657059" y="285584"/>
                </a:lnTo>
                <a:lnTo>
                  <a:pt x="656869" y="280225"/>
                </a:lnTo>
                <a:lnTo>
                  <a:pt x="656780" y="277914"/>
                </a:lnTo>
                <a:lnTo>
                  <a:pt x="656691" y="275488"/>
                </a:lnTo>
                <a:lnTo>
                  <a:pt x="656564" y="272161"/>
                </a:lnTo>
                <a:lnTo>
                  <a:pt x="656501" y="270433"/>
                </a:lnTo>
                <a:lnTo>
                  <a:pt x="656297" y="264883"/>
                </a:lnTo>
                <a:lnTo>
                  <a:pt x="655142" y="242633"/>
                </a:lnTo>
                <a:lnTo>
                  <a:pt x="653859" y="221488"/>
                </a:lnTo>
                <a:lnTo>
                  <a:pt x="652703" y="204101"/>
                </a:lnTo>
                <a:lnTo>
                  <a:pt x="652145" y="195961"/>
                </a:lnTo>
                <a:lnTo>
                  <a:pt x="650252" y="193332"/>
                </a:lnTo>
                <a:lnTo>
                  <a:pt x="647026" y="188823"/>
                </a:lnTo>
                <a:lnTo>
                  <a:pt x="642137" y="186905"/>
                </a:lnTo>
                <a:lnTo>
                  <a:pt x="642137" y="275488"/>
                </a:lnTo>
                <a:lnTo>
                  <a:pt x="639419" y="279412"/>
                </a:lnTo>
                <a:lnTo>
                  <a:pt x="637755" y="280225"/>
                </a:lnTo>
                <a:lnTo>
                  <a:pt x="635012" y="280225"/>
                </a:lnTo>
                <a:lnTo>
                  <a:pt x="603567" y="256755"/>
                </a:lnTo>
                <a:lnTo>
                  <a:pt x="586282" y="224637"/>
                </a:lnTo>
                <a:lnTo>
                  <a:pt x="590321" y="207200"/>
                </a:lnTo>
                <a:lnTo>
                  <a:pt x="592188" y="201256"/>
                </a:lnTo>
                <a:lnTo>
                  <a:pt x="593852" y="195275"/>
                </a:lnTo>
                <a:lnTo>
                  <a:pt x="594067" y="194919"/>
                </a:lnTo>
                <a:lnTo>
                  <a:pt x="596874" y="193332"/>
                </a:lnTo>
                <a:lnTo>
                  <a:pt x="602564" y="194919"/>
                </a:lnTo>
                <a:lnTo>
                  <a:pt x="604215" y="197878"/>
                </a:lnTo>
                <a:lnTo>
                  <a:pt x="602449" y="204241"/>
                </a:lnTo>
                <a:lnTo>
                  <a:pt x="600506" y="210413"/>
                </a:lnTo>
                <a:lnTo>
                  <a:pt x="597115" y="224066"/>
                </a:lnTo>
                <a:lnTo>
                  <a:pt x="597242" y="224637"/>
                </a:lnTo>
                <a:lnTo>
                  <a:pt x="599630" y="236067"/>
                </a:lnTo>
                <a:lnTo>
                  <a:pt x="612241" y="250253"/>
                </a:lnTo>
                <a:lnTo>
                  <a:pt x="639038" y="270433"/>
                </a:lnTo>
                <a:lnTo>
                  <a:pt x="641527" y="272161"/>
                </a:lnTo>
                <a:lnTo>
                  <a:pt x="642137" y="275488"/>
                </a:lnTo>
                <a:lnTo>
                  <a:pt x="642137" y="186905"/>
                </a:lnTo>
                <a:lnTo>
                  <a:pt x="639673" y="185928"/>
                </a:lnTo>
                <a:lnTo>
                  <a:pt x="630478" y="182778"/>
                </a:lnTo>
                <a:lnTo>
                  <a:pt x="622236" y="180568"/>
                </a:lnTo>
                <a:lnTo>
                  <a:pt x="616280" y="179273"/>
                </a:lnTo>
                <a:lnTo>
                  <a:pt x="613930" y="178828"/>
                </a:lnTo>
                <a:lnTo>
                  <a:pt x="601726" y="175691"/>
                </a:lnTo>
                <a:lnTo>
                  <a:pt x="592721" y="171615"/>
                </a:lnTo>
                <a:lnTo>
                  <a:pt x="586257" y="166738"/>
                </a:lnTo>
                <a:lnTo>
                  <a:pt x="581710" y="161264"/>
                </a:lnTo>
                <a:lnTo>
                  <a:pt x="543814" y="188671"/>
                </a:lnTo>
                <a:lnTo>
                  <a:pt x="564222" y="223050"/>
                </a:lnTo>
                <a:lnTo>
                  <a:pt x="562533" y="232117"/>
                </a:lnTo>
                <a:lnTo>
                  <a:pt x="556717" y="251561"/>
                </a:lnTo>
                <a:lnTo>
                  <a:pt x="552259" y="270433"/>
                </a:lnTo>
                <a:lnTo>
                  <a:pt x="548728" y="288823"/>
                </a:lnTo>
                <a:lnTo>
                  <a:pt x="544271" y="315226"/>
                </a:lnTo>
                <a:lnTo>
                  <a:pt x="559892" y="322491"/>
                </a:lnTo>
                <a:lnTo>
                  <a:pt x="570572" y="325412"/>
                </a:lnTo>
                <a:lnTo>
                  <a:pt x="578053" y="325412"/>
                </a:lnTo>
                <a:lnTo>
                  <a:pt x="626732" y="310349"/>
                </a:lnTo>
                <a:lnTo>
                  <a:pt x="654151" y="296786"/>
                </a:lnTo>
                <a:lnTo>
                  <a:pt x="657199" y="291376"/>
                </a:lnTo>
                <a:close/>
              </a:path>
            </a:pathLst>
          </a:custGeom>
          <a:solidFill>
            <a:srgbClr val="1812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g object 62"/>
          <p:cNvSpPr/>
          <p:nvPr/>
        </p:nvSpPr>
        <p:spPr>
          <a:xfrm>
            <a:off x="15643505" y="705420"/>
            <a:ext cx="2644775" cy="647065"/>
          </a:xfrm>
          <a:custGeom>
            <a:avLst/>
            <a:gdLst/>
            <a:ahLst/>
            <a:cxnLst/>
            <a:rect l="l" t="t" r="r" b="b"/>
            <a:pathLst>
              <a:path w="2644775" h="647065">
                <a:moveTo>
                  <a:pt x="546455" y="0"/>
                </a:moveTo>
                <a:lnTo>
                  <a:pt x="215519" y="0"/>
                </a:lnTo>
                <a:lnTo>
                  <a:pt x="0" y="646569"/>
                </a:lnTo>
                <a:lnTo>
                  <a:pt x="330923" y="646569"/>
                </a:lnTo>
                <a:lnTo>
                  <a:pt x="546455" y="0"/>
                </a:lnTo>
                <a:close/>
              </a:path>
              <a:path w="2644775" h="647065">
                <a:moveTo>
                  <a:pt x="1018882" y="0"/>
                </a:moveTo>
                <a:lnTo>
                  <a:pt x="687946" y="0"/>
                </a:lnTo>
                <a:lnTo>
                  <a:pt x="472427" y="646569"/>
                </a:lnTo>
                <a:lnTo>
                  <a:pt x="803363" y="646569"/>
                </a:lnTo>
                <a:lnTo>
                  <a:pt x="1018882" y="0"/>
                </a:lnTo>
                <a:close/>
              </a:path>
              <a:path w="2644775" h="647065">
                <a:moveTo>
                  <a:pt x="1491310" y="0"/>
                </a:moveTo>
                <a:lnTo>
                  <a:pt x="1160386" y="0"/>
                </a:lnTo>
                <a:lnTo>
                  <a:pt x="944854" y="646569"/>
                </a:lnTo>
                <a:lnTo>
                  <a:pt x="1275791" y="646569"/>
                </a:lnTo>
                <a:lnTo>
                  <a:pt x="1491310" y="0"/>
                </a:lnTo>
                <a:close/>
              </a:path>
              <a:path w="2644775" h="647065">
                <a:moveTo>
                  <a:pt x="1963750" y="0"/>
                </a:moveTo>
                <a:lnTo>
                  <a:pt x="1632813" y="0"/>
                </a:lnTo>
                <a:lnTo>
                  <a:pt x="1417281" y="646569"/>
                </a:lnTo>
                <a:lnTo>
                  <a:pt x="1748218" y="646569"/>
                </a:lnTo>
                <a:lnTo>
                  <a:pt x="1963750" y="0"/>
                </a:lnTo>
                <a:close/>
              </a:path>
              <a:path w="2644775" h="647065">
                <a:moveTo>
                  <a:pt x="2644495" y="0"/>
                </a:moveTo>
                <a:lnTo>
                  <a:pt x="2105240" y="0"/>
                </a:lnTo>
                <a:lnTo>
                  <a:pt x="1889721" y="646569"/>
                </a:lnTo>
                <a:lnTo>
                  <a:pt x="2644495" y="646569"/>
                </a:lnTo>
                <a:lnTo>
                  <a:pt x="26444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g object 63"/>
          <p:cNvSpPr/>
          <p:nvPr/>
        </p:nvSpPr>
        <p:spPr>
          <a:xfrm>
            <a:off x="881323" y="9887784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g object 64"/>
          <p:cNvSpPr/>
          <p:nvPr/>
        </p:nvSpPr>
        <p:spPr>
          <a:xfrm>
            <a:off x="11387643" y="7829161"/>
            <a:ext cx="974090" cy="974090"/>
          </a:xfrm>
          <a:custGeom>
            <a:avLst/>
            <a:gdLst/>
            <a:ahLst/>
            <a:cxnLst/>
            <a:rect l="l" t="t" r="r" b="b"/>
            <a:pathLst>
              <a:path w="974090" h="974090">
                <a:moveTo>
                  <a:pt x="973925" y="973925"/>
                </a:moveTo>
                <a:lnTo>
                  <a:pt x="0" y="973925"/>
                </a:lnTo>
                <a:lnTo>
                  <a:pt x="0" y="0"/>
                </a:lnTo>
                <a:lnTo>
                  <a:pt x="973925" y="0"/>
                </a:lnTo>
                <a:lnTo>
                  <a:pt x="973925" y="973925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bg object 65"/>
          <p:cNvSpPr/>
          <p:nvPr/>
        </p:nvSpPr>
        <p:spPr>
          <a:xfrm>
            <a:off x="11573357" y="8212810"/>
            <a:ext cx="632460" cy="361950"/>
          </a:xfrm>
          <a:custGeom>
            <a:avLst/>
            <a:gdLst/>
            <a:ahLst/>
            <a:cxnLst/>
            <a:rect l="l" t="t" r="r" b="b"/>
            <a:pathLst>
              <a:path w="632459" h="361950">
                <a:moveTo>
                  <a:pt x="296862" y="361784"/>
                </a:moveTo>
                <a:lnTo>
                  <a:pt x="286918" y="322986"/>
                </a:lnTo>
                <a:lnTo>
                  <a:pt x="286880" y="322834"/>
                </a:lnTo>
                <a:lnTo>
                  <a:pt x="264236" y="234543"/>
                </a:lnTo>
                <a:lnTo>
                  <a:pt x="254279" y="195732"/>
                </a:lnTo>
                <a:lnTo>
                  <a:pt x="227533" y="195732"/>
                </a:lnTo>
                <a:lnTo>
                  <a:pt x="227533" y="241173"/>
                </a:lnTo>
                <a:lnTo>
                  <a:pt x="227533" y="257568"/>
                </a:lnTo>
                <a:lnTo>
                  <a:pt x="220891" y="264210"/>
                </a:lnTo>
                <a:lnTo>
                  <a:pt x="95707" y="264210"/>
                </a:lnTo>
                <a:lnTo>
                  <a:pt x="81788" y="318528"/>
                </a:lnTo>
                <a:lnTo>
                  <a:pt x="75755" y="322986"/>
                </a:lnTo>
                <a:lnTo>
                  <a:pt x="67932" y="322986"/>
                </a:lnTo>
                <a:lnTo>
                  <a:pt x="66687" y="322834"/>
                </a:lnTo>
                <a:lnTo>
                  <a:pt x="57518" y="320471"/>
                </a:lnTo>
                <a:lnTo>
                  <a:pt x="52730" y="312381"/>
                </a:lnTo>
                <a:lnTo>
                  <a:pt x="69824" y="245681"/>
                </a:lnTo>
                <a:lnTo>
                  <a:pt x="71513" y="239128"/>
                </a:lnTo>
                <a:lnTo>
                  <a:pt x="77419" y="234543"/>
                </a:lnTo>
                <a:lnTo>
                  <a:pt x="220891" y="234543"/>
                </a:lnTo>
                <a:lnTo>
                  <a:pt x="227533" y="241173"/>
                </a:lnTo>
                <a:lnTo>
                  <a:pt x="227533" y="195732"/>
                </a:lnTo>
                <a:lnTo>
                  <a:pt x="42570" y="195732"/>
                </a:lnTo>
                <a:lnTo>
                  <a:pt x="0" y="361784"/>
                </a:lnTo>
                <a:lnTo>
                  <a:pt x="296862" y="361784"/>
                </a:lnTo>
                <a:close/>
              </a:path>
              <a:path w="632459" h="361950">
                <a:moveTo>
                  <a:pt x="464426" y="166052"/>
                </a:moveTo>
                <a:lnTo>
                  <a:pt x="454469" y="127254"/>
                </a:lnTo>
                <a:lnTo>
                  <a:pt x="454431" y="127088"/>
                </a:lnTo>
                <a:lnTo>
                  <a:pt x="431787" y="38798"/>
                </a:lnTo>
                <a:lnTo>
                  <a:pt x="421830" y="0"/>
                </a:lnTo>
                <a:lnTo>
                  <a:pt x="395084" y="0"/>
                </a:lnTo>
                <a:lnTo>
                  <a:pt x="395084" y="45453"/>
                </a:lnTo>
                <a:lnTo>
                  <a:pt x="395084" y="61836"/>
                </a:lnTo>
                <a:lnTo>
                  <a:pt x="388442" y="68478"/>
                </a:lnTo>
                <a:lnTo>
                  <a:pt x="263258" y="68478"/>
                </a:lnTo>
                <a:lnTo>
                  <a:pt x="249351" y="122783"/>
                </a:lnTo>
                <a:lnTo>
                  <a:pt x="243306" y="127254"/>
                </a:lnTo>
                <a:lnTo>
                  <a:pt x="235483" y="127254"/>
                </a:lnTo>
                <a:lnTo>
                  <a:pt x="234238" y="127088"/>
                </a:lnTo>
                <a:lnTo>
                  <a:pt x="225082" y="124739"/>
                </a:lnTo>
                <a:lnTo>
                  <a:pt x="220281" y="116649"/>
                </a:lnTo>
                <a:lnTo>
                  <a:pt x="237375" y="49949"/>
                </a:lnTo>
                <a:lnTo>
                  <a:pt x="239077" y="43395"/>
                </a:lnTo>
                <a:lnTo>
                  <a:pt x="244983" y="38798"/>
                </a:lnTo>
                <a:lnTo>
                  <a:pt x="388442" y="38798"/>
                </a:lnTo>
                <a:lnTo>
                  <a:pt x="395084" y="45453"/>
                </a:lnTo>
                <a:lnTo>
                  <a:pt x="395084" y="0"/>
                </a:lnTo>
                <a:lnTo>
                  <a:pt x="210146" y="0"/>
                </a:lnTo>
                <a:lnTo>
                  <a:pt x="167551" y="166052"/>
                </a:lnTo>
                <a:lnTo>
                  <a:pt x="464426" y="166052"/>
                </a:lnTo>
                <a:close/>
              </a:path>
              <a:path w="632459" h="361950">
                <a:moveTo>
                  <a:pt x="631977" y="361784"/>
                </a:moveTo>
                <a:lnTo>
                  <a:pt x="622033" y="322986"/>
                </a:lnTo>
                <a:lnTo>
                  <a:pt x="621995" y="322834"/>
                </a:lnTo>
                <a:lnTo>
                  <a:pt x="599363" y="234543"/>
                </a:lnTo>
                <a:lnTo>
                  <a:pt x="589407" y="195732"/>
                </a:lnTo>
                <a:lnTo>
                  <a:pt x="562648" y="195732"/>
                </a:lnTo>
                <a:lnTo>
                  <a:pt x="562648" y="241173"/>
                </a:lnTo>
                <a:lnTo>
                  <a:pt x="562648" y="257568"/>
                </a:lnTo>
                <a:lnTo>
                  <a:pt x="555993" y="264210"/>
                </a:lnTo>
                <a:lnTo>
                  <a:pt x="430809" y="264210"/>
                </a:lnTo>
                <a:lnTo>
                  <a:pt x="416902" y="318528"/>
                </a:lnTo>
                <a:lnTo>
                  <a:pt x="410870" y="322986"/>
                </a:lnTo>
                <a:lnTo>
                  <a:pt x="403047" y="322986"/>
                </a:lnTo>
                <a:lnTo>
                  <a:pt x="401802" y="322834"/>
                </a:lnTo>
                <a:lnTo>
                  <a:pt x="392633" y="320471"/>
                </a:lnTo>
                <a:lnTo>
                  <a:pt x="387845" y="312381"/>
                </a:lnTo>
                <a:lnTo>
                  <a:pt x="406628" y="239128"/>
                </a:lnTo>
                <a:lnTo>
                  <a:pt x="412534" y="234543"/>
                </a:lnTo>
                <a:lnTo>
                  <a:pt x="555993" y="234543"/>
                </a:lnTo>
                <a:lnTo>
                  <a:pt x="562648" y="241173"/>
                </a:lnTo>
                <a:lnTo>
                  <a:pt x="562648" y="195732"/>
                </a:lnTo>
                <a:lnTo>
                  <a:pt x="377698" y="195732"/>
                </a:lnTo>
                <a:lnTo>
                  <a:pt x="335114" y="361784"/>
                </a:lnTo>
                <a:lnTo>
                  <a:pt x="631977" y="361784"/>
                </a:lnTo>
                <a:close/>
              </a:path>
            </a:pathLst>
          </a:custGeom>
          <a:solidFill>
            <a:srgbClr val="18120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6" name="bg object 6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1548047" y="8060875"/>
            <a:ext cx="288990" cy="254690"/>
          </a:xfrm>
          <a:prstGeom prst="rect">
            <a:avLst/>
          </a:prstGeom>
        </p:spPr>
      </p:pic>
      <p:pic>
        <p:nvPicPr>
          <p:cNvPr id="67" name="bg object 67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615587" y="4340194"/>
            <a:ext cx="580509" cy="742866"/>
          </a:xfrm>
          <a:prstGeom prst="rect">
            <a:avLst/>
          </a:prstGeom>
        </p:spPr>
      </p:pic>
      <p:sp>
        <p:nvSpPr>
          <p:cNvPr id="68" name="bg object 68"/>
          <p:cNvSpPr/>
          <p:nvPr/>
        </p:nvSpPr>
        <p:spPr>
          <a:xfrm>
            <a:off x="11387643" y="2478507"/>
            <a:ext cx="974090" cy="974090"/>
          </a:xfrm>
          <a:custGeom>
            <a:avLst/>
            <a:gdLst/>
            <a:ahLst/>
            <a:cxnLst/>
            <a:rect l="l" t="t" r="r" b="b"/>
            <a:pathLst>
              <a:path w="974090" h="974089">
                <a:moveTo>
                  <a:pt x="973925" y="973925"/>
                </a:moveTo>
                <a:lnTo>
                  <a:pt x="0" y="973925"/>
                </a:lnTo>
                <a:lnTo>
                  <a:pt x="0" y="0"/>
                </a:lnTo>
                <a:lnTo>
                  <a:pt x="973925" y="0"/>
                </a:lnTo>
                <a:lnTo>
                  <a:pt x="973925" y="973925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g object 69"/>
          <p:cNvSpPr/>
          <p:nvPr/>
        </p:nvSpPr>
        <p:spPr>
          <a:xfrm>
            <a:off x="11772984" y="2605907"/>
            <a:ext cx="523240" cy="622300"/>
          </a:xfrm>
          <a:custGeom>
            <a:avLst/>
            <a:gdLst/>
            <a:ahLst/>
            <a:cxnLst/>
            <a:rect l="l" t="t" r="r" b="b"/>
            <a:pathLst>
              <a:path w="523240" h="622300">
                <a:moveTo>
                  <a:pt x="125826" y="198437"/>
                </a:moveTo>
                <a:lnTo>
                  <a:pt x="99336" y="198437"/>
                </a:lnTo>
                <a:lnTo>
                  <a:pt x="99336" y="5953"/>
                </a:lnTo>
                <a:lnTo>
                  <a:pt x="105296" y="0"/>
                </a:lnTo>
                <a:lnTo>
                  <a:pt x="318538" y="0"/>
                </a:lnTo>
                <a:lnTo>
                  <a:pt x="324498" y="5953"/>
                </a:lnTo>
                <a:lnTo>
                  <a:pt x="324498" y="26458"/>
                </a:lnTo>
                <a:lnTo>
                  <a:pt x="125826" y="26458"/>
                </a:lnTo>
                <a:lnTo>
                  <a:pt x="125826" y="198437"/>
                </a:lnTo>
                <a:close/>
              </a:path>
              <a:path w="523240" h="622300">
                <a:moveTo>
                  <a:pt x="252314" y="92604"/>
                </a:moveTo>
                <a:lnTo>
                  <a:pt x="171520" y="92604"/>
                </a:lnTo>
                <a:lnTo>
                  <a:pt x="165560" y="86651"/>
                </a:lnTo>
                <a:lnTo>
                  <a:pt x="165560" y="26458"/>
                </a:lnTo>
                <a:lnTo>
                  <a:pt x="192050" y="26458"/>
                </a:lnTo>
                <a:lnTo>
                  <a:pt x="192050" y="66145"/>
                </a:lnTo>
                <a:lnTo>
                  <a:pt x="258274" y="66145"/>
                </a:lnTo>
                <a:lnTo>
                  <a:pt x="258274" y="86651"/>
                </a:lnTo>
                <a:lnTo>
                  <a:pt x="252314" y="92604"/>
                </a:lnTo>
                <a:close/>
              </a:path>
              <a:path w="523240" h="622300">
                <a:moveTo>
                  <a:pt x="258274" y="66145"/>
                </a:moveTo>
                <a:lnTo>
                  <a:pt x="231784" y="66145"/>
                </a:lnTo>
                <a:lnTo>
                  <a:pt x="231784" y="26458"/>
                </a:lnTo>
                <a:lnTo>
                  <a:pt x="258274" y="26458"/>
                </a:lnTo>
                <a:lnTo>
                  <a:pt x="258274" y="66145"/>
                </a:lnTo>
                <a:close/>
              </a:path>
              <a:path w="523240" h="622300">
                <a:moveTo>
                  <a:pt x="324498" y="198437"/>
                </a:moveTo>
                <a:lnTo>
                  <a:pt x="298009" y="198437"/>
                </a:lnTo>
                <a:lnTo>
                  <a:pt x="298009" y="26458"/>
                </a:lnTo>
                <a:lnTo>
                  <a:pt x="324498" y="26458"/>
                </a:lnTo>
                <a:lnTo>
                  <a:pt x="324498" y="198437"/>
                </a:lnTo>
                <a:close/>
              </a:path>
              <a:path w="523240" h="622300">
                <a:moveTo>
                  <a:pt x="0" y="361817"/>
                </a:moveTo>
                <a:lnTo>
                  <a:pt x="0" y="204390"/>
                </a:lnTo>
                <a:lnTo>
                  <a:pt x="5960" y="198437"/>
                </a:lnTo>
                <a:lnTo>
                  <a:pt x="417874" y="198437"/>
                </a:lnTo>
                <a:lnTo>
                  <a:pt x="423835" y="204390"/>
                </a:lnTo>
                <a:lnTo>
                  <a:pt x="423835" y="224895"/>
                </a:lnTo>
                <a:lnTo>
                  <a:pt x="26489" y="224895"/>
                </a:lnTo>
                <a:lnTo>
                  <a:pt x="26489" y="344619"/>
                </a:lnTo>
                <a:lnTo>
                  <a:pt x="18439" y="346841"/>
                </a:lnTo>
                <a:lnTo>
                  <a:pt x="11258" y="350490"/>
                </a:lnTo>
                <a:lnTo>
                  <a:pt x="5070" y="355502"/>
                </a:lnTo>
                <a:lnTo>
                  <a:pt x="0" y="361817"/>
                </a:lnTo>
                <a:close/>
              </a:path>
              <a:path w="523240" h="622300">
                <a:moveTo>
                  <a:pt x="152977" y="291041"/>
                </a:moveTo>
                <a:lnTo>
                  <a:pt x="72184" y="291041"/>
                </a:lnTo>
                <a:lnTo>
                  <a:pt x="66224" y="285088"/>
                </a:lnTo>
                <a:lnTo>
                  <a:pt x="66224" y="224895"/>
                </a:lnTo>
                <a:lnTo>
                  <a:pt x="92713" y="224895"/>
                </a:lnTo>
                <a:lnTo>
                  <a:pt x="92713" y="264583"/>
                </a:lnTo>
                <a:lnTo>
                  <a:pt x="158938" y="264583"/>
                </a:lnTo>
                <a:lnTo>
                  <a:pt x="158938" y="285088"/>
                </a:lnTo>
                <a:lnTo>
                  <a:pt x="152977" y="291041"/>
                </a:lnTo>
                <a:close/>
              </a:path>
              <a:path w="523240" h="622300">
                <a:moveTo>
                  <a:pt x="158938" y="264583"/>
                </a:moveTo>
                <a:lnTo>
                  <a:pt x="132448" y="264583"/>
                </a:lnTo>
                <a:lnTo>
                  <a:pt x="132448" y="224895"/>
                </a:lnTo>
                <a:lnTo>
                  <a:pt x="158938" y="224895"/>
                </a:lnTo>
                <a:lnTo>
                  <a:pt x="158938" y="264583"/>
                </a:lnTo>
                <a:close/>
              </a:path>
              <a:path w="523240" h="622300">
                <a:moveTo>
                  <a:pt x="225162" y="396874"/>
                </a:moveTo>
                <a:lnTo>
                  <a:pt x="198672" y="396874"/>
                </a:lnTo>
                <a:lnTo>
                  <a:pt x="198672" y="224895"/>
                </a:lnTo>
                <a:lnTo>
                  <a:pt x="225162" y="224895"/>
                </a:lnTo>
                <a:lnTo>
                  <a:pt x="225162" y="396874"/>
                </a:lnTo>
                <a:close/>
              </a:path>
              <a:path w="523240" h="622300">
                <a:moveTo>
                  <a:pt x="351650" y="291041"/>
                </a:moveTo>
                <a:lnTo>
                  <a:pt x="270857" y="291041"/>
                </a:lnTo>
                <a:lnTo>
                  <a:pt x="264896" y="285088"/>
                </a:lnTo>
                <a:lnTo>
                  <a:pt x="264896" y="224895"/>
                </a:lnTo>
                <a:lnTo>
                  <a:pt x="291386" y="224895"/>
                </a:lnTo>
                <a:lnTo>
                  <a:pt x="291386" y="264583"/>
                </a:lnTo>
                <a:lnTo>
                  <a:pt x="357610" y="264583"/>
                </a:lnTo>
                <a:lnTo>
                  <a:pt x="357610" y="285088"/>
                </a:lnTo>
                <a:lnTo>
                  <a:pt x="351650" y="291041"/>
                </a:lnTo>
                <a:close/>
              </a:path>
              <a:path w="523240" h="622300">
                <a:moveTo>
                  <a:pt x="357610" y="264583"/>
                </a:moveTo>
                <a:lnTo>
                  <a:pt x="331121" y="264583"/>
                </a:lnTo>
                <a:lnTo>
                  <a:pt x="331121" y="224895"/>
                </a:lnTo>
                <a:lnTo>
                  <a:pt x="357610" y="224895"/>
                </a:lnTo>
                <a:lnTo>
                  <a:pt x="357610" y="264583"/>
                </a:lnTo>
                <a:close/>
              </a:path>
              <a:path w="523240" h="622300">
                <a:moveTo>
                  <a:pt x="423835" y="396874"/>
                </a:moveTo>
                <a:lnTo>
                  <a:pt x="397345" y="396874"/>
                </a:lnTo>
                <a:lnTo>
                  <a:pt x="397345" y="224895"/>
                </a:lnTo>
                <a:lnTo>
                  <a:pt x="423835" y="224895"/>
                </a:lnTo>
                <a:lnTo>
                  <a:pt x="423835" y="396874"/>
                </a:lnTo>
                <a:close/>
              </a:path>
              <a:path w="523240" h="622300">
                <a:moveTo>
                  <a:pt x="517211" y="621770"/>
                </a:moveTo>
                <a:lnTo>
                  <a:pt x="89402" y="621770"/>
                </a:lnTo>
                <a:lnTo>
                  <a:pt x="84767" y="616479"/>
                </a:lnTo>
                <a:lnTo>
                  <a:pt x="79469" y="612510"/>
                </a:lnTo>
                <a:lnTo>
                  <a:pt x="72846" y="610526"/>
                </a:lnTo>
                <a:lnTo>
                  <a:pt x="72846" y="595312"/>
                </a:lnTo>
                <a:lnTo>
                  <a:pt x="496681" y="595312"/>
                </a:lnTo>
                <a:lnTo>
                  <a:pt x="496681" y="423333"/>
                </a:lnTo>
                <a:lnTo>
                  <a:pt x="72846" y="423333"/>
                </a:lnTo>
                <a:lnTo>
                  <a:pt x="72846" y="396874"/>
                </a:lnTo>
                <a:lnTo>
                  <a:pt x="517211" y="396874"/>
                </a:lnTo>
                <a:lnTo>
                  <a:pt x="523171" y="402828"/>
                </a:lnTo>
                <a:lnTo>
                  <a:pt x="523171" y="615817"/>
                </a:lnTo>
                <a:lnTo>
                  <a:pt x="517211" y="621770"/>
                </a:lnTo>
                <a:close/>
              </a:path>
              <a:path w="523240" h="622300">
                <a:moveTo>
                  <a:pt x="125826" y="595312"/>
                </a:moveTo>
                <a:lnTo>
                  <a:pt x="99336" y="595312"/>
                </a:lnTo>
                <a:lnTo>
                  <a:pt x="99336" y="423333"/>
                </a:lnTo>
                <a:lnTo>
                  <a:pt x="125826" y="423333"/>
                </a:lnTo>
                <a:lnTo>
                  <a:pt x="125826" y="595312"/>
                </a:lnTo>
                <a:close/>
              </a:path>
              <a:path w="523240" h="622300">
                <a:moveTo>
                  <a:pt x="252314" y="489479"/>
                </a:moveTo>
                <a:lnTo>
                  <a:pt x="171520" y="489479"/>
                </a:lnTo>
                <a:lnTo>
                  <a:pt x="165560" y="483526"/>
                </a:lnTo>
                <a:lnTo>
                  <a:pt x="165560" y="423333"/>
                </a:lnTo>
                <a:lnTo>
                  <a:pt x="192050" y="423333"/>
                </a:lnTo>
                <a:lnTo>
                  <a:pt x="192050" y="463020"/>
                </a:lnTo>
                <a:lnTo>
                  <a:pt x="258274" y="463020"/>
                </a:lnTo>
                <a:lnTo>
                  <a:pt x="258274" y="483526"/>
                </a:lnTo>
                <a:lnTo>
                  <a:pt x="252314" y="489479"/>
                </a:lnTo>
                <a:close/>
              </a:path>
              <a:path w="523240" h="622300">
                <a:moveTo>
                  <a:pt x="258274" y="463020"/>
                </a:moveTo>
                <a:lnTo>
                  <a:pt x="231784" y="463020"/>
                </a:lnTo>
                <a:lnTo>
                  <a:pt x="231784" y="423333"/>
                </a:lnTo>
                <a:lnTo>
                  <a:pt x="258274" y="423333"/>
                </a:lnTo>
                <a:lnTo>
                  <a:pt x="258274" y="463020"/>
                </a:lnTo>
                <a:close/>
              </a:path>
              <a:path w="523240" h="622300">
                <a:moveTo>
                  <a:pt x="324498" y="595312"/>
                </a:moveTo>
                <a:lnTo>
                  <a:pt x="298009" y="595312"/>
                </a:lnTo>
                <a:lnTo>
                  <a:pt x="298009" y="423333"/>
                </a:lnTo>
                <a:lnTo>
                  <a:pt x="324498" y="423333"/>
                </a:lnTo>
                <a:lnTo>
                  <a:pt x="324498" y="595312"/>
                </a:lnTo>
                <a:close/>
              </a:path>
              <a:path w="523240" h="622300">
                <a:moveTo>
                  <a:pt x="450987" y="489479"/>
                </a:moveTo>
                <a:lnTo>
                  <a:pt x="370193" y="489479"/>
                </a:lnTo>
                <a:lnTo>
                  <a:pt x="364233" y="483526"/>
                </a:lnTo>
                <a:lnTo>
                  <a:pt x="364233" y="423333"/>
                </a:lnTo>
                <a:lnTo>
                  <a:pt x="390722" y="423333"/>
                </a:lnTo>
                <a:lnTo>
                  <a:pt x="390722" y="463020"/>
                </a:lnTo>
                <a:lnTo>
                  <a:pt x="456947" y="463020"/>
                </a:lnTo>
                <a:lnTo>
                  <a:pt x="456947" y="483526"/>
                </a:lnTo>
                <a:lnTo>
                  <a:pt x="450987" y="489479"/>
                </a:lnTo>
                <a:close/>
              </a:path>
              <a:path w="523240" h="622300">
                <a:moveTo>
                  <a:pt x="456947" y="463020"/>
                </a:moveTo>
                <a:lnTo>
                  <a:pt x="430457" y="463020"/>
                </a:lnTo>
                <a:lnTo>
                  <a:pt x="430457" y="423333"/>
                </a:lnTo>
                <a:lnTo>
                  <a:pt x="456947" y="423333"/>
                </a:lnTo>
                <a:lnTo>
                  <a:pt x="456947" y="4630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0" name="bg object 7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1690204" y="3002782"/>
            <a:ext cx="76157" cy="92604"/>
          </a:xfrm>
          <a:prstGeom prst="rect">
            <a:avLst/>
          </a:prstGeom>
        </p:spPr>
      </p:pic>
      <p:sp>
        <p:nvSpPr>
          <p:cNvPr id="71" name="bg object 71"/>
          <p:cNvSpPr/>
          <p:nvPr/>
        </p:nvSpPr>
        <p:spPr>
          <a:xfrm>
            <a:off x="11448478" y="2961779"/>
            <a:ext cx="847725" cy="358775"/>
          </a:xfrm>
          <a:custGeom>
            <a:avLst/>
            <a:gdLst/>
            <a:ahLst/>
            <a:cxnLst/>
            <a:rect l="l" t="t" r="r" b="b"/>
            <a:pathLst>
              <a:path w="847725" h="358775">
                <a:moveTo>
                  <a:pt x="397344" y="285089"/>
                </a:moveTo>
                <a:lnTo>
                  <a:pt x="391388" y="279133"/>
                </a:lnTo>
                <a:lnTo>
                  <a:pt x="370852" y="279133"/>
                </a:lnTo>
                <a:lnTo>
                  <a:pt x="370852" y="259295"/>
                </a:lnTo>
                <a:lnTo>
                  <a:pt x="370852" y="232829"/>
                </a:lnTo>
                <a:lnTo>
                  <a:pt x="370852" y="20497"/>
                </a:lnTo>
                <a:lnTo>
                  <a:pt x="364896" y="14554"/>
                </a:lnTo>
                <a:lnTo>
                  <a:pt x="350329" y="14554"/>
                </a:lnTo>
                <a:lnTo>
                  <a:pt x="344373" y="20497"/>
                </a:lnTo>
                <a:lnTo>
                  <a:pt x="344373" y="232829"/>
                </a:lnTo>
                <a:lnTo>
                  <a:pt x="317881" y="232829"/>
                </a:lnTo>
                <a:lnTo>
                  <a:pt x="317881" y="215633"/>
                </a:lnTo>
                <a:lnTo>
                  <a:pt x="311912" y="209677"/>
                </a:lnTo>
                <a:lnTo>
                  <a:pt x="294043" y="209677"/>
                </a:lnTo>
                <a:lnTo>
                  <a:pt x="291388" y="204203"/>
                </a:lnTo>
                <a:lnTo>
                  <a:pt x="291388" y="236143"/>
                </a:lnTo>
                <a:lnTo>
                  <a:pt x="291388" y="279133"/>
                </a:lnTo>
                <a:lnTo>
                  <a:pt x="275488" y="279133"/>
                </a:lnTo>
                <a:lnTo>
                  <a:pt x="269887" y="268579"/>
                </a:lnTo>
                <a:lnTo>
                  <a:pt x="261416" y="260197"/>
                </a:lnTo>
                <a:lnTo>
                  <a:pt x="251650" y="255155"/>
                </a:lnTo>
                <a:lnTo>
                  <a:pt x="251650" y="285089"/>
                </a:lnTo>
                <a:lnTo>
                  <a:pt x="251650" y="299643"/>
                </a:lnTo>
                <a:lnTo>
                  <a:pt x="245694" y="305587"/>
                </a:lnTo>
                <a:lnTo>
                  <a:pt x="231127" y="305587"/>
                </a:lnTo>
                <a:lnTo>
                  <a:pt x="225158" y="299643"/>
                </a:lnTo>
                <a:lnTo>
                  <a:pt x="225158" y="285089"/>
                </a:lnTo>
                <a:lnTo>
                  <a:pt x="231127" y="279133"/>
                </a:lnTo>
                <a:lnTo>
                  <a:pt x="245694" y="279133"/>
                </a:lnTo>
                <a:lnTo>
                  <a:pt x="251650" y="285089"/>
                </a:lnTo>
                <a:lnTo>
                  <a:pt x="251650" y="255155"/>
                </a:lnTo>
                <a:lnTo>
                  <a:pt x="250723" y="254673"/>
                </a:lnTo>
                <a:lnTo>
                  <a:pt x="238404" y="252679"/>
                </a:lnTo>
                <a:lnTo>
                  <a:pt x="226098" y="254673"/>
                </a:lnTo>
                <a:lnTo>
                  <a:pt x="215392" y="260197"/>
                </a:lnTo>
                <a:lnTo>
                  <a:pt x="206933" y="268579"/>
                </a:lnTo>
                <a:lnTo>
                  <a:pt x="201320" y="279133"/>
                </a:lnTo>
                <a:lnTo>
                  <a:pt x="109931" y="279133"/>
                </a:lnTo>
                <a:lnTo>
                  <a:pt x="104330" y="268579"/>
                </a:lnTo>
                <a:lnTo>
                  <a:pt x="95859" y="260197"/>
                </a:lnTo>
                <a:lnTo>
                  <a:pt x="86093" y="255155"/>
                </a:lnTo>
                <a:lnTo>
                  <a:pt x="86093" y="285089"/>
                </a:lnTo>
                <a:lnTo>
                  <a:pt x="86093" y="299643"/>
                </a:lnTo>
                <a:lnTo>
                  <a:pt x="80137" y="305587"/>
                </a:lnTo>
                <a:lnTo>
                  <a:pt x="65557" y="305587"/>
                </a:lnTo>
                <a:lnTo>
                  <a:pt x="59601" y="299643"/>
                </a:lnTo>
                <a:lnTo>
                  <a:pt x="59601" y="285089"/>
                </a:lnTo>
                <a:lnTo>
                  <a:pt x="65557" y="279133"/>
                </a:lnTo>
                <a:lnTo>
                  <a:pt x="80137" y="279133"/>
                </a:lnTo>
                <a:lnTo>
                  <a:pt x="86093" y="285089"/>
                </a:lnTo>
                <a:lnTo>
                  <a:pt x="86093" y="255155"/>
                </a:lnTo>
                <a:lnTo>
                  <a:pt x="85166" y="254673"/>
                </a:lnTo>
                <a:lnTo>
                  <a:pt x="72847" y="252679"/>
                </a:lnTo>
                <a:lnTo>
                  <a:pt x="60528" y="254673"/>
                </a:lnTo>
                <a:lnTo>
                  <a:pt x="49834" y="260197"/>
                </a:lnTo>
                <a:lnTo>
                  <a:pt x="41376" y="268579"/>
                </a:lnTo>
                <a:lnTo>
                  <a:pt x="35763" y="279133"/>
                </a:lnTo>
                <a:lnTo>
                  <a:pt x="26492" y="279133"/>
                </a:lnTo>
                <a:lnTo>
                  <a:pt x="26492" y="173304"/>
                </a:lnTo>
                <a:lnTo>
                  <a:pt x="137083" y="173304"/>
                </a:lnTo>
                <a:lnTo>
                  <a:pt x="137083" y="230187"/>
                </a:lnTo>
                <a:lnTo>
                  <a:pt x="143040" y="236143"/>
                </a:lnTo>
                <a:lnTo>
                  <a:pt x="291388" y="236143"/>
                </a:lnTo>
                <a:lnTo>
                  <a:pt x="291388" y="204203"/>
                </a:lnTo>
                <a:lnTo>
                  <a:pt x="264896" y="149504"/>
                </a:lnTo>
                <a:lnTo>
                  <a:pt x="264896" y="209677"/>
                </a:lnTo>
                <a:lnTo>
                  <a:pt x="163576" y="209677"/>
                </a:lnTo>
                <a:lnTo>
                  <a:pt x="163576" y="173304"/>
                </a:lnTo>
                <a:lnTo>
                  <a:pt x="163576" y="152793"/>
                </a:lnTo>
                <a:lnTo>
                  <a:pt x="157619" y="146837"/>
                </a:lnTo>
                <a:lnTo>
                  <a:pt x="60921" y="146837"/>
                </a:lnTo>
                <a:lnTo>
                  <a:pt x="60921" y="26454"/>
                </a:lnTo>
                <a:lnTo>
                  <a:pt x="176161" y="26454"/>
                </a:lnTo>
                <a:lnTo>
                  <a:pt x="264896" y="209677"/>
                </a:lnTo>
                <a:lnTo>
                  <a:pt x="264896" y="149504"/>
                </a:lnTo>
                <a:lnTo>
                  <a:pt x="205308" y="26454"/>
                </a:lnTo>
                <a:lnTo>
                  <a:pt x="196024" y="7277"/>
                </a:lnTo>
                <a:lnTo>
                  <a:pt x="194043" y="2641"/>
                </a:lnTo>
                <a:lnTo>
                  <a:pt x="189407" y="0"/>
                </a:lnTo>
                <a:lnTo>
                  <a:pt x="40398" y="0"/>
                </a:lnTo>
                <a:lnTo>
                  <a:pt x="34442" y="5956"/>
                </a:lnTo>
                <a:lnTo>
                  <a:pt x="34442" y="146837"/>
                </a:lnTo>
                <a:lnTo>
                  <a:pt x="5956" y="146837"/>
                </a:lnTo>
                <a:lnTo>
                  <a:pt x="0" y="152793"/>
                </a:lnTo>
                <a:lnTo>
                  <a:pt x="0" y="299643"/>
                </a:lnTo>
                <a:lnTo>
                  <a:pt x="5956" y="305587"/>
                </a:lnTo>
                <a:lnTo>
                  <a:pt x="35763" y="305587"/>
                </a:lnTo>
                <a:lnTo>
                  <a:pt x="41376" y="316141"/>
                </a:lnTo>
                <a:lnTo>
                  <a:pt x="49834" y="324523"/>
                </a:lnTo>
                <a:lnTo>
                  <a:pt x="60528" y="330060"/>
                </a:lnTo>
                <a:lnTo>
                  <a:pt x="72847" y="332054"/>
                </a:lnTo>
                <a:lnTo>
                  <a:pt x="85166" y="330060"/>
                </a:lnTo>
                <a:lnTo>
                  <a:pt x="95859" y="324523"/>
                </a:lnTo>
                <a:lnTo>
                  <a:pt x="104330" y="316141"/>
                </a:lnTo>
                <a:lnTo>
                  <a:pt x="109931" y="305587"/>
                </a:lnTo>
                <a:lnTo>
                  <a:pt x="200660" y="305587"/>
                </a:lnTo>
                <a:lnTo>
                  <a:pt x="206273" y="316141"/>
                </a:lnTo>
                <a:lnTo>
                  <a:pt x="214731" y="324523"/>
                </a:lnTo>
                <a:lnTo>
                  <a:pt x="225437" y="330060"/>
                </a:lnTo>
                <a:lnTo>
                  <a:pt x="237744" y="332054"/>
                </a:lnTo>
                <a:lnTo>
                  <a:pt x="250063" y="330060"/>
                </a:lnTo>
                <a:lnTo>
                  <a:pt x="260756" y="324523"/>
                </a:lnTo>
                <a:lnTo>
                  <a:pt x="269227" y="316141"/>
                </a:lnTo>
                <a:lnTo>
                  <a:pt x="274828" y="305587"/>
                </a:lnTo>
                <a:lnTo>
                  <a:pt x="311912" y="305587"/>
                </a:lnTo>
                <a:lnTo>
                  <a:pt x="317881" y="299643"/>
                </a:lnTo>
                <a:lnTo>
                  <a:pt x="317881" y="259295"/>
                </a:lnTo>
                <a:lnTo>
                  <a:pt x="344373" y="259295"/>
                </a:lnTo>
                <a:lnTo>
                  <a:pt x="344373" y="299643"/>
                </a:lnTo>
                <a:lnTo>
                  <a:pt x="350329" y="305587"/>
                </a:lnTo>
                <a:lnTo>
                  <a:pt x="391388" y="305587"/>
                </a:lnTo>
                <a:lnTo>
                  <a:pt x="397344" y="299643"/>
                </a:lnTo>
                <a:lnTo>
                  <a:pt x="397344" y="285089"/>
                </a:lnTo>
                <a:close/>
              </a:path>
              <a:path w="847725" h="358775">
                <a:moveTo>
                  <a:pt x="847674" y="337997"/>
                </a:moveTo>
                <a:lnTo>
                  <a:pt x="841705" y="332054"/>
                </a:lnTo>
                <a:lnTo>
                  <a:pt x="834428" y="332054"/>
                </a:lnTo>
                <a:lnTo>
                  <a:pt x="237744" y="332054"/>
                </a:lnTo>
                <a:lnTo>
                  <a:pt x="72847" y="332054"/>
                </a:lnTo>
                <a:lnTo>
                  <a:pt x="5956" y="332054"/>
                </a:lnTo>
                <a:lnTo>
                  <a:pt x="0" y="337997"/>
                </a:lnTo>
                <a:lnTo>
                  <a:pt x="0" y="352552"/>
                </a:lnTo>
                <a:lnTo>
                  <a:pt x="5956" y="358508"/>
                </a:lnTo>
                <a:lnTo>
                  <a:pt x="841705" y="358508"/>
                </a:lnTo>
                <a:lnTo>
                  <a:pt x="847674" y="352552"/>
                </a:lnTo>
                <a:lnTo>
                  <a:pt x="847674" y="3379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bg object 72"/>
          <p:cNvSpPr/>
          <p:nvPr/>
        </p:nvSpPr>
        <p:spPr>
          <a:xfrm>
            <a:off x="685126" y="7022301"/>
            <a:ext cx="9740900" cy="2218690"/>
          </a:xfrm>
          <a:custGeom>
            <a:avLst/>
            <a:gdLst/>
            <a:ahLst/>
            <a:cxnLst/>
            <a:rect l="l" t="t" r="r" b="b"/>
            <a:pathLst>
              <a:path w="9740900" h="2218690">
                <a:moveTo>
                  <a:pt x="9388700" y="2218134"/>
                </a:moveTo>
                <a:lnTo>
                  <a:pt x="356959" y="2218134"/>
                </a:lnTo>
                <a:lnTo>
                  <a:pt x="344494" y="2215001"/>
                </a:lnTo>
                <a:lnTo>
                  <a:pt x="299876" y="2199021"/>
                </a:lnTo>
                <a:lnTo>
                  <a:pt x="257028" y="2178771"/>
                </a:lnTo>
                <a:lnTo>
                  <a:pt x="216266" y="2154383"/>
                </a:lnTo>
                <a:lnTo>
                  <a:pt x="177911" y="2125988"/>
                </a:lnTo>
                <a:lnTo>
                  <a:pt x="142280" y="2093719"/>
                </a:lnTo>
                <a:lnTo>
                  <a:pt x="110010" y="2058088"/>
                </a:lnTo>
                <a:lnTo>
                  <a:pt x="81615" y="2019732"/>
                </a:lnTo>
                <a:lnTo>
                  <a:pt x="57227" y="1978971"/>
                </a:lnTo>
                <a:lnTo>
                  <a:pt x="36977" y="1936122"/>
                </a:lnTo>
                <a:lnTo>
                  <a:pt x="20997" y="1891504"/>
                </a:lnTo>
                <a:lnTo>
                  <a:pt x="9420" y="1845436"/>
                </a:lnTo>
                <a:lnTo>
                  <a:pt x="2377" y="1798237"/>
                </a:lnTo>
                <a:lnTo>
                  <a:pt x="0" y="1750224"/>
                </a:lnTo>
                <a:lnTo>
                  <a:pt x="0" y="485775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9259885" y="0"/>
                </a:lnTo>
                <a:lnTo>
                  <a:pt x="9307898" y="2377"/>
                </a:lnTo>
                <a:lnTo>
                  <a:pt x="9355097" y="9420"/>
                </a:lnTo>
                <a:lnTo>
                  <a:pt x="9401165" y="20997"/>
                </a:lnTo>
                <a:lnTo>
                  <a:pt x="9445782" y="36977"/>
                </a:lnTo>
                <a:lnTo>
                  <a:pt x="9488631" y="57227"/>
                </a:lnTo>
                <a:lnTo>
                  <a:pt x="9529392" y="81615"/>
                </a:lnTo>
                <a:lnTo>
                  <a:pt x="9567748" y="110010"/>
                </a:lnTo>
                <a:lnTo>
                  <a:pt x="9603379" y="142280"/>
                </a:lnTo>
                <a:lnTo>
                  <a:pt x="9635648" y="177911"/>
                </a:lnTo>
                <a:lnTo>
                  <a:pt x="9664043" y="216266"/>
                </a:lnTo>
                <a:lnTo>
                  <a:pt x="9688431" y="257028"/>
                </a:lnTo>
                <a:lnTo>
                  <a:pt x="9708681" y="299876"/>
                </a:lnTo>
                <a:lnTo>
                  <a:pt x="9724661" y="344494"/>
                </a:lnTo>
                <a:lnTo>
                  <a:pt x="9736238" y="390562"/>
                </a:lnTo>
                <a:lnTo>
                  <a:pt x="9740502" y="419138"/>
                </a:lnTo>
                <a:lnTo>
                  <a:pt x="9740502" y="1816861"/>
                </a:lnTo>
                <a:lnTo>
                  <a:pt x="9724661" y="1891504"/>
                </a:lnTo>
                <a:lnTo>
                  <a:pt x="9708681" y="1936122"/>
                </a:lnTo>
                <a:lnTo>
                  <a:pt x="9688431" y="1978971"/>
                </a:lnTo>
                <a:lnTo>
                  <a:pt x="9664043" y="2019732"/>
                </a:lnTo>
                <a:lnTo>
                  <a:pt x="9635648" y="2058088"/>
                </a:lnTo>
                <a:lnTo>
                  <a:pt x="9603379" y="2093719"/>
                </a:lnTo>
                <a:lnTo>
                  <a:pt x="9567748" y="2125988"/>
                </a:lnTo>
                <a:lnTo>
                  <a:pt x="9529392" y="2154383"/>
                </a:lnTo>
                <a:lnTo>
                  <a:pt x="9488631" y="2178771"/>
                </a:lnTo>
                <a:lnTo>
                  <a:pt x="9445782" y="2199021"/>
                </a:lnTo>
                <a:lnTo>
                  <a:pt x="9401165" y="2215001"/>
                </a:lnTo>
                <a:lnTo>
                  <a:pt x="9388700" y="2218134"/>
                </a:lnTo>
                <a:close/>
              </a:path>
            </a:pathLst>
          </a:custGeom>
          <a:solidFill>
            <a:srgbClr val="6A8240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50" b="0" i="0">
                <a:solidFill>
                  <a:srgbClr val="E6E6E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69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650289"/>
            <a:ext cx="18288000" cy="9636760"/>
          </a:xfrm>
          <a:custGeom>
            <a:avLst/>
            <a:gdLst/>
            <a:ahLst/>
            <a:cxnLst/>
            <a:rect l="l" t="t" r="r" b="b"/>
            <a:pathLst>
              <a:path w="18288000" h="9636760">
                <a:moveTo>
                  <a:pt x="18288000" y="9636710"/>
                </a:moveTo>
                <a:lnTo>
                  <a:pt x="0" y="963671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9636710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92202" y="1028712"/>
            <a:ext cx="4167504" cy="925830"/>
          </a:xfrm>
          <a:custGeom>
            <a:avLst/>
            <a:gdLst/>
            <a:ahLst/>
            <a:cxnLst/>
            <a:rect l="l" t="t" r="r" b="b"/>
            <a:pathLst>
              <a:path w="4167505" h="925830">
                <a:moveTo>
                  <a:pt x="782434" y="0"/>
                </a:moveTo>
                <a:lnTo>
                  <a:pt x="308597" y="0"/>
                </a:lnTo>
                <a:lnTo>
                  <a:pt x="0" y="925779"/>
                </a:lnTo>
                <a:lnTo>
                  <a:pt x="473837" y="925779"/>
                </a:lnTo>
                <a:lnTo>
                  <a:pt x="782434" y="0"/>
                </a:lnTo>
                <a:close/>
              </a:path>
              <a:path w="4167505" h="925830">
                <a:moveTo>
                  <a:pt x="1458861" y="0"/>
                </a:moveTo>
                <a:lnTo>
                  <a:pt x="985037" y="0"/>
                </a:lnTo>
                <a:lnTo>
                  <a:pt x="676440" y="925779"/>
                </a:lnTo>
                <a:lnTo>
                  <a:pt x="1150277" y="925779"/>
                </a:lnTo>
                <a:lnTo>
                  <a:pt x="1458861" y="0"/>
                </a:lnTo>
                <a:close/>
              </a:path>
              <a:path w="4167505" h="925830">
                <a:moveTo>
                  <a:pt x="2135301" y="0"/>
                </a:moveTo>
                <a:lnTo>
                  <a:pt x="1661464" y="0"/>
                </a:lnTo>
                <a:lnTo>
                  <a:pt x="1352880" y="925779"/>
                </a:lnTo>
                <a:lnTo>
                  <a:pt x="1826704" y="925779"/>
                </a:lnTo>
                <a:lnTo>
                  <a:pt x="2135301" y="0"/>
                </a:lnTo>
                <a:close/>
              </a:path>
              <a:path w="4167505" h="925830">
                <a:moveTo>
                  <a:pt x="2811742" y="0"/>
                </a:moveTo>
                <a:lnTo>
                  <a:pt x="2337905" y="0"/>
                </a:lnTo>
                <a:lnTo>
                  <a:pt x="2029307" y="925779"/>
                </a:lnTo>
                <a:lnTo>
                  <a:pt x="2503144" y="925779"/>
                </a:lnTo>
                <a:lnTo>
                  <a:pt x="2811742" y="0"/>
                </a:lnTo>
                <a:close/>
              </a:path>
              <a:path w="4167505" h="925830">
                <a:moveTo>
                  <a:pt x="4167086" y="0"/>
                </a:moveTo>
                <a:lnTo>
                  <a:pt x="3014345" y="0"/>
                </a:lnTo>
                <a:lnTo>
                  <a:pt x="2705747" y="925779"/>
                </a:lnTo>
                <a:lnTo>
                  <a:pt x="3858501" y="925779"/>
                </a:lnTo>
                <a:lnTo>
                  <a:pt x="4167086" y="0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29080" y="7120593"/>
            <a:ext cx="136275" cy="136063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417022" y="7120593"/>
            <a:ext cx="136300" cy="136063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804991" y="7120593"/>
            <a:ext cx="136275" cy="136063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92935" y="7120593"/>
            <a:ext cx="136300" cy="136063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80928" y="7120593"/>
            <a:ext cx="136275" cy="13606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68870" y="7120593"/>
            <a:ext cx="136300" cy="13606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029080" y="7507858"/>
            <a:ext cx="136275" cy="13608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417022" y="7507858"/>
            <a:ext cx="136300" cy="136089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804991" y="7507858"/>
            <a:ext cx="136275" cy="136089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192935" y="7507858"/>
            <a:ext cx="136300" cy="136089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580928" y="7507858"/>
            <a:ext cx="136275" cy="136089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968870" y="7507858"/>
            <a:ext cx="136300" cy="136089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29080" y="7892726"/>
            <a:ext cx="136275" cy="136063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417022" y="7892726"/>
            <a:ext cx="136300" cy="136063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804991" y="7892726"/>
            <a:ext cx="136275" cy="136063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92935" y="7892726"/>
            <a:ext cx="136300" cy="136063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80928" y="7892726"/>
            <a:ext cx="136275" cy="136063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029080" y="8280068"/>
            <a:ext cx="136275" cy="136089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68870" y="7892726"/>
            <a:ext cx="136300" cy="136063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417022" y="8280068"/>
            <a:ext cx="136300" cy="136089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804991" y="8280068"/>
            <a:ext cx="136275" cy="136089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192935" y="8280068"/>
            <a:ext cx="136300" cy="136089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80928" y="8280068"/>
            <a:ext cx="136275" cy="136089"/>
          </a:xfrm>
          <a:prstGeom prst="rect">
            <a:avLst/>
          </a:prstGeom>
        </p:spPr>
      </p:pic>
      <p:pic>
        <p:nvPicPr>
          <p:cNvPr id="42" name="bg object 4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968870" y="8280068"/>
            <a:ext cx="136300" cy="136089"/>
          </a:xfrm>
          <a:prstGeom prst="rect">
            <a:avLst/>
          </a:prstGeom>
        </p:spPr>
      </p:pic>
      <p:pic>
        <p:nvPicPr>
          <p:cNvPr id="43" name="bg object 4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029080" y="8667332"/>
            <a:ext cx="136275" cy="136089"/>
          </a:xfrm>
          <a:prstGeom prst="rect">
            <a:avLst/>
          </a:prstGeom>
        </p:spPr>
      </p:pic>
      <p:pic>
        <p:nvPicPr>
          <p:cNvPr id="44" name="bg object 4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6417022" y="8667332"/>
            <a:ext cx="136300" cy="136089"/>
          </a:xfrm>
          <a:prstGeom prst="rect">
            <a:avLst/>
          </a:prstGeom>
        </p:spPr>
      </p:pic>
      <p:pic>
        <p:nvPicPr>
          <p:cNvPr id="45" name="bg object 4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6804991" y="8667332"/>
            <a:ext cx="136275" cy="136089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192935" y="8667332"/>
            <a:ext cx="136300" cy="136089"/>
          </a:xfrm>
          <a:prstGeom prst="rect">
            <a:avLst/>
          </a:prstGeom>
        </p:spPr>
      </p:pic>
      <p:pic>
        <p:nvPicPr>
          <p:cNvPr id="47" name="bg object 4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580928" y="8667332"/>
            <a:ext cx="136275" cy="136089"/>
          </a:xfrm>
          <a:prstGeom prst="rect">
            <a:avLst/>
          </a:prstGeom>
        </p:spPr>
      </p:pic>
      <p:pic>
        <p:nvPicPr>
          <p:cNvPr id="48" name="bg object 4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68870" y="8667332"/>
            <a:ext cx="136300" cy="136089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029080" y="9052201"/>
            <a:ext cx="136275" cy="136063"/>
          </a:xfrm>
          <a:prstGeom prst="rect">
            <a:avLst/>
          </a:prstGeom>
        </p:spPr>
      </p:pic>
      <p:pic>
        <p:nvPicPr>
          <p:cNvPr id="50" name="bg object 50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6417022" y="9052201"/>
            <a:ext cx="136300" cy="136063"/>
          </a:xfrm>
          <a:prstGeom prst="rect">
            <a:avLst/>
          </a:prstGeom>
        </p:spPr>
      </p:pic>
      <p:pic>
        <p:nvPicPr>
          <p:cNvPr id="51" name="bg object 5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6804991" y="9052201"/>
            <a:ext cx="136275" cy="136063"/>
          </a:xfrm>
          <a:prstGeom prst="rect">
            <a:avLst/>
          </a:prstGeom>
        </p:spPr>
      </p:pic>
      <p:pic>
        <p:nvPicPr>
          <p:cNvPr id="52" name="bg object 5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7192935" y="9052201"/>
            <a:ext cx="136300" cy="136063"/>
          </a:xfrm>
          <a:prstGeom prst="rect">
            <a:avLst/>
          </a:prstGeom>
        </p:spPr>
      </p:pic>
      <p:pic>
        <p:nvPicPr>
          <p:cNvPr id="53" name="bg object 53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580928" y="9052201"/>
            <a:ext cx="136275" cy="136063"/>
          </a:xfrm>
          <a:prstGeom prst="rect">
            <a:avLst/>
          </a:prstGeom>
        </p:spPr>
      </p:pic>
      <p:pic>
        <p:nvPicPr>
          <p:cNvPr id="54" name="bg object 54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7968870" y="9052201"/>
            <a:ext cx="136300" cy="13606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50" b="0" i="0">
                <a:solidFill>
                  <a:srgbClr val="E6E6E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8288000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4564" y="628327"/>
            <a:ext cx="17418870" cy="1099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50" b="0" i="0">
                <a:solidFill>
                  <a:srgbClr val="E6E6E6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13225" y="2179881"/>
            <a:ext cx="7400290" cy="44634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700" b="0" i="0">
                <a:solidFill>
                  <a:srgbClr val="18120E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.png"/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12" Type="http://schemas.openxmlformats.org/officeDocument/2006/relationships/image" Target="../media/image2.png"/><Relationship Id="rId2" Type="http://schemas.openxmlformats.org/officeDocument/2006/relationships/image" Target="../media/image10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.png"/><Relationship Id="rId5" Type="http://schemas.openxmlformats.org/officeDocument/2006/relationships/image" Target="../media/image4.png"/><Relationship Id="rId15" Type="http://schemas.openxmlformats.org/officeDocument/2006/relationships/image" Target="../media/image35.png"/><Relationship Id="rId10" Type="http://schemas.openxmlformats.org/officeDocument/2006/relationships/image" Target="../media/image33.png"/><Relationship Id="rId4" Type="http://schemas.openxmlformats.org/officeDocument/2006/relationships/image" Target="../media/image11.png"/><Relationship Id="rId9" Type="http://schemas.openxmlformats.org/officeDocument/2006/relationships/image" Target="../media/image32.png"/><Relationship Id="rId1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5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61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6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2.png"/><Relationship Id="rId17" Type="http://schemas.openxmlformats.org/officeDocument/2006/relationships/image" Target="../media/image69.png"/><Relationship Id="rId2" Type="http://schemas.openxmlformats.org/officeDocument/2006/relationships/image" Target="../media/image9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.png"/><Relationship Id="rId5" Type="http://schemas.openxmlformats.org/officeDocument/2006/relationships/image" Target="../media/image4.png"/><Relationship Id="rId15" Type="http://schemas.openxmlformats.org/officeDocument/2006/relationships/image" Target="../media/image35.png"/><Relationship Id="rId10" Type="http://schemas.openxmlformats.org/officeDocument/2006/relationships/image" Target="../media/image33.png"/><Relationship Id="rId4" Type="http://schemas.openxmlformats.org/officeDocument/2006/relationships/image" Target="../media/image11.png"/><Relationship Id="rId9" Type="http://schemas.openxmlformats.org/officeDocument/2006/relationships/image" Target="../media/image32.png"/><Relationship Id="rId1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.png"/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12" Type="http://schemas.openxmlformats.org/officeDocument/2006/relationships/image" Target="../media/image2.png"/><Relationship Id="rId17" Type="http://schemas.openxmlformats.org/officeDocument/2006/relationships/image" Target="../media/image70.png"/><Relationship Id="rId2" Type="http://schemas.openxmlformats.org/officeDocument/2006/relationships/image" Target="../media/image10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.png"/><Relationship Id="rId5" Type="http://schemas.openxmlformats.org/officeDocument/2006/relationships/image" Target="../media/image4.png"/><Relationship Id="rId15" Type="http://schemas.openxmlformats.org/officeDocument/2006/relationships/image" Target="../media/image35.png"/><Relationship Id="rId10" Type="http://schemas.openxmlformats.org/officeDocument/2006/relationships/image" Target="../media/image33.png"/><Relationship Id="rId4" Type="http://schemas.openxmlformats.org/officeDocument/2006/relationships/image" Target="../media/image11.png"/><Relationship Id="rId9" Type="http://schemas.openxmlformats.org/officeDocument/2006/relationships/image" Target="../media/image32.png"/><Relationship Id="rId1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12" Type="http://schemas.openxmlformats.org/officeDocument/2006/relationships/image" Target="../media/image2.png"/><Relationship Id="rId2" Type="http://schemas.openxmlformats.org/officeDocument/2006/relationships/image" Target="../media/image9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11" Type="http://schemas.openxmlformats.org/officeDocument/2006/relationships/image" Target="../media/image1.png"/><Relationship Id="rId5" Type="http://schemas.openxmlformats.org/officeDocument/2006/relationships/image" Target="../media/image4.png"/><Relationship Id="rId15" Type="http://schemas.openxmlformats.org/officeDocument/2006/relationships/image" Target="../media/image35.png"/><Relationship Id="rId10" Type="http://schemas.openxmlformats.org/officeDocument/2006/relationships/image" Target="../media/image33.png"/><Relationship Id="rId4" Type="http://schemas.openxmlformats.org/officeDocument/2006/relationships/image" Target="../media/image11.png"/><Relationship Id="rId9" Type="http://schemas.openxmlformats.org/officeDocument/2006/relationships/image" Target="../media/image32.png"/><Relationship Id="rId1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88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8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12" Type="http://schemas.openxmlformats.org/officeDocument/2006/relationships/image" Target="../media/image1.png"/><Relationship Id="rId17" Type="http://schemas.openxmlformats.org/officeDocument/2006/relationships/image" Target="../media/image36.png"/><Relationship Id="rId2" Type="http://schemas.openxmlformats.org/officeDocument/2006/relationships/image" Target="../media/image93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33.png"/><Relationship Id="rId5" Type="http://schemas.openxmlformats.org/officeDocument/2006/relationships/image" Target="../media/image11.png"/><Relationship Id="rId15" Type="http://schemas.openxmlformats.org/officeDocument/2006/relationships/image" Target="../media/image34.png"/><Relationship Id="rId10" Type="http://schemas.openxmlformats.org/officeDocument/2006/relationships/image" Target="../media/image32.png"/><Relationship Id="rId4" Type="http://schemas.openxmlformats.org/officeDocument/2006/relationships/image" Target="../media/image10.png"/><Relationship Id="rId9" Type="http://schemas.openxmlformats.org/officeDocument/2006/relationships/image" Target="../media/image31.png"/><Relationship Id="rId1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9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06.png"/><Relationship Id="rId18" Type="http://schemas.openxmlformats.org/officeDocument/2006/relationships/image" Target="../media/image11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12" Type="http://schemas.openxmlformats.org/officeDocument/2006/relationships/image" Target="../media/image105.png"/><Relationship Id="rId17" Type="http://schemas.openxmlformats.org/officeDocument/2006/relationships/image" Target="../media/image110.png"/><Relationship Id="rId2" Type="http://schemas.openxmlformats.org/officeDocument/2006/relationships/image" Target="../media/image95.png"/><Relationship Id="rId16" Type="http://schemas.openxmlformats.org/officeDocument/2006/relationships/image" Target="../media/image109.png"/><Relationship Id="rId20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11" Type="http://schemas.openxmlformats.org/officeDocument/2006/relationships/image" Target="../media/image104.png"/><Relationship Id="rId5" Type="http://schemas.openxmlformats.org/officeDocument/2006/relationships/image" Target="../media/image98.png"/><Relationship Id="rId15" Type="http://schemas.openxmlformats.org/officeDocument/2006/relationships/image" Target="../media/image108.png"/><Relationship Id="rId10" Type="http://schemas.openxmlformats.org/officeDocument/2006/relationships/image" Target="../media/image103.png"/><Relationship Id="rId19" Type="http://schemas.openxmlformats.org/officeDocument/2006/relationships/image" Target="../media/image112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Relationship Id="rId14" Type="http://schemas.openxmlformats.org/officeDocument/2006/relationships/image" Target="../media/image10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g"/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9.png"/><Relationship Id="rId7" Type="http://schemas.openxmlformats.org/officeDocument/2006/relationships/image" Target="../media/image40.png"/><Relationship Id="rId12" Type="http://schemas.openxmlformats.org/officeDocument/2006/relationships/image" Target="../media/image1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0.png"/><Relationship Id="rId5" Type="http://schemas.openxmlformats.org/officeDocument/2006/relationships/image" Target="../media/image2.png"/><Relationship Id="rId10" Type="http://schemas.openxmlformats.org/officeDocument/2006/relationships/image" Target="../media/image41.png"/><Relationship Id="rId4" Type="http://schemas.openxmlformats.org/officeDocument/2006/relationships/image" Target="../media/image5.png"/><Relationship Id="rId9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12" Type="http://schemas.openxmlformats.org/officeDocument/2006/relationships/image" Target="../media/image1.png"/><Relationship Id="rId17" Type="http://schemas.openxmlformats.org/officeDocument/2006/relationships/image" Target="../media/image36.png"/><Relationship Id="rId2" Type="http://schemas.openxmlformats.org/officeDocument/2006/relationships/image" Target="../media/image30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33.png"/><Relationship Id="rId5" Type="http://schemas.openxmlformats.org/officeDocument/2006/relationships/image" Target="../media/image11.png"/><Relationship Id="rId15" Type="http://schemas.openxmlformats.org/officeDocument/2006/relationships/image" Target="../media/image34.png"/><Relationship Id="rId10" Type="http://schemas.openxmlformats.org/officeDocument/2006/relationships/image" Target="../media/image32.png"/><Relationship Id="rId4" Type="http://schemas.openxmlformats.org/officeDocument/2006/relationships/image" Target="../media/image10.png"/><Relationship Id="rId9" Type="http://schemas.openxmlformats.org/officeDocument/2006/relationships/image" Target="../media/image31.png"/><Relationship Id="rId1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9258300"/>
            <a:chOff x="0" y="0"/>
            <a:chExt cx="18288000" cy="92583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8288000" cy="9258300"/>
            </a:xfrm>
            <a:custGeom>
              <a:avLst/>
              <a:gdLst/>
              <a:ahLst/>
              <a:cxnLst/>
              <a:rect l="l" t="t" r="r" b="b"/>
              <a:pathLst>
                <a:path w="18288000" h="9258300">
                  <a:moveTo>
                    <a:pt x="0" y="9258299"/>
                  </a:moveTo>
                  <a:lnTo>
                    <a:pt x="18287998" y="9258299"/>
                  </a:lnTo>
                  <a:lnTo>
                    <a:pt x="18287998" y="0"/>
                  </a:lnTo>
                  <a:lnTo>
                    <a:pt x="0" y="0"/>
                  </a:lnTo>
                  <a:lnTo>
                    <a:pt x="0" y="9258299"/>
                  </a:lnTo>
                  <a:close/>
                </a:path>
              </a:pathLst>
            </a:custGeom>
            <a:solidFill>
              <a:srgbClr val="EFEC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54575" y="149156"/>
              <a:ext cx="4352924" cy="4352924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5262762" y="4621881"/>
            <a:ext cx="7844790" cy="4493260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R="74295" algn="ctr">
              <a:lnSpc>
                <a:spcPct val="100000"/>
              </a:lnSpc>
              <a:spcBef>
                <a:spcPts val="565"/>
              </a:spcBef>
            </a:pPr>
            <a:r>
              <a:rPr sz="2400" spc="-20" dirty="0">
                <a:latin typeface="Lucida Sans Unicode"/>
                <a:cs typeface="Lucida Sans Unicode"/>
              </a:rPr>
              <a:t>An-</a:t>
            </a:r>
            <a:r>
              <a:rPr sz="2400" spc="85" dirty="0">
                <a:latin typeface="Lucida Sans Unicode"/>
                <a:cs typeface="Lucida Sans Unicode"/>
              </a:rPr>
              <a:t>Najah</a:t>
            </a:r>
            <a:r>
              <a:rPr sz="2400" spc="-95" dirty="0">
                <a:latin typeface="Lucida Sans Unicode"/>
                <a:cs typeface="Lucida Sans Unicode"/>
              </a:rPr>
              <a:t> </a:t>
            </a:r>
            <a:r>
              <a:rPr sz="2400" spc="45" dirty="0">
                <a:latin typeface="Lucida Sans Unicode"/>
                <a:cs typeface="Lucida Sans Unicode"/>
              </a:rPr>
              <a:t>National</a:t>
            </a:r>
            <a:r>
              <a:rPr sz="2400" spc="-95" dirty="0">
                <a:latin typeface="Lucida Sans Unicode"/>
                <a:cs typeface="Lucida Sans Unicode"/>
              </a:rPr>
              <a:t> </a:t>
            </a:r>
            <a:r>
              <a:rPr sz="2400" spc="-10" dirty="0">
                <a:latin typeface="Lucida Sans Unicode"/>
                <a:cs typeface="Lucida Sans Unicode"/>
              </a:rPr>
              <a:t>University</a:t>
            </a:r>
            <a:endParaRPr sz="2400">
              <a:latin typeface="Lucida Sans Unicode"/>
              <a:cs typeface="Lucida Sans Unicode"/>
            </a:endParaRPr>
          </a:p>
          <a:p>
            <a:pPr marL="12700" marR="5080" algn="ctr">
              <a:lnSpc>
                <a:spcPct val="116399"/>
              </a:lnSpc>
            </a:pPr>
            <a:r>
              <a:rPr sz="2400" spc="65" dirty="0">
                <a:latin typeface="Lucida Sans Unicode"/>
                <a:cs typeface="Lucida Sans Unicode"/>
              </a:rPr>
              <a:t>Faculty</a:t>
            </a:r>
            <a:r>
              <a:rPr sz="2400" spc="25" dirty="0">
                <a:latin typeface="Lucida Sans Unicode"/>
                <a:cs typeface="Lucida Sans Unicode"/>
              </a:rPr>
              <a:t> </a:t>
            </a:r>
            <a:r>
              <a:rPr sz="2400" dirty="0">
                <a:latin typeface="Lucida Sans Unicode"/>
                <a:cs typeface="Lucida Sans Unicode"/>
              </a:rPr>
              <a:t>of</a:t>
            </a:r>
            <a:r>
              <a:rPr sz="2400" spc="30" dirty="0">
                <a:latin typeface="Lucida Sans Unicode"/>
                <a:cs typeface="Lucida Sans Unicode"/>
              </a:rPr>
              <a:t> </a:t>
            </a:r>
            <a:r>
              <a:rPr sz="2400" dirty="0">
                <a:latin typeface="Lucida Sans Unicode"/>
                <a:cs typeface="Lucida Sans Unicode"/>
              </a:rPr>
              <a:t>Engineering</a:t>
            </a:r>
            <a:r>
              <a:rPr sz="2400" spc="30" dirty="0">
                <a:latin typeface="Lucida Sans Unicode"/>
                <a:cs typeface="Lucida Sans Unicode"/>
              </a:rPr>
              <a:t> </a:t>
            </a:r>
            <a:r>
              <a:rPr sz="2400" spc="155" dirty="0">
                <a:latin typeface="Lucida Sans Unicode"/>
                <a:cs typeface="Lucida Sans Unicode"/>
              </a:rPr>
              <a:t>and</a:t>
            </a:r>
            <a:r>
              <a:rPr sz="2400" spc="25" dirty="0">
                <a:latin typeface="Lucida Sans Unicode"/>
                <a:cs typeface="Lucida Sans Unicode"/>
              </a:rPr>
              <a:t> </a:t>
            </a:r>
            <a:r>
              <a:rPr sz="2400" dirty="0">
                <a:latin typeface="Lucida Sans Unicode"/>
                <a:cs typeface="Lucida Sans Unicode"/>
              </a:rPr>
              <a:t>Information</a:t>
            </a:r>
            <a:r>
              <a:rPr sz="2400" spc="30" dirty="0">
                <a:latin typeface="Lucida Sans Unicode"/>
                <a:cs typeface="Lucida Sans Unicode"/>
              </a:rPr>
              <a:t> </a:t>
            </a:r>
            <a:r>
              <a:rPr sz="2400" spc="45" dirty="0">
                <a:latin typeface="Lucida Sans Unicode"/>
                <a:cs typeface="Lucida Sans Unicode"/>
              </a:rPr>
              <a:t>Technology </a:t>
            </a:r>
            <a:r>
              <a:rPr sz="2400" spc="120" dirty="0">
                <a:latin typeface="Lucida Sans Unicode"/>
                <a:cs typeface="Lucida Sans Unicode"/>
              </a:rPr>
              <a:t>Chemical</a:t>
            </a:r>
            <a:r>
              <a:rPr sz="2400" spc="65" dirty="0">
                <a:latin typeface="Lucida Sans Unicode"/>
                <a:cs typeface="Lucida Sans Unicode"/>
              </a:rPr>
              <a:t> </a:t>
            </a:r>
            <a:r>
              <a:rPr sz="2400" dirty="0">
                <a:latin typeface="Lucida Sans Unicode"/>
                <a:cs typeface="Lucida Sans Unicode"/>
              </a:rPr>
              <a:t>Engineering</a:t>
            </a:r>
            <a:r>
              <a:rPr sz="2400" spc="70" dirty="0">
                <a:latin typeface="Lucida Sans Unicode"/>
                <a:cs typeface="Lucida Sans Unicode"/>
              </a:rPr>
              <a:t> </a:t>
            </a:r>
            <a:r>
              <a:rPr sz="2400" spc="65" dirty="0">
                <a:latin typeface="Lucida Sans Unicode"/>
                <a:cs typeface="Lucida Sans Unicode"/>
              </a:rPr>
              <a:t>Department</a:t>
            </a:r>
            <a:endParaRPr sz="2400">
              <a:latin typeface="Lucida Sans Unicode"/>
              <a:cs typeface="Lucida Sans Unicode"/>
            </a:endParaRPr>
          </a:p>
          <a:p>
            <a:pPr marL="202565" algn="ctr">
              <a:lnSpc>
                <a:spcPct val="100000"/>
              </a:lnSpc>
              <a:spcBef>
                <a:spcPts val="2290"/>
              </a:spcBef>
            </a:pPr>
            <a:r>
              <a:rPr sz="3500" spc="95" dirty="0">
                <a:latin typeface="Lucida Sans Unicode"/>
                <a:cs typeface="Lucida Sans Unicode"/>
              </a:rPr>
              <a:t>Graduation</a:t>
            </a:r>
            <a:r>
              <a:rPr sz="3500" spc="-85" dirty="0">
                <a:latin typeface="Lucida Sans Unicode"/>
                <a:cs typeface="Lucida Sans Unicode"/>
              </a:rPr>
              <a:t> </a:t>
            </a:r>
            <a:r>
              <a:rPr sz="3500" dirty="0">
                <a:latin typeface="Lucida Sans Unicode"/>
                <a:cs typeface="Lucida Sans Unicode"/>
              </a:rPr>
              <a:t>Project-</a:t>
            </a:r>
            <a:r>
              <a:rPr sz="3500" spc="-229" dirty="0">
                <a:latin typeface="Lucida Sans Unicode"/>
                <a:cs typeface="Lucida Sans Unicode"/>
              </a:rPr>
              <a:t>2</a:t>
            </a:r>
            <a:r>
              <a:rPr sz="3500" spc="-85" dirty="0">
                <a:latin typeface="Lucida Sans Unicode"/>
                <a:cs typeface="Lucida Sans Unicode"/>
              </a:rPr>
              <a:t> </a:t>
            </a:r>
            <a:r>
              <a:rPr sz="3500" spc="-10" dirty="0">
                <a:latin typeface="Lucida Sans Unicode"/>
                <a:cs typeface="Lucida Sans Unicode"/>
              </a:rPr>
              <a:t>(10626594)</a:t>
            </a:r>
            <a:endParaRPr sz="3500">
              <a:latin typeface="Lucida Sans Unicode"/>
              <a:cs typeface="Lucida Sans Unicode"/>
            </a:endParaRPr>
          </a:p>
          <a:p>
            <a:pPr marL="202565" algn="ctr">
              <a:lnSpc>
                <a:spcPts val="3385"/>
              </a:lnSpc>
              <a:spcBef>
                <a:spcPts val="2015"/>
              </a:spcBef>
            </a:pPr>
            <a:r>
              <a:rPr sz="2900" b="1" spc="160" dirty="0">
                <a:solidFill>
                  <a:srgbClr val="18120E"/>
                </a:solidFill>
                <a:latin typeface="Calibri"/>
                <a:cs typeface="Calibri"/>
              </a:rPr>
              <a:t>Presented</a:t>
            </a:r>
            <a:r>
              <a:rPr sz="2900" b="1" spc="130" dirty="0">
                <a:solidFill>
                  <a:srgbClr val="18120E"/>
                </a:solidFill>
                <a:latin typeface="Calibri"/>
                <a:cs typeface="Calibri"/>
              </a:rPr>
              <a:t> </a:t>
            </a:r>
            <a:r>
              <a:rPr sz="2900" b="1" spc="114" dirty="0">
                <a:solidFill>
                  <a:srgbClr val="18120E"/>
                </a:solidFill>
                <a:latin typeface="Calibri"/>
                <a:cs typeface="Calibri"/>
              </a:rPr>
              <a:t>By:</a:t>
            </a:r>
            <a:endParaRPr sz="2900">
              <a:latin typeface="Calibri"/>
              <a:cs typeface="Calibri"/>
            </a:endParaRPr>
          </a:p>
          <a:p>
            <a:pPr marL="202565" algn="ctr">
              <a:lnSpc>
                <a:spcPts val="3285"/>
              </a:lnSpc>
            </a:pPr>
            <a:r>
              <a:rPr sz="2900" spc="-114" dirty="0">
                <a:solidFill>
                  <a:srgbClr val="18120E"/>
                </a:solidFill>
                <a:latin typeface="Verdana"/>
                <a:cs typeface="Verdana"/>
              </a:rPr>
              <a:t>Noor</a:t>
            </a:r>
            <a:r>
              <a:rPr sz="2900" spc="-240" dirty="0">
                <a:solidFill>
                  <a:srgbClr val="18120E"/>
                </a:solidFill>
                <a:latin typeface="Verdana"/>
                <a:cs typeface="Verdana"/>
              </a:rPr>
              <a:t> </a:t>
            </a:r>
            <a:r>
              <a:rPr sz="2900" spc="-10" dirty="0">
                <a:solidFill>
                  <a:srgbClr val="18120E"/>
                </a:solidFill>
                <a:latin typeface="Verdana"/>
                <a:cs typeface="Verdana"/>
              </a:rPr>
              <a:t>Rehan.</a:t>
            </a:r>
            <a:endParaRPr sz="2900">
              <a:latin typeface="Verdana"/>
              <a:cs typeface="Verdana"/>
            </a:endParaRPr>
          </a:p>
          <a:p>
            <a:pPr marL="202565" algn="ctr">
              <a:lnSpc>
                <a:spcPts val="3285"/>
              </a:lnSpc>
            </a:pPr>
            <a:r>
              <a:rPr sz="2900" spc="-140" dirty="0">
                <a:solidFill>
                  <a:srgbClr val="18120E"/>
                </a:solidFill>
                <a:latin typeface="Verdana"/>
                <a:cs typeface="Verdana"/>
              </a:rPr>
              <a:t>Sabreen</a:t>
            </a:r>
            <a:r>
              <a:rPr sz="2900" spc="-210" dirty="0">
                <a:solidFill>
                  <a:srgbClr val="18120E"/>
                </a:solidFill>
                <a:latin typeface="Verdana"/>
                <a:cs typeface="Verdana"/>
              </a:rPr>
              <a:t> </a:t>
            </a:r>
            <a:r>
              <a:rPr sz="2900" spc="-20" dirty="0">
                <a:solidFill>
                  <a:srgbClr val="18120E"/>
                </a:solidFill>
                <a:latin typeface="Verdana"/>
                <a:cs typeface="Verdana"/>
              </a:rPr>
              <a:t>Quzmar.</a:t>
            </a:r>
            <a:endParaRPr sz="2900">
              <a:latin typeface="Verdana"/>
              <a:cs typeface="Verdana"/>
            </a:endParaRPr>
          </a:p>
          <a:p>
            <a:pPr marL="202565" algn="ctr">
              <a:lnSpc>
                <a:spcPts val="3285"/>
              </a:lnSpc>
            </a:pPr>
            <a:r>
              <a:rPr sz="2900" spc="-70" dirty="0">
                <a:solidFill>
                  <a:srgbClr val="18120E"/>
                </a:solidFill>
                <a:latin typeface="Verdana"/>
                <a:cs typeface="Verdana"/>
              </a:rPr>
              <a:t>Ruba</a:t>
            </a:r>
            <a:r>
              <a:rPr sz="2900" spc="-240" dirty="0">
                <a:solidFill>
                  <a:srgbClr val="18120E"/>
                </a:solidFill>
                <a:latin typeface="Verdana"/>
                <a:cs typeface="Verdana"/>
              </a:rPr>
              <a:t> </a:t>
            </a:r>
            <a:r>
              <a:rPr sz="2900" spc="-10" dirty="0">
                <a:solidFill>
                  <a:srgbClr val="18120E"/>
                </a:solidFill>
                <a:latin typeface="Verdana"/>
                <a:cs typeface="Verdana"/>
              </a:rPr>
              <a:t>Arafat.</a:t>
            </a:r>
            <a:endParaRPr sz="2900">
              <a:latin typeface="Verdana"/>
              <a:cs typeface="Verdana"/>
            </a:endParaRPr>
          </a:p>
          <a:p>
            <a:pPr marL="202565" algn="ctr">
              <a:lnSpc>
                <a:spcPts val="3385"/>
              </a:lnSpc>
            </a:pPr>
            <a:r>
              <a:rPr sz="2900" spc="-65" dirty="0">
                <a:solidFill>
                  <a:srgbClr val="18120E"/>
                </a:solidFill>
                <a:latin typeface="Verdana"/>
                <a:cs typeface="Verdana"/>
              </a:rPr>
              <a:t>Bara’a</a:t>
            </a:r>
            <a:r>
              <a:rPr sz="2900" spc="-215" dirty="0">
                <a:solidFill>
                  <a:srgbClr val="18120E"/>
                </a:solidFill>
                <a:latin typeface="Verdana"/>
                <a:cs typeface="Verdana"/>
              </a:rPr>
              <a:t> </a:t>
            </a:r>
            <a:r>
              <a:rPr sz="2900" spc="-10" dirty="0">
                <a:solidFill>
                  <a:srgbClr val="18120E"/>
                </a:solidFill>
                <a:latin typeface="Verdana"/>
                <a:cs typeface="Verdana"/>
              </a:rPr>
              <a:t>Bsharat.</a:t>
            </a:r>
            <a:endParaRPr sz="2900">
              <a:latin typeface="Verdana"/>
              <a:cs typeface="Verdana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24" y="9258300"/>
            <a:ext cx="18276575" cy="10287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86279" y="672962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5" y="1526048"/>
                </a:lnTo>
                <a:lnTo>
                  <a:pt x="437762" y="1523671"/>
                </a:lnTo>
                <a:lnTo>
                  <a:pt x="390562" y="1516627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5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7555134" y="0"/>
                </a:lnTo>
                <a:lnTo>
                  <a:pt x="7603146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0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1" y="257028"/>
                </a:lnTo>
                <a:lnTo>
                  <a:pt x="8003932" y="299876"/>
                </a:lnTo>
                <a:lnTo>
                  <a:pt x="8019911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1" y="1181553"/>
                </a:lnTo>
                <a:lnTo>
                  <a:pt x="8003932" y="1226171"/>
                </a:lnTo>
                <a:lnTo>
                  <a:pt x="7983681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0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7"/>
                </a:lnTo>
                <a:lnTo>
                  <a:pt x="7603146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8666784" y="3314899"/>
            <a:ext cx="6972300" cy="5544820"/>
            <a:chOff x="8666784" y="3314899"/>
            <a:chExt cx="6972300" cy="55448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13239" y="4674944"/>
              <a:ext cx="242778" cy="24277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8666784" y="3314899"/>
              <a:ext cx="6972300" cy="5544820"/>
            </a:xfrm>
            <a:custGeom>
              <a:avLst/>
              <a:gdLst/>
              <a:ahLst/>
              <a:cxnLst/>
              <a:rect l="l" t="t" r="r" b="b"/>
              <a:pathLst>
                <a:path w="6972300" h="5544820">
                  <a:moveTo>
                    <a:pt x="4120262" y="5544462"/>
                  </a:moveTo>
                  <a:lnTo>
                    <a:pt x="4069968" y="5544242"/>
                  </a:lnTo>
                  <a:lnTo>
                    <a:pt x="4019697" y="5543644"/>
                  </a:lnTo>
                  <a:lnTo>
                    <a:pt x="3969453" y="5542661"/>
                  </a:lnTo>
                  <a:lnTo>
                    <a:pt x="3919242" y="5541284"/>
                  </a:lnTo>
                  <a:lnTo>
                    <a:pt x="3869069" y="5539507"/>
                  </a:lnTo>
                  <a:lnTo>
                    <a:pt x="3818938" y="5537323"/>
                  </a:lnTo>
                  <a:lnTo>
                    <a:pt x="3768855" y="5534725"/>
                  </a:lnTo>
                  <a:lnTo>
                    <a:pt x="3718825" y="5531706"/>
                  </a:lnTo>
                  <a:lnTo>
                    <a:pt x="3668852" y="5528258"/>
                  </a:lnTo>
                  <a:lnTo>
                    <a:pt x="3618941" y="5524375"/>
                  </a:lnTo>
                  <a:lnTo>
                    <a:pt x="3569098" y="5520050"/>
                  </a:lnTo>
                  <a:lnTo>
                    <a:pt x="3519328" y="5515276"/>
                  </a:lnTo>
                  <a:lnTo>
                    <a:pt x="3469635" y="5510045"/>
                  </a:lnTo>
                  <a:lnTo>
                    <a:pt x="3420024" y="5504350"/>
                  </a:lnTo>
                  <a:lnTo>
                    <a:pt x="3370501" y="5498185"/>
                  </a:lnTo>
                  <a:lnTo>
                    <a:pt x="3321070" y="5491542"/>
                  </a:lnTo>
                  <a:lnTo>
                    <a:pt x="3271737" y="5484414"/>
                  </a:lnTo>
                  <a:lnTo>
                    <a:pt x="3222505" y="5476795"/>
                  </a:lnTo>
                  <a:lnTo>
                    <a:pt x="3173382" y="5468677"/>
                  </a:lnTo>
                  <a:lnTo>
                    <a:pt x="3124370" y="5460053"/>
                  </a:lnTo>
                  <a:lnTo>
                    <a:pt x="3075475" y="5450916"/>
                  </a:lnTo>
                  <a:lnTo>
                    <a:pt x="3026703" y="5441259"/>
                  </a:lnTo>
                  <a:lnTo>
                    <a:pt x="2978058" y="5431075"/>
                  </a:lnTo>
                  <a:lnTo>
                    <a:pt x="2929545" y="5420357"/>
                  </a:lnTo>
                  <a:lnTo>
                    <a:pt x="2881170" y="5409098"/>
                  </a:lnTo>
                  <a:lnTo>
                    <a:pt x="2832936" y="5397291"/>
                  </a:lnTo>
                  <a:lnTo>
                    <a:pt x="2784849" y="5384928"/>
                  </a:lnTo>
                  <a:lnTo>
                    <a:pt x="2736915" y="5372003"/>
                  </a:lnTo>
                  <a:lnTo>
                    <a:pt x="2689137" y="5358509"/>
                  </a:lnTo>
                  <a:lnTo>
                    <a:pt x="2641522" y="5344438"/>
                  </a:lnTo>
                  <a:lnTo>
                    <a:pt x="2594073" y="5329784"/>
                  </a:lnTo>
                  <a:lnTo>
                    <a:pt x="2546796" y="5314539"/>
                  </a:lnTo>
                  <a:lnTo>
                    <a:pt x="2499697" y="5298696"/>
                  </a:lnTo>
                  <a:lnTo>
                    <a:pt x="2452779" y="5282249"/>
                  </a:lnTo>
                  <a:lnTo>
                    <a:pt x="2406048" y="5265190"/>
                  </a:lnTo>
                  <a:lnTo>
                    <a:pt x="2359509" y="5247513"/>
                  </a:lnTo>
                  <a:lnTo>
                    <a:pt x="2313166" y="5229209"/>
                  </a:lnTo>
                  <a:lnTo>
                    <a:pt x="2267026" y="5210273"/>
                  </a:lnTo>
                  <a:lnTo>
                    <a:pt x="2221092" y="5190696"/>
                  </a:lnTo>
                  <a:lnTo>
                    <a:pt x="2175370" y="5170473"/>
                  </a:lnTo>
                  <a:lnTo>
                    <a:pt x="2128868" y="5149137"/>
                  </a:lnTo>
                  <a:lnTo>
                    <a:pt x="2082684" y="5127170"/>
                  </a:lnTo>
                  <a:lnTo>
                    <a:pt x="2036813" y="5104587"/>
                  </a:lnTo>
                  <a:lnTo>
                    <a:pt x="1991254" y="5081401"/>
                  </a:lnTo>
                  <a:lnTo>
                    <a:pt x="1946004" y="5057628"/>
                  </a:lnTo>
                  <a:lnTo>
                    <a:pt x="1901061" y="5033283"/>
                  </a:lnTo>
                  <a:lnTo>
                    <a:pt x="1856422" y="5008379"/>
                  </a:lnTo>
                  <a:lnTo>
                    <a:pt x="1812084" y="4982931"/>
                  </a:lnTo>
                  <a:lnTo>
                    <a:pt x="1768045" y="4956954"/>
                  </a:lnTo>
                  <a:lnTo>
                    <a:pt x="1724302" y="4930462"/>
                  </a:lnTo>
                  <a:lnTo>
                    <a:pt x="1680852" y="4903471"/>
                  </a:lnTo>
                  <a:lnTo>
                    <a:pt x="1637694" y="4875994"/>
                  </a:lnTo>
                  <a:lnTo>
                    <a:pt x="1594824" y="4848047"/>
                  </a:lnTo>
                  <a:lnTo>
                    <a:pt x="1552241" y="4819643"/>
                  </a:lnTo>
                  <a:lnTo>
                    <a:pt x="1509940" y="4790797"/>
                  </a:lnTo>
                  <a:lnTo>
                    <a:pt x="1467920" y="4761524"/>
                  </a:lnTo>
                  <a:lnTo>
                    <a:pt x="1426179" y="4731839"/>
                  </a:lnTo>
                  <a:lnTo>
                    <a:pt x="1384713" y="4701756"/>
                  </a:lnTo>
                  <a:lnTo>
                    <a:pt x="1343520" y="4671289"/>
                  </a:lnTo>
                  <a:lnTo>
                    <a:pt x="1302598" y="4640453"/>
                  </a:lnTo>
                  <a:lnTo>
                    <a:pt x="1261943" y="4609264"/>
                  </a:lnTo>
                  <a:lnTo>
                    <a:pt x="1221554" y="4577734"/>
                  </a:lnTo>
                  <a:lnTo>
                    <a:pt x="1181428" y="4545879"/>
                  </a:lnTo>
                  <a:lnTo>
                    <a:pt x="1141562" y="4513714"/>
                  </a:lnTo>
                  <a:lnTo>
                    <a:pt x="1101953" y="4481253"/>
                  </a:lnTo>
                  <a:lnTo>
                    <a:pt x="1062600" y="4448511"/>
                  </a:lnTo>
                  <a:lnTo>
                    <a:pt x="1023902" y="4415827"/>
                  </a:lnTo>
                  <a:lnTo>
                    <a:pt x="985417" y="4382784"/>
                  </a:lnTo>
                  <a:lnTo>
                    <a:pt x="947184" y="4349368"/>
                  </a:lnTo>
                  <a:lnTo>
                    <a:pt x="909242" y="4315566"/>
                  </a:lnTo>
                  <a:lnTo>
                    <a:pt x="871630" y="4281363"/>
                  </a:lnTo>
                  <a:lnTo>
                    <a:pt x="834387" y="4246745"/>
                  </a:lnTo>
                  <a:lnTo>
                    <a:pt x="797551" y="4211700"/>
                  </a:lnTo>
                  <a:lnTo>
                    <a:pt x="761162" y="4176212"/>
                  </a:lnTo>
                  <a:lnTo>
                    <a:pt x="725258" y="4140269"/>
                  </a:lnTo>
                  <a:lnTo>
                    <a:pt x="689878" y="4103857"/>
                  </a:lnTo>
                  <a:lnTo>
                    <a:pt x="655061" y="4066961"/>
                  </a:lnTo>
                  <a:lnTo>
                    <a:pt x="620847" y="4029567"/>
                  </a:lnTo>
                  <a:lnTo>
                    <a:pt x="587273" y="3991663"/>
                  </a:lnTo>
                  <a:lnTo>
                    <a:pt x="554378" y="3953234"/>
                  </a:lnTo>
                  <a:lnTo>
                    <a:pt x="522203" y="3914267"/>
                  </a:lnTo>
                  <a:lnTo>
                    <a:pt x="490785" y="3874747"/>
                  </a:lnTo>
                  <a:lnTo>
                    <a:pt x="460163" y="3834660"/>
                  </a:lnTo>
                  <a:lnTo>
                    <a:pt x="430377" y="3793994"/>
                  </a:lnTo>
                  <a:lnTo>
                    <a:pt x="401464" y="3752734"/>
                  </a:lnTo>
                  <a:lnTo>
                    <a:pt x="373465" y="3710866"/>
                  </a:lnTo>
                  <a:lnTo>
                    <a:pt x="346417" y="3668377"/>
                  </a:lnTo>
                  <a:lnTo>
                    <a:pt x="320361" y="3625253"/>
                  </a:lnTo>
                  <a:lnTo>
                    <a:pt x="295334" y="3581479"/>
                  </a:lnTo>
                  <a:lnTo>
                    <a:pt x="271375" y="3537043"/>
                  </a:lnTo>
                  <a:lnTo>
                    <a:pt x="248524" y="3491930"/>
                  </a:lnTo>
                  <a:lnTo>
                    <a:pt x="227264" y="3447124"/>
                  </a:lnTo>
                  <a:lnTo>
                    <a:pt x="207181" y="3401893"/>
                  </a:lnTo>
                  <a:lnTo>
                    <a:pt x="188247" y="3356257"/>
                  </a:lnTo>
                  <a:lnTo>
                    <a:pt x="170430" y="3310233"/>
                  </a:lnTo>
                  <a:lnTo>
                    <a:pt x="153702" y="3263839"/>
                  </a:lnTo>
                  <a:lnTo>
                    <a:pt x="138031" y="3217094"/>
                  </a:lnTo>
                  <a:lnTo>
                    <a:pt x="123387" y="3170016"/>
                  </a:lnTo>
                  <a:lnTo>
                    <a:pt x="109741" y="3122623"/>
                  </a:lnTo>
                  <a:lnTo>
                    <a:pt x="97063" y="3074934"/>
                  </a:lnTo>
                  <a:lnTo>
                    <a:pt x="85322" y="3026966"/>
                  </a:lnTo>
                  <a:lnTo>
                    <a:pt x="74489" y="2978737"/>
                  </a:lnTo>
                  <a:lnTo>
                    <a:pt x="64533" y="2930267"/>
                  </a:lnTo>
                  <a:lnTo>
                    <a:pt x="55424" y="2881573"/>
                  </a:lnTo>
                  <a:lnTo>
                    <a:pt x="47132" y="2832674"/>
                  </a:lnTo>
                  <a:lnTo>
                    <a:pt x="39627" y="2783588"/>
                  </a:lnTo>
                  <a:lnTo>
                    <a:pt x="32879" y="2734332"/>
                  </a:lnTo>
                  <a:lnTo>
                    <a:pt x="26858" y="2684925"/>
                  </a:lnTo>
                  <a:lnTo>
                    <a:pt x="21534" y="2635386"/>
                  </a:lnTo>
                  <a:lnTo>
                    <a:pt x="16876" y="2585733"/>
                  </a:lnTo>
                  <a:lnTo>
                    <a:pt x="12855" y="2535984"/>
                  </a:lnTo>
                  <a:lnTo>
                    <a:pt x="9441" y="2486156"/>
                  </a:lnTo>
                  <a:lnTo>
                    <a:pt x="6603" y="2436269"/>
                  </a:lnTo>
                  <a:lnTo>
                    <a:pt x="4312" y="2386341"/>
                  </a:lnTo>
                  <a:lnTo>
                    <a:pt x="2537" y="2336389"/>
                  </a:lnTo>
                  <a:lnTo>
                    <a:pt x="1249" y="2286433"/>
                  </a:lnTo>
                  <a:lnTo>
                    <a:pt x="416" y="2236489"/>
                  </a:lnTo>
                  <a:lnTo>
                    <a:pt x="10" y="2186578"/>
                  </a:lnTo>
                  <a:lnTo>
                    <a:pt x="0" y="2136716"/>
                  </a:lnTo>
                  <a:lnTo>
                    <a:pt x="355" y="2086921"/>
                  </a:lnTo>
                  <a:lnTo>
                    <a:pt x="1047" y="2037213"/>
                  </a:lnTo>
                  <a:lnTo>
                    <a:pt x="2090" y="1986084"/>
                  </a:lnTo>
                  <a:lnTo>
                    <a:pt x="3513" y="1934892"/>
                  </a:lnTo>
                  <a:lnTo>
                    <a:pt x="5379" y="1883667"/>
                  </a:lnTo>
                  <a:lnTo>
                    <a:pt x="7751" y="1832437"/>
                  </a:lnTo>
                  <a:lnTo>
                    <a:pt x="10694" y="1781230"/>
                  </a:lnTo>
                  <a:lnTo>
                    <a:pt x="14269" y="1730074"/>
                  </a:lnTo>
                  <a:lnTo>
                    <a:pt x="18541" y="1678997"/>
                  </a:lnTo>
                  <a:lnTo>
                    <a:pt x="23573" y="1628028"/>
                  </a:lnTo>
                  <a:lnTo>
                    <a:pt x="29427" y="1577196"/>
                  </a:lnTo>
                  <a:lnTo>
                    <a:pt x="36168" y="1526528"/>
                  </a:lnTo>
                  <a:lnTo>
                    <a:pt x="43858" y="1476052"/>
                  </a:lnTo>
                  <a:lnTo>
                    <a:pt x="52561" y="1425798"/>
                  </a:lnTo>
                  <a:lnTo>
                    <a:pt x="62341" y="1375793"/>
                  </a:lnTo>
                  <a:lnTo>
                    <a:pt x="73259" y="1326065"/>
                  </a:lnTo>
                  <a:lnTo>
                    <a:pt x="85381" y="1276643"/>
                  </a:lnTo>
                  <a:lnTo>
                    <a:pt x="98768" y="1227556"/>
                  </a:lnTo>
                  <a:lnTo>
                    <a:pt x="113484" y="1178831"/>
                  </a:lnTo>
                  <a:lnTo>
                    <a:pt x="129594" y="1130496"/>
                  </a:lnTo>
                  <a:lnTo>
                    <a:pt x="147158" y="1082581"/>
                  </a:lnTo>
                  <a:lnTo>
                    <a:pt x="164540" y="1039418"/>
                  </a:lnTo>
                  <a:lnTo>
                    <a:pt x="183335" y="996754"/>
                  </a:lnTo>
                  <a:lnTo>
                    <a:pt x="203509" y="954614"/>
                  </a:lnTo>
                  <a:lnTo>
                    <a:pt x="225028" y="913024"/>
                  </a:lnTo>
                  <a:lnTo>
                    <a:pt x="247857" y="872011"/>
                  </a:lnTo>
                  <a:lnTo>
                    <a:pt x="271962" y="831601"/>
                  </a:lnTo>
                  <a:lnTo>
                    <a:pt x="297307" y="791821"/>
                  </a:lnTo>
                  <a:lnTo>
                    <a:pt x="323859" y="752696"/>
                  </a:lnTo>
                  <a:lnTo>
                    <a:pt x="351582" y="714252"/>
                  </a:lnTo>
                  <a:lnTo>
                    <a:pt x="380442" y="676517"/>
                  </a:lnTo>
                  <a:lnTo>
                    <a:pt x="410404" y="639516"/>
                  </a:lnTo>
                  <a:lnTo>
                    <a:pt x="441434" y="603275"/>
                  </a:lnTo>
                  <a:lnTo>
                    <a:pt x="473497" y="567821"/>
                  </a:lnTo>
                  <a:lnTo>
                    <a:pt x="506558" y="533181"/>
                  </a:lnTo>
                  <a:lnTo>
                    <a:pt x="540583" y="499379"/>
                  </a:lnTo>
                  <a:lnTo>
                    <a:pt x="575538" y="466444"/>
                  </a:lnTo>
                  <a:lnTo>
                    <a:pt x="611386" y="434400"/>
                  </a:lnTo>
                  <a:lnTo>
                    <a:pt x="648095" y="403275"/>
                  </a:lnTo>
                  <a:lnTo>
                    <a:pt x="685629" y="373093"/>
                  </a:lnTo>
                  <a:lnTo>
                    <a:pt x="723953" y="343883"/>
                  </a:lnTo>
                  <a:lnTo>
                    <a:pt x="763034" y="315669"/>
                  </a:lnTo>
                  <a:lnTo>
                    <a:pt x="802836" y="288479"/>
                  </a:lnTo>
                  <a:lnTo>
                    <a:pt x="843324" y="262338"/>
                  </a:lnTo>
                  <a:lnTo>
                    <a:pt x="884465" y="237273"/>
                  </a:lnTo>
                  <a:lnTo>
                    <a:pt x="926223" y="213310"/>
                  </a:lnTo>
                  <a:lnTo>
                    <a:pt x="968564" y="190476"/>
                  </a:lnTo>
                  <a:lnTo>
                    <a:pt x="1011453" y="168796"/>
                  </a:lnTo>
                  <a:lnTo>
                    <a:pt x="1054856" y="148296"/>
                  </a:lnTo>
                  <a:lnTo>
                    <a:pt x="1098737" y="129004"/>
                  </a:lnTo>
                  <a:lnTo>
                    <a:pt x="1143063" y="110945"/>
                  </a:lnTo>
                  <a:lnTo>
                    <a:pt x="1187799" y="94146"/>
                  </a:lnTo>
                  <a:lnTo>
                    <a:pt x="1232909" y="78632"/>
                  </a:lnTo>
                  <a:lnTo>
                    <a:pt x="1278361" y="64431"/>
                  </a:lnTo>
                  <a:lnTo>
                    <a:pt x="1324117" y="51568"/>
                  </a:lnTo>
                  <a:lnTo>
                    <a:pt x="1370145" y="40070"/>
                  </a:lnTo>
                  <a:lnTo>
                    <a:pt x="1416410" y="29963"/>
                  </a:lnTo>
                  <a:lnTo>
                    <a:pt x="1462877" y="21273"/>
                  </a:lnTo>
                  <a:lnTo>
                    <a:pt x="1509510" y="14026"/>
                  </a:lnTo>
                  <a:lnTo>
                    <a:pt x="1556277" y="8249"/>
                  </a:lnTo>
                  <a:lnTo>
                    <a:pt x="1603141" y="3968"/>
                  </a:lnTo>
                  <a:lnTo>
                    <a:pt x="1650069" y="1210"/>
                  </a:lnTo>
                  <a:lnTo>
                    <a:pt x="1697026" y="0"/>
                  </a:lnTo>
                  <a:lnTo>
                    <a:pt x="1743976" y="364"/>
                  </a:lnTo>
                  <a:lnTo>
                    <a:pt x="1790886" y="2330"/>
                  </a:lnTo>
                  <a:lnTo>
                    <a:pt x="1841202" y="5440"/>
                  </a:lnTo>
                  <a:lnTo>
                    <a:pt x="1891557" y="8815"/>
                  </a:lnTo>
                  <a:lnTo>
                    <a:pt x="1941950" y="12447"/>
                  </a:lnTo>
                  <a:lnTo>
                    <a:pt x="1992379" y="16330"/>
                  </a:lnTo>
                  <a:lnTo>
                    <a:pt x="2042841" y="20457"/>
                  </a:lnTo>
                  <a:lnTo>
                    <a:pt x="2093334" y="24823"/>
                  </a:lnTo>
                  <a:lnTo>
                    <a:pt x="2143856" y="29421"/>
                  </a:lnTo>
                  <a:lnTo>
                    <a:pt x="2194406" y="34244"/>
                  </a:lnTo>
                  <a:lnTo>
                    <a:pt x="2244981" y="39286"/>
                  </a:lnTo>
                  <a:lnTo>
                    <a:pt x="2295578" y="44541"/>
                  </a:lnTo>
                  <a:lnTo>
                    <a:pt x="2346197" y="50002"/>
                  </a:lnTo>
                  <a:lnTo>
                    <a:pt x="2396835" y="55662"/>
                  </a:lnTo>
                  <a:lnTo>
                    <a:pt x="2447489" y="61515"/>
                  </a:lnTo>
                  <a:lnTo>
                    <a:pt x="2498158" y="67555"/>
                  </a:lnTo>
                  <a:lnTo>
                    <a:pt x="2548840" y="73776"/>
                  </a:lnTo>
                  <a:lnTo>
                    <a:pt x="2599532" y="80170"/>
                  </a:lnTo>
                  <a:lnTo>
                    <a:pt x="2650233" y="86732"/>
                  </a:lnTo>
                  <a:lnTo>
                    <a:pt x="2700941" y="93455"/>
                  </a:lnTo>
                  <a:lnTo>
                    <a:pt x="2751652" y="100332"/>
                  </a:lnTo>
                  <a:lnTo>
                    <a:pt x="2802366" y="107358"/>
                  </a:lnTo>
                  <a:lnTo>
                    <a:pt x="2853080" y="114525"/>
                  </a:lnTo>
                  <a:lnTo>
                    <a:pt x="2903793" y="121828"/>
                  </a:lnTo>
                  <a:lnTo>
                    <a:pt x="2954501" y="129259"/>
                  </a:lnTo>
                  <a:lnTo>
                    <a:pt x="3005203" y="136813"/>
                  </a:lnTo>
                  <a:lnTo>
                    <a:pt x="3055897" y="144482"/>
                  </a:lnTo>
                  <a:lnTo>
                    <a:pt x="3106581" y="152261"/>
                  </a:lnTo>
                  <a:lnTo>
                    <a:pt x="3157253" y="160144"/>
                  </a:lnTo>
                  <a:lnTo>
                    <a:pt x="3207910" y="168122"/>
                  </a:lnTo>
                  <a:lnTo>
                    <a:pt x="3258551" y="176191"/>
                  </a:lnTo>
                  <a:lnTo>
                    <a:pt x="3309174" y="184344"/>
                  </a:lnTo>
                  <a:lnTo>
                    <a:pt x="3359776" y="192574"/>
                  </a:lnTo>
                  <a:lnTo>
                    <a:pt x="3410355" y="200875"/>
                  </a:lnTo>
                  <a:lnTo>
                    <a:pt x="3460909" y="209241"/>
                  </a:lnTo>
                  <a:lnTo>
                    <a:pt x="3511437" y="217664"/>
                  </a:lnTo>
                  <a:lnTo>
                    <a:pt x="3561936" y="226139"/>
                  </a:lnTo>
                  <a:lnTo>
                    <a:pt x="3612404" y="234659"/>
                  </a:lnTo>
                  <a:lnTo>
                    <a:pt x="3713238" y="251809"/>
                  </a:lnTo>
                  <a:lnTo>
                    <a:pt x="3813924" y="269063"/>
                  </a:lnTo>
                  <a:lnTo>
                    <a:pt x="4064880" y="312310"/>
                  </a:lnTo>
                  <a:lnTo>
                    <a:pt x="4214849" y="338079"/>
                  </a:lnTo>
                  <a:lnTo>
                    <a:pt x="4314542" y="355076"/>
                  </a:lnTo>
                  <a:lnTo>
                    <a:pt x="4364296" y="363501"/>
                  </a:lnTo>
                  <a:lnTo>
                    <a:pt x="4413987" y="371868"/>
                  </a:lnTo>
                  <a:lnTo>
                    <a:pt x="4462976" y="380167"/>
                  </a:lnTo>
                  <a:lnTo>
                    <a:pt x="4512122" y="388655"/>
                  </a:lnTo>
                  <a:lnTo>
                    <a:pt x="4561400" y="397352"/>
                  </a:lnTo>
                  <a:lnTo>
                    <a:pt x="4610785" y="406278"/>
                  </a:lnTo>
                  <a:lnTo>
                    <a:pt x="4660255" y="415453"/>
                  </a:lnTo>
                  <a:lnTo>
                    <a:pt x="4709784" y="424898"/>
                  </a:lnTo>
                  <a:lnTo>
                    <a:pt x="4759350" y="434632"/>
                  </a:lnTo>
                  <a:lnTo>
                    <a:pt x="4808928" y="444676"/>
                  </a:lnTo>
                  <a:lnTo>
                    <a:pt x="4858494" y="455050"/>
                  </a:lnTo>
                  <a:lnTo>
                    <a:pt x="4908024" y="465774"/>
                  </a:lnTo>
                  <a:lnTo>
                    <a:pt x="4957495" y="476869"/>
                  </a:lnTo>
                  <a:lnTo>
                    <a:pt x="5006882" y="488354"/>
                  </a:lnTo>
                  <a:lnTo>
                    <a:pt x="5056162" y="500250"/>
                  </a:lnTo>
                  <a:lnTo>
                    <a:pt x="5105310" y="512576"/>
                  </a:lnTo>
                  <a:lnTo>
                    <a:pt x="5154303" y="525354"/>
                  </a:lnTo>
                  <a:lnTo>
                    <a:pt x="5203116" y="538602"/>
                  </a:lnTo>
                  <a:lnTo>
                    <a:pt x="5251727" y="552343"/>
                  </a:lnTo>
                  <a:lnTo>
                    <a:pt x="5300110" y="566594"/>
                  </a:lnTo>
                  <a:lnTo>
                    <a:pt x="5348241" y="581377"/>
                  </a:lnTo>
                  <a:lnTo>
                    <a:pt x="5396098" y="596713"/>
                  </a:lnTo>
                  <a:lnTo>
                    <a:pt x="5443656" y="612620"/>
                  </a:lnTo>
                  <a:lnTo>
                    <a:pt x="5490891" y="629120"/>
                  </a:lnTo>
                  <a:lnTo>
                    <a:pt x="5537778" y="646231"/>
                  </a:lnTo>
                  <a:lnTo>
                    <a:pt x="5584295" y="663976"/>
                  </a:lnTo>
                  <a:lnTo>
                    <a:pt x="5630417" y="682373"/>
                  </a:lnTo>
                  <a:lnTo>
                    <a:pt x="5676121" y="701444"/>
                  </a:lnTo>
                  <a:lnTo>
                    <a:pt x="5721382" y="721207"/>
                  </a:lnTo>
                  <a:lnTo>
                    <a:pt x="5766176" y="741684"/>
                  </a:lnTo>
                  <a:lnTo>
                    <a:pt x="5810479" y="762894"/>
                  </a:lnTo>
                  <a:lnTo>
                    <a:pt x="5854269" y="784857"/>
                  </a:lnTo>
                  <a:lnTo>
                    <a:pt x="5897519" y="807595"/>
                  </a:lnTo>
                  <a:lnTo>
                    <a:pt x="5940208" y="831127"/>
                  </a:lnTo>
                  <a:lnTo>
                    <a:pt x="5982310" y="855472"/>
                  </a:lnTo>
                  <a:lnTo>
                    <a:pt x="6023801" y="880652"/>
                  </a:lnTo>
                  <a:lnTo>
                    <a:pt x="6064659" y="906687"/>
                  </a:lnTo>
                  <a:lnTo>
                    <a:pt x="6104858" y="933596"/>
                  </a:lnTo>
                  <a:lnTo>
                    <a:pt x="6144376" y="961401"/>
                  </a:lnTo>
                  <a:lnTo>
                    <a:pt x="6183187" y="990120"/>
                  </a:lnTo>
                  <a:lnTo>
                    <a:pt x="6221269" y="1019774"/>
                  </a:lnTo>
                  <a:lnTo>
                    <a:pt x="6258596" y="1050384"/>
                  </a:lnTo>
                  <a:lnTo>
                    <a:pt x="6295146" y="1081969"/>
                  </a:lnTo>
                  <a:lnTo>
                    <a:pt x="6330894" y="1114550"/>
                  </a:lnTo>
                  <a:lnTo>
                    <a:pt x="6365816" y="1148148"/>
                  </a:lnTo>
                  <a:lnTo>
                    <a:pt x="6399889" y="1182781"/>
                  </a:lnTo>
                  <a:lnTo>
                    <a:pt x="6433088" y="1218470"/>
                  </a:lnTo>
                  <a:lnTo>
                    <a:pt x="6465389" y="1255236"/>
                  </a:lnTo>
                  <a:lnTo>
                    <a:pt x="6496769" y="1293098"/>
                  </a:lnTo>
                  <a:lnTo>
                    <a:pt x="6527204" y="1332078"/>
                  </a:lnTo>
                  <a:lnTo>
                    <a:pt x="6556199" y="1371545"/>
                  </a:lnTo>
                  <a:lnTo>
                    <a:pt x="6583916" y="1411660"/>
                  </a:lnTo>
                  <a:lnTo>
                    <a:pt x="6610382" y="1452402"/>
                  </a:lnTo>
                  <a:lnTo>
                    <a:pt x="6635628" y="1493750"/>
                  </a:lnTo>
                  <a:lnTo>
                    <a:pt x="6659681" y="1535683"/>
                  </a:lnTo>
                  <a:lnTo>
                    <a:pt x="6682570" y="1578180"/>
                  </a:lnTo>
                  <a:lnTo>
                    <a:pt x="6704323" y="1621220"/>
                  </a:lnTo>
                  <a:lnTo>
                    <a:pt x="6724969" y="1664782"/>
                  </a:lnTo>
                  <a:lnTo>
                    <a:pt x="6744536" y="1708845"/>
                  </a:lnTo>
                  <a:lnTo>
                    <a:pt x="6763053" y="1753388"/>
                  </a:lnTo>
                  <a:lnTo>
                    <a:pt x="6780549" y="1798390"/>
                  </a:lnTo>
                  <a:lnTo>
                    <a:pt x="6797052" y="1843830"/>
                  </a:lnTo>
                  <a:lnTo>
                    <a:pt x="6812590" y="1889687"/>
                  </a:lnTo>
                  <a:lnTo>
                    <a:pt x="6827193" y="1935941"/>
                  </a:lnTo>
                  <a:lnTo>
                    <a:pt x="6840888" y="1982569"/>
                  </a:lnTo>
                  <a:lnTo>
                    <a:pt x="6853704" y="2029551"/>
                  </a:lnTo>
                  <a:lnTo>
                    <a:pt x="6865670" y="2076867"/>
                  </a:lnTo>
                  <a:lnTo>
                    <a:pt x="6876815" y="2124494"/>
                  </a:lnTo>
                  <a:lnTo>
                    <a:pt x="6887166" y="2172413"/>
                  </a:lnTo>
                  <a:lnTo>
                    <a:pt x="6896752" y="2220602"/>
                  </a:lnTo>
                  <a:lnTo>
                    <a:pt x="6905602" y="2269040"/>
                  </a:lnTo>
                  <a:lnTo>
                    <a:pt x="6913745" y="2317707"/>
                  </a:lnTo>
                  <a:lnTo>
                    <a:pt x="6921208" y="2366580"/>
                  </a:lnTo>
                  <a:lnTo>
                    <a:pt x="6928021" y="2415640"/>
                  </a:lnTo>
                  <a:lnTo>
                    <a:pt x="6934212" y="2464865"/>
                  </a:lnTo>
                  <a:lnTo>
                    <a:pt x="6939809" y="2514234"/>
                  </a:lnTo>
                  <a:lnTo>
                    <a:pt x="6944842" y="2563727"/>
                  </a:lnTo>
                  <a:lnTo>
                    <a:pt x="6949338" y="2613321"/>
                  </a:lnTo>
                  <a:lnTo>
                    <a:pt x="6953326" y="2662998"/>
                  </a:lnTo>
                  <a:lnTo>
                    <a:pt x="6956835" y="2712734"/>
                  </a:lnTo>
                  <a:lnTo>
                    <a:pt x="6959893" y="2762510"/>
                  </a:lnTo>
                  <a:lnTo>
                    <a:pt x="6962529" y="2812304"/>
                  </a:lnTo>
                  <a:lnTo>
                    <a:pt x="6964771" y="2862095"/>
                  </a:lnTo>
                  <a:lnTo>
                    <a:pt x="6966648" y="2911863"/>
                  </a:lnTo>
                  <a:lnTo>
                    <a:pt x="6968188" y="2961586"/>
                  </a:lnTo>
                  <a:lnTo>
                    <a:pt x="6969420" y="3011243"/>
                  </a:lnTo>
                  <a:lnTo>
                    <a:pt x="6970373" y="3060814"/>
                  </a:lnTo>
                  <a:lnTo>
                    <a:pt x="6971074" y="3110278"/>
                  </a:lnTo>
                  <a:lnTo>
                    <a:pt x="6971553" y="3159613"/>
                  </a:lnTo>
                  <a:lnTo>
                    <a:pt x="6971838" y="3208798"/>
                  </a:lnTo>
                  <a:lnTo>
                    <a:pt x="6971919" y="3258529"/>
                  </a:lnTo>
                  <a:lnTo>
                    <a:pt x="6971737" y="3308503"/>
                  </a:lnTo>
                  <a:lnTo>
                    <a:pt x="6971255" y="3358686"/>
                  </a:lnTo>
                  <a:lnTo>
                    <a:pt x="6970436" y="3409040"/>
                  </a:lnTo>
                  <a:lnTo>
                    <a:pt x="6969242" y="3459532"/>
                  </a:lnTo>
                  <a:lnTo>
                    <a:pt x="6967636" y="3510126"/>
                  </a:lnTo>
                  <a:lnTo>
                    <a:pt x="6965580" y="3560787"/>
                  </a:lnTo>
                  <a:lnTo>
                    <a:pt x="6963038" y="3611480"/>
                  </a:lnTo>
                  <a:lnTo>
                    <a:pt x="6959971" y="3662169"/>
                  </a:lnTo>
                  <a:lnTo>
                    <a:pt x="6956342" y="3712819"/>
                  </a:lnTo>
                  <a:lnTo>
                    <a:pt x="6952114" y="3763394"/>
                  </a:lnTo>
                  <a:lnTo>
                    <a:pt x="6947248" y="3813861"/>
                  </a:lnTo>
                  <a:lnTo>
                    <a:pt x="6941709" y="3864183"/>
                  </a:lnTo>
                  <a:lnTo>
                    <a:pt x="6935457" y="3914324"/>
                  </a:lnTo>
                  <a:lnTo>
                    <a:pt x="6928457" y="3964251"/>
                  </a:lnTo>
                  <a:lnTo>
                    <a:pt x="6920670" y="4013927"/>
                  </a:lnTo>
                  <a:lnTo>
                    <a:pt x="6912058" y="4063318"/>
                  </a:lnTo>
                  <a:lnTo>
                    <a:pt x="6902585" y="4112387"/>
                  </a:lnTo>
                  <a:lnTo>
                    <a:pt x="6892213" y="4161101"/>
                  </a:lnTo>
                  <a:lnTo>
                    <a:pt x="6880905" y="4209423"/>
                  </a:lnTo>
                  <a:lnTo>
                    <a:pt x="6868623" y="4257318"/>
                  </a:lnTo>
                  <a:lnTo>
                    <a:pt x="6855329" y="4304752"/>
                  </a:lnTo>
                  <a:lnTo>
                    <a:pt x="6840986" y="4351688"/>
                  </a:lnTo>
                  <a:lnTo>
                    <a:pt x="6825557" y="4398092"/>
                  </a:lnTo>
                  <a:lnTo>
                    <a:pt x="6809004" y="4443928"/>
                  </a:lnTo>
                  <a:lnTo>
                    <a:pt x="6791291" y="4489161"/>
                  </a:lnTo>
                  <a:lnTo>
                    <a:pt x="6772378" y="4533757"/>
                  </a:lnTo>
                  <a:lnTo>
                    <a:pt x="6752229" y="4577679"/>
                  </a:lnTo>
                  <a:lnTo>
                    <a:pt x="6730807" y="4620892"/>
                  </a:lnTo>
                  <a:lnTo>
                    <a:pt x="6708074" y="4663361"/>
                  </a:lnTo>
                  <a:lnTo>
                    <a:pt x="6683992" y="4705051"/>
                  </a:lnTo>
                  <a:lnTo>
                    <a:pt x="6658524" y="4745927"/>
                  </a:lnTo>
                  <a:lnTo>
                    <a:pt x="6631633" y="4785953"/>
                  </a:lnTo>
                  <a:lnTo>
                    <a:pt x="6603281" y="4825094"/>
                  </a:lnTo>
                  <a:lnTo>
                    <a:pt x="6573431" y="4863315"/>
                  </a:lnTo>
                  <a:lnTo>
                    <a:pt x="6542045" y="4900581"/>
                  </a:lnTo>
                  <a:lnTo>
                    <a:pt x="6509086" y="4936856"/>
                  </a:lnTo>
                  <a:lnTo>
                    <a:pt x="6474516" y="4972105"/>
                  </a:lnTo>
                  <a:lnTo>
                    <a:pt x="6438975" y="5005674"/>
                  </a:lnTo>
                  <a:lnTo>
                    <a:pt x="6402379" y="5037700"/>
                  </a:lnTo>
                  <a:lnTo>
                    <a:pt x="6364773" y="5068226"/>
                  </a:lnTo>
                  <a:lnTo>
                    <a:pt x="6326198" y="5097294"/>
                  </a:lnTo>
                  <a:lnTo>
                    <a:pt x="6286698" y="5124946"/>
                  </a:lnTo>
                  <a:lnTo>
                    <a:pt x="6246314" y="5151225"/>
                  </a:lnTo>
                  <a:lnTo>
                    <a:pt x="6205091" y="5176173"/>
                  </a:lnTo>
                  <a:lnTo>
                    <a:pt x="6163070" y="5199832"/>
                  </a:lnTo>
                  <a:lnTo>
                    <a:pt x="6120294" y="5222246"/>
                  </a:lnTo>
                  <a:lnTo>
                    <a:pt x="6076806" y="5243456"/>
                  </a:lnTo>
                  <a:lnTo>
                    <a:pt x="6032649" y="5263504"/>
                  </a:lnTo>
                  <a:lnTo>
                    <a:pt x="5987865" y="5282434"/>
                  </a:lnTo>
                  <a:lnTo>
                    <a:pt x="5942497" y="5300287"/>
                  </a:lnTo>
                  <a:lnTo>
                    <a:pt x="5896588" y="5317106"/>
                  </a:lnTo>
                  <a:lnTo>
                    <a:pt x="5850180" y="5332934"/>
                  </a:lnTo>
                  <a:lnTo>
                    <a:pt x="5803316" y="5347811"/>
                  </a:lnTo>
                  <a:lnTo>
                    <a:pt x="5756039" y="5361782"/>
                  </a:lnTo>
                  <a:lnTo>
                    <a:pt x="5708391" y="5374889"/>
                  </a:lnTo>
                  <a:lnTo>
                    <a:pt x="5660416" y="5387173"/>
                  </a:lnTo>
                  <a:lnTo>
                    <a:pt x="5612155" y="5398677"/>
                  </a:lnTo>
                  <a:lnTo>
                    <a:pt x="5563652" y="5409444"/>
                  </a:lnTo>
                  <a:lnTo>
                    <a:pt x="5514949" y="5419515"/>
                  </a:lnTo>
                  <a:lnTo>
                    <a:pt x="5466090" y="5428934"/>
                  </a:lnTo>
                  <a:lnTo>
                    <a:pt x="5417116" y="5437743"/>
                  </a:lnTo>
                  <a:lnTo>
                    <a:pt x="5368070" y="5445984"/>
                  </a:lnTo>
                  <a:lnTo>
                    <a:pt x="5318995" y="5453699"/>
                  </a:lnTo>
                  <a:lnTo>
                    <a:pt x="5269934" y="5460931"/>
                  </a:lnTo>
                  <a:lnTo>
                    <a:pt x="5220929" y="5467723"/>
                  </a:lnTo>
                  <a:lnTo>
                    <a:pt x="5172024" y="5474116"/>
                  </a:lnTo>
                  <a:lnTo>
                    <a:pt x="5123260" y="5480153"/>
                  </a:lnTo>
                  <a:lnTo>
                    <a:pt x="5073556" y="5486029"/>
                  </a:lnTo>
                  <a:lnTo>
                    <a:pt x="5023775" y="5491667"/>
                  </a:lnTo>
                  <a:lnTo>
                    <a:pt x="4973922" y="5497060"/>
                  </a:lnTo>
                  <a:lnTo>
                    <a:pt x="4924002" y="5502202"/>
                  </a:lnTo>
                  <a:lnTo>
                    <a:pt x="4874021" y="5507085"/>
                  </a:lnTo>
                  <a:lnTo>
                    <a:pt x="4823982" y="5511702"/>
                  </a:lnTo>
                  <a:lnTo>
                    <a:pt x="4773892" y="5516045"/>
                  </a:lnTo>
                  <a:lnTo>
                    <a:pt x="4723755" y="5520109"/>
                  </a:lnTo>
                  <a:lnTo>
                    <a:pt x="4673576" y="5523886"/>
                  </a:lnTo>
                  <a:lnTo>
                    <a:pt x="4623360" y="5527368"/>
                  </a:lnTo>
                  <a:lnTo>
                    <a:pt x="4573112" y="5530550"/>
                  </a:lnTo>
                  <a:lnTo>
                    <a:pt x="4522837" y="5533423"/>
                  </a:lnTo>
                  <a:lnTo>
                    <a:pt x="4472540" y="5535980"/>
                  </a:lnTo>
                  <a:lnTo>
                    <a:pt x="4422226" y="5538216"/>
                  </a:lnTo>
                  <a:lnTo>
                    <a:pt x="4371900" y="5540121"/>
                  </a:lnTo>
                  <a:lnTo>
                    <a:pt x="4321567" y="5541691"/>
                  </a:lnTo>
                  <a:lnTo>
                    <a:pt x="4271231" y="5542916"/>
                  </a:lnTo>
                  <a:lnTo>
                    <a:pt x="4220899" y="5543791"/>
                  </a:lnTo>
                  <a:lnTo>
                    <a:pt x="4170574" y="5544309"/>
                  </a:lnTo>
                  <a:lnTo>
                    <a:pt x="4120262" y="5544462"/>
                  </a:lnTo>
                  <a:close/>
                </a:path>
              </a:pathLst>
            </a:custGeom>
            <a:solidFill>
              <a:srgbClr val="6A8240">
                <a:alpha val="2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962558" y="3821380"/>
            <a:ext cx="3683000" cy="774700"/>
          </a:xfrm>
          <a:custGeom>
            <a:avLst/>
            <a:gdLst/>
            <a:ahLst/>
            <a:cxnLst/>
            <a:rect l="l" t="t" r="r" b="b"/>
            <a:pathLst>
              <a:path w="3683000" h="774700">
                <a:moveTo>
                  <a:pt x="3682879" y="774259"/>
                </a:moveTo>
                <a:lnTo>
                  <a:pt x="0" y="774259"/>
                </a:lnTo>
                <a:lnTo>
                  <a:pt x="66554" y="695465"/>
                </a:lnTo>
                <a:lnTo>
                  <a:pt x="132841" y="626090"/>
                </a:lnTo>
                <a:lnTo>
                  <a:pt x="185133" y="576309"/>
                </a:lnTo>
                <a:lnTo>
                  <a:pt x="244094" y="524551"/>
                </a:lnTo>
                <a:lnTo>
                  <a:pt x="309888" y="471546"/>
                </a:lnTo>
                <a:lnTo>
                  <a:pt x="382676" y="418019"/>
                </a:lnTo>
                <a:lnTo>
                  <a:pt x="462621" y="364700"/>
                </a:lnTo>
                <a:lnTo>
                  <a:pt x="549885" y="312316"/>
                </a:lnTo>
                <a:lnTo>
                  <a:pt x="596312" y="286701"/>
                </a:lnTo>
                <a:lnTo>
                  <a:pt x="644630" y="261593"/>
                </a:lnTo>
                <a:lnTo>
                  <a:pt x="694859" y="237083"/>
                </a:lnTo>
                <a:lnTo>
                  <a:pt x="747019" y="213261"/>
                </a:lnTo>
                <a:lnTo>
                  <a:pt x="801131" y="190218"/>
                </a:lnTo>
                <a:lnTo>
                  <a:pt x="857214" y="168046"/>
                </a:lnTo>
                <a:lnTo>
                  <a:pt x="915290" y="146835"/>
                </a:lnTo>
                <a:lnTo>
                  <a:pt x="975378" y="126676"/>
                </a:lnTo>
                <a:lnTo>
                  <a:pt x="1037499" y="107661"/>
                </a:lnTo>
                <a:lnTo>
                  <a:pt x="1101673" y="89880"/>
                </a:lnTo>
                <a:lnTo>
                  <a:pt x="1167920" y="73424"/>
                </a:lnTo>
                <a:lnTo>
                  <a:pt x="1236260" y="58384"/>
                </a:lnTo>
                <a:lnTo>
                  <a:pt x="1306715" y="44851"/>
                </a:lnTo>
                <a:lnTo>
                  <a:pt x="1379304" y="32916"/>
                </a:lnTo>
                <a:lnTo>
                  <a:pt x="1454047" y="22670"/>
                </a:lnTo>
                <a:lnTo>
                  <a:pt x="1503956" y="17002"/>
                </a:lnTo>
                <a:lnTo>
                  <a:pt x="1605910" y="8096"/>
                </a:lnTo>
                <a:lnTo>
                  <a:pt x="1709939" y="2428"/>
                </a:lnTo>
                <a:lnTo>
                  <a:pt x="1815119" y="0"/>
                </a:lnTo>
                <a:lnTo>
                  <a:pt x="1920524" y="809"/>
                </a:lnTo>
                <a:lnTo>
                  <a:pt x="2025228" y="4857"/>
                </a:lnTo>
                <a:lnTo>
                  <a:pt x="2128305" y="12144"/>
                </a:lnTo>
                <a:lnTo>
                  <a:pt x="2228769" y="22670"/>
                </a:lnTo>
                <a:lnTo>
                  <a:pt x="2303518" y="32916"/>
                </a:lnTo>
                <a:lnTo>
                  <a:pt x="2376112" y="44851"/>
                </a:lnTo>
                <a:lnTo>
                  <a:pt x="2446571" y="58384"/>
                </a:lnTo>
                <a:lnTo>
                  <a:pt x="2514916" y="73424"/>
                </a:lnTo>
                <a:lnTo>
                  <a:pt x="2581167" y="89880"/>
                </a:lnTo>
                <a:lnTo>
                  <a:pt x="2645345" y="107661"/>
                </a:lnTo>
                <a:lnTo>
                  <a:pt x="2707469" y="126676"/>
                </a:lnTo>
                <a:lnTo>
                  <a:pt x="2767561" y="146835"/>
                </a:lnTo>
                <a:lnTo>
                  <a:pt x="2825639" y="168046"/>
                </a:lnTo>
                <a:lnTo>
                  <a:pt x="2881726" y="190218"/>
                </a:lnTo>
                <a:lnTo>
                  <a:pt x="2935840" y="213261"/>
                </a:lnTo>
                <a:lnTo>
                  <a:pt x="2988003" y="237083"/>
                </a:lnTo>
                <a:lnTo>
                  <a:pt x="3038234" y="261593"/>
                </a:lnTo>
                <a:lnTo>
                  <a:pt x="3086554" y="286701"/>
                </a:lnTo>
                <a:lnTo>
                  <a:pt x="3132983" y="312316"/>
                </a:lnTo>
                <a:lnTo>
                  <a:pt x="3177541" y="338346"/>
                </a:lnTo>
                <a:lnTo>
                  <a:pt x="3261128" y="391288"/>
                </a:lnTo>
                <a:lnTo>
                  <a:pt x="3337476" y="444802"/>
                </a:lnTo>
                <a:lnTo>
                  <a:pt x="3406748" y="498159"/>
                </a:lnTo>
                <a:lnTo>
                  <a:pt x="3469107" y="550632"/>
                </a:lnTo>
                <a:lnTo>
                  <a:pt x="3524714" y="601492"/>
                </a:lnTo>
                <a:lnTo>
                  <a:pt x="3573732" y="650012"/>
                </a:lnTo>
                <a:lnTo>
                  <a:pt x="3635261" y="716814"/>
                </a:lnTo>
                <a:lnTo>
                  <a:pt x="3682879" y="7742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70818" y="3516299"/>
            <a:ext cx="666750" cy="199390"/>
          </a:xfrm>
          <a:custGeom>
            <a:avLst/>
            <a:gdLst/>
            <a:ahLst/>
            <a:cxnLst/>
            <a:rect l="l" t="t" r="r" b="b"/>
            <a:pathLst>
              <a:path w="666750" h="199389">
                <a:moveTo>
                  <a:pt x="666420" y="198958"/>
                </a:moveTo>
                <a:lnTo>
                  <a:pt x="616146" y="194384"/>
                </a:lnTo>
                <a:lnTo>
                  <a:pt x="514216" y="187522"/>
                </a:lnTo>
                <a:lnTo>
                  <a:pt x="411035" y="183709"/>
                </a:lnTo>
                <a:lnTo>
                  <a:pt x="307314" y="182947"/>
                </a:lnTo>
                <a:lnTo>
                  <a:pt x="203761" y="185234"/>
                </a:lnTo>
                <a:lnTo>
                  <a:pt x="101086" y="190571"/>
                </a:lnTo>
                <a:lnTo>
                  <a:pt x="0" y="198958"/>
                </a:lnTo>
                <a:lnTo>
                  <a:pt x="0" y="0"/>
                </a:lnTo>
                <a:lnTo>
                  <a:pt x="666420" y="0"/>
                </a:lnTo>
                <a:lnTo>
                  <a:pt x="666420" y="1990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04177" y="3039884"/>
            <a:ext cx="953769" cy="200025"/>
          </a:xfrm>
          <a:custGeom>
            <a:avLst/>
            <a:gdLst/>
            <a:ahLst/>
            <a:cxnLst/>
            <a:rect l="l" t="t" r="r" b="b"/>
            <a:pathLst>
              <a:path w="953770" h="200025">
                <a:moveTo>
                  <a:pt x="853448" y="199452"/>
                </a:moveTo>
                <a:lnTo>
                  <a:pt x="0" y="199452"/>
                </a:lnTo>
                <a:lnTo>
                  <a:pt x="0" y="0"/>
                </a:lnTo>
                <a:lnTo>
                  <a:pt x="853448" y="0"/>
                </a:lnTo>
                <a:lnTo>
                  <a:pt x="892274" y="7849"/>
                </a:lnTo>
                <a:lnTo>
                  <a:pt x="923992" y="29243"/>
                </a:lnTo>
                <a:lnTo>
                  <a:pt x="945383" y="60947"/>
                </a:lnTo>
                <a:lnTo>
                  <a:pt x="953228" y="99726"/>
                </a:lnTo>
                <a:lnTo>
                  <a:pt x="945374" y="138505"/>
                </a:lnTo>
                <a:lnTo>
                  <a:pt x="923969" y="170208"/>
                </a:lnTo>
                <a:lnTo>
                  <a:pt x="892248" y="191602"/>
                </a:lnTo>
                <a:lnTo>
                  <a:pt x="853448" y="1994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27432" y="2886344"/>
            <a:ext cx="153670" cy="506730"/>
          </a:xfrm>
          <a:custGeom>
            <a:avLst/>
            <a:gdLst/>
            <a:ahLst/>
            <a:cxnLst/>
            <a:rect l="l" t="t" r="r" b="b"/>
            <a:pathLst>
              <a:path w="153670" h="506729">
                <a:moveTo>
                  <a:pt x="153252" y="506407"/>
                </a:moveTo>
                <a:lnTo>
                  <a:pt x="0" y="506407"/>
                </a:lnTo>
                <a:lnTo>
                  <a:pt x="0" y="76646"/>
                </a:lnTo>
                <a:lnTo>
                  <a:pt x="6033" y="46836"/>
                </a:lnTo>
                <a:lnTo>
                  <a:pt x="22475" y="22470"/>
                </a:lnTo>
                <a:lnTo>
                  <a:pt x="46835" y="6031"/>
                </a:lnTo>
                <a:lnTo>
                  <a:pt x="76626" y="0"/>
                </a:lnTo>
                <a:lnTo>
                  <a:pt x="106416" y="6031"/>
                </a:lnTo>
                <a:lnTo>
                  <a:pt x="130777" y="22470"/>
                </a:lnTo>
                <a:lnTo>
                  <a:pt x="147219" y="46836"/>
                </a:lnTo>
                <a:lnTo>
                  <a:pt x="153252" y="76646"/>
                </a:lnTo>
                <a:lnTo>
                  <a:pt x="153252" y="352930"/>
                </a:lnTo>
                <a:lnTo>
                  <a:pt x="153252" y="5064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05749" y="5286514"/>
            <a:ext cx="3796665" cy="2893695"/>
          </a:xfrm>
          <a:custGeom>
            <a:avLst/>
            <a:gdLst/>
            <a:ahLst/>
            <a:cxnLst/>
            <a:rect l="l" t="t" r="r" b="b"/>
            <a:pathLst>
              <a:path w="3796665" h="2893695">
                <a:moveTo>
                  <a:pt x="2891167" y="2650401"/>
                </a:moveTo>
                <a:lnTo>
                  <a:pt x="2843517" y="2670987"/>
                </a:lnTo>
                <a:lnTo>
                  <a:pt x="2794978" y="2689504"/>
                </a:lnTo>
                <a:lnTo>
                  <a:pt x="2745600" y="2705925"/>
                </a:lnTo>
                <a:lnTo>
                  <a:pt x="2695410" y="2720225"/>
                </a:lnTo>
                <a:lnTo>
                  <a:pt x="2644444" y="2732417"/>
                </a:lnTo>
                <a:lnTo>
                  <a:pt x="2592717" y="2742463"/>
                </a:lnTo>
                <a:lnTo>
                  <a:pt x="2511768" y="2754020"/>
                </a:lnTo>
                <a:lnTo>
                  <a:pt x="2419934" y="2757779"/>
                </a:lnTo>
                <a:lnTo>
                  <a:pt x="1333538" y="2757424"/>
                </a:lnTo>
                <a:lnTo>
                  <a:pt x="1280807" y="2753576"/>
                </a:lnTo>
                <a:lnTo>
                  <a:pt x="1202969" y="2742336"/>
                </a:lnTo>
                <a:lnTo>
                  <a:pt x="1151547" y="2732316"/>
                </a:lnTo>
                <a:lnTo>
                  <a:pt x="1100797" y="2720175"/>
                </a:lnTo>
                <a:lnTo>
                  <a:pt x="1050772" y="2705887"/>
                </a:lnTo>
                <a:lnTo>
                  <a:pt x="1001509" y="2689491"/>
                </a:lnTo>
                <a:lnTo>
                  <a:pt x="953046" y="2670987"/>
                </a:lnTo>
                <a:lnTo>
                  <a:pt x="905433" y="2650401"/>
                </a:lnTo>
                <a:lnTo>
                  <a:pt x="909205" y="2679027"/>
                </a:lnTo>
                <a:lnTo>
                  <a:pt x="919010" y="2723311"/>
                </a:lnTo>
                <a:lnTo>
                  <a:pt x="936345" y="2764028"/>
                </a:lnTo>
                <a:lnTo>
                  <a:pt x="960386" y="2800464"/>
                </a:lnTo>
                <a:lnTo>
                  <a:pt x="990307" y="2831884"/>
                </a:lnTo>
                <a:lnTo>
                  <a:pt x="1025283" y="2857589"/>
                </a:lnTo>
                <a:lnTo>
                  <a:pt x="1064501" y="2876842"/>
                </a:lnTo>
                <a:lnTo>
                  <a:pt x="1107135" y="2888919"/>
                </a:lnTo>
                <a:lnTo>
                  <a:pt x="1152359" y="2893110"/>
                </a:lnTo>
                <a:lnTo>
                  <a:pt x="2644254" y="2893110"/>
                </a:lnTo>
                <a:lnTo>
                  <a:pt x="2689453" y="2888919"/>
                </a:lnTo>
                <a:lnTo>
                  <a:pt x="2732062" y="2876842"/>
                </a:lnTo>
                <a:lnTo>
                  <a:pt x="2771279" y="2857614"/>
                </a:lnTo>
                <a:lnTo>
                  <a:pt x="2806255" y="2831935"/>
                </a:lnTo>
                <a:lnTo>
                  <a:pt x="2836164" y="2800553"/>
                </a:lnTo>
                <a:lnTo>
                  <a:pt x="2860205" y="2764180"/>
                </a:lnTo>
                <a:lnTo>
                  <a:pt x="2877540" y="2723553"/>
                </a:lnTo>
                <a:lnTo>
                  <a:pt x="2887345" y="2679395"/>
                </a:lnTo>
                <a:lnTo>
                  <a:pt x="2891167" y="2650401"/>
                </a:lnTo>
                <a:close/>
              </a:path>
              <a:path w="3796665" h="2893695">
                <a:moveTo>
                  <a:pt x="3796601" y="67678"/>
                </a:moveTo>
                <a:lnTo>
                  <a:pt x="3795992" y="0"/>
                </a:lnTo>
                <a:lnTo>
                  <a:pt x="550164" y="0"/>
                </a:lnTo>
                <a:lnTo>
                  <a:pt x="550164" y="1787829"/>
                </a:lnTo>
                <a:lnTo>
                  <a:pt x="547001" y="1811274"/>
                </a:lnTo>
                <a:lnTo>
                  <a:pt x="515886" y="1846783"/>
                </a:lnTo>
                <a:lnTo>
                  <a:pt x="488594" y="1853196"/>
                </a:lnTo>
                <a:lnTo>
                  <a:pt x="471830" y="1850898"/>
                </a:lnTo>
                <a:lnTo>
                  <a:pt x="433209" y="1818830"/>
                </a:lnTo>
                <a:lnTo>
                  <a:pt x="412584" y="1775815"/>
                </a:lnTo>
                <a:lnTo>
                  <a:pt x="392620" y="1731518"/>
                </a:lnTo>
                <a:lnTo>
                  <a:pt x="373329" y="1685975"/>
                </a:lnTo>
                <a:lnTo>
                  <a:pt x="354698" y="1639176"/>
                </a:lnTo>
                <a:lnTo>
                  <a:pt x="336842" y="1591373"/>
                </a:lnTo>
                <a:lnTo>
                  <a:pt x="319684" y="1542427"/>
                </a:lnTo>
                <a:lnTo>
                  <a:pt x="303288" y="1492427"/>
                </a:lnTo>
                <a:lnTo>
                  <a:pt x="300647" y="1468081"/>
                </a:lnTo>
                <a:lnTo>
                  <a:pt x="307314" y="1445374"/>
                </a:lnTo>
                <a:lnTo>
                  <a:pt x="322033" y="1426845"/>
                </a:lnTo>
                <a:lnTo>
                  <a:pt x="343484" y="1414983"/>
                </a:lnTo>
                <a:lnTo>
                  <a:pt x="367855" y="1412278"/>
                </a:lnTo>
                <a:lnTo>
                  <a:pt x="390563" y="1418971"/>
                </a:lnTo>
                <a:lnTo>
                  <a:pt x="409117" y="1433715"/>
                </a:lnTo>
                <a:lnTo>
                  <a:pt x="420941" y="1455102"/>
                </a:lnTo>
                <a:lnTo>
                  <a:pt x="436486" y="1502460"/>
                </a:lnTo>
                <a:lnTo>
                  <a:pt x="452742" y="1548917"/>
                </a:lnTo>
                <a:lnTo>
                  <a:pt x="469709" y="1594383"/>
                </a:lnTo>
                <a:lnTo>
                  <a:pt x="487311" y="1638630"/>
                </a:lnTo>
                <a:lnTo>
                  <a:pt x="505548" y="1681708"/>
                </a:lnTo>
                <a:lnTo>
                  <a:pt x="524395" y="1723567"/>
                </a:lnTo>
                <a:lnTo>
                  <a:pt x="543852" y="1764157"/>
                </a:lnTo>
                <a:lnTo>
                  <a:pt x="550164" y="1787829"/>
                </a:lnTo>
                <a:lnTo>
                  <a:pt x="550164" y="0"/>
                </a:lnTo>
                <a:lnTo>
                  <a:pt x="353580" y="0"/>
                </a:lnTo>
                <a:lnTo>
                  <a:pt x="353580" y="1226527"/>
                </a:lnTo>
                <a:lnTo>
                  <a:pt x="344970" y="1248562"/>
                </a:lnTo>
                <a:lnTo>
                  <a:pt x="328714" y="1265745"/>
                </a:lnTo>
                <a:lnTo>
                  <a:pt x="306311" y="1275702"/>
                </a:lnTo>
                <a:lnTo>
                  <a:pt x="301752" y="1276692"/>
                </a:lnTo>
                <a:lnTo>
                  <a:pt x="297243" y="1277188"/>
                </a:lnTo>
                <a:lnTo>
                  <a:pt x="292735" y="1277188"/>
                </a:lnTo>
                <a:lnTo>
                  <a:pt x="254431" y="1263840"/>
                </a:lnTo>
                <a:lnTo>
                  <a:pt x="232524" y="1228928"/>
                </a:lnTo>
                <a:lnTo>
                  <a:pt x="222580" y="1183043"/>
                </a:lnTo>
                <a:lnTo>
                  <a:pt x="213080" y="1136408"/>
                </a:lnTo>
                <a:lnTo>
                  <a:pt x="204063" y="1089012"/>
                </a:lnTo>
                <a:lnTo>
                  <a:pt x="195516" y="1040879"/>
                </a:lnTo>
                <a:lnTo>
                  <a:pt x="187426" y="992035"/>
                </a:lnTo>
                <a:lnTo>
                  <a:pt x="179819" y="942467"/>
                </a:lnTo>
                <a:lnTo>
                  <a:pt x="172694" y="892200"/>
                </a:lnTo>
                <a:lnTo>
                  <a:pt x="166039" y="841248"/>
                </a:lnTo>
                <a:lnTo>
                  <a:pt x="159854" y="789622"/>
                </a:lnTo>
                <a:lnTo>
                  <a:pt x="154165" y="737336"/>
                </a:lnTo>
                <a:lnTo>
                  <a:pt x="148945" y="684403"/>
                </a:lnTo>
                <a:lnTo>
                  <a:pt x="144208" y="630821"/>
                </a:lnTo>
                <a:lnTo>
                  <a:pt x="139966" y="576630"/>
                </a:lnTo>
                <a:lnTo>
                  <a:pt x="136207" y="521817"/>
                </a:lnTo>
                <a:lnTo>
                  <a:pt x="132930" y="466420"/>
                </a:lnTo>
                <a:lnTo>
                  <a:pt x="136474" y="442188"/>
                </a:lnTo>
                <a:lnTo>
                  <a:pt x="148615" y="421894"/>
                </a:lnTo>
                <a:lnTo>
                  <a:pt x="167474" y="407606"/>
                </a:lnTo>
                <a:lnTo>
                  <a:pt x="191147" y="401485"/>
                </a:lnTo>
                <a:lnTo>
                  <a:pt x="215163" y="405104"/>
                </a:lnTo>
                <a:lnTo>
                  <a:pt x="235521" y="417220"/>
                </a:lnTo>
                <a:lnTo>
                  <a:pt x="249986" y="436041"/>
                </a:lnTo>
                <a:lnTo>
                  <a:pt x="256235" y="459752"/>
                </a:lnTo>
                <a:lnTo>
                  <a:pt x="259435" y="513791"/>
                </a:lnTo>
                <a:lnTo>
                  <a:pt x="263118" y="567245"/>
                </a:lnTo>
                <a:lnTo>
                  <a:pt x="267258" y="620090"/>
                </a:lnTo>
                <a:lnTo>
                  <a:pt x="271868" y="672299"/>
                </a:lnTo>
                <a:lnTo>
                  <a:pt x="276948" y="723887"/>
                </a:lnTo>
                <a:lnTo>
                  <a:pt x="282498" y="774814"/>
                </a:lnTo>
                <a:lnTo>
                  <a:pt x="288505" y="825093"/>
                </a:lnTo>
                <a:lnTo>
                  <a:pt x="294970" y="874687"/>
                </a:lnTo>
                <a:lnTo>
                  <a:pt x="301904" y="923607"/>
                </a:lnTo>
                <a:lnTo>
                  <a:pt x="309295" y="971829"/>
                </a:lnTo>
                <a:lnTo>
                  <a:pt x="317144" y="1019327"/>
                </a:lnTo>
                <a:lnTo>
                  <a:pt x="325437" y="1066114"/>
                </a:lnTo>
                <a:lnTo>
                  <a:pt x="334200" y="1112164"/>
                </a:lnTo>
                <a:lnTo>
                  <a:pt x="343408" y="1157478"/>
                </a:lnTo>
                <a:lnTo>
                  <a:pt x="353060" y="1202016"/>
                </a:lnTo>
                <a:lnTo>
                  <a:pt x="353123" y="1205293"/>
                </a:lnTo>
                <a:lnTo>
                  <a:pt x="353580" y="1226527"/>
                </a:lnTo>
                <a:lnTo>
                  <a:pt x="353580" y="0"/>
                </a:lnTo>
                <a:lnTo>
                  <a:pt x="609" y="0"/>
                </a:lnTo>
                <a:lnTo>
                  <a:pt x="0" y="67678"/>
                </a:lnTo>
                <a:lnTo>
                  <a:pt x="12" y="134607"/>
                </a:lnTo>
                <a:lnTo>
                  <a:pt x="622" y="200787"/>
                </a:lnTo>
                <a:lnTo>
                  <a:pt x="1854" y="266204"/>
                </a:lnTo>
                <a:lnTo>
                  <a:pt x="3683" y="330873"/>
                </a:lnTo>
                <a:lnTo>
                  <a:pt x="6121" y="394754"/>
                </a:lnTo>
                <a:lnTo>
                  <a:pt x="9156" y="457860"/>
                </a:lnTo>
                <a:lnTo>
                  <a:pt x="9271" y="459752"/>
                </a:lnTo>
                <a:lnTo>
                  <a:pt x="12801" y="520192"/>
                </a:lnTo>
                <a:lnTo>
                  <a:pt x="12915" y="521817"/>
                </a:lnTo>
                <a:lnTo>
                  <a:pt x="17043" y="581736"/>
                </a:lnTo>
                <a:lnTo>
                  <a:pt x="21894" y="642493"/>
                </a:lnTo>
                <a:lnTo>
                  <a:pt x="27330" y="702449"/>
                </a:lnTo>
                <a:lnTo>
                  <a:pt x="33362" y="761593"/>
                </a:lnTo>
                <a:lnTo>
                  <a:pt x="39992" y="819950"/>
                </a:lnTo>
                <a:lnTo>
                  <a:pt x="47205" y="877481"/>
                </a:lnTo>
                <a:lnTo>
                  <a:pt x="55016" y="934186"/>
                </a:lnTo>
                <a:lnTo>
                  <a:pt x="63411" y="990079"/>
                </a:lnTo>
                <a:lnTo>
                  <a:pt x="72390" y="1045133"/>
                </a:lnTo>
                <a:lnTo>
                  <a:pt x="81965" y="1099362"/>
                </a:lnTo>
                <a:lnTo>
                  <a:pt x="92113" y="1152753"/>
                </a:lnTo>
                <a:lnTo>
                  <a:pt x="102831" y="1205293"/>
                </a:lnTo>
                <a:lnTo>
                  <a:pt x="114134" y="1256969"/>
                </a:lnTo>
                <a:lnTo>
                  <a:pt x="126022" y="1307807"/>
                </a:lnTo>
                <a:lnTo>
                  <a:pt x="138480" y="1357769"/>
                </a:lnTo>
                <a:lnTo>
                  <a:pt x="151511" y="1406880"/>
                </a:lnTo>
                <a:lnTo>
                  <a:pt x="165112" y="1455102"/>
                </a:lnTo>
                <a:lnTo>
                  <a:pt x="179285" y="1502460"/>
                </a:lnTo>
                <a:lnTo>
                  <a:pt x="194017" y="1548917"/>
                </a:lnTo>
                <a:lnTo>
                  <a:pt x="209283" y="1594383"/>
                </a:lnTo>
                <a:lnTo>
                  <a:pt x="225183" y="1639176"/>
                </a:lnTo>
                <a:lnTo>
                  <a:pt x="241617" y="1682965"/>
                </a:lnTo>
                <a:lnTo>
                  <a:pt x="258610" y="1725841"/>
                </a:lnTo>
                <a:lnTo>
                  <a:pt x="276148" y="1767801"/>
                </a:lnTo>
                <a:lnTo>
                  <a:pt x="294259" y="1808861"/>
                </a:lnTo>
                <a:lnTo>
                  <a:pt x="312915" y="1848993"/>
                </a:lnTo>
                <a:lnTo>
                  <a:pt x="332130" y="1888185"/>
                </a:lnTo>
                <a:lnTo>
                  <a:pt x="351891" y="1926463"/>
                </a:lnTo>
                <a:lnTo>
                  <a:pt x="372198" y="1963788"/>
                </a:lnTo>
                <a:lnTo>
                  <a:pt x="393065" y="2000173"/>
                </a:lnTo>
                <a:lnTo>
                  <a:pt x="414464" y="2035619"/>
                </a:lnTo>
                <a:lnTo>
                  <a:pt x="436422" y="2070100"/>
                </a:lnTo>
                <a:lnTo>
                  <a:pt x="458901" y="2103628"/>
                </a:lnTo>
                <a:lnTo>
                  <a:pt x="481939" y="2136190"/>
                </a:lnTo>
                <a:lnTo>
                  <a:pt x="505510" y="2167775"/>
                </a:lnTo>
                <a:lnTo>
                  <a:pt x="529615" y="2198382"/>
                </a:lnTo>
                <a:lnTo>
                  <a:pt x="554253" y="2228024"/>
                </a:lnTo>
                <a:lnTo>
                  <a:pt x="579424" y="2256663"/>
                </a:lnTo>
                <a:lnTo>
                  <a:pt x="631355" y="2310981"/>
                </a:lnTo>
                <a:lnTo>
                  <a:pt x="685406" y="2361273"/>
                </a:lnTo>
                <a:lnTo>
                  <a:pt x="741540" y="2407513"/>
                </a:lnTo>
                <a:lnTo>
                  <a:pt x="799769" y="2449665"/>
                </a:lnTo>
                <a:lnTo>
                  <a:pt x="860056" y="2487663"/>
                </a:lnTo>
                <a:lnTo>
                  <a:pt x="902449" y="2511348"/>
                </a:lnTo>
                <a:lnTo>
                  <a:pt x="945769" y="2533027"/>
                </a:lnTo>
                <a:lnTo>
                  <a:pt x="989965" y="2552700"/>
                </a:lnTo>
                <a:lnTo>
                  <a:pt x="1035037" y="2570353"/>
                </a:lnTo>
                <a:lnTo>
                  <a:pt x="1080935" y="2585986"/>
                </a:lnTo>
                <a:lnTo>
                  <a:pt x="1127633" y="2599563"/>
                </a:lnTo>
                <a:lnTo>
                  <a:pt x="1175092" y="2611107"/>
                </a:lnTo>
                <a:lnTo>
                  <a:pt x="1223289" y="2620581"/>
                </a:lnTo>
                <a:lnTo>
                  <a:pt x="1272197" y="2627998"/>
                </a:lnTo>
                <a:lnTo>
                  <a:pt x="1322082" y="2633395"/>
                </a:lnTo>
                <a:lnTo>
                  <a:pt x="1321777" y="2633395"/>
                </a:lnTo>
                <a:lnTo>
                  <a:pt x="1347254" y="2634424"/>
                </a:lnTo>
                <a:lnTo>
                  <a:pt x="2448268" y="2634424"/>
                </a:lnTo>
                <a:lnTo>
                  <a:pt x="2474137" y="2633395"/>
                </a:lnTo>
                <a:lnTo>
                  <a:pt x="2499487" y="2631249"/>
                </a:lnTo>
                <a:lnTo>
                  <a:pt x="2499309" y="2631249"/>
                </a:lnTo>
                <a:lnTo>
                  <a:pt x="2523109" y="2628176"/>
                </a:lnTo>
                <a:lnTo>
                  <a:pt x="2572397" y="2620734"/>
                </a:lnTo>
                <a:lnTo>
                  <a:pt x="2621369" y="2611107"/>
                </a:lnTo>
                <a:lnTo>
                  <a:pt x="2668879" y="2599563"/>
                </a:lnTo>
                <a:lnTo>
                  <a:pt x="2715628" y="2585986"/>
                </a:lnTo>
                <a:lnTo>
                  <a:pt x="2761551" y="2570353"/>
                </a:lnTo>
                <a:lnTo>
                  <a:pt x="2806636" y="2552700"/>
                </a:lnTo>
                <a:lnTo>
                  <a:pt x="2850845" y="2533027"/>
                </a:lnTo>
                <a:lnTo>
                  <a:pt x="2894152" y="2511348"/>
                </a:lnTo>
                <a:lnTo>
                  <a:pt x="2936532" y="2487663"/>
                </a:lnTo>
                <a:lnTo>
                  <a:pt x="2996933" y="2449665"/>
                </a:lnTo>
                <a:lnTo>
                  <a:pt x="3055137" y="2407513"/>
                </a:lnTo>
                <a:lnTo>
                  <a:pt x="3111271" y="2361273"/>
                </a:lnTo>
                <a:lnTo>
                  <a:pt x="3165310" y="2310981"/>
                </a:lnTo>
                <a:lnTo>
                  <a:pt x="3217227" y="2256663"/>
                </a:lnTo>
                <a:lnTo>
                  <a:pt x="3242399" y="2228024"/>
                </a:lnTo>
                <a:lnTo>
                  <a:pt x="3267037" y="2198382"/>
                </a:lnTo>
                <a:lnTo>
                  <a:pt x="3291141" y="2167775"/>
                </a:lnTo>
                <a:lnTo>
                  <a:pt x="3314712" y="2136190"/>
                </a:lnTo>
                <a:lnTo>
                  <a:pt x="3337737" y="2103628"/>
                </a:lnTo>
                <a:lnTo>
                  <a:pt x="3360216" y="2070100"/>
                </a:lnTo>
                <a:lnTo>
                  <a:pt x="3382175" y="2035619"/>
                </a:lnTo>
                <a:lnTo>
                  <a:pt x="3403574" y="2000173"/>
                </a:lnTo>
                <a:lnTo>
                  <a:pt x="3424428" y="1963788"/>
                </a:lnTo>
                <a:lnTo>
                  <a:pt x="3444735" y="1926463"/>
                </a:lnTo>
                <a:lnTo>
                  <a:pt x="3464496" y="1888185"/>
                </a:lnTo>
                <a:lnTo>
                  <a:pt x="3481641" y="1853196"/>
                </a:lnTo>
                <a:lnTo>
                  <a:pt x="3483711" y="1848993"/>
                </a:lnTo>
                <a:lnTo>
                  <a:pt x="3502368" y="1808861"/>
                </a:lnTo>
                <a:lnTo>
                  <a:pt x="3520465" y="1767801"/>
                </a:lnTo>
                <a:lnTo>
                  <a:pt x="3538016" y="1725841"/>
                </a:lnTo>
                <a:lnTo>
                  <a:pt x="3554996" y="1682965"/>
                </a:lnTo>
                <a:lnTo>
                  <a:pt x="3571430" y="1639176"/>
                </a:lnTo>
                <a:lnTo>
                  <a:pt x="3587331" y="1594383"/>
                </a:lnTo>
                <a:lnTo>
                  <a:pt x="3602596" y="1548917"/>
                </a:lnTo>
                <a:lnTo>
                  <a:pt x="3617341" y="1502460"/>
                </a:lnTo>
                <a:lnTo>
                  <a:pt x="3631501" y="1455102"/>
                </a:lnTo>
                <a:lnTo>
                  <a:pt x="3643579" y="1412278"/>
                </a:lnTo>
                <a:lnTo>
                  <a:pt x="3645103" y="1406880"/>
                </a:lnTo>
                <a:lnTo>
                  <a:pt x="3658133" y="1357769"/>
                </a:lnTo>
                <a:lnTo>
                  <a:pt x="3670592" y="1307807"/>
                </a:lnTo>
                <a:lnTo>
                  <a:pt x="3677742" y="1277188"/>
                </a:lnTo>
                <a:lnTo>
                  <a:pt x="3677869" y="1276692"/>
                </a:lnTo>
                <a:lnTo>
                  <a:pt x="3693782" y="1205293"/>
                </a:lnTo>
                <a:lnTo>
                  <a:pt x="3704501" y="1152753"/>
                </a:lnTo>
                <a:lnTo>
                  <a:pt x="3714648" y="1099362"/>
                </a:lnTo>
                <a:lnTo>
                  <a:pt x="3724211" y="1045133"/>
                </a:lnTo>
                <a:lnTo>
                  <a:pt x="3733190" y="990079"/>
                </a:lnTo>
                <a:lnTo>
                  <a:pt x="3741585" y="934186"/>
                </a:lnTo>
                <a:lnTo>
                  <a:pt x="3749395" y="877481"/>
                </a:lnTo>
                <a:lnTo>
                  <a:pt x="3756622" y="819950"/>
                </a:lnTo>
                <a:lnTo>
                  <a:pt x="3763238" y="761593"/>
                </a:lnTo>
                <a:lnTo>
                  <a:pt x="3769271" y="702449"/>
                </a:lnTo>
                <a:lnTo>
                  <a:pt x="3774719" y="642493"/>
                </a:lnTo>
                <a:lnTo>
                  <a:pt x="3779558" y="581736"/>
                </a:lnTo>
                <a:lnTo>
                  <a:pt x="3783800" y="520192"/>
                </a:lnTo>
                <a:lnTo>
                  <a:pt x="3787444" y="457860"/>
                </a:lnTo>
                <a:lnTo>
                  <a:pt x="3790162" y="401421"/>
                </a:lnTo>
                <a:lnTo>
                  <a:pt x="3790492" y="394754"/>
                </a:lnTo>
                <a:lnTo>
                  <a:pt x="3792931" y="330873"/>
                </a:lnTo>
                <a:lnTo>
                  <a:pt x="3794760" y="266204"/>
                </a:lnTo>
                <a:lnTo>
                  <a:pt x="3795979" y="200787"/>
                </a:lnTo>
                <a:lnTo>
                  <a:pt x="3796601" y="134607"/>
                </a:lnTo>
                <a:lnTo>
                  <a:pt x="3796601" y="676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12864" y="4719063"/>
            <a:ext cx="4582795" cy="444500"/>
          </a:xfrm>
          <a:custGeom>
            <a:avLst/>
            <a:gdLst/>
            <a:ahLst/>
            <a:cxnLst/>
            <a:rect l="l" t="t" r="r" b="b"/>
            <a:pathLst>
              <a:path w="4582795" h="444500">
                <a:moveTo>
                  <a:pt x="4360228" y="444078"/>
                </a:moveTo>
                <a:lnTo>
                  <a:pt x="222160" y="444078"/>
                </a:lnTo>
                <a:lnTo>
                  <a:pt x="177442" y="439559"/>
                </a:lnTo>
                <a:lnTo>
                  <a:pt x="135767" y="426602"/>
                </a:lnTo>
                <a:lnTo>
                  <a:pt x="98033" y="406106"/>
                </a:lnTo>
                <a:lnTo>
                  <a:pt x="65141" y="378972"/>
                </a:lnTo>
                <a:lnTo>
                  <a:pt x="37992" y="346098"/>
                </a:lnTo>
                <a:lnTo>
                  <a:pt x="17485" y="308385"/>
                </a:lnTo>
                <a:lnTo>
                  <a:pt x="4521" y="266732"/>
                </a:lnTo>
                <a:lnTo>
                  <a:pt x="0" y="222039"/>
                </a:lnTo>
                <a:lnTo>
                  <a:pt x="4523" y="177345"/>
                </a:lnTo>
                <a:lnTo>
                  <a:pt x="17494" y="135692"/>
                </a:lnTo>
                <a:lnTo>
                  <a:pt x="38008" y="97979"/>
                </a:lnTo>
                <a:lnTo>
                  <a:pt x="65164" y="65105"/>
                </a:lnTo>
                <a:lnTo>
                  <a:pt x="98060" y="37971"/>
                </a:lnTo>
                <a:lnTo>
                  <a:pt x="135793" y="17476"/>
                </a:lnTo>
                <a:lnTo>
                  <a:pt x="177460" y="4518"/>
                </a:lnTo>
                <a:lnTo>
                  <a:pt x="222160" y="0"/>
                </a:lnTo>
                <a:lnTo>
                  <a:pt x="4360228" y="0"/>
                </a:lnTo>
                <a:lnTo>
                  <a:pt x="4404946" y="4518"/>
                </a:lnTo>
                <a:lnTo>
                  <a:pt x="4446622" y="17476"/>
                </a:lnTo>
                <a:lnTo>
                  <a:pt x="4484356" y="37971"/>
                </a:lnTo>
                <a:lnTo>
                  <a:pt x="4517247" y="65105"/>
                </a:lnTo>
                <a:lnTo>
                  <a:pt x="4544397" y="97979"/>
                </a:lnTo>
                <a:lnTo>
                  <a:pt x="4564903" y="135692"/>
                </a:lnTo>
                <a:lnTo>
                  <a:pt x="4577868" y="177345"/>
                </a:lnTo>
                <a:lnTo>
                  <a:pt x="4582389" y="222039"/>
                </a:lnTo>
                <a:lnTo>
                  <a:pt x="4577865" y="266732"/>
                </a:lnTo>
                <a:lnTo>
                  <a:pt x="4564895" y="308385"/>
                </a:lnTo>
                <a:lnTo>
                  <a:pt x="4544380" y="346098"/>
                </a:lnTo>
                <a:lnTo>
                  <a:pt x="4517224" y="378972"/>
                </a:lnTo>
                <a:lnTo>
                  <a:pt x="4484329" y="406106"/>
                </a:lnTo>
                <a:lnTo>
                  <a:pt x="4446596" y="426602"/>
                </a:lnTo>
                <a:lnTo>
                  <a:pt x="4404928" y="439559"/>
                </a:lnTo>
                <a:lnTo>
                  <a:pt x="4360228" y="4440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343769" y="4523868"/>
            <a:ext cx="5362575" cy="15487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499870">
              <a:lnSpc>
                <a:spcPct val="116199"/>
              </a:lnSpc>
              <a:spcBef>
                <a:spcPts val="90"/>
              </a:spcBef>
            </a:pPr>
            <a:r>
              <a:rPr sz="2150" spc="355" dirty="0">
                <a:solidFill>
                  <a:srgbClr val="18120E"/>
                </a:solidFill>
                <a:latin typeface="Trebuchet MS"/>
                <a:cs typeface="Trebuchet MS"/>
              </a:rPr>
              <a:t>After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275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80" dirty="0">
                <a:solidFill>
                  <a:srgbClr val="18120E"/>
                </a:solidFill>
                <a:latin typeface="Trebuchet MS"/>
                <a:cs typeface="Trebuchet MS"/>
              </a:rPr>
              <a:t>completion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9" dirty="0">
                <a:solidFill>
                  <a:srgbClr val="18120E"/>
                </a:solidFill>
                <a:latin typeface="Trebuchet MS"/>
                <a:cs typeface="Trebuchet MS"/>
              </a:rPr>
              <a:t>of </a:t>
            </a:r>
            <a:r>
              <a:rPr sz="2150" spc="395" dirty="0">
                <a:solidFill>
                  <a:srgbClr val="18120E"/>
                </a:solidFill>
                <a:latin typeface="Trebuchet MS"/>
                <a:cs typeface="Trebuchet MS"/>
              </a:rPr>
              <a:t>carbonization,</a:t>
            </a:r>
            <a:endParaRPr sz="2150">
              <a:latin typeface="Trebuchet MS"/>
              <a:cs typeface="Trebuchet MS"/>
            </a:endParaRPr>
          </a:p>
          <a:p>
            <a:pPr marL="12700" marR="5080">
              <a:lnSpc>
                <a:spcPct val="116199"/>
              </a:lnSpc>
            </a:pPr>
            <a:r>
              <a:rPr sz="2150" spc="330" dirty="0">
                <a:solidFill>
                  <a:srgbClr val="18120E"/>
                </a:solidFill>
                <a:latin typeface="Trebuchet MS"/>
                <a:cs typeface="Trebuchet MS"/>
              </a:rPr>
              <a:t>samples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15" dirty="0">
                <a:solidFill>
                  <a:srgbClr val="18120E"/>
                </a:solidFill>
                <a:latin typeface="Trebuchet MS"/>
                <a:cs typeface="Trebuchet MS"/>
              </a:rPr>
              <a:t>were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5" dirty="0">
                <a:solidFill>
                  <a:srgbClr val="18120E"/>
                </a:solidFill>
                <a:latin typeface="Trebuchet MS"/>
                <a:cs typeface="Trebuchet MS"/>
              </a:rPr>
              <a:t>cooled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75" dirty="0">
                <a:solidFill>
                  <a:srgbClr val="18120E"/>
                </a:solidFill>
                <a:latin typeface="Trebuchet MS"/>
                <a:cs typeface="Trebuchet MS"/>
              </a:rPr>
              <a:t>to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0" dirty="0">
                <a:solidFill>
                  <a:srgbClr val="18120E"/>
                </a:solidFill>
                <a:latin typeface="Trebuchet MS"/>
                <a:cs typeface="Trebuchet MS"/>
              </a:rPr>
              <a:t>room </a:t>
            </a:r>
            <a:r>
              <a:rPr sz="2150" spc="295" dirty="0">
                <a:solidFill>
                  <a:srgbClr val="18120E"/>
                </a:solidFill>
                <a:latin typeface="Trebuchet MS"/>
                <a:cs typeface="Trebuchet MS"/>
              </a:rPr>
              <a:t>temperature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60" dirty="0">
                <a:solidFill>
                  <a:srgbClr val="18120E"/>
                </a:solidFill>
                <a:latin typeface="Trebuchet MS"/>
                <a:cs typeface="Trebuchet MS"/>
              </a:rPr>
              <a:t>inside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0" dirty="0">
                <a:solidFill>
                  <a:srgbClr val="18120E"/>
                </a:solidFill>
                <a:latin typeface="Trebuchet MS"/>
                <a:cs typeface="Trebuchet MS"/>
              </a:rPr>
              <a:t>a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85" dirty="0">
                <a:solidFill>
                  <a:srgbClr val="18120E"/>
                </a:solidFill>
                <a:latin typeface="Trebuchet MS"/>
                <a:cs typeface="Trebuchet MS"/>
              </a:rPr>
              <a:t>desiccator.</a:t>
            </a:r>
            <a:endParaRPr sz="215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7049721" y="896982"/>
            <a:ext cx="6840855" cy="36055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010" dirty="0">
                <a:solidFill>
                  <a:srgbClr val="18120E"/>
                </a:solidFill>
              </a:rPr>
              <a:t>Methods</a:t>
            </a:r>
            <a:endParaRPr sz="6300"/>
          </a:p>
          <a:p>
            <a:pPr marL="2093595" algn="ctr">
              <a:lnSpc>
                <a:spcPct val="100000"/>
              </a:lnSpc>
              <a:spcBef>
                <a:spcPts val="715"/>
              </a:spcBef>
            </a:pPr>
            <a:r>
              <a:rPr sz="24900" spc="-4920" baseline="-1673" dirty="0">
                <a:solidFill>
                  <a:srgbClr val="6A8240"/>
                </a:solidFill>
              </a:rPr>
              <a:t>2</a:t>
            </a:r>
            <a:r>
              <a:rPr sz="6700" spc="1335" dirty="0">
                <a:solidFill>
                  <a:srgbClr val="18120E"/>
                </a:solidFill>
              </a:rPr>
              <a:t>Coolin</a:t>
            </a:r>
            <a:r>
              <a:rPr sz="6700" spc="1340" dirty="0">
                <a:solidFill>
                  <a:srgbClr val="18120E"/>
                </a:solidFill>
              </a:rPr>
              <a:t>g</a:t>
            </a:r>
            <a:endParaRPr sz="67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86279" y="672957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5" y="1526048"/>
                </a:lnTo>
                <a:lnTo>
                  <a:pt x="437762" y="1523671"/>
                </a:lnTo>
                <a:lnTo>
                  <a:pt x="390562" y="1516628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5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7555134" y="0"/>
                </a:lnTo>
                <a:lnTo>
                  <a:pt x="7603146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0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1" y="257028"/>
                </a:lnTo>
                <a:lnTo>
                  <a:pt x="8003932" y="299876"/>
                </a:lnTo>
                <a:lnTo>
                  <a:pt x="8019911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1" y="1181553"/>
                </a:lnTo>
                <a:lnTo>
                  <a:pt x="8003932" y="1226171"/>
                </a:lnTo>
                <a:lnTo>
                  <a:pt x="7983681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0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8"/>
                </a:lnTo>
                <a:lnTo>
                  <a:pt x="7603146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7530" y="2414183"/>
            <a:ext cx="5734049" cy="708659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7580348" y="3532184"/>
            <a:ext cx="9935210" cy="4845685"/>
            <a:chOff x="7580348" y="3532184"/>
            <a:chExt cx="9935210" cy="4845685"/>
          </a:xfrm>
        </p:grpSpPr>
        <p:sp>
          <p:nvSpPr>
            <p:cNvPr id="5" name="object 5"/>
            <p:cNvSpPr/>
            <p:nvPr/>
          </p:nvSpPr>
          <p:spPr>
            <a:xfrm>
              <a:off x="7580348" y="3532184"/>
              <a:ext cx="9935210" cy="4845685"/>
            </a:xfrm>
            <a:custGeom>
              <a:avLst/>
              <a:gdLst/>
              <a:ahLst/>
              <a:cxnLst/>
              <a:rect l="l" t="t" r="r" b="b"/>
              <a:pathLst>
                <a:path w="9935210" h="4845684">
                  <a:moveTo>
                    <a:pt x="2584453" y="4845370"/>
                  </a:moveTo>
                  <a:lnTo>
                    <a:pt x="2532987" y="4845024"/>
                  </a:lnTo>
                  <a:lnTo>
                    <a:pt x="2481514" y="4843893"/>
                  </a:lnTo>
                  <a:lnTo>
                    <a:pt x="2430050" y="4842009"/>
                  </a:lnTo>
                  <a:lnTo>
                    <a:pt x="2378610" y="4839403"/>
                  </a:lnTo>
                  <a:lnTo>
                    <a:pt x="2327209" y="4836109"/>
                  </a:lnTo>
                  <a:lnTo>
                    <a:pt x="2275863" y="4832158"/>
                  </a:lnTo>
                  <a:lnTo>
                    <a:pt x="2224587" y="4827582"/>
                  </a:lnTo>
                  <a:lnTo>
                    <a:pt x="2173395" y="4822412"/>
                  </a:lnTo>
                  <a:lnTo>
                    <a:pt x="2124273" y="4816901"/>
                  </a:lnTo>
                  <a:lnTo>
                    <a:pt x="2075173" y="4810825"/>
                  </a:lnTo>
                  <a:lnTo>
                    <a:pt x="2026121" y="4804152"/>
                  </a:lnTo>
                  <a:lnTo>
                    <a:pt x="1977140" y="4796852"/>
                  </a:lnTo>
                  <a:lnTo>
                    <a:pt x="1928256" y="4788895"/>
                  </a:lnTo>
                  <a:lnTo>
                    <a:pt x="1879495" y="4780250"/>
                  </a:lnTo>
                  <a:lnTo>
                    <a:pt x="1830880" y="4770886"/>
                  </a:lnTo>
                  <a:lnTo>
                    <a:pt x="1782436" y="4760772"/>
                  </a:lnTo>
                  <a:lnTo>
                    <a:pt x="1734189" y="4749878"/>
                  </a:lnTo>
                  <a:lnTo>
                    <a:pt x="1686164" y="4738173"/>
                  </a:lnTo>
                  <a:lnTo>
                    <a:pt x="1638385" y="4725626"/>
                  </a:lnTo>
                  <a:lnTo>
                    <a:pt x="1590877" y="4712206"/>
                  </a:lnTo>
                  <a:lnTo>
                    <a:pt x="1543665" y="4697883"/>
                  </a:lnTo>
                  <a:lnTo>
                    <a:pt x="1496774" y="4682627"/>
                  </a:lnTo>
                  <a:lnTo>
                    <a:pt x="1450228" y="4666405"/>
                  </a:lnTo>
                  <a:lnTo>
                    <a:pt x="1404053" y="4649189"/>
                  </a:lnTo>
                  <a:lnTo>
                    <a:pt x="1358274" y="4630946"/>
                  </a:lnTo>
                  <a:lnTo>
                    <a:pt x="1312915" y="4611646"/>
                  </a:lnTo>
                  <a:lnTo>
                    <a:pt x="1268002" y="4591260"/>
                  </a:lnTo>
                  <a:lnTo>
                    <a:pt x="1223559" y="4569754"/>
                  </a:lnTo>
                  <a:lnTo>
                    <a:pt x="1179581" y="4547061"/>
                  </a:lnTo>
                  <a:lnTo>
                    <a:pt x="1136258" y="4523268"/>
                  </a:lnTo>
                  <a:lnTo>
                    <a:pt x="1093598" y="4498398"/>
                  </a:lnTo>
                  <a:lnTo>
                    <a:pt x="1051612" y="4472475"/>
                  </a:lnTo>
                  <a:lnTo>
                    <a:pt x="1010309" y="4445524"/>
                  </a:lnTo>
                  <a:lnTo>
                    <a:pt x="969699" y="4417568"/>
                  </a:lnTo>
                  <a:lnTo>
                    <a:pt x="929792" y="4388630"/>
                  </a:lnTo>
                  <a:lnTo>
                    <a:pt x="890597" y="4358734"/>
                  </a:lnTo>
                  <a:lnTo>
                    <a:pt x="852126" y="4327905"/>
                  </a:lnTo>
                  <a:lnTo>
                    <a:pt x="814387" y="4296165"/>
                  </a:lnTo>
                  <a:lnTo>
                    <a:pt x="777390" y="4263539"/>
                  </a:lnTo>
                  <a:lnTo>
                    <a:pt x="741146" y="4230051"/>
                  </a:lnTo>
                  <a:lnTo>
                    <a:pt x="705663" y="4195723"/>
                  </a:lnTo>
                  <a:lnTo>
                    <a:pt x="670953" y="4160581"/>
                  </a:lnTo>
                  <a:lnTo>
                    <a:pt x="637024" y="4124647"/>
                  </a:lnTo>
                  <a:lnTo>
                    <a:pt x="603887" y="4087945"/>
                  </a:lnTo>
                  <a:lnTo>
                    <a:pt x="571551" y="4050500"/>
                  </a:lnTo>
                  <a:lnTo>
                    <a:pt x="540026" y="4012335"/>
                  </a:lnTo>
                  <a:lnTo>
                    <a:pt x="509323" y="3973473"/>
                  </a:lnTo>
                  <a:lnTo>
                    <a:pt x="479451" y="3933938"/>
                  </a:lnTo>
                  <a:lnTo>
                    <a:pt x="450419" y="3893755"/>
                  </a:lnTo>
                  <a:lnTo>
                    <a:pt x="422238" y="3852947"/>
                  </a:lnTo>
                  <a:lnTo>
                    <a:pt x="394918" y="3811537"/>
                  </a:lnTo>
                  <a:lnTo>
                    <a:pt x="368468" y="3769549"/>
                  </a:lnTo>
                  <a:lnTo>
                    <a:pt x="342898" y="3727008"/>
                  </a:lnTo>
                  <a:lnTo>
                    <a:pt x="318218" y="3683937"/>
                  </a:lnTo>
                  <a:lnTo>
                    <a:pt x="294439" y="3640359"/>
                  </a:lnTo>
                  <a:lnTo>
                    <a:pt x="271569" y="3596299"/>
                  </a:lnTo>
                  <a:lnTo>
                    <a:pt x="249618" y="3551780"/>
                  </a:lnTo>
                  <a:lnTo>
                    <a:pt x="228597" y="3506826"/>
                  </a:lnTo>
                  <a:lnTo>
                    <a:pt x="208516" y="3461461"/>
                  </a:lnTo>
                  <a:lnTo>
                    <a:pt x="189383" y="3415708"/>
                  </a:lnTo>
                  <a:lnTo>
                    <a:pt x="171210" y="3369591"/>
                  </a:lnTo>
                  <a:lnTo>
                    <a:pt x="154005" y="3323134"/>
                  </a:lnTo>
                  <a:lnTo>
                    <a:pt x="137779" y="3276361"/>
                  </a:lnTo>
                  <a:lnTo>
                    <a:pt x="122517" y="3229306"/>
                  </a:lnTo>
                  <a:lnTo>
                    <a:pt x="108191" y="3182000"/>
                  </a:lnTo>
                  <a:lnTo>
                    <a:pt x="94794" y="3134455"/>
                  </a:lnTo>
                  <a:lnTo>
                    <a:pt x="82318" y="3086685"/>
                  </a:lnTo>
                  <a:lnTo>
                    <a:pt x="70756" y="3038704"/>
                  </a:lnTo>
                  <a:lnTo>
                    <a:pt x="60098" y="2990525"/>
                  </a:lnTo>
                  <a:lnTo>
                    <a:pt x="50339" y="2942162"/>
                  </a:lnTo>
                  <a:lnTo>
                    <a:pt x="41469" y="2893628"/>
                  </a:lnTo>
                  <a:lnTo>
                    <a:pt x="33481" y="2844938"/>
                  </a:lnTo>
                  <a:lnTo>
                    <a:pt x="26368" y="2796105"/>
                  </a:lnTo>
                  <a:lnTo>
                    <a:pt x="20121" y="2747142"/>
                  </a:lnTo>
                  <a:lnTo>
                    <a:pt x="14733" y="2698063"/>
                  </a:lnTo>
                  <a:lnTo>
                    <a:pt x="10195" y="2648883"/>
                  </a:lnTo>
                  <a:lnTo>
                    <a:pt x="6501" y="2599613"/>
                  </a:lnTo>
                  <a:lnTo>
                    <a:pt x="3642" y="2550269"/>
                  </a:lnTo>
                  <a:lnTo>
                    <a:pt x="1611" y="2500864"/>
                  </a:lnTo>
                  <a:lnTo>
                    <a:pt x="399" y="2451411"/>
                  </a:lnTo>
                  <a:lnTo>
                    <a:pt x="0" y="2401924"/>
                  </a:lnTo>
                  <a:lnTo>
                    <a:pt x="404" y="2352416"/>
                  </a:lnTo>
                  <a:lnTo>
                    <a:pt x="1605" y="2302902"/>
                  </a:lnTo>
                  <a:lnTo>
                    <a:pt x="3594" y="2253395"/>
                  </a:lnTo>
                  <a:lnTo>
                    <a:pt x="6365" y="2203909"/>
                  </a:lnTo>
                  <a:lnTo>
                    <a:pt x="9908" y="2154457"/>
                  </a:lnTo>
                  <a:lnTo>
                    <a:pt x="14217" y="2105053"/>
                  </a:lnTo>
                  <a:lnTo>
                    <a:pt x="19282" y="2055710"/>
                  </a:lnTo>
                  <a:lnTo>
                    <a:pt x="25098" y="2006443"/>
                  </a:lnTo>
                  <a:lnTo>
                    <a:pt x="31656" y="1957264"/>
                  </a:lnTo>
                  <a:lnTo>
                    <a:pt x="38947" y="1908188"/>
                  </a:lnTo>
                  <a:lnTo>
                    <a:pt x="46965" y="1859228"/>
                  </a:lnTo>
                  <a:lnTo>
                    <a:pt x="55701" y="1810398"/>
                  </a:lnTo>
                  <a:lnTo>
                    <a:pt x="65148" y="1761711"/>
                  </a:lnTo>
                  <a:lnTo>
                    <a:pt x="75298" y="1713181"/>
                  </a:lnTo>
                  <a:lnTo>
                    <a:pt x="86143" y="1664822"/>
                  </a:lnTo>
                  <a:lnTo>
                    <a:pt x="97675" y="1616648"/>
                  </a:lnTo>
                  <a:lnTo>
                    <a:pt x="109887" y="1568671"/>
                  </a:lnTo>
                  <a:lnTo>
                    <a:pt x="122470" y="1522117"/>
                  </a:lnTo>
                  <a:lnTo>
                    <a:pt x="135836" y="1475524"/>
                  </a:lnTo>
                  <a:lnTo>
                    <a:pt x="149998" y="1428939"/>
                  </a:lnTo>
                  <a:lnTo>
                    <a:pt x="164966" y="1382409"/>
                  </a:lnTo>
                  <a:lnTo>
                    <a:pt x="180754" y="1335981"/>
                  </a:lnTo>
                  <a:lnTo>
                    <a:pt x="197371" y="1289703"/>
                  </a:lnTo>
                  <a:lnTo>
                    <a:pt x="214831" y="1243620"/>
                  </a:lnTo>
                  <a:lnTo>
                    <a:pt x="233144" y="1197780"/>
                  </a:lnTo>
                  <a:lnTo>
                    <a:pt x="252322" y="1152230"/>
                  </a:lnTo>
                  <a:lnTo>
                    <a:pt x="272377" y="1107017"/>
                  </a:lnTo>
                  <a:lnTo>
                    <a:pt x="293320" y="1062188"/>
                  </a:lnTo>
                  <a:lnTo>
                    <a:pt x="315163" y="1017789"/>
                  </a:lnTo>
                  <a:lnTo>
                    <a:pt x="337918" y="973868"/>
                  </a:lnTo>
                  <a:lnTo>
                    <a:pt x="361596" y="930471"/>
                  </a:lnTo>
                  <a:lnTo>
                    <a:pt x="386209" y="887646"/>
                  </a:lnTo>
                  <a:lnTo>
                    <a:pt x="411769" y="845440"/>
                  </a:lnTo>
                  <a:lnTo>
                    <a:pt x="438286" y="803899"/>
                  </a:lnTo>
                  <a:lnTo>
                    <a:pt x="465774" y="763070"/>
                  </a:lnTo>
                  <a:lnTo>
                    <a:pt x="494243" y="723001"/>
                  </a:lnTo>
                  <a:lnTo>
                    <a:pt x="523704" y="683738"/>
                  </a:lnTo>
                  <a:lnTo>
                    <a:pt x="554171" y="645328"/>
                  </a:lnTo>
                  <a:lnTo>
                    <a:pt x="585653" y="607819"/>
                  </a:lnTo>
                  <a:lnTo>
                    <a:pt x="618164" y="571256"/>
                  </a:lnTo>
                  <a:lnTo>
                    <a:pt x="651714" y="535688"/>
                  </a:lnTo>
                  <a:lnTo>
                    <a:pt x="686315" y="501161"/>
                  </a:lnTo>
                  <a:lnTo>
                    <a:pt x="721979" y="467721"/>
                  </a:lnTo>
                  <a:lnTo>
                    <a:pt x="758717" y="435417"/>
                  </a:lnTo>
                  <a:lnTo>
                    <a:pt x="796541" y="404294"/>
                  </a:lnTo>
                  <a:lnTo>
                    <a:pt x="835463" y="374400"/>
                  </a:lnTo>
                  <a:lnTo>
                    <a:pt x="875494" y="345782"/>
                  </a:lnTo>
                  <a:lnTo>
                    <a:pt x="916645" y="318487"/>
                  </a:lnTo>
                  <a:lnTo>
                    <a:pt x="959136" y="294127"/>
                  </a:lnTo>
                  <a:lnTo>
                    <a:pt x="1003051" y="273934"/>
                  </a:lnTo>
                  <a:lnTo>
                    <a:pt x="1048209" y="257431"/>
                  </a:lnTo>
                  <a:lnTo>
                    <a:pt x="1094430" y="244140"/>
                  </a:lnTo>
                  <a:lnTo>
                    <a:pt x="1141534" y="233584"/>
                  </a:lnTo>
                  <a:lnTo>
                    <a:pt x="1189338" y="225285"/>
                  </a:lnTo>
                  <a:lnTo>
                    <a:pt x="1237662" y="218765"/>
                  </a:lnTo>
                  <a:lnTo>
                    <a:pt x="1286326" y="213549"/>
                  </a:lnTo>
                  <a:lnTo>
                    <a:pt x="1335149" y="209157"/>
                  </a:lnTo>
                  <a:lnTo>
                    <a:pt x="1383950" y="205112"/>
                  </a:lnTo>
                  <a:lnTo>
                    <a:pt x="1432548" y="200938"/>
                  </a:lnTo>
                  <a:lnTo>
                    <a:pt x="1480762" y="196156"/>
                  </a:lnTo>
                  <a:lnTo>
                    <a:pt x="1529828" y="190829"/>
                  </a:lnTo>
                  <a:lnTo>
                    <a:pt x="1578901" y="185576"/>
                  </a:lnTo>
                  <a:lnTo>
                    <a:pt x="1627980" y="180396"/>
                  </a:lnTo>
                  <a:lnTo>
                    <a:pt x="1677066" y="175291"/>
                  </a:lnTo>
                  <a:lnTo>
                    <a:pt x="1726158" y="170259"/>
                  </a:lnTo>
                  <a:lnTo>
                    <a:pt x="1775257" y="165301"/>
                  </a:lnTo>
                  <a:lnTo>
                    <a:pt x="1824363" y="160417"/>
                  </a:lnTo>
                  <a:lnTo>
                    <a:pt x="1873475" y="155607"/>
                  </a:lnTo>
                  <a:lnTo>
                    <a:pt x="1922593" y="150871"/>
                  </a:lnTo>
                  <a:lnTo>
                    <a:pt x="1971718" y="146208"/>
                  </a:lnTo>
                  <a:lnTo>
                    <a:pt x="2020849" y="141620"/>
                  </a:lnTo>
                  <a:lnTo>
                    <a:pt x="2069987" y="137105"/>
                  </a:lnTo>
                  <a:lnTo>
                    <a:pt x="2119132" y="132664"/>
                  </a:lnTo>
                  <a:lnTo>
                    <a:pt x="2168283" y="128297"/>
                  </a:lnTo>
                  <a:lnTo>
                    <a:pt x="2217440" y="124003"/>
                  </a:lnTo>
                  <a:lnTo>
                    <a:pt x="2266604" y="119784"/>
                  </a:lnTo>
                  <a:lnTo>
                    <a:pt x="2315774" y="115638"/>
                  </a:lnTo>
                  <a:lnTo>
                    <a:pt x="2366827" y="111398"/>
                  </a:lnTo>
                  <a:lnTo>
                    <a:pt x="2417884" y="107237"/>
                  </a:lnTo>
                  <a:lnTo>
                    <a:pt x="2468943" y="103155"/>
                  </a:lnTo>
                  <a:lnTo>
                    <a:pt x="2520007" y="99153"/>
                  </a:lnTo>
                  <a:lnTo>
                    <a:pt x="2571074" y="95229"/>
                  </a:lnTo>
                  <a:lnTo>
                    <a:pt x="2622145" y="91385"/>
                  </a:lnTo>
                  <a:lnTo>
                    <a:pt x="2673219" y="87621"/>
                  </a:lnTo>
                  <a:lnTo>
                    <a:pt x="2724297" y="83935"/>
                  </a:lnTo>
                  <a:lnTo>
                    <a:pt x="2775378" y="80329"/>
                  </a:lnTo>
                  <a:lnTo>
                    <a:pt x="2826463" y="76802"/>
                  </a:lnTo>
                  <a:lnTo>
                    <a:pt x="2877552" y="73355"/>
                  </a:lnTo>
                  <a:lnTo>
                    <a:pt x="2928644" y="69986"/>
                  </a:lnTo>
                  <a:lnTo>
                    <a:pt x="2979740" y="66697"/>
                  </a:lnTo>
                  <a:lnTo>
                    <a:pt x="3030840" y="63487"/>
                  </a:lnTo>
                  <a:lnTo>
                    <a:pt x="3081943" y="60357"/>
                  </a:lnTo>
                  <a:lnTo>
                    <a:pt x="3133049" y="57306"/>
                  </a:lnTo>
                  <a:lnTo>
                    <a:pt x="3184159" y="54334"/>
                  </a:lnTo>
                  <a:lnTo>
                    <a:pt x="3235273" y="51441"/>
                  </a:lnTo>
                  <a:lnTo>
                    <a:pt x="3286390" y="48627"/>
                  </a:lnTo>
                  <a:lnTo>
                    <a:pt x="3337511" y="45893"/>
                  </a:lnTo>
                  <a:lnTo>
                    <a:pt x="3388636" y="43238"/>
                  </a:lnTo>
                  <a:lnTo>
                    <a:pt x="3439764" y="40662"/>
                  </a:lnTo>
                  <a:lnTo>
                    <a:pt x="3490895" y="38166"/>
                  </a:lnTo>
                  <a:lnTo>
                    <a:pt x="3542031" y="35749"/>
                  </a:lnTo>
                  <a:lnTo>
                    <a:pt x="3593170" y="33411"/>
                  </a:lnTo>
                  <a:lnTo>
                    <a:pt x="3644312" y="31152"/>
                  </a:lnTo>
                  <a:lnTo>
                    <a:pt x="3695458" y="28973"/>
                  </a:lnTo>
                  <a:lnTo>
                    <a:pt x="3746608" y="26873"/>
                  </a:lnTo>
                  <a:lnTo>
                    <a:pt x="3797761" y="24852"/>
                  </a:lnTo>
                  <a:lnTo>
                    <a:pt x="3848918" y="22911"/>
                  </a:lnTo>
                  <a:lnTo>
                    <a:pt x="3900078" y="21049"/>
                  </a:lnTo>
                  <a:lnTo>
                    <a:pt x="3951242" y="19266"/>
                  </a:lnTo>
                  <a:lnTo>
                    <a:pt x="4002409" y="17562"/>
                  </a:lnTo>
                  <a:lnTo>
                    <a:pt x="4052862" y="15957"/>
                  </a:lnTo>
                  <a:lnTo>
                    <a:pt x="4103313" y="14429"/>
                  </a:lnTo>
                  <a:lnTo>
                    <a:pt x="4153763" y="12978"/>
                  </a:lnTo>
                  <a:lnTo>
                    <a:pt x="4204211" y="11603"/>
                  </a:lnTo>
                  <a:lnTo>
                    <a:pt x="4254658" y="10306"/>
                  </a:lnTo>
                  <a:lnTo>
                    <a:pt x="4305103" y="9085"/>
                  </a:lnTo>
                  <a:lnTo>
                    <a:pt x="4355547" y="7942"/>
                  </a:lnTo>
                  <a:lnTo>
                    <a:pt x="4405990" y="6875"/>
                  </a:lnTo>
                  <a:lnTo>
                    <a:pt x="4456431" y="5885"/>
                  </a:lnTo>
                  <a:lnTo>
                    <a:pt x="4506871" y="4972"/>
                  </a:lnTo>
                  <a:lnTo>
                    <a:pt x="4557309" y="4135"/>
                  </a:lnTo>
                  <a:lnTo>
                    <a:pt x="4607746" y="3376"/>
                  </a:lnTo>
                  <a:lnTo>
                    <a:pt x="4658181" y="2693"/>
                  </a:lnTo>
                  <a:lnTo>
                    <a:pt x="4708615" y="2088"/>
                  </a:lnTo>
                  <a:lnTo>
                    <a:pt x="4759048" y="1559"/>
                  </a:lnTo>
                  <a:lnTo>
                    <a:pt x="4809479" y="1107"/>
                  </a:lnTo>
                  <a:lnTo>
                    <a:pt x="4859909" y="732"/>
                  </a:lnTo>
                  <a:lnTo>
                    <a:pt x="4910337" y="433"/>
                  </a:lnTo>
                  <a:lnTo>
                    <a:pt x="4960764" y="212"/>
                  </a:lnTo>
                  <a:lnTo>
                    <a:pt x="5011190" y="67"/>
                  </a:lnTo>
                  <a:lnTo>
                    <a:pt x="5061614" y="0"/>
                  </a:lnTo>
                  <a:lnTo>
                    <a:pt x="5112036" y="9"/>
                  </a:lnTo>
                  <a:lnTo>
                    <a:pt x="5162458" y="95"/>
                  </a:lnTo>
                  <a:lnTo>
                    <a:pt x="5212877" y="257"/>
                  </a:lnTo>
                  <a:lnTo>
                    <a:pt x="5263296" y="497"/>
                  </a:lnTo>
                  <a:lnTo>
                    <a:pt x="5313713" y="814"/>
                  </a:lnTo>
                  <a:lnTo>
                    <a:pt x="5364128" y="1207"/>
                  </a:lnTo>
                  <a:lnTo>
                    <a:pt x="5414543" y="1677"/>
                  </a:lnTo>
                  <a:lnTo>
                    <a:pt x="5464955" y="2225"/>
                  </a:lnTo>
                  <a:lnTo>
                    <a:pt x="5515367" y="2849"/>
                  </a:lnTo>
                  <a:lnTo>
                    <a:pt x="5565776" y="3549"/>
                  </a:lnTo>
                  <a:lnTo>
                    <a:pt x="5616185" y="4327"/>
                  </a:lnTo>
                  <a:lnTo>
                    <a:pt x="5666592" y="5182"/>
                  </a:lnTo>
                  <a:lnTo>
                    <a:pt x="5716997" y="6113"/>
                  </a:lnTo>
                  <a:lnTo>
                    <a:pt x="5767402" y="7121"/>
                  </a:lnTo>
                  <a:lnTo>
                    <a:pt x="5817804" y="8207"/>
                  </a:lnTo>
                  <a:lnTo>
                    <a:pt x="5868206" y="9369"/>
                  </a:lnTo>
                  <a:lnTo>
                    <a:pt x="5918606" y="10607"/>
                  </a:lnTo>
                  <a:lnTo>
                    <a:pt x="5969004" y="11923"/>
                  </a:lnTo>
                  <a:lnTo>
                    <a:pt x="6019401" y="13316"/>
                  </a:lnTo>
                  <a:lnTo>
                    <a:pt x="6069797" y="14785"/>
                  </a:lnTo>
                  <a:lnTo>
                    <a:pt x="6120191" y="16331"/>
                  </a:lnTo>
                  <a:lnTo>
                    <a:pt x="6170584" y="17955"/>
                  </a:lnTo>
                  <a:lnTo>
                    <a:pt x="6220975" y="19655"/>
                  </a:lnTo>
                  <a:lnTo>
                    <a:pt x="6271365" y="21431"/>
                  </a:lnTo>
                  <a:lnTo>
                    <a:pt x="6321754" y="23285"/>
                  </a:lnTo>
                  <a:lnTo>
                    <a:pt x="6372141" y="25216"/>
                  </a:lnTo>
                  <a:lnTo>
                    <a:pt x="6422527" y="27223"/>
                  </a:lnTo>
                  <a:lnTo>
                    <a:pt x="6472911" y="29307"/>
                  </a:lnTo>
                  <a:lnTo>
                    <a:pt x="6523294" y="31469"/>
                  </a:lnTo>
                  <a:lnTo>
                    <a:pt x="6573675" y="33707"/>
                  </a:lnTo>
                  <a:lnTo>
                    <a:pt x="6624055" y="36022"/>
                  </a:lnTo>
                  <a:lnTo>
                    <a:pt x="6674434" y="38413"/>
                  </a:lnTo>
                  <a:lnTo>
                    <a:pt x="6724811" y="40882"/>
                  </a:lnTo>
                  <a:lnTo>
                    <a:pt x="6775187" y="43427"/>
                  </a:lnTo>
                  <a:lnTo>
                    <a:pt x="6825561" y="46050"/>
                  </a:lnTo>
                  <a:lnTo>
                    <a:pt x="6875934" y="48749"/>
                  </a:lnTo>
                  <a:lnTo>
                    <a:pt x="6926306" y="51525"/>
                  </a:lnTo>
                  <a:lnTo>
                    <a:pt x="6976676" y="54378"/>
                  </a:lnTo>
                  <a:lnTo>
                    <a:pt x="7027044" y="57307"/>
                  </a:lnTo>
                  <a:lnTo>
                    <a:pt x="7077411" y="60314"/>
                  </a:lnTo>
                  <a:lnTo>
                    <a:pt x="7127777" y="63397"/>
                  </a:lnTo>
                  <a:lnTo>
                    <a:pt x="7178142" y="66558"/>
                  </a:lnTo>
                  <a:lnTo>
                    <a:pt x="7228505" y="69795"/>
                  </a:lnTo>
                  <a:lnTo>
                    <a:pt x="7278866" y="73109"/>
                  </a:lnTo>
                  <a:lnTo>
                    <a:pt x="7329226" y="76500"/>
                  </a:lnTo>
                  <a:lnTo>
                    <a:pt x="7379585" y="79967"/>
                  </a:lnTo>
                  <a:lnTo>
                    <a:pt x="7431085" y="83602"/>
                  </a:lnTo>
                  <a:lnTo>
                    <a:pt x="7482591" y="87350"/>
                  </a:lnTo>
                  <a:lnTo>
                    <a:pt x="7534098" y="91243"/>
                  </a:lnTo>
                  <a:lnTo>
                    <a:pt x="7585597" y="95310"/>
                  </a:lnTo>
                  <a:lnTo>
                    <a:pt x="7637082" y="99582"/>
                  </a:lnTo>
                  <a:lnTo>
                    <a:pt x="7688546" y="104090"/>
                  </a:lnTo>
                  <a:lnTo>
                    <a:pt x="7739981" y="108864"/>
                  </a:lnTo>
                  <a:lnTo>
                    <a:pt x="7791381" y="113934"/>
                  </a:lnTo>
                  <a:lnTo>
                    <a:pt x="7842738" y="119331"/>
                  </a:lnTo>
                  <a:lnTo>
                    <a:pt x="7894045" y="125086"/>
                  </a:lnTo>
                  <a:lnTo>
                    <a:pt x="7945296" y="131228"/>
                  </a:lnTo>
                  <a:lnTo>
                    <a:pt x="7996483" y="137788"/>
                  </a:lnTo>
                  <a:lnTo>
                    <a:pt x="8047599" y="144796"/>
                  </a:lnTo>
                  <a:lnTo>
                    <a:pt x="8098637" y="152284"/>
                  </a:lnTo>
                  <a:lnTo>
                    <a:pt x="8149590" y="160281"/>
                  </a:lnTo>
                  <a:lnTo>
                    <a:pt x="8200450" y="168817"/>
                  </a:lnTo>
                  <a:lnTo>
                    <a:pt x="8251212" y="177924"/>
                  </a:lnTo>
                  <a:lnTo>
                    <a:pt x="8301867" y="187631"/>
                  </a:lnTo>
                  <a:lnTo>
                    <a:pt x="8352408" y="197970"/>
                  </a:lnTo>
                  <a:lnTo>
                    <a:pt x="8402829" y="208970"/>
                  </a:lnTo>
                  <a:lnTo>
                    <a:pt x="8452473" y="220555"/>
                  </a:lnTo>
                  <a:lnTo>
                    <a:pt x="8502006" y="233062"/>
                  </a:lnTo>
                  <a:lnTo>
                    <a:pt x="8551288" y="246656"/>
                  </a:lnTo>
                  <a:lnTo>
                    <a:pt x="8600177" y="261502"/>
                  </a:lnTo>
                  <a:lnTo>
                    <a:pt x="8648532" y="277765"/>
                  </a:lnTo>
                  <a:lnTo>
                    <a:pt x="8696213" y="295611"/>
                  </a:lnTo>
                  <a:lnTo>
                    <a:pt x="8743079" y="315205"/>
                  </a:lnTo>
                  <a:lnTo>
                    <a:pt x="8788989" y="336713"/>
                  </a:lnTo>
                  <a:lnTo>
                    <a:pt x="8833802" y="360300"/>
                  </a:lnTo>
                  <a:lnTo>
                    <a:pt x="8877377" y="386131"/>
                  </a:lnTo>
                  <a:lnTo>
                    <a:pt x="8919574" y="414371"/>
                  </a:lnTo>
                  <a:lnTo>
                    <a:pt x="8961439" y="446041"/>
                  </a:lnTo>
                  <a:lnTo>
                    <a:pt x="9001344" y="479929"/>
                  </a:lnTo>
                  <a:lnTo>
                    <a:pt x="9039415" y="515830"/>
                  </a:lnTo>
                  <a:lnTo>
                    <a:pt x="9075781" y="553540"/>
                  </a:lnTo>
                  <a:lnTo>
                    <a:pt x="9110567" y="592853"/>
                  </a:lnTo>
                  <a:lnTo>
                    <a:pt x="9143902" y="633565"/>
                  </a:lnTo>
                  <a:lnTo>
                    <a:pt x="9175911" y="675469"/>
                  </a:lnTo>
                  <a:lnTo>
                    <a:pt x="9206723" y="718362"/>
                  </a:lnTo>
                  <a:lnTo>
                    <a:pt x="9236464" y="762039"/>
                  </a:lnTo>
                  <a:lnTo>
                    <a:pt x="9265261" y="806294"/>
                  </a:lnTo>
                  <a:lnTo>
                    <a:pt x="9293241" y="850922"/>
                  </a:lnTo>
                  <a:lnTo>
                    <a:pt x="9319140" y="893482"/>
                  </a:lnTo>
                  <a:lnTo>
                    <a:pt x="9344548" y="936311"/>
                  </a:lnTo>
                  <a:lnTo>
                    <a:pt x="9369466" y="979409"/>
                  </a:lnTo>
                  <a:lnTo>
                    <a:pt x="9393894" y="1022775"/>
                  </a:lnTo>
                  <a:lnTo>
                    <a:pt x="9417832" y="1066409"/>
                  </a:lnTo>
                  <a:lnTo>
                    <a:pt x="9441279" y="1110312"/>
                  </a:lnTo>
                  <a:lnTo>
                    <a:pt x="9464237" y="1154483"/>
                  </a:lnTo>
                  <a:lnTo>
                    <a:pt x="9486703" y="1198923"/>
                  </a:lnTo>
                  <a:lnTo>
                    <a:pt x="9508680" y="1243632"/>
                  </a:lnTo>
                  <a:lnTo>
                    <a:pt x="9530154" y="1288583"/>
                  </a:lnTo>
                  <a:lnTo>
                    <a:pt x="9551113" y="1333753"/>
                  </a:lnTo>
                  <a:lnTo>
                    <a:pt x="9571557" y="1379140"/>
                  </a:lnTo>
                  <a:lnTo>
                    <a:pt x="9591487" y="1424744"/>
                  </a:lnTo>
                  <a:lnTo>
                    <a:pt x="9610901" y="1470567"/>
                  </a:lnTo>
                  <a:lnTo>
                    <a:pt x="9629801" y="1516607"/>
                  </a:lnTo>
                  <a:lnTo>
                    <a:pt x="9648185" y="1562865"/>
                  </a:lnTo>
                  <a:lnTo>
                    <a:pt x="9666055" y="1609341"/>
                  </a:lnTo>
                  <a:lnTo>
                    <a:pt x="9683410" y="1656035"/>
                  </a:lnTo>
                  <a:lnTo>
                    <a:pt x="9700240" y="1702920"/>
                  </a:lnTo>
                  <a:lnTo>
                    <a:pt x="9716536" y="1749969"/>
                  </a:lnTo>
                  <a:lnTo>
                    <a:pt x="9732297" y="1797184"/>
                  </a:lnTo>
                  <a:lnTo>
                    <a:pt x="9747525" y="1844563"/>
                  </a:lnTo>
                  <a:lnTo>
                    <a:pt x="9762218" y="1892107"/>
                  </a:lnTo>
                  <a:lnTo>
                    <a:pt x="9776378" y="1939816"/>
                  </a:lnTo>
                  <a:lnTo>
                    <a:pt x="9790002" y="1987690"/>
                  </a:lnTo>
                  <a:lnTo>
                    <a:pt x="9803093" y="2035728"/>
                  </a:lnTo>
                  <a:lnTo>
                    <a:pt x="9815650" y="2083932"/>
                  </a:lnTo>
                  <a:lnTo>
                    <a:pt x="9827665" y="2132272"/>
                  </a:lnTo>
                  <a:lnTo>
                    <a:pt x="9839132" y="2180723"/>
                  </a:lnTo>
                  <a:lnTo>
                    <a:pt x="9850051" y="2229285"/>
                  </a:lnTo>
                  <a:lnTo>
                    <a:pt x="9860422" y="2277956"/>
                  </a:lnTo>
                  <a:lnTo>
                    <a:pt x="9870245" y="2326737"/>
                  </a:lnTo>
                  <a:lnTo>
                    <a:pt x="9879519" y="2375629"/>
                  </a:lnTo>
                  <a:lnTo>
                    <a:pt x="9888245" y="2424631"/>
                  </a:lnTo>
                  <a:lnTo>
                    <a:pt x="9896424" y="2473743"/>
                  </a:lnTo>
                  <a:lnTo>
                    <a:pt x="9904054" y="2522965"/>
                  </a:lnTo>
                  <a:lnTo>
                    <a:pt x="9910997" y="2571793"/>
                  </a:lnTo>
                  <a:lnTo>
                    <a:pt x="9917270" y="2620816"/>
                  </a:lnTo>
                  <a:lnTo>
                    <a:pt x="9922763" y="2669991"/>
                  </a:lnTo>
                  <a:lnTo>
                    <a:pt x="9927364" y="2719273"/>
                  </a:lnTo>
                  <a:lnTo>
                    <a:pt x="9930963" y="2768618"/>
                  </a:lnTo>
                  <a:lnTo>
                    <a:pt x="9933450" y="2817982"/>
                  </a:lnTo>
                  <a:lnTo>
                    <a:pt x="9934715" y="2867321"/>
                  </a:lnTo>
                  <a:lnTo>
                    <a:pt x="9934646" y="2916591"/>
                  </a:lnTo>
                  <a:lnTo>
                    <a:pt x="9933134" y="2965748"/>
                  </a:lnTo>
                  <a:lnTo>
                    <a:pt x="9930068" y="3014747"/>
                  </a:lnTo>
                  <a:lnTo>
                    <a:pt x="9925338" y="3063545"/>
                  </a:lnTo>
                  <a:lnTo>
                    <a:pt x="9918833" y="3112097"/>
                  </a:lnTo>
                  <a:lnTo>
                    <a:pt x="9910443" y="3160360"/>
                  </a:lnTo>
                  <a:lnTo>
                    <a:pt x="9900057" y="3208289"/>
                  </a:lnTo>
                  <a:lnTo>
                    <a:pt x="9887564" y="3255840"/>
                  </a:lnTo>
                  <a:lnTo>
                    <a:pt x="9872457" y="3304179"/>
                  </a:lnTo>
                  <a:lnTo>
                    <a:pt x="9855204" y="3351585"/>
                  </a:lnTo>
                  <a:lnTo>
                    <a:pt x="9835893" y="3398055"/>
                  </a:lnTo>
                  <a:lnTo>
                    <a:pt x="9814608" y="3443587"/>
                  </a:lnTo>
                  <a:lnTo>
                    <a:pt x="9791435" y="3488179"/>
                  </a:lnTo>
                  <a:lnTo>
                    <a:pt x="9766460" y="3531826"/>
                  </a:lnTo>
                  <a:lnTo>
                    <a:pt x="9739770" y="3574527"/>
                  </a:lnTo>
                  <a:lnTo>
                    <a:pt x="9711449" y="3616279"/>
                  </a:lnTo>
                  <a:lnTo>
                    <a:pt x="9681583" y="3657079"/>
                  </a:lnTo>
                  <a:lnTo>
                    <a:pt x="9650259" y="3696924"/>
                  </a:lnTo>
                  <a:lnTo>
                    <a:pt x="9617561" y="3735812"/>
                  </a:lnTo>
                  <a:lnTo>
                    <a:pt x="9583577" y="3773740"/>
                  </a:lnTo>
                  <a:lnTo>
                    <a:pt x="9548390" y="3810704"/>
                  </a:lnTo>
                  <a:lnTo>
                    <a:pt x="9512088" y="3846703"/>
                  </a:lnTo>
                  <a:lnTo>
                    <a:pt x="9474756" y="3881733"/>
                  </a:lnTo>
                  <a:lnTo>
                    <a:pt x="9436480" y="3915793"/>
                  </a:lnTo>
                  <a:lnTo>
                    <a:pt x="9397345" y="3948878"/>
                  </a:lnTo>
                  <a:lnTo>
                    <a:pt x="9357438" y="3980987"/>
                  </a:lnTo>
                  <a:lnTo>
                    <a:pt x="9316843" y="4012116"/>
                  </a:lnTo>
                  <a:lnTo>
                    <a:pt x="9275648" y="4042263"/>
                  </a:lnTo>
                  <a:lnTo>
                    <a:pt x="9233936" y="4071425"/>
                  </a:lnTo>
                  <a:lnTo>
                    <a:pt x="9192321" y="4099309"/>
                  </a:lnTo>
                  <a:lnTo>
                    <a:pt x="9150264" y="4126390"/>
                  </a:lnTo>
                  <a:lnTo>
                    <a:pt x="9107776" y="4152676"/>
                  </a:lnTo>
                  <a:lnTo>
                    <a:pt x="9064870" y="4178177"/>
                  </a:lnTo>
                  <a:lnTo>
                    <a:pt x="9021556" y="4202903"/>
                  </a:lnTo>
                  <a:lnTo>
                    <a:pt x="8977847" y="4226862"/>
                  </a:lnTo>
                  <a:lnTo>
                    <a:pt x="8933755" y="4250065"/>
                  </a:lnTo>
                  <a:lnTo>
                    <a:pt x="8889290" y="4272519"/>
                  </a:lnTo>
                  <a:lnTo>
                    <a:pt x="8844466" y="4294236"/>
                  </a:lnTo>
                  <a:lnTo>
                    <a:pt x="8799292" y="4315224"/>
                  </a:lnTo>
                  <a:lnTo>
                    <a:pt x="8753782" y="4335492"/>
                  </a:lnTo>
                  <a:lnTo>
                    <a:pt x="8707946" y="4355050"/>
                  </a:lnTo>
                  <a:lnTo>
                    <a:pt x="8661797" y="4373907"/>
                  </a:lnTo>
                  <a:lnTo>
                    <a:pt x="8615346" y="4392073"/>
                  </a:lnTo>
                  <a:lnTo>
                    <a:pt x="8568604" y="4409557"/>
                  </a:lnTo>
                  <a:lnTo>
                    <a:pt x="8521584" y="4426368"/>
                  </a:lnTo>
                  <a:lnTo>
                    <a:pt x="8474297" y="4442516"/>
                  </a:lnTo>
                  <a:lnTo>
                    <a:pt x="8426755" y="4458010"/>
                  </a:lnTo>
                  <a:lnTo>
                    <a:pt x="8378969" y="4472859"/>
                  </a:lnTo>
                  <a:lnTo>
                    <a:pt x="8330951" y="4487073"/>
                  </a:lnTo>
                  <a:lnTo>
                    <a:pt x="8282713" y="4500660"/>
                  </a:lnTo>
                  <a:lnTo>
                    <a:pt x="8234267" y="4513632"/>
                  </a:lnTo>
                  <a:lnTo>
                    <a:pt x="8185624" y="4525996"/>
                  </a:lnTo>
                  <a:lnTo>
                    <a:pt x="8136795" y="4537762"/>
                  </a:lnTo>
                  <a:lnTo>
                    <a:pt x="8087793" y="4548940"/>
                  </a:lnTo>
                  <a:lnTo>
                    <a:pt x="8038630" y="4559538"/>
                  </a:lnTo>
                  <a:lnTo>
                    <a:pt x="7989316" y="4569567"/>
                  </a:lnTo>
                  <a:lnTo>
                    <a:pt x="7939863" y="4579035"/>
                  </a:lnTo>
                  <a:lnTo>
                    <a:pt x="7890284" y="4587953"/>
                  </a:lnTo>
                  <a:lnTo>
                    <a:pt x="7840590" y="4596328"/>
                  </a:lnTo>
                  <a:lnTo>
                    <a:pt x="7790792" y="4604172"/>
                  </a:lnTo>
                  <a:lnTo>
                    <a:pt x="7740903" y="4611492"/>
                  </a:lnTo>
                  <a:lnTo>
                    <a:pt x="7690933" y="4618298"/>
                  </a:lnTo>
                  <a:lnTo>
                    <a:pt x="7640895" y="4624601"/>
                  </a:lnTo>
                  <a:lnTo>
                    <a:pt x="7590800" y="4630408"/>
                  </a:lnTo>
                  <a:lnTo>
                    <a:pt x="7540661" y="4635730"/>
                  </a:lnTo>
                  <a:lnTo>
                    <a:pt x="7490487" y="4640575"/>
                  </a:lnTo>
                  <a:lnTo>
                    <a:pt x="7440292" y="4644954"/>
                  </a:lnTo>
                  <a:lnTo>
                    <a:pt x="7390087" y="4648875"/>
                  </a:lnTo>
                  <a:lnTo>
                    <a:pt x="7339884" y="4652348"/>
                  </a:lnTo>
                  <a:lnTo>
                    <a:pt x="7289694" y="4655382"/>
                  </a:lnTo>
                  <a:lnTo>
                    <a:pt x="7239529" y="4657987"/>
                  </a:lnTo>
                  <a:lnTo>
                    <a:pt x="7189401" y="4660172"/>
                  </a:lnTo>
                  <a:lnTo>
                    <a:pt x="7139297" y="4661961"/>
                  </a:lnTo>
                  <a:lnTo>
                    <a:pt x="7089197" y="4663382"/>
                  </a:lnTo>
                  <a:lnTo>
                    <a:pt x="7039100" y="4664448"/>
                  </a:lnTo>
                  <a:lnTo>
                    <a:pt x="6989007" y="4665170"/>
                  </a:lnTo>
                  <a:lnTo>
                    <a:pt x="6938918" y="4665563"/>
                  </a:lnTo>
                  <a:lnTo>
                    <a:pt x="6888832" y="4665637"/>
                  </a:lnTo>
                  <a:lnTo>
                    <a:pt x="6838749" y="4665407"/>
                  </a:lnTo>
                  <a:lnTo>
                    <a:pt x="6788669" y="4664884"/>
                  </a:lnTo>
                  <a:lnTo>
                    <a:pt x="6738592" y="4664081"/>
                  </a:lnTo>
                  <a:lnTo>
                    <a:pt x="6688518" y="4663011"/>
                  </a:lnTo>
                  <a:lnTo>
                    <a:pt x="6638446" y="4661687"/>
                  </a:lnTo>
                  <a:lnTo>
                    <a:pt x="6588377" y="4660121"/>
                  </a:lnTo>
                  <a:lnTo>
                    <a:pt x="6538310" y="4658326"/>
                  </a:lnTo>
                  <a:lnTo>
                    <a:pt x="6488245" y="4656314"/>
                  </a:lnTo>
                  <a:lnTo>
                    <a:pt x="6438182" y="4654098"/>
                  </a:lnTo>
                  <a:lnTo>
                    <a:pt x="6388121" y="4651691"/>
                  </a:lnTo>
                  <a:lnTo>
                    <a:pt x="6338061" y="4649106"/>
                  </a:lnTo>
                  <a:lnTo>
                    <a:pt x="6288003" y="4646355"/>
                  </a:lnTo>
                  <a:lnTo>
                    <a:pt x="6237947" y="4643450"/>
                  </a:lnTo>
                  <a:lnTo>
                    <a:pt x="6187891" y="4640405"/>
                  </a:lnTo>
                  <a:lnTo>
                    <a:pt x="6137837" y="4637232"/>
                  </a:lnTo>
                  <a:lnTo>
                    <a:pt x="6087783" y="4633944"/>
                  </a:lnTo>
                  <a:lnTo>
                    <a:pt x="6037730" y="4630553"/>
                  </a:lnTo>
                  <a:lnTo>
                    <a:pt x="5987678" y="4627072"/>
                  </a:lnTo>
                  <a:lnTo>
                    <a:pt x="5937626" y="4623513"/>
                  </a:lnTo>
                  <a:lnTo>
                    <a:pt x="5887575" y="4619890"/>
                  </a:lnTo>
                  <a:lnTo>
                    <a:pt x="5787472" y="4612500"/>
                  </a:lnTo>
                  <a:lnTo>
                    <a:pt x="5587264" y="4597500"/>
                  </a:lnTo>
                  <a:lnTo>
                    <a:pt x="5487155" y="4590092"/>
                  </a:lnTo>
                  <a:lnTo>
                    <a:pt x="5437100" y="4586456"/>
                  </a:lnTo>
                  <a:lnTo>
                    <a:pt x="5387043" y="4582881"/>
                  </a:lnTo>
                  <a:lnTo>
                    <a:pt x="5336985" y="4579381"/>
                  </a:lnTo>
                  <a:lnTo>
                    <a:pt x="5286925" y="4575968"/>
                  </a:lnTo>
                  <a:lnTo>
                    <a:pt x="5236864" y="4572654"/>
                  </a:lnTo>
                  <a:lnTo>
                    <a:pt x="5186800" y="4569453"/>
                  </a:lnTo>
                  <a:lnTo>
                    <a:pt x="5136735" y="4566377"/>
                  </a:lnTo>
                  <a:lnTo>
                    <a:pt x="5086668" y="4563438"/>
                  </a:lnTo>
                  <a:lnTo>
                    <a:pt x="5036598" y="4560650"/>
                  </a:lnTo>
                  <a:lnTo>
                    <a:pt x="4986069" y="4558006"/>
                  </a:lnTo>
                  <a:lnTo>
                    <a:pt x="4935493" y="4555562"/>
                  </a:lnTo>
                  <a:lnTo>
                    <a:pt x="4884880" y="4553347"/>
                  </a:lnTo>
                  <a:lnTo>
                    <a:pt x="4834237" y="4551393"/>
                  </a:lnTo>
                  <a:lnTo>
                    <a:pt x="4783572" y="4549728"/>
                  </a:lnTo>
                  <a:lnTo>
                    <a:pt x="4732892" y="4548383"/>
                  </a:lnTo>
                  <a:lnTo>
                    <a:pt x="4682206" y="4547388"/>
                  </a:lnTo>
                  <a:lnTo>
                    <a:pt x="4631521" y="4546773"/>
                  </a:lnTo>
                  <a:lnTo>
                    <a:pt x="4580846" y="4546567"/>
                  </a:lnTo>
                  <a:lnTo>
                    <a:pt x="4530188" y="4546802"/>
                  </a:lnTo>
                  <a:lnTo>
                    <a:pt x="4479554" y="4547506"/>
                  </a:lnTo>
                  <a:lnTo>
                    <a:pt x="4428953" y="4548709"/>
                  </a:lnTo>
                  <a:lnTo>
                    <a:pt x="4378393" y="4550442"/>
                  </a:lnTo>
                  <a:lnTo>
                    <a:pt x="4327881" y="4552735"/>
                  </a:lnTo>
                  <a:lnTo>
                    <a:pt x="4277425" y="4555618"/>
                  </a:lnTo>
                  <a:lnTo>
                    <a:pt x="4227033" y="4559120"/>
                  </a:lnTo>
                  <a:lnTo>
                    <a:pt x="4176713" y="4563271"/>
                  </a:lnTo>
                  <a:lnTo>
                    <a:pt x="4126473" y="4568103"/>
                  </a:lnTo>
                  <a:lnTo>
                    <a:pt x="4076320" y="4573643"/>
                  </a:lnTo>
                  <a:lnTo>
                    <a:pt x="4026262" y="4579923"/>
                  </a:lnTo>
                  <a:lnTo>
                    <a:pt x="3976308" y="4586973"/>
                  </a:lnTo>
                  <a:lnTo>
                    <a:pt x="3926465" y="4594822"/>
                  </a:lnTo>
                  <a:lnTo>
                    <a:pt x="3876740" y="4603500"/>
                  </a:lnTo>
                  <a:lnTo>
                    <a:pt x="3827142" y="4613038"/>
                  </a:lnTo>
                  <a:lnTo>
                    <a:pt x="3777679" y="4623465"/>
                  </a:lnTo>
                  <a:lnTo>
                    <a:pt x="3728623" y="4634713"/>
                  </a:lnTo>
                  <a:lnTo>
                    <a:pt x="3679751" y="4646717"/>
                  </a:lnTo>
                  <a:lnTo>
                    <a:pt x="3631029" y="4659337"/>
                  </a:lnTo>
                  <a:lnTo>
                    <a:pt x="3582423" y="4672432"/>
                  </a:lnTo>
                  <a:lnTo>
                    <a:pt x="3533901" y="4685861"/>
                  </a:lnTo>
                  <a:lnTo>
                    <a:pt x="3485429" y="4699485"/>
                  </a:lnTo>
                  <a:lnTo>
                    <a:pt x="3436973" y="4713163"/>
                  </a:lnTo>
                  <a:lnTo>
                    <a:pt x="3388501" y="4726754"/>
                  </a:lnTo>
                  <a:lnTo>
                    <a:pt x="3339977" y="4740118"/>
                  </a:lnTo>
                  <a:lnTo>
                    <a:pt x="3291370" y="4753115"/>
                  </a:lnTo>
                  <a:lnTo>
                    <a:pt x="3242646" y="4765603"/>
                  </a:lnTo>
                  <a:lnTo>
                    <a:pt x="3193771" y="4777443"/>
                  </a:lnTo>
                  <a:lnTo>
                    <a:pt x="3144712" y="4788494"/>
                  </a:lnTo>
                  <a:lnTo>
                    <a:pt x="3095436" y="4798616"/>
                  </a:lnTo>
                  <a:lnTo>
                    <a:pt x="3044867" y="4807879"/>
                  </a:lnTo>
                  <a:lnTo>
                    <a:pt x="2994139" y="4816038"/>
                  </a:lnTo>
                  <a:lnTo>
                    <a:pt x="2943269" y="4823124"/>
                  </a:lnTo>
                  <a:lnTo>
                    <a:pt x="2892271" y="4829169"/>
                  </a:lnTo>
                  <a:lnTo>
                    <a:pt x="2841161" y="4834205"/>
                  </a:lnTo>
                  <a:lnTo>
                    <a:pt x="2789953" y="4838264"/>
                  </a:lnTo>
                  <a:lnTo>
                    <a:pt x="2738664" y="4841378"/>
                  </a:lnTo>
                  <a:lnTo>
                    <a:pt x="2687307" y="4843579"/>
                  </a:lnTo>
                  <a:lnTo>
                    <a:pt x="2635898" y="4844899"/>
                  </a:lnTo>
                  <a:lnTo>
                    <a:pt x="2584453" y="4845370"/>
                  </a:lnTo>
                  <a:close/>
                </a:path>
              </a:pathLst>
            </a:custGeom>
            <a:solidFill>
              <a:srgbClr val="6A8240">
                <a:alpha val="2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88623" y="5276928"/>
              <a:ext cx="242778" cy="24277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622772" y="5140040"/>
            <a:ext cx="7740650" cy="1167765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87630">
              <a:lnSpc>
                <a:spcPct val="100000"/>
              </a:lnSpc>
              <a:spcBef>
                <a:spcPts val="509"/>
              </a:spcBef>
            </a:pPr>
            <a:r>
              <a:rPr sz="2150" spc="145" dirty="0">
                <a:solidFill>
                  <a:srgbClr val="18120E"/>
                </a:solidFill>
                <a:latin typeface="Trebuchet MS"/>
                <a:cs typeface="Trebuchet MS"/>
              </a:rPr>
              <a:t>100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590" dirty="0">
                <a:solidFill>
                  <a:srgbClr val="18120E"/>
                </a:solidFill>
                <a:latin typeface="Trebuchet MS"/>
                <a:cs typeface="Trebuchet MS"/>
              </a:rPr>
              <a:t>g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84" dirty="0">
                <a:solidFill>
                  <a:srgbClr val="18120E"/>
                </a:solidFill>
                <a:latin typeface="Trebuchet MS"/>
                <a:cs typeface="Trebuchet MS"/>
              </a:rPr>
              <a:t>of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09" dirty="0">
                <a:solidFill>
                  <a:srgbClr val="18120E"/>
                </a:solidFill>
                <a:latin typeface="Trebuchet MS"/>
                <a:cs typeface="Trebuchet MS"/>
              </a:rPr>
              <a:t>carbonized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270" dirty="0">
                <a:solidFill>
                  <a:srgbClr val="18120E"/>
                </a:solidFill>
                <a:latin typeface="Trebuchet MS"/>
                <a:cs typeface="Trebuchet MS"/>
              </a:rPr>
              <a:t>peat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0" dirty="0">
                <a:solidFill>
                  <a:srgbClr val="18120E"/>
                </a:solidFill>
                <a:latin typeface="Trebuchet MS"/>
                <a:cs typeface="Trebuchet MS"/>
              </a:rPr>
              <a:t>was</a:t>
            </a:r>
            <a:endParaRPr sz="2150">
              <a:latin typeface="Trebuchet MS"/>
              <a:cs typeface="Trebuchet MS"/>
            </a:endParaRPr>
          </a:p>
          <a:p>
            <a:pPr marL="12700" marR="5080">
              <a:lnSpc>
                <a:spcPct val="116199"/>
              </a:lnSpc>
            </a:pPr>
            <a:r>
              <a:rPr sz="2150" spc="430" dirty="0">
                <a:solidFill>
                  <a:srgbClr val="18120E"/>
                </a:solidFill>
                <a:latin typeface="Trebuchet MS"/>
                <a:cs typeface="Trebuchet MS"/>
              </a:rPr>
              <a:t>grounded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85" dirty="0">
                <a:solidFill>
                  <a:srgbClr val="18120E"/>
                </a:solidFill>
                <a:latin typeface="Trebuchet MS"/>
                <a:cs typeface="Trebuchet MS"/>
              </a:rPr>
              <a:t>manually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0" dirty="0">
                <a:solidFill>
                  <a:srgbClr val="18120E"/>
                </a:solidFill>
                <a:latin typeface="Trebuchet MS"/>
                <a:cs typeface="Trebuchet MS"/>
              </a:rPr>
              <a:t>using</a:t>
            </a:r>
            <a:r>
              <a:rPr sz="215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5" dirty="0">
                <a:solidFill>
                  <a:srgbClr val="18120E"/>
                </a:solidFill>
                <a:latin typeface="Trebuchet MS"/>
                <a:cs typeface="Trebuchet MS"/>
              </a:rPr>
              <a:t>an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20" dirty="0">
                <a:solidFill>
                  <a:srgbClr val="18120E"/>
                </a:solidFill>
                <a:latin typeface="Trebuchet MS"/>
                <a:cs typeface="Trebuchet MS"/>
              </a:rPr>
              <a:t>Electrical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34" dirty="0">
                <a:solidFill>
                  <a:srgbClr val="18120E"/>
                </a:solidFill>
                <a:latin typeface="Trebuchet MS"/>
                <a:cs typeface="Trebuchet MS"/>
              </a:rPr>
              <a:t>Milling </a:t>
            </a:r>
            <a:r>
              <a:rPr sz="2150" spc="270" dirty="0">
                <a:solidFill>
                  <a:srgbClr val="18120E"/>
                </a:solidFill>
                <a:latin typeface="Trebuchet MS"/>
                <a:cs typeface="Trebuchet MS"/>
              </a:rPr>
              <a:t>machine,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75" dirty="0">
                <a:solidFill>
                  <a:srgbClr val="18120E"/>
                </a:solidFill>
                <a:latin typeface="Trebuchet MS"/>
                <a:cs typeface="Trebuchet MS"/>
              </a:rPr>
              <a:t>to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0" dirty="0">
                <a:solidFill>
                  <a:srgbClr val="18120E"/>
                </a:solidFill>
                <a:latin typeface="Trebuchet MS"/>
                <a:cs typeface="Trebuchet MS"/>
              </a:rPr>
              <a:t>a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20" dirty="0">
                <a:solidFill>
                  <a:srgbClr val="18120E"/>
                </a:solidFill>
                <a:latin typeface="Trebuchet MS"/>
                <a:cs typeface="Trebuchet MS"/>
              </a:rPr>
              <a:t>fine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90" dirty="0">
                <a:solidFill>
                  <a:srgbClr val="18120E"/>
                </a:solidFill>
                <a:latin typeface="Trebuchet MS"/>
                <a:cs typeface="Trebuchet MS"/>
              </a:rPr>
              <a:t>powder</a:t>
            </a:r>
            <a:endParaRPr sz="215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037021" y="896983"/>
            <a:ext cx="6049645" cy="35331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sz="6300" spc="1010" dirty="0">
                <a:solidFill>
                  <a:srgbClr val="18120E"/>
                </a:solidFill>
              </a:rPr>
              <a:t>Methods</a:t>
            </a:r>
            <a:endParaRPr sz="6300"/>
          </a:p>
          <a:p>
            <a:pPr marL="1640839" algn="ctr">
              <a:lnSpc>
                <a:spcPct val="100000"/>
              </a:lnSpc>
              <a:spcBef>
                <a:spcPts val="145"/>
              </a:spcBef>
            </a:pPr>
            <a:r>
              <a:rPr sz="24900" spc="-4109" baseline="-10709" dirty="0">
                <a:solidFill>
                  <a:srgbClr val="6A8240"/>
                </a:solidFill>
              </a:rPr>
              <a:t>3</a:t>
            </a:r>
            <a:r>
              <a:rPr sz="6700" spc="1210" dirty="0">
                <a:solidFill>
                  <a:srgbClr val="18120E"/>
                </a:solidFill>
              </a:rPr>
              <a:t>Millin</a:t>
            </a:r>
            <a:r>
              <a:rPr sz="6700" spc="1215" dirty="0">
                <a:solidFill>
                  <a:srgbClr val="18120E"/>
                </a:solidFill>
              </a:rPr>
              <a:t>g</a:t>
            </a:r>
            <a:endParaRPr sz="67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86279" y="672958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5" y="1526048"/>
                </a:lnTo>
                <a:lnTo>
                  <a:pt x="437762" y="1523671"/>
                </a:lnTo>
                <a:lnTo>
                  <a:pt x="390562" y="1516627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5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7555134" y="0"/>
                </a:lnTo>
                <a:lnTo>
                  <a:pt x="7603146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0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1" y="257028"/>
                </a:lnTo>
                <a:lnTo>
                  <a:pt x="8003932" y="299876"/>
                </a:lnTo>
                <a:lnTo>
                  <a:pt x="8019911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1" y="1181553"/>
                </a:lnTo>
                <a:lnTo>
                  <a:pt x="8003932" y="1226171"/>
                </a:lnTo>
                <a:lnTo>
                  <a:pt x="7983681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0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7"/>
                </a:lnTo>
                <a:lnTo>
                  <a:pt x="7603146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2492002"/>
            <a:ext cx="16960850" cy="7086600"/>
            <a:chOff x="0" y="2492002"/>
            <a:chExt cx="16960850" cy="70866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492002"/>
              <a:ext cx="9840850" cy="70865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21311" y="5617334"/>
              <a:ext cx="242778" cy="24277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8440528" y="3925996"/>
              <a:ext cx="8520430" cy="4737100"/>
            </a:xfrm>
            <a:custGeom>
              <a:avLst/>
              <a:gdLst/>
              <a:ahLst/>
              <a:cxnLst/>
              <a:rect l="l" t="t" r="r" b="b"/>
              <a:pathLst>
                <a:path w="8520430" h="4737100">
                  <a:moveTo>
                    <a:pt x="6097586" y="4736480"/>
                  </a:moveTo>
                  <a:lnTo>
                    <a:pt x="6047156" y="4736274"/>
                  </a:lnTo>
                  <a:lnTo>
                    <a:pt x="5996813" y="4735834"/>
                  </a:lnTo>
                  <a:lnTo>
                    <a:pt x="5946573" y="4735185"/>
                  </a:lnTo>
                  <a:lnTo>
                    <a:pt x="5896452" y="4734352"/>
                  </a:lnTo>
                  <a:lnTo>
                    <a:pt x="5845149" y="4733344"/>
                  </a:lnTo>
                  <a:lnTo>
                    <a:pt x="5793827" y="4732187"/>
                  </a:lnTo>
                  <a:lnTo>
                    <a:pt x="5742488" y="4730867"/>
                  </a:lnTo>
                  <a:lnTo>
                    <a:pt x="5691139" y="4729369"/>
                  </a:lnTo>
                  <a:lnTo>
                    <a:pt x="5639784" y="4727679"/>
                  </a:lnTo>
                  <a:lnTo>
                    <a:pt x="5588427" y="4725782"/>
                  </a:lnTo>
                  <a:lnTo>
                    <a:pt x="5537074" y="4723663"/>
                  </a:lnTo>
                  <a:lnTo>
                    <a:pt x="5485730" y="4721310"/>
                  </a:lnTo>
                  <a:lnTo>
                    <a:pt x="5434399" y="4718705"/>
                  </a:lnTo>
                  <a:lnTo>
                    <a:pt x="5383086" y="4715837"/>
                  </a:lnTo>
                  <a:lnTo>
                    <a:pt x="5331795" y="4712689"/>
                  </a:lnTo>
                  <a:lnTo>
                    <a:pt x="5280532" y="4709248"/>
                  </a:lnTo>
                  <a:lnTo>
                    <a:pt x="5229302" y="4705499"/>
                  </a:lnTo>
                  <a:lnTo>
                    <a:pt x="5178108" y="4701427"/>
                  </a:lnTo>
                  <a:lnTo>
                    <a:pt x="5126957" y="4697018"/>
                  </a:lnTo>
                  <a:lnTo>
                    <a:pt x="5075852" y="4692259"/>
                  </a:lnTo>
                  <a:lnTo>
                    <a:pt x="5024799" y="4687133"/>
                  </a:lnTo>
                  <a:lnTo>
                    <a:pt x="4973803" y="4681627"/>
                  </a:lnTo>
                  <a:lnTo>
                    <a:pt x="4922867" y="4675727"/>
                  </a:lnTo>
                  <a:lnTo>
                    <a:pt x="4871998" y="4669417"/>
                  </a:lnTo>
                  <a:lnTo>
                    <a:pt x="4821199" y="4662684"/>
                  </a:lnTo>
                  <a:lnTo>
                    <a:pt x="4770476" y="4655513"/>
                  </a:lnTo>
                  <a:lnTo>
                    <a:pt x="4719833" y="4647889"/>
                  </a:lnTo>
                  <a:lnTo>
                    <a:pt x="4669275" y="4639799"/>
                  </a:lnTo>
                  <a:lnTo>
                    <a:pt x="4618808" y="4631227"/>
                  </a:lnTo>
                  <a:lnTo>
                    <a:pt x="4568435" y="4622159"/>
                  </a:lnTo>
                  <a:lnTo>
                    <a:pt x="4518161" y="4612581"/>
                  </a:lnTo>
                  <a:lnTo>
                    <a:pt x="4467992" y="4602477"/>
                  </a:lnTo>
                  <a:lnTo>
                    <a:pt x="4417932" y="4591835"/>
                  </a:lnTo>
                  <a:lnTo>
                    <a:pt x="4367986" y="4580639"/>
                  </a:lnTo>
                  <a:lnTo>
                    <a:pt x="4318159" y="4568875"/>
                  </a:lnTo>
                  <a:lnTo>
                    <a:pt x="4268455" y="4556529"/>
                  </a:lnTo>
                  <a:lnTo>
                    <a:pt x="4218880" y="4543585"/>
                  </a:lnTo>
                  <a:lnTo>
                    <a:pt x="4169438" y="4530030"/>
                  </a:lnTo>
                  <a:lnTo>
                    <a:pt x="4121652" y="4516293"/>
                  </a:lnTo>
                  <a:lnTo>
                    <a:pt x="4074007" y="4502018"/>
                  </a:lnTo>
                  <a:lnTo>
                    <a:pt x="4026492" y="4487249"/>
                  </a:lnTo>
                  <a:lnTo>
                    <a:pt x="3979097" y="4472031"/>
                  </a:lnTo>
                  <a:lnTo>
                    <a:pt x="3931809" y="4456408"/>
                  </a:lnTo>
                  <a:lnTo>
                    <a:pt x="3884619" y="4440425"/>
                  </a:lnTo>
                  <a:lnTo>
                    <a:pt x="3837514" y="4424127"/>
                  </a:lnTo>
                  <a:lnTo>
                    <a:pt x="3790484" y="4407558"/>
                  </a:lnTo>
                  <a:lnTo>
                    <a:pt x="3743518" y="4390762"/>
                  </a:lnTo>
                  <a:lnTo>
                    <a:pt x="3696606" y="4373786"/>
                  </a:lnTo>
                  <a:lnTo>
                    <a:pt x="3649735" y="4356672"/>
                  </a:lnTo>
                  <a:lnTo>
                    <a:pt x="3462449" y="4287741"/>
                  </a:lnTo>
                  <a:lnTo>
                    <a:pt x="3415622" y="4270613"/>
                  </a:lnTo>
                  <a:lnTo>
                    <a:pt x="3368770" y="4253615"/>
                  </a:lnTo>
                  <a:lnTo>
                    <a:pt x="3321884" y="4236793"/>
                  </a:lnTo>
                  <a:lnTo>
                    <a:pt x="3274951" y="4220191"/>
                  </a:lnTo>
                  <a:lnTo>
                    <a:pt x="3227961" y="4203853"/>
                  </a:lnTo>
                  <a:lnTo>
                    <a:pt x="3180902" y="4187826"/>
                  </a:lnTo>
                  <a:lnTo>
                    <a:pt x="3133764" y="4172152"/>
                  </a:lnTo>
                  <a:lnTo>
                    <a:pt x="3086535" y="4156876"/>
                  </a:lnTo>
                  <a:lnTo>
                    <a:pt x="3039205" y="4142044"/>
                  </a:lnTo>
                  <a:lnTo>
                    <a:pt x="2991763" y="4127700"/>
                  </a:lnTo>
                  <a:lnTo>
                    <a:pt x="2944197" y="4113889"/>
                  </a:lnTo>
                  <a:lnTo>
                    <a:pt x="2896497" y="4100655"/>
                  </a:lnTo>
                  <a:lnTo>
                    <a:pt x="2848650" y="4088042"/>
                  </a:lnTo>
                  <a:lnTo>
                    <a:pt x="2800648" y="4076096"/>
                  </a:lnTo>
                  <a:lnTo>
                    <a:pt x="2752478" y="4064861"/>
                  </a:lnTo>
                  <a:lnTo>
                    <a:pt x="2704129" y="4054381"/>
                  </a:lnTo>
                  <a:lnTo>
                    <a:pt x="2655590" y="4044702"/>
                  </a:lnTo>
                  <a:lnTo>
                    <a:pt x="2606851" y="4035868"/>
                  </a:lnTo>
                  <a:lnTo>
                    <a:pt x="2557900" y="4027924"/>
                  </a:lnTo>
                  <a:lnTo>
                    <a:pt x="2508726" y="4020913"/>
                  </a:lnTo>
                  <a:lnTo>
                    <a:pt x="2458850" y="4014810"/>
                  </a:lnTo>
                  <a:lnTo>
                    <a:pt x="2408874" y="4009658"/>
                  </a:lnTo>
                  <a:lnTo>
                    <a:pt x="2358807" y="4005384"/>
                  </a:lnTo>
                  <a:lnTo>
                    <a:pt x="2308657" y="4001915"/>
                  </a:lnTo>
                  <a:lnTo>
                    <a:pt x="2258432" y="3999181"/>
                  </a:lnTo>
                  <a:lnTo>
                    <a:pt x="2208142" y="3997108"/>
                  </a:lnTo>
                  <a:lnTo>
                    <a:pt x="2157795" y="3995625"/>
                  </a:lnTo>
                  <a:lnTo>
                    <a:pt x="2107399" y="3994659"/>
                  </a:lnTo>
                  <a:lnTo>
                    <a:pt x="2056962" y="3994139"/>
                  </a:lnTo>
                  <a:lnTo>
                    <a:pt x="2006494" y="3993991"/>
                  </a:lnTo>
                  <a:lnTo>
                    <a:pt x="1956002" y="3994145"/>
                  </a:lnTo>
                  <a:lnTo>
                    <a:pt x="1905496" y="3994528"/>
                  </a:lnTo>
                  <a:lnTo>
                    <a:pt x="1854983" y="3995067"/>
                  </a:lnTo>
                  <a:lnTo>
                    <a:pt x="1703492" y="3996905"/>
                  </a:lnTo>
                  <a:lnTo>
                    <a:pt x="1653039" y="3997351"/>
                  </a:lnTo>
                  <a:lnTo>
                    <a:pt x="1602622" y="3997592"/>
                  </a:lnTo>
                  <a:lnTo>
                    <a:pt x="1552250" y="3997558"/>
                  </a:lnTo>
                  <a:lnTo>
                    <a:pt x="1501931" y="3997175"/>
                  </a:lnTo>
                  <a:lnTo>
                    <a:pt x="1451673" y="3996372"/>
                  </a:lnTo>
                  <a:lnTo>
                    <a:pt x="1401486" y="3995076"/>
                  </a:lnTo>
                  <a:lnTo>
                    <a:pt x="1351377" y="3993216"/>
                  </a:lnTo>
                  <a:lnTo>
                    <a:pt x="1301356" y="3990720"/>
                  </a:lnTo>
                  <a:lnTo>
                    <a:pt x="1251430" y="3987514"/>
                  </a:lnTo>
                  <a:lnTo>
                    <a:pt x="1201608" y="3983528"/>
                  </a:lnTo>
                  <a:lnTo>
                    <a:pt x="1151898" y="3978688"/>
                  </a:lnTo>
                  <a:lnTo>
                    <a:pt x="1102310" y="3972923"/>
                  </a:lnTo>
                  <a:lnTo>
                    <a:pt x="1052851" y="3966161"/>
                  </a:lnTo>
                  <a:lnTo>
                    <a:pt x="1003531" y="3958329"/>
                  </a:lnTo>
                  <a:lnTo>
                    <a:pt x="954357" y="3949356"/>
                  </a:lnTo>
                  <a:lnTo>
                    <a:pt x="905338" y="3939169"/>
                  </a:lnTo>
                  <a:lnTo>
                    <a:pt x="856482" y="3927696"/>
                  </a:lnTo>
                  <a:lnTo>
                    <a:pt x="803654" y="3913411"/>
                  </a:lnTo>
                  <a:lnTo>
                    <a:pt x="751577" y="3896346"/>
                  </a:lnTo>
                  <a:lnTo>
                    <a:pt x="701181" y="3875527"/>
                  </a:lnTo>
                  <a:lnTo>
                    <a:pt x="653394" y="3849980"/>
                  </a:lnTo>
                  <a:lnTo>
                    <a:pt x="609145" y="3818731"/>
                  </a:lnTo>
                  <a:lnTo>
                    <a:pt x="571647" y="3783876"/>
                  </a:lnTo>
                  <a:lnTo>
                    <a:pt x="538574" y="3744952"/>
                  </a:lnTo>
                  <a:lnTo>
                    <a:pt x="509218" y="3702820"/>
                  </a:lnTo>
                  <a:lnTo>
                    <a:pt x="482871" y="3658341"/>
                  </a:lnTo>
                  <a:lnTo>
                    <a:pt x="458827" y="3612379"/>
                  </a:lnTo>
                  <a:lnTo>
                    <a:pt x="436376" y="3565794"/>
                  </a:lnTo>
                  <a:lnTo>
                    <a:pt x="415630" y="3520965"/>
                  </a:lnTo>
                  <a:lnTo>
                    <a:pt x="395371" y="3475954"/>
                  </a:lnTo>
                  <a:lnTo>
                    <a:pt x="375600" y="3430760"/>
                  </a:lnTo>
                  <a:lnTo>
                    <a:pt x="356315" y="3385382"/>
                  </a:lnTo>
                  <a:lnTo>
                    <a:pt x="337518" y="3339822"/>
                  </a:lnTo>
                  <a:lnTo>
                    <a:pt x="319208" y="3294080"/>
                  </a:lnTo>
                  <a:lnTo>
                    <a:pt x="301385" y="3248154"/>
                  </a:lnTo>
                  <a:lnTo>
                    <a:pt x="284050" y="3202046"/>
                  </a:lnTo>
                  <a:lnTo>
                    <a:pt x="267201" y="3155755"/>
                  </a:lnTo>
                  <a:lnTo>
                    <a:pt x="250840" y="3109281"/>
                  </a:lnTo>
                  <a:lnTo>
                    <a:pt x="234966" y="3062624"/>
                  </a:lnTo>
                  <a:lnTo>
                    <a:pt x="219580" y="3015784"/>
                  </a:lnTo>
                  <a:lnTo>
                    <a:pt x="204680" y="2968762"/>
                  </a:lnTo>
                  <a:lnTo>
                    <a:pt x="190268" y="2921557"/>
                  </a:lnTo>
                  <a:lnTo>
                    <a:pt x="176343" y="2874169"/>
                  </a:lnTo>
                  <a:lnTo>
                    <a:pt x="162916" y="2826638"/>
                  </a:lnTo>
                  <a:lnTo>
                    <a:pt x="149999" y="2779002"/>
                  </a:lnTo>
                  <a:lnTo>
                    <a:pt x="137593" y="2731263"/>
                  </a:lnTo>
                  <a:lnTo>
                    <a:pt x="125696" y="2683420"/>
                  </a:lnTo>
                  <a:lnTo>
                    <a:pt x="114309" y="2635473"/>
                  </a:lnTo>
                  <a:lnTo>
                    <a:pt x="103432" y="2587422"/>
                  </a:lnTo>
                  <a:lnTo>
                    <a:pt x="93065" y="2539267"/>
                  </a:lnTo>
                  <a:lnTo>
                    <a:pt x="83208" y="2491008"/>
                  </a:lnTo>
                  <a:lnTo>
                    <a:pt x="73861" y="2442645"/>
                  </a:lnTo>
                  <a:lnTo>
                    <a:pt x="65024" y="2394178"/>
                  </a:lnTo>
                  <a:lnTo>
                    <a:pt x="56696" y="2345607"/>
                  </a:lnTo>
                  <a:lnTo>
                    <a:pt x="48879" y="2296933"/>
                  </a:lnTo>
                  <a:lnTo>
                    <a:pt x="41571" y="2248154"/>
                  </a:lnTo>
                  <a:lnTo>
                    <a:pt x="34774" y="2199271"/>
                  </a:lnTo>
                  <a:lnTo>
                    <a:pt x="28486" y="2150285"/>
                  </a:lnTo>
                  <a:lnTo>
                    <a:pt x="22532" y="2099258"/>
                  </a:lnTo>
                  <a:lnTo>
                    <a:pt x="17188" y="2048103"/>
                  </a:lnTo>
                  <a:lnTo>
                    <a:pt x="12494" y="1996840"/>
                  </a:lnTo>
                  <a:lnTo>
                    <a:pt x="8484" y="1945492"/>
                  </a:lnTo>
                  <a:lnTo>
                    <a:pt x="5196" y="1894081"/>
                  </a:lnTo>
                  <a:lnTo>
                    <a:pt x="2667" y="1842628"/>
                  </a:lnTo>
                  <a:lnTo>
                    <a:pt x="933" y="1791154"/>
                  </a:lnTo>
                  <a:lnTo>
                    <a:pt x="32" y="1739683"/>
                  </a:lnTo>
                  <a:lnTo>
                    <a:pt x="0" y="1688234"/>
                  </a:lnTo>
                  <a:lnTo>
                    <a:pt x="873" y="1636831"/>
                  </a:lnTo>
                  <a:lnTo>
                    <a:pt x="2690" y="1585494"/>
                  </a:lnTo>
                  <a:lnTo>
                    <a:pt x="5486" y="1534246"/>
                  </a:lnTo>
                  <a:lnTo>
                    <a:pt x="9299" y="1483108"/>
                  </a:lnTo>
                  <a:lnTo>
                    <a:pt x="14164" y="1432103"/>
                  </a:lnTo>
                  <a:lnTo>
                    <a:pt x="20120" y="1381250"/>
                  </a:lnTo>
                  <a:lnTo>
                    <a:pt x="27203" y="1330573"/>
                  </a:lnTo>
                  <a:lnTo>
                    <a:pt x="35449" y="1280094"/>
                  </a:lnTo>
                  <a:lnTo>
                    <a:pt x="44896" y="1229833"/>
                  </a:lnTo>
                  <a:lnTo>
                    <a:pt x="55580" y="1179812"/>
                  </a:lnTo>
                  <a:lnTo>
                    <a:pt x="67539" y="1130054"/>
                  </a:lnTo>
                  <a:lnTo>
                    <a:pt x="80808" y="1080580"/>
                  </a:lnTo>
                  <a:lnTo>
                    <a:pt x="95425" y="1031412"/>
                  </a:lnTo>
                  <a:lnTo>
                    <a:pt x="110752" y="984701"/>
                  </a:lnTo>
                  <a:lnTo>
                    <a:pt x="127450" y="938365"/>
                  </a:lnTo>
                  <a:lnTo>
                    <a:pt x="145509" y="892471"/>
                  </a:lnTo>
                  <a:lnTo>
                    <a:pt x="164918" y="847081"/>
                  </a:lnTo>
                  <a:lnTo>
                    <a:pt x="185666" y="802261"/>
                  </a:lnTo>
                  <a:lnTo>
                    <a:pt x="207744" y="758076"/>
                  </a:lnTo>
                  <a:lnTo>
                    <a:pt x="231140" y="714589"/>
                  </a:lnTo>
                  <a:lnTo>
                    <a:pt x="255844" y="671866"/>
                  </a:lnTo>
                  <a:lnTo>
                    <a:pt x="281845" y="629971"/>
                  </a:lnTo>
                  <a:lnTo>
                    <a:pt x="309134" y="588968"/>
                  </a:lnTo>
                  <a:lnTo>
                    <a:pt x="337699" y="548922"/>
                  </a:lnTo>
                  <a:lnTo>
                    <a:pt x="367529" y="509899"/>
                  </a:lnTo>
                  <a:lnTo>
                    <a:pt x="398615" y="471961"/>
                  </a:lnTo>
                  <a:lnTo>
                    <a:pt x="430945" y="435175"/>
                  </a:lnTo>
                  <a:lnTo>
                    <a:pt x="464510" y="399604"/>
                  </a:lnTo>
                  <a:lnTo>
                    <a:pt x="499298" y="365313"/>
                  </a:lnTo>
                  <a:lnTo>
                    <a:pt x="535299" y="332367"/>
                  </a:lnTo>
                  <a:lnTo>
                    <a:pt x="572503" y="300830"/>
                  </a:lnTo>
                  <a:lnTo>
                    <a:pt x="610898" y="270767"/>
                  </a:lnTo>
                  <a:lnTo>
                    <a:pt x="650476" y="242243"/>
                  </a:lnTo>
                  <a:lnTo>
                    <a:pt x="691223" y="215321"/>
                  </a:lnTo>
                  <a:lnTo>
                    <a:pt x="733132" y="190067"/>
                  </a:lnTo>
                  <a:lnTo>
                    <a:pt x="776190" y="166545"/>
                  </a:lnTo>
                  <a:lnTo>
                    <a:pt x="822709" y="143718"/>
                  </a:lnTo>
                  <a:lnTo>
                    <a:pt x="869938" y="123064"/>
                  </a:lnTo>
                  <a:lnTo>
                    <a:pt x="917822" y="104515"/>
                  </a:lnTo>
                  <a:lnTo>
                    <a:pt x="966304" y="88000"/>
                  </a:lnTo>
                  <a:lnTo>
                    <a:pt x="1015330" y="73449"/>
                  </a:lnTo>
                  <a:lnTo>
                    <a:pt x="1064844" y="60794"/>
                  </a:lnTo>
                  <a:lnTo>
                    <a:pt x="1114791" y="49964"/>
                  </a:lnTo>
                  <a:lnTo>
                    <a:pt x="1165115" y="40889"/>
                  </a:lnTo>
                  <a:lnTo>
                    <a:pt x="1215761" y="33500"/>
                  </a:lnTo>
                  <a:lnTo>
                    <a:pt x="1266674" y="27728"/>
                  </a:lnTo>
                  <a:lnTo>
                    <a:pt x="1317797" y="23502"/>
                  </a:lnTo>
                  <a:lnTo>
                    <a:pt x="1369077" y="20753"/>
                  </a:lnTo>
                  <a:lnTo>
                    <a:pt x="1420457" y="19411"/>
                  </a:lnTo>
                  <a:lnTo>
                    <a:pt x="1471882" y="19406"/>
                  </a:lnTo>
                  <a:lnTo>
                    <a:pt x="1523297" y="20669"/>
                  </a:lnTo>
                  <a:lnTo>
                    <a:pt x="1574646" y="23130"/>
                  </a:lnTo>
                  <a:lnTo>
                    <a:pt x="1625874" y="26720"/>
                  </a:lnTo>
                  <a:lnTo>
                    <a:pt x="1677017" y="31786"/>
                  </a:lnTo>
                  <a:lnTo>
                    <a:pt x="1727966" y="38591"/>
                  </a:lnTo>
                  <a:lnTo>
                    <a:pt x="1778747" y="46858"/>
                  </a:lnTo>
                  <a:lnTo>
                    <a:pt x="1829383" y="56310"/>
                  </a:lnTo>
                  <a:lnTo>
                    <a:pt x="1879901" y="66672"/>
                  </a:lnTo>
                  <a:lnTo>
                    <a:pt x="1930324" y="77667"/>
                  </a:lnTo>
                  <a:lnTo>
                    <a:pt x="1980679" y="89020"/>
                  </a:lnTo>
                  <a:lnTo>
                    <a:pt x="2030989" y="100453"/>
                  </a:lnTo>
                  <a:lnTo>
                    <a:pt x="2081280" y="111691"/>
                  </a:lnTo>
                  <a:lnTo>
                    <a:pt x="2131577" y="122458"/>
                  </a:lnTo>
                  <a:lnTo>
                    <a:pt x="2181905" y="132477"/>
                  </a:lnTo>
                  <a:lnTo>
                    <a:pt x="2232288" y="141473"/>
                  </a:lnTo>
                  <a:lnTo>
                    <a:pt x="2282751" y="149169"/>
                  </a:lnTo>
                  <a:lnTo>
                    <a:pt x="2333320" y="155289"/>
                  </a:lnTo>
                  <a:lnTo>
                    <a:pt x="2384020" y="159557"/>
                  </a:lnTo>
                  <a:lnTo>
                    <a:pt x="2433318" y="162470"/>
                  </a:lnTo>
                  <a:lnTo>
                    <a:pt x="2482882" y="164912"/>
                  </a:lnTo>
                  <a:lnTo>
                    <a:pt x="2532672" y="166910"/>
                  </a:lnTo>
                  <a:lnTo>
                    <a:pt x="2582649" y="168490"/>
                  </a:lnTo>
                  <a:lnTo>
                    <a:pt x="2632775" y="169678"/>
                  </a:lnTo>
                  <a:lnTo>
                    <a:pt x="2683009" y="170502"/>
                  </a:lnTo>
                  <a:lnTo>
                    <a:pt x="2733312" y="170986"/>
                  </a:lnTo>
                  <a:lnTo>
                    <a:pt x="2783647" y="171158"/>
                  </a:lnTo>
                  <a:lnTo>
                    <a:pt x="2833973" y="171043"/>
                  </a:lnTo>
                  <a:lnTo>
                    <a:pt x="2884252" y="170668"/>
                  </a:lnTo>
                  <a:lnTo>
                    <a:pt x="2934444" y="170059"/>
                  </a:lnTo>
                  <a:lnTo>
                    <a:pt x="2984510" y="169242"/>
                  </a:lnTo>
                  <a:lnTo>
                    <a:pt x="3034412" y="168244"/>
                  </a:lnTo>
                  <a:lnTo>
                    <a:pt x="3084109" y="167091"/>
                  </a:lnTo>
                  <a:lnTo>
                    <a:pt x="3133564" y="165810"/>
                  </a:lnTo>
                  <a:lnTo>
                    <a:pt x="3183673" y="164235"/>
                  </a:lnTo>
                  <a:lnTo>
                    <a:pt x="3233755" y="162299"/>
                  </a:lnTo>
                  <a:lnTo>
                    <a:pt x="3283810" y="160018"/>
                  </a:lnTo>
                  <a:lnTo>
                    <a:pt x="3333840" y="157411"/>
                  </a:lnTo>
                  <a:lnTo>
                    <a:pt x="3383846" y="154495"/>
                  </a:lnTo>
                  <a:lnTo>
                    <a:pt x="3433830" y="151290"/>
                  </a:lnTo>
                  <a:lnTo>
                    <a:pt x="3483793" y="147812"/>
                  </a:lnTo>
                  <a:lnTo>
                    <a:pt x="3533737" y="144081"/>
                  </a:lnTo>
                  <a:lnTo>
                    <a:pt x="3583663" y="140114"/>
                  </a:lnTo>
                  <a:lnTo>
                    <a:pt x="3633572" y="135929"/>
                  </a:lnTo>
                  <a:lnTo>
                    <a:pt x="3683465" y="131544"/>
                  </a:lnTo>
                  <a:lnTo>
                    <a:pt x="3733345" y="126977"/>
                  </a:lnTo>
                  <a:lnTo>
                    <a:pt x="3783212" y="122247"/>
                  </a:lnTo>
                  <a:lnTo>
                    <a:pt x="3833068" y="117371"/>
                  </a:lnTo>
                  <a:lnTo>
                    <a:pt x="3882915" y="112368"/>
                  </a:lnTo>
                  <a:lnTo>
                    <a:pt x="3932753" y="107255"/>
                  </a:lnTo>
                  <a:lnTo>
                    <a:pt x="3982583" y="102051"/>
                  </a:lnTo>
                  <a:lnTo>
                    <a:pt x="4082230" y="91441"/>
                  </a:lnTo>
                  <a:lnTo>
                    <a:pt x="4281499" y="69919"/>
                  </a:lnTo>
                  <a:lnTo>
                    <a:pt x="4381145" y="59296"/>
                  </a:lnTo>
                  <a:lnTo>
                    <a:pt x="4430975" y="54082"/>
                  </a:lnTo>
                  <a:lnTo>
                    <a:pt x="4480812" y="48958"/>
                  </a:lnTo>
                  <a:lnTo>
                    <a:pt x="4530658" y="43941"/>
                  </a:lnTo>
                  <a:lnTo>
                    <a:pt x="4580513" y="39049"/>
                  </a:lnTo>
                  <a:lnTo>
                    <a:pt x="4630379" y="34301"/>
                  </a:lnTo>
                  <a:lnTo>
                    <a:pt x="4680257" y="29715"/>
                  </a:lnTo>
                  <a:lnTo>
                    <a:pt x="4730150" y="25308"/>
                  </a:lnTo>
                  <a:lnTo>
                    <a:pt x="4780057" y="21099"/>
                  </a:lnTo>
                  <a:lnTo>
                    <a:pt x="4829981" y="17105"/>
                  </a:lnTo>
                  <a:lnTo>
                    <a:pt x="4879923" y="13345"/>
                  </a:lnTo>
                  <a:lnTo>
                    <a:pt x="4930826" y="9818"/>
                  </a:lnTo>
                  <a:lnTo>
                    <a:pt x="4981929" y="6691"/>
                  </a:lnTo>
                  <a:lnTo>
                    <a:pt x="5033185" y="4054"/>
                  </a:lnTo>
                  <a:lnTo>
                    <a:pt x="5084545" y="1999"/>
                  </a:lnTo>
                  <a:lnTo>
                    <a:pt x="5135963" y="617"/>
                  </a:lnTo>
                  <a:lnTo>
                    <a:pt x="5187390" y="0"/>
                  </a:lnTo>
                  <a:lnTo>
                    <a:pt x="5238778" y="236"/>
                  </a:lnTo>
                  <a:lnTo>
                    <a:pt x="5290081" y="1419"/>
                  </a:lnTo>
                  <a:lnTo>
                    <a:pt x="5341250" y="3639"/>
                  </a:lnTo>
                  <a:lnTo>
                    <a:pt x="5392238" y="6987"/>
                  </a:lnTo>
                  <a:lnTo>
                    <a:pt x="5442997" y="11553"/>
                  </a:lnTo>
                  <a:lnTo>
                    <a:pt x="5493479" y="17429"/>
                  </a:lnTo>
                  <a:lnTo>
                    <a:pt x="5543637" y="24707"/>
                  </a:lnTo>
                  <a:lnTo>
                    <a:pt x="5593423" y="33476"/>
                  </a:lnTo>
                  <a:lnTo>
                    <a:pt x="5642790" y="43828"/>
                  </a:lnTo>
                  <a:lnTo>
                    <a:pt x="5691690" y="55854"/>
                  </a:lnTo>
                  <a:lnTo>
                    <a:pt x="5740074" y="69645"/>
                  </a:lnTo>
                  <a:lnTo>
                    <a:pt x="5787896" y="85292"/>
                  </a:lnTo>
                  <a:lnTo>
                    <a:pt x="5835108" y="102885"/>
                  </a:lnTo>
                  <a:lnTo>
                    <a:pt x="5881662" y="122517"/>
                  </a:lnTo>
                  <a:lnTo>
                    <a:pt x="5927511" y="144277"/>
                  </a:lnTo>
                  <a:lnTo>
                    <a:pt x="5971145" y="167393"/>
                  </a:lnTo>
                  <a:lnTo>
                    <a:pt x="6013557" y="192191"/>
                  </a:lnTo>
                  <a:lnTo>
                    <a:pt x="6054830" y="218560"/>
                  </a:lnTo>
                  <a:lnTo>
                    <a:pt x="6095043" y="246392"/>
                  </a:lnTo>
                  <a:lnTo>
                    <a:pt x="6134279" y="275575"/>
                  </a:lnTo>
                  <a:lnTo>
                    <a:pt x="6172618" y="306000"/>
                  </a:lnTo>
                  <a:lnTo>
                    <a:pt x="6210142" y="337557"/>
                  </a:lnTo>
                  <a:lnTo>
                    <a:pt x="6246932" y="370137"/>
                  </a:lnTo>
                  <a:lnTo>
                    <a:pt x="6283069" y="403628"/>
                  </a:lnTo>
                  <a:lnTo>
                    <a:pt x="6318634" y="437922"/>
                  </a:lnTo>
                  <a:lnTo>
                    <a:pt x="6353709" y="472909"/>
                  </a:lnTo>
                  <a:lnTo>
                    <a:pt x="6388375" y="508478"/>
                  </a:lnTo>
                  <a:lnTo>
                    <a:pt x="6422712" y="544520"/>
                  </a:lnTo>
                  <a:lnTo>
                    <a:pt x="6456803" y="580924"/>
                  </a:lnTo>
                  <a:lnTo>
                    <a:pt x="6490728" y="617581"/>
                  </a:lnTo>
                  <a:lnTo>
                    <a:pt x="6558406" y="691214"/>
                  </a:lnTo>
                  <a:lnTo>
                    <a:pt x="6592321" y="727970"/>
                  </a:lnTo>
                  <a:lnTo>
                    <a:pt x="6626395" y="764539"/>
                  </a:lnTo>
                  <a:lnTo>
                    <a:pt x="6660710" y="800812"/>
                  </a:lnTo>
                  <a:lnTo>
                    <a:pt x="6695346" y="836678"/>
                  </a:lnTo>
                  <a:lnTo>
                    <a:pt x="6730385" y="872027"/>
                  </a:lnTo>
                  <a:lnTo>
                    <a:pt x="6765908" y="906749"/>
                  </a:lnTo>
                  <a:lnTo>
                    <a:pt x="6801996" y="940736"/>
                  </a:lnTo>
                  <a:lnTo>
                    <a:pt x="6840222" y="975229"/>
                  </a:lnTo>
                  <a:lnTo>
                    <a:pt x="6879124" y="1008875"/>
                  </a:lnTo>
                  <a:lnTo>
                    <a:pt x="6918651" y="1041736"/>
                  </a:lnTo>
                  <a:lnTo>
                    <a:pt x="6958754" y="1073874"/>
                  </a:lnTo>
                  <a:lnTo>
                    <a:pt x="6999385" y="1105351"/>
                  </a:lnTo>
                  <a:lnTo>
                    <a:pt x="7040494" y="1136230"/>
                  </a:lnTo>
                  <a:lnTo>
                    <a:pt x="7082032" y="1166572"/>
                  </a:lnTo>
                  <a:lnTo>
                    <a:pt x="7123949" y="1196441"/>
                  </a:lnTo>
                  <a:lnTo>
                    <a:pt x="7166196" y="1225898"/>
                  </a:lnTo>
                  <a:lnTo>
                    <a:pt x="7208725" y="1255005"/>
                  </a:lnTo>
                  <a:lnTo>
                    <a:pt x="7251485" y="1283826"/>
                  </a:lnTo>
                  <a:lnTo>
                    <a:pt x="7294427" y="1312421"/>
                  </a:lnTo>
                  <a:lnTo>
                    <a:pt x="7337502" y="1340854"/>
                  </a:lnTo>
                  <a:lnTo>
                    <a:pt x="7467034" y="1425800"/>
                  </a:lnTo>
                  <a:lnTo>
                    <a:pt x="7510148" y="1454206"/>
                  </a:lnTo>
                  <a:lnTo>
                    <a:pt x="7553150" y="1482760"/>
                  </a:lnTo>
                  <a:lnTo>
                    <a:pt x="7595989" y="1511525"/>
                  </a:lnTo>
                  <a:lnTo>
                    <a:pt x="7638616" y="1540563"/>
                  </a:lnTo>
                  <a:lnTo>
                    <a:pt x="7680982" y="1569937"/>
                  </a:lnTo>
                  <a:lnTo>
                    <a:pt x="7723037" y="1599708"/>
                  </a:lnTo>
                  <a:lnTo>
                    <a:pt x="7762993" y="1628705"/>
                  </a:lnTo>
                  <a:lnTo>
                    <a:pt x="7802684" y="1658330"/>
                  </a:lnTo>
                  <a:lnTo>
                    <a:pt x="7842036" y="1688597"/>
                  </a:lnTo>
                  <a:lnTo>
                    <a:pt x="7880974" y="1719521"/>
                  </a:lnTo>
                  <a:lnTo>
                    <a:pt x="7919424" y="1751116"/>
                  </a:lnTo>
                  <a:lnTo>
                    <a:pt x="7957310" y="1783397"/>
                  </a:lnTo>
                  <a:lnTo>
                    <a:pt x="7994557" y="1816378"/>
                  </a:lnTo>
                  <a:lnTo>
                    <a:pt x="8031091" y="1850074"/>
                  </a:lnTo>
                  <a:lnTo>
                    <a:pt x="8066837" y="1884500"/>
                  </a:lnTo>
                  <a:lnTo>
                    <a:pt x="8101721" y="1919668"/>
                  </a:lnTo>
                  <a:lnTo>
                    <a:pt x="8135666" y="1955595"/>
                  </a:lnTo>
                  <a:lnTo>
                    <a:pt x="8168599" y="1992295"/>
                  </a:lnTo>
                  <a:lnTo>
                    <a:pt x="8200444" y="2029781"/>
                  </a:lnTo>
                  <a:lnTo>
                    <a:pt x="8231127" y="2068068"/>
                  </a:lnTo>
                  <a:lnTo>
                    <a:pt x="8260574" y="2107172"/>
                  </a:lnTo>
                  <a:lnTo>
                    <a:pt x="8288708" y="2147105"/>
                  </a:lnTo>
                  <a:lnTo>
                    <a:pt x="8315455" y="2187884"/>
                  </a:lnTo>
                  <a:lnTo>
                    <a:pt x="8340741" y="2229521"/>
                  </a:lnTo>
                  <a:lnTo>
                    <a:pt x="8364490" y="2272032"/>
                  </a:lnTo>
                  <a:lnTo>
                    <a:pt x="8386628" y="2315431"/>
                  </a:lnTo>
                  <a:lnTo>
                    <a:pt x="8407080" y="2359732"/>
                  </a:lnTo>
                  <a:lnTo>
                    <a:pt x="8425771" y="2404951"/>
                  </a:lnTo>
                  <a:lnTo>
                    <a:pt x="8442626" y="2451100"/>
                  </a:lnTo>
                  <a:lnTo>
                    <a:pt x="8457447" y="2497634"/>
                  </a:lnTo>
                  <a:lnTo>
                    <a:pt x="8470353" y="2544644"/>
                  </a:lnTo>
                  <a:lnTo>
                    <a:pt x="8481462" y="2592080"/>
                  </a:lnTo>
                  <a:lnTo>
                    <a:pt x="8490891" y="2639891"/>
                  </a:lnTo>
                  <a:lnTo>
                    <a:pt x="8498758" y="2688028"/>
                  </a:lnTo>
                  <a:lnTo>
                    <a:pt x="8505180" y="2736441"/>
                  </a:lnTo>
                  <a:lnTo>
                    <a:pt x="8510277" y="2785079"/>
                  </a:lnTo>
                  <a:lnTo>
                    <a:pt x="8514166" y="2833893"/>
                  </a:lnTo>
                  <a:lnTo>
                    <a:pt x="8516963" y="2882832"/>
                  </a:lnTo>
                  <a:lnTo>
                    <a:pt x="8518789" y="2931847"/>
                  </a:lnTo>
                  <a:lnTo>
                    <a:pt x="8519759" y="2980888"/>
                  </a:lnTo>
                  <a:lnTo>
                    <a:pt x="8519992" y="3029904"/>
                  </a:lnTo>
                  <a:lnTo>
                    <a:pt x="8519606" y="3078845"/>
                  </a:lnTo>
                  <a:lnTo>
                    <a:pt x="8518663" y="3127991"/>
                  </a:lnTo>
                  <a:lnTo>
                    <a:pt x="8517079" y="3177277"/>
                  </a:lnTo>
                  <a:lnTo>
                    <a:pt x="8514761" y="3226634"/>
                  </a:lnTo>
                  <a:lnTo>
                    <a:pt x="8511616" y="3275995"/>
                  </a:lnTo>
                  <a:lnTo>
                    <a:pt x="8507552" y="3325295"/>
                  </a:lnTo>
                  <a:lnTo>
                    <a:pt x="8502477" y="3374466"/>
                  </a:lnTo>
                  <a:lnTo>
                    <a:pt x="8496298" y="3423441"/>
                  </a:lnTo>
                  <a:lnTo>
                    <a:pt x="8488923" y="3472153"/>
                  </a:lnTo>
                  <a:lnTo>
                    <a:pt x="8480259" y="3520535"/>
                  </a:lnTo>
                  <a:lnTo>
                    <a:pt x="8470213" y="3568521"/>
                  </a:lnTo>
                  <a:lnTo>
                    <a:pt x="8458694" y="3616044"/>
                  </a:lnTo>
                  <a:lnTo>
                    <a:pt x="8445609" y="3663036"/>
                  </a:lnTo>
                  <a:lnTo>
                    <a:pt x="8430865" y="3709431"/>
                  </a:lnTo>
                  <a:lnTo>
                    <a:pt x="8414371" y="3755161"/>
                  </a:lnTo>
                  <a:lnTo>
                    <a:pt x="8396032" y="3800161"/>
                  </a:lnTo>
                  <a:lnTo>
                    <a:pt x="8375758" y="3844362"/>
                  </a:lnTo>
                  <a:lnTo>
                    <a:pt x="8353455" y="3887698"/>
                  </a:lnTo>
                  <a:lnTo>
                    <a:pt x="8329032" y="3930103"/>
                  </a:lnTo>
                  <a:lnTo>
                    <a:pt x="8301039" y="3973531"/>
                  </a:lnTo>
                  <a:lnTo>
                    <a:pt x="8270951" y="4015427"/>
                  </a:lnTo>
                  <a:lnTo>
                    <a:pt x="8238900" y="4055814"/>
                  </a:lnTo>
                  <a:lnTo>
                    <a:pt x="8205021" y="4094715"/>
                  </a:lnTo>
                  <a:lnTo>
                    <a:pt x="8169446" y="4132154"/>
                  </a:lnTo>
                  <a:lnTo>
                    <a:pt x="8132308" y="4168153"/>
                  </a:lnTo>
                  <a:lnTo>
                    <a:pt x="8093741" y="4202735"/>
                  </a:lnTo>
                  <a:lnTo>
                    <a:pt x="8053878" y="4235923"/>
                  </a:lnTo>
                  <a:lnTo>
                    <a:pt x="8012851" y="4267741"/>
                  </a:lnTo>
                  <a:lnTo>
                    <a:pt x="7970795" y="4298210"/>
                  </a:lnTo>
                  <a:lnTo>
                    <a:pt x="7927842" y="4327355"/>
                  </a:lnTo>
                  <a:lnTo>
                    <a:pt x="7884125" y="4355197"/>
                  </a:lnTo>
                  <a:lnTo>
                    <a:pt x="7841296" y="4380917"/>
                  </a:lnTo>
                  <a:lnTo>
                    <a:pt x="7797984" y="4405494"/>
                  </a:lnTo>
                  <a:lnTo>
                    <a:pt x="7754204" y="4428952"/>
                  </a:lnTo>
                  <a:lnTo>
                    <a:pt x="7709972" y="4451316"/>
                  </a:lnTo>
                  <a:lnTo>
                    <a:pt x="7665303" y="4472611"/>
                  </a:lnTo>
                  <a:lnTo>
                    <a:pt x="7620213" y="4492860"/>
                  </a:lnTo>
                  <a:lnTo>
                    <a:pt x="7574717" y="4512090"/>
                  </a:lnTo>
                  <a:lnTo>
                    <a:pt x="7528831" y="4530324"/>
                  </a:lnTo>
                  <a:lnTo>
                    <a:pt x="7482569" y="4547587"/>
                  </a:lnTo>
                  <a:lnTo>
                    <a:pt x="7435948" y="4563903"/>
                  </a:lnTo>
                  <a:lnTo>
                    <a:pt x="7388983" y="4579297"/>
                  </a:lnTo>
                  <a:lnTo>
                    <a:pt x="7341689" y="4593794"/>
                  </a:lnTo>
                  <a:lnTo>
                    <a:pt x="7294081" y="4607419"/>
                  </a:lnTo>
                  <a:lnTo>
                    <a:pt x="7246176" y="4620195"/>
                  </a:lnTo>
                  <a:lnTo>
                    <a:pt x="7197988" y="4632147"/>
                  </a:lnTo>
                  <a:lnTo>
                    <a:pt x="7149533" y="4643300"/>
                  </a:lnTo>
                  <a:lnTo>
                    <a:pt x="7100827" y="4653679"/>
                  </a:lnTo>
                  <a:lnTo>
                    <a:pt x="7051884" y="4663308"/>
                  </a:lnTo>
                  <a:lnTo>
                    <a:pt x="7002720" y="4672212"/>
                  </a:lnTo>
                  <a:lnTo>
                    <a:pt x="6953351" y="4680415"/>
                  </a:lnTo>
                  <a:lnTo>
                    <a:pt x="6903792" y="4687942"/>
                  </a:lnTo>
                  <a:lnTo>
                    <a:pt x="6854058" y="4694818"/>
                  </a:lnTo>
                  <a:lnTo>
                    <a:pt x="6804165" y="4701066"/>
                  </a:lnTo>
                  <a:lnTo>
                    <a:pt x="6754128" y="4706712"/>
                  </a:lnTo>
                  <a:lnTo>
                    <a:pt x="6703963" y="4711781"/>
                  </a:lnTo>
                  <a:lnTo>
                    <a:pt x="6653685" y="4716296"/>
                  </a:lnTo>
                  <a:lnTo>
                    <a:pt x="6603310" y="4720282"/>
                  </a:lnTo>
                  <a:lnTo>
                    <a:pt x="6552852" y="4723765"/>
                  </a:lnTo>
                  <a:lnTo>
                    <a:pt x="6502328" y="4726768"/>
                  </a:lnTo>
                  <a:lnTo>
                    <a:pt x="6451753" y="4729316"/>
                  </a:lnTo>
                  <a:lnTo>
                    <a:pt x="6401142" y="4731433"/>
                  </a:lnTo>
                  <a:lnTo>
                    <a:pt x="6350510" y="4733145"/>
                  </a:lnTo>
                  <a:lnTo>
                    <a:pt x="6299873" y="4734476"/>
                  </a:lnTo>
                  <a:lnTo>
                    <a:pt x="6249247" y="4735451"/>
                  </a:lnTo>
                  <a:lnTo>
                    <a:pt x="6198647" y="4736093"/>
                  </a:lnTo>
                  <a:lnTo>
                    <a:pt x="6148088" y="4736428"/>
                  </a:lnTo>
                  <a:lnTo>
                    <a:pt x="6097586" y="4736480"/>
                  </a:lnTo>
                  <a:close/>
                </a:path>
              </a:pathLst>
            </a:custGeom>
            <a:solidFill>
              <a:srgbClr val="6A8240">
                <a:alpha val="2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049721" y="896983"/>
            <a:ext cx="3915410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010" dirty="0">
                <a:solidFill>
                  <a:srgbClr val="18120E"/>
                </a:solidFill>
              </a:rPr>
              <a:t>Methods</a:t>
            </a:r>
            <a:endParaRPr sz="6300"/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2550">
              <a:lnSpc>
                <a:spcPct val="100000"/>
              </a:lnSpc>
              <a:spcBef>
                <a:spcPts val="105"/>
              </a:spcBef>
            </a:pPr>
            <a:r>
              <a:rPr sz="24900" spc="-5040" baseline="-11713" dirty="0">
                <a:solidFill>
                  <a:srgbClr val="6A8240"/>
                </a:solidFill>
              </a:rPr>
              <a:t>4</a:t>
            </a:r>
            <a:r>
              <a:rPr sz="6700" spc="1115" dirty="0"/>
              <a:t>Mixin</a:t>
            </a:r>
            <a:r>
              <a:rPr sz="6700" spc="1120" dirty="0"/>
              <a:t>g</a:t>
            </a:r>
            <a:endParaRPr sz="6700"/>
          </a:p>
          <a:p>
            <a:pPr marL="38100">
              <a:lnSpc>
                <a:spcPct val="100000"/>
              </a:lnSpc>
              <a:spcBef>
                <a:spcPts val="6434"/>
              </a:spcBef>
            </a:pPr>
            <a:r>
              <a:rPr sz="2150" spc="254" dirty="0"/>
              <a:t>mix</a:t>
            </a:r>
            <a:r>
              <a:rPr sz="2150" spc="-55" dirty="0"/>
              <a:t> </a:t>
            </a:r>
            <a:r>
              <a:rPr sz="2150" spc="275" dirty="0"/>
              <a:t>the</a:t>
            </a:r>
            <a:r>
              <a:rPr sz="2150" spc="-50" dirty="0"/>
              <a:t> </a:t>
            </a:r>
            <a:r>
              <a:rPr sz="2150" spc="400" dirty="0"/>
              <a:t>powder</a:t>
            </a:r>
            <a:r>
              <a:rPr sz="2150" spc="-55" dirty="0"/>
              <a:t> </a:t>
            </a:r>
            <a:r>
              <a:rPr sz="2150" spc="400" dirty="0"/>
              <a:t>with</a:t>
            </a:r>
            <a:r>
              <a:rPr sz="2150" spc="-50" dirty="0"/>
              <a:t> </a:t>
            </a:r>
            <a:r>
              <a:rPr sz="2150" spc="165" dirty="0"/>
              <a:t>30</a:t>
            </a:r>
            <a:endParaRPr sz="2150"/>
          </a:p>
          <a:p>
            <a:pPr marL="38100" marR="30480">
              <a:lnSpc>
                <a:spcPct val="116199"/>
              </a:lnSpc>
            </a:pPr>
            <a:r>
              <a:rPr sz="2150" spc="280" dirty="0"/>
              <a:t>ml</a:t>
            </a:r>
            <a:r>
              <a:rPr sz="2150" spc="-45" dirty="0"/>
              <a:t> </a:t>
            </a:r>
            <a:r>
              <a:rPr sz="2150" spc="484" dirty="0"/>
              <a:t>of</a:t>
            </a:r>
            <a:r>
              <a:rPr sz="2150" spc="-45" dirty="0"/>
              <a:t> </a:t>
            </a:r>
            <a:r>
              <a:rPr sz="2150" spc="400" dirty="0"/>
              <a:t>water</a:t>
            </a:r>
            <a:r>
              <a:rPr sz="2150" spc="-45" dirty="0"/>
              <a:t> </a:t>
            </a:r>
            <a:r>
              <a:rPr sz="2150" spc="430" dirty="0"/>
              <a:t>and</a:t>
            </a:r>
            <a:r>
              <a:rPr sz="2150" spc="-45" dirty="0"/>
              <a:t> </a:t>
            </a:r>
            <a:r>
              <a:rPr sz="2150" spc="345" dirty="0"/>
              <a:t>different</a:t>
            </a:r>
            <a:r>
              <a:rPr sz="2150" spc="-45" dirty="0"/>
              <a:t> </a:t>
            </a:r>
            <a:r>
              <a:rPr sz="2150" spc="465" dirty="0"/>
              <a:t>concentrations</a:t>
            </a:r>
            <a:r>
              <a:rPr sz="2150" spc="-45" dirty="0"/>
              <a:t> </a:t>
            </a:r>
            <a:r>
              <a:rPr sz="2150" spc="459" dirty="0"/>
              <a:t>of </a:t>
            </a:r>
            <a:r>
              <a:rPr sz="2150" spc="495" dirty="0"/>
              <a:t>starch</a:t>
            </a:r>
            <a:r>
              <a:rPr sz="2150" spc="-55" dirty="0"/>
              <a:t> </a:t>
            </a:r>
            <a:r>
              <a:rPr sz="2150" spc="90" dirty="0"/>
              <a:t>(1%,</a:t>
            </a:r>
            <a:r>
              <a:rPr sz="2150" spc="-50" dirty="0"/>
              <a:t> </a:t>
            </a:r>
            <a:r>
              <a:rPr sz="2150" spc="195" dirty="0"/>
              <a:t>2%,</a:t>
            </a:r>
            <a:r>
              <a:rPr sz="2150" spc="-50" dirty="0"/>
              <a:t> </a:t>
            </a:r>
            <a:r>
              <a:rPr sz="2150" spc="430" dirty="0"/>
              <a:t>and</a:t>
            </a:r>
            <a:r>
              <a:rPr sz="2150" spc="-50" dirty="0"/>
              <a:t> </a:t>
            </a:r>
            <a:r>
              <a:rPr sz="2150" spc="260" dirty="0"/>
              <a:t>5%)</a:t>
            </a:r>
            <a:endParaRPr sz="215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86279" y="672957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5" y="1526048"/>
                </a:lnTo>
                <a:lnTo>
                  <a:pt x="437762" y="1523671"/>
                </a:lnTo>
                <a:lnTo>
                  <a:pt x="390562" y="1516627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5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7555134" y="0"/>
                </a:lnTo>
                <a:lnTo>
                  <a:pt x="7603146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0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1" y="257028"/>
                </a:lnTo>
                <a:lnTo>
                  <a:pt x="8003932" y="299876"/>
                </a:lnTo>
                <a:lnTo>
                  <a:pt x="8019911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1" y="1181553"/>
                </a:lnTo>
                <a:lnTo>
                  <a:pt x="8003932" y="1226171"/>
                </a:lnTo>
                <a:lnTo>
                  <a:pt x="7983681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0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7"/>
                </a:lnTo>
                <a:lnTo>
                  <a:pt x="7603146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2404229"/>
            <a:ext cx="7334249" cy="7267574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9550037" y="3667790"/>
            <a:ext cx="6972300" cy="5544820"/>
            <a:chOff x="9550037" y="3667790"/>
            <a:chExt cx="6972300" cy="554482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07270" y="5022114"/>
              <a:ext cx="242778" cy="24277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9550037" y="3667790"/>
              <a:ext cx="6972300" cy="5544820"/>
            </a:xfrm>
            <a:custGeom>
              <a:avLst/>
              <a:gdLst/>
              <a:ahLst/>
              <a:cxnLst/>
              <a:rect l="l" t="t" r="r" b="b"/>
              <a:pathLst>
                <a:path w="6972300" h="5544820">
                  <a:moveTo>
                    <a:pt x="4120262" y="5544462"/>
                  </a:moveTo>
                  <a:lnTo>
                    <a:pt x="4069968" y="5544242"/>
                  </a:lnTo>
                  <a:lnTo>
                    <a:pt x="4019697" y="5543644"/>
                  </a:lnTo>
                  <a:lnTo>
                    <a:pt x="3969453" y="5542661"/>
                  </a:lnTo>
                  <a:lnTo>
                    <a:pt x="3919242" y="5541284"/>
                  </a:lnTo>
                  <a:lnTo>
                    <a:pt x="3869069" y="5539507"/>
                  </a:lnTo>
                  <a:lnTo>
                    <a:pt x="3818938" y="5537323"/>
                  </a:lnTo>
                  <a:lnTo>
                    <a:pt x="3768855" y="5534725"/>
                  </a:lnTo>
                  <a:lnTo>
                    <a:pt x="3718825" y="5531706"/>
                  </a:lnTo>
                  <a:lnTo>
                    <a:pt x="3668852" y="5528258"/>
                  </a:lnTo>
                  <a:lnTo>
                    <a:pt x="3618941" y="5524375"/>
                  </a:lnTo>
                  <a:lnTo>
                    <a:pt x="3569098" y="5520050"/>
                  </a:lnTo>
                  <a:lnTo>
                    <a:pt x="3519328" y="5515276"/>
                  </a:lnTo>
                  <a:lnTo>
                    <a:pt x="3469635" y="5510045"/>
                  </a:lnTo>
                  <a:lnTo>
                    <a:pt x="3420024" y="5504350"/>
                  </a:lnTo>
                  <a:lnTo>
                    <a:pt x="3370501" y="5498185"/>
                  </a:lnTo>
                  <a:lnTo>
                    <a:pt x="3321070" y="5491542"/>
                  </a:lnTo>
                  <a:lnTo>
                    <a:pt x="3271737" y="5484414"/>
                  </a:lnTo>
                  <a:lnTo>
                    <a:pt x="3222505" y="5476795"/>
                  </a:lnTo>
                  <a:lnTo>
                    <a:pt x="3173382" y="5468677"/>
                  </a:lnTo>
                  <a:lnTo>
                    <a:pt x="3124370" y="5460053"/>
                  </a:lnTo>
                  <a:lnTo>
                    <a:pt x="3075475" y="5450916"/>
                  </a:lnTo>
                  <a:lnTo>
                    <a:pt x="3026703" y="5441259"/>
                  </a:lnTo>
                  <a:lnTo>
                    <a:pt x="2978058" y="5431075"/>
                  </a:lnTo>
                  <a:lnTo>
                    <a:pt x="2929545" y="5420357"/>
                  </a:lnTo>
                  <a:lnTo>
                    <a:pt x="2881170" y="5409098"/>
                  </a:lnTo>
                  <a:lnTo>
                    <a:pt x="2832936" y="5397291"/>
                  </a:lnTo>
                  <a:lnTo>
                    <a:pt x="2784849" y="5384928"/>
                  </a:lnTo>
                  <a:lnTo>
                    <a:pt x="2736915" y="5372003"/>
                  </a:lnTo>
                  <a:lnTo>
                    <a:pt x="2689137" y="5358509"/>
                  </a:lnTo>
                  <a:lnTo>
                    <a:pt x="2641522" y="5344438"/>
                  </a:lnTo>
                  <a:lnTo>
                    <a:pt x="2594073" y="5329784"/>
                  </a:lnTo>
                  <a:lnTo>
                    <a:pt x="2546796" y="5314539"/>
                  </a:lnTo>
                  <a:lnTo>
                    <a:pt x="2499697" y="5298696"/>
                  </a:lnTo>
                  <a:lnTo>
                    <a:pt x="2452779" y="5282249"/>
                  </a:lnTo>
                  <a:lnTo>
                    <a:pt x="2406048" y="5265190"/>
                  </a:lnTo>
                  <a:lnTo>
                    <a:pt x="2359509" y="5247513"/>
                  </a:lnTo>
                  <a:lnTo>
                    <a:pt x="2313166" y="5229209"/>
                  </a:lnTo>
                  <a:lnTo>
                    <a:pt x="2267026" y="5210273"/>
                  </a:lnTo>
                  <a:lnTo>
                    <a:pt x="2221092" y="5190696"/>
                  </a:lnTo>
                  <a:lnTo>
                    <a:pt x="2175370" y="5170473"/>
                  </a:lnTo>
                  <a:lnTo>
                    <a:pt x="2128868" y="5149137"/>
                  </a:lnTo>
                  <a:lnTo>
                    <a:pt x="2082684" y="5127170"/>
                  </a:lnTo>
                  <a:lnTo>
                    <a:pt x="2036813" y="5104587"/>
                  </a:lnTo>
                  <a:lnTo>
                    <a:pt x="1991254" y="5081401"/>
                  </a:lnTo>
                  <a:lnTo>
                    <a:pt x="1946004" y="5057628"/>
                  </a:lnTo>
                  <a:lnTo>
                    <a:pt x="1901061" y="5033283"/>
                  </a:lnTo>
                  <a:lnTo>
                    <a:pt x="1856422" y="5008379"/>
                  </a:lnTo>
                  <a:lnTo>
                    <a:pt x="1812084" y="4982931"/>
                  </a:lnTo>
                  <a:lnTo>
                    <a:pt x="1768045" y="4956954"/>
                  </a:lnTo>
                  <a:lnTo>
                    <a:pt x="1724302" y="4930462"/>
                  </a:lnTo>
                  <a:lnTo>
                    <a:pt x="1680852" y="4903471"/>
                  </a:lnTo>
                  <a:lnTo>
                    <a:pt x="1637694" y="4875994"/>
                  </a:lnTo>
                  <a:lnTo>
                    <a:pt x="1594824" y="4848047"/>
                  </a:lnTo>
                  <a:lnTo>
                    <a:pt x="1552241" y="4819643"/>
                  </a:lnTo>
                  <a:lnTo>
                    <a:pt x="1509940" y="4790797"/>
                  </a:lnTo>
                  <a:lnTo>
                    <a:pt x="1467920" y="4761524"/>
                  </a:lnTo>
                  <a:lnTo>
                    <a:pt x="1426179" y="4731839"/>
                  </a:lnTo>
                  <a:lnTo>
                    <a:pt x="1384713" y="4701756"/>
                  </a:lnTo>
                  <a:lnTo>
                    <a:pt x="1343520" y="4671289"/>
                  </a:lnTo>
                  <a:lnTo>
                    <a:pt x="1302598" y="4640453"/>
                  </a:lnTo>
                  <a:lnTo>
                    <a:pt x="1261943" y="4609264"/>
                  </a:lnTo>
                  <a:lnTo>
                    <a:pt x="1221554" y="4577734"/>
                  </a:lnTo>
                  <a:lnTo>
                    <a:pt x="1181428" y="4545879"/>
                  </a:lnTo>
                  <a:lnTo>
                    <a:pt x="1141562" y="4513714"/>
                  </a:lnTo>
                  <a:lnTo>
                    <a:pt x="1101953" y="4481253"/>
                  </a:lnTo>
                  <a:lnTo>
                    <a:pt x="1062600" y="4448511"/>
                  </a:lnTo>
                  <a:lnTo>
                    <a:pt x="1023902" y="4415827"/>
                  </a:lnTo>
                  <a:lnTo>
                    <a:pt x="985417" y="4382784"/>
                  </a:lnTo>
                  <a:lnTo>
                    <a:pt x="947184" y="4349368"/>
                  </a:lnTo>
                  <a:lnTo>
                    <a:pt x="909242" y="4315566"/>
                  </a:lnTo>
                  <a:lnTo>
                    <a:pt x="871630" y="4281363"/>
                  </a:lnTo>
                  <a:lnTo>
                    <a:pt x="834387" y="4246745"/>
                  </a:lnTo>
                  <a:lnTo>
                    <a:pt x="797551" y="4211700"/>
                  </a:lnTo>
                  <a:lnTo>
                    <a:pt x="761162" y="4176212"/>
                  </a:lnTo>
                  <a:lnTo>
                    <a:pt x="725258" y="4140269"/>
                  </a:lnTo>
                  <a:lnTo>
                    <a:pt x="689878" y="4103857"/>
                  </a:lnTo>
                  <a:lnTo>
                    <a:pt x="655061" y="4066961"/>
                  </a:lnTo>
                  <a:lnTo>
                    <a:pt x="620847" y="4029567"/>
                  </a:lnTo>
                  <a:lnTo>
                    <a:pt x="587273" y="3991663"/>
                  </a:lnTo>
                  <a:lnTo>
                    <a:pt x="554378" y="3953234"/>
                  </a:lnTo>
                  <a:lnTo>
                    <a:pt x="522203" y="3914267"/>
                  </a:lnTo>
                  <a:lnTo>
                    <a:pt x="490785" y="3874747"/>
                  </a:lnTo>
                  <a:lnTo>
                    <a:pt x="460163" y="3834660"/>
                  </a:lnTo>
                  <a:lnTo>
                    <a:pt x="430377" y="3793994"/>
                  </a:lnTo>
                  <a:lnTo>
                    <a:pt x="401464" y="3752734"/>
                  </a:lnTo>
                  <a:lnTo>
                    <a:pt x="373465" y="3710866"/>
                  </a:lnTo>
                  <a:lnTo>
                    <a:pt x="346417" y="3668377"/>
                  </a:lnTo>
                  <a:lnTo>
                    <a:pt x="320361" y="3625253"/>
                  </a:lnTo>
                  <a:lnTo>
                    <a:pt x="295334" y="3581479"/>
                  </a:lnTo>
                  <a:lnTo>
                    <a:pt x="271375" y="3537043"/>
                  </a:lnTo>
                  <a:lnTo>
                    <a:pt x="248524" y="3491930"/>
                  </a:lnTo>
                  <a:lnTo>
                    <a:pt x="227264" y="3447124"/>
                  </a:lnTo>
                  <a:lnTo>
                    <a:pt x="207181" y="3401893"/>
                  </a:lnTo>
                  <a:lnTo>
                    <a:pt x="188247" y="3356257"/>
                  </a:lnTo>
                  <a:lnTo>
                    <a:pt x="170430" y="3310233"/>
                  </a:lnTo>
                  <a:lnTo>
                    <a:pt x="153702" y="3263839"/>
                  </a:lnTo>
                  <a:lnTo>
                    <a:pt x="138031" y="3217094"/>
                  </a:lnTo>
                  <a:lnTo>
                    <a:pt x="123387" y="3170016"/>
                  </a:lnTo>
                  <a:lnTo>
                    <a:pt x="109741" y="3122623"/>
                  </a:lnTo>
                  <a:lnTo>
                    <a:pt x="97063" y="3074934"/>
                  </a:lnTo>
                  <a:lnTo>
                    <a:pt x="85322" y="3026966"/>
                  </a:lnTo>
                  <a:lnTo>
                    <a:pt x="74489" y="2978737"/>
                  </a:lnTo>
                  <a:lnTo>
                    <a:pt x="64533" y="2930267"/>
                  </a:lnTo>
                  <a:lnTo>
                    <a:pt x="55424" y="2881573"/>
                  </a:lnTo>
                  <a:lnTo>
                    <a:pt x="47132" y="2832674"/>
                  </a:lnTo>
                  <a:lnTo>
                    <a:pt x="39627" y="2783588"/>
                  </a:lnTo>
                  <a:lnTo>
                    <a:pt x="32879" y="2734332"/>
                  </a:lnTo>
                  <a:lnTo>
                    <a:pt x="26858" y="2684925"/>
                  </a:lnTo>
                  <a:lnTo>
                    <a:pt x="21534" y="2635386"/>
                  </a:lnTo>
                  <a:lnTo>
                    <a:pt x="16876" y="2585733"/>
                  </a:lnTo>
                  <a:lnTo>
                    <a:pt x="12855" y="2535984"/>
                  </a:lnTo>
                  <a:lnTo>
                    <a:pt x="9441" y="2486156"/>
                  </a:lnTo>
                  <a:lnTo>
                    <a:pt x="6603" y="2436269"/>
                  </a:lnTo>
                  <a:lnTo>
                    <a:pt x="4312" y="2386341"/>
                  </a:lnTo>
                  <a:lnTo>
                    <a:pt x="2537" y="2336389"/>
                  </a:lnTo>
                  <a:lnTo>
                    <a:pt x="1249" y="2286433"/>
                  </a:lnTo>
                  <a:lnTo>
                    <a:pt x="416" y="2236489"/>
                  </a:lnTo>
                  <a:lnTo>
                    <a:pt x="10" y="2186578"/>
                  </a:lnTo>
                  <a:lnTo>
                    <a:pt x="0" y="2136716"/>
                  </a:lnTo>
                  <a:lnTo>
                    <a:pt x="355" y="2086921"/>
                  </a:lnTo>
                  <a:lnTo>
                    <a:pt x="1047" y="2037213"/>
                  </a:lnTo>
                  <a:lnTo>
                    <a:pt x="2090" y="1986084"/>
                  </a:lnTo>
                  <a:lnTo>
                    <a:pt x="3513" y="1934892"/>
                  </a:lnTo>
                  <a:lnTo>
                    <a:pt x="5379" y="1883667"/>
                  </a:lnTo>
                  <a:lnTo>
                    <a:pt x="7751" y="1832437"/>
                  </a:lnTo>
                  <a:lnTo>
                    <a:pt x="10694" y="1781230"/>
                  </a:lnTo>
                  <a:lnTo>
                    <a:pt x="14269" y="1730074"/>
                  </a:lnTo>
                  <a:lnTo>
                    <a:pt x="18541" y="1678997"/>
                  </a:lnTo>
                  <a:lnTo>
                    <a:pt x="23573" y="1628028"/>
                  </a:lnTo>
                  <a:lnTo>
                    <a:pt x="29427" y="1577196"/>
                  </a:lnTo>
                  <a:lnTo>
                    <a:pt x="36168" y="1526528"/>
                  </a:lnTo>
                  <a:lnTo>
                    <a:pt x="43858" y="1476052"/>
                  </a:lnTo>
                  <a:lnTo>
                    <a:pt x="52561" y="1425798"/>
                  </a:lnTo>
                  <a:lnTo>
                    <a:pt x="62341" y="1375793"/>
                  </a:lnTo>
                  <a:lnTo>
                    <a:pt x="73259" y="1326065"/>
                  </a:lnTo>
                  <a:lnTo>
                    <a:pt x="85381" y="1276643"/>
                  </a:lnTo>
                  <a:lnTo>
                    <a:pt x="98768" y="1227556"/>
                  </a:lnTo>
                  <a:lnTo>
                    <a:pt x="113484" y="1178831"/>
                  </a:lnTo>
                  <a:lnTo>
                    <a:pt x="129594" y="1130496"/>
                  </a:lnTo>
                  <a:lnTo>
                    <a:pt x="147158" y="1082581"/>
                  </a:lnTo>
                  <a:lnTo>
                    <a:pt x="164540" y="1039418"/>
                  </a:lnTo>
                  <a:lnTo>
                    <a:pt x="183335" y="996754"/>
                  </a:lnTo>
                  <a:lnTo>
                    <a:pt x="203509" y="954614"/>
                  </a:lnTo>
                  <a:lnTo>
                    <a:pt x="225028" y="913024"/>
                  </a:lnTo>
                  <a:lnTo>
                    <a:pt x="247857" y="872011"/>
                  </a:lnTo>
                  <a:lnTo>
                    <a:pt x="271962" y="831601"/>
                  </a:lnTo>
                  <a:lnTo>
                    <a:pt x="297307" y="791821"/>
                  </a:lnTo>
                  <a:lnTo>
                    <a:pt x="323859" y="752696"/>
                  </a:lnTo>
                  <a:lnTo>
                    <a:pt x="351582" y="714252"/>
                  </a:lnTo>
                  <a:lnTo>
                    <a:pt x="380442" y="676517"/>
                  </a:lnTo>
                  <a:lnTo>
                    <a:pt x="410404" y="639516"/>
                  </a:lnTo>
                  <a:lnTo>
                    <a:pt x="441434" y="603275"/>
                  </a:lnTo>
                  <a:lnTo>
                    <a:pt x="473497" y="567821"/>
                  </a:lnTo>
                  <a:lnTo>
                    <a:pt x="506558" y="533181"/>
                  </a:lnTo>
                  <a:lnTo>
                    <a:pt x="540583" y="499379"/>
                  </a:lnTo>
                  <a:lnTo>
                    <a:pt x="575538" y="466444"/>
                  </a:lnTo>
                  <a:lnTo>
                    <a:pt x="611386" y="434400"/>
                  </a:lnTo>
                  <a:lnTo>
                    <a:pt x="648095" y="403275"/>
                  </a:lnTo>
                  <a:lnTo>
                    <a:pt x="685629" y="373093"/>
                  </a:lnTo>
                  <a:lnTo>
                    <a:pt x="723953" y="343883"/>
                  </a:lnTo>
                  <a:lnTo>
                    <a:pt x="763034" y="315669"/>
                  </a:lnTo>
                  <a:lnTo>
                    <a:pt x="802836" y="288479"/>
                  </a:lnTo>
                  <a:lnTo>
                    <a:pt x="843324" y="262338"/>
                  </a:lnTo>
                  <a:lnTo>
                    <a:pt x="884465" y="237273"/>
                  </a:lnTo>
                  <a:lnTo>
                    <a:pt x="926223" y="213310"/>
                  </a:lnTo>
                  <a:lnTo>
                    <a:pt x="968564" y="190476"/>
                  </a:lnTo>
                  <a:lnTo>
                    <a:pt x="1011453" y="168796"/>
                  </a:lnTo>
                  <a:lnTo>
                    <a:pt x="1054856" y="148296"/>
                  </a:lnTo>
                  <a:lnTo>
                    <a:pt x="1098737" y="129004"/>
                  </a:lnTo>
                  <a:lnTo>
                    <a:pt x="1143063" y="110945"/>
                  </a:lnTo>
                  <a:lnTo>
                    <a:pt x="1187799" y="94146"/>
                  </a:lnTo>
                  <a:lnTo>
                    <a:pt x="1232909" y="78632"/>
                  </a:lnTo>
                  <a:lnTo>
                    <a:pt x="1278361" y="64431"/>
                  </a:lnTo>
                  <a:lnTo>
                    <a:pt x="1324117" y="51568"/>
                  </a:lnTo>
                  <a:lnTo>
                    <a:pt x="1370145" y="40070"/>
                  </a:lnTo>
                  <a:lnTo>
                    <a:pt x="1416410" y="29963"/>
                  </a:lnTo>
                  <a:lnTo>
                    <a:pt x="1462877" y="21273"/>
                  </a:lnTo>
                  <a:lnTo>
                    <a:pt x="1509510" y="14026"/>
                  </a:lnTo>
                  <a:lnTo>
                    <a:pt x="1556277" y="8249"/>
                  </a:lnTo>
                  <a:lnTo>
                    <a:pt x="1603141" y="3968"/>
                  </a:lnTo>
                  <a:lnTo>
                    <a:pt x="1650069" y="1210"/>
                  </a:lnTo>
                  <a:lnTo>
                    <a:pt x="1697026" y="0"/>
                  </a:lnTo>
                  <a:lnTo>
                    <a:pt x="1743976" y="364"/>
                  </a:lnTo>
                  <a:lnTo>
                    <a:pt x="1790886" y="2330"/>
                  </a:lnTo>
                  <a:lnTo>
                    <a:pt x="1841202" y="5440"/>
                  </a:lnTo>
                  <a:lnTo>
                    <a:pt x="1891557" y="8815"/>
                  </a:lnTo>
                  <a:lnTo>
                    <a:pt x="1941950" y="12447"/>
                  </a:lnTo>
                  <a:lnTo>
                    <a:pt x="1992379" y="16330"/>
                  </a:lnTo>
                  <a:lnTo>
                    <a:pt x="2042841" y="20457"/>
                  </a:lnTo>
                  <a:lnTo>
                    <a:pt x="2093334" y="24823"/>
                  </a:lnTo>
                  <a:lnTo>
                    <a:pt x="2143856" y="29421"/>
                  </a:lnTo>
                  <a:lnTo>
                    <a:pt x="2194406" y="34244"/>
                  </a:lnTo>
                  <a:lnTo>
                    <a:pt x="2244981" y="39286"/>
                  </a:lnTo>
                  <a:lnTo>
                    <a:pt x="2295578" y="44541"/>
                  </a:lnTo>
                  <a:lnTo>
                    <a:pt x="2346197" y="50002"/>
                  </a:lnTo>
                  <a:lnTo>
                    <a:pt x="2396835" y="55662"/>
                  </a:lnTo>
                  <a:lnTo>
                    <a:pt x="2447489" y="61515"/>
                  </a:lnTo>
                  <a:lnTo>
                    <a:pt x="2498158" y="67555"/>
                  </a:lnTo>
                  <a:lnTo>
                    <a:pt x="2548840" y="73776"/>
                  </a:lnTo>
                  <a:lnTo>
                    <a:pt x="2599532" y="80170"/>
                  </a:lnTo>
                  <a:lnTo>
                    <a:pt x="2650233" y="86732"/>
                  </a:lnTo>
                  <a:lnTo>
                    <a:pt x="2700941" y="93455"/>
                  </a:lnTo>
                  <a:lnTo>
                    <a:pt x="2751652" y="100332"/>
                  </a:lnTo>
                  <a:lnTo>
                    <a:pt x="2802366" y="107358"/>
                  </a:lnTo>
                  <a:lnTo>
                    <a:pt x="2853080" y="114525"/>
                  </a:lnTo>
                  <a:lnTo>
                    <a:pt x="2903793" y="121828"/>
                  </a:lnTo>
                  <a:lnTo>
                    <a:pt x="2954501" y="129259"/>
                  </a:lnTo>
                  <a:lnTo>
                    <a:pt x="3005203" y="136813"/>
                  </a:lnTo>
                  <a:lnTo>
                    <a:pt x="3055897" y="144482"/>
                  </a:lnTo>
                  <a:lnTo>
                    <a:pt x="3106581" y="152261"/>
                  </a:lnTo>
                  <a:lnTo>
                    <a:pt x="3157253" y="160144"/>
                  </a:lnTo>
                  <a:lnTo>
                    <a:pt x="3207910" y="168122"/>
                  </a:lnTo>
                  <a:lnTo>
                    <a:pt x="3258551" y="176191"/>
                  </a:lnTo>
                  <a:lnTo>
                    <a:pt x="3309174" y="184344"/>
                  </a:lnTo>
                  <a:lnTo>
                    <a:pt x="3359776" y="192574"/>
                  </a:lnTo>
                  <a:lnTo>
                    <a:pt x="3410355" y="200875"/>
                  </a:lnTo>
                  <a:lnTo>
                    <a:pt x="3460909" y="209241"/>
                  </a:lnTo>
                  <a:lnTo>
                    <a:pt x="3511437" y="217664"/>
                  </a:lnTo>
                  <a:lnTo>
                    <a:pt x="3561936" y="226139"/>
                  </a:lnTo>
                  <a:lnTo>
                    <a:pt x="3612404" y="234659"/>
                  </a:lnTo>
                  <a:lnTo>
                    <a:pt x="3713238" y="251809"/>
                  </a:lnTo>
                  <a:lnTo>
                    <a:pt x="3813924" y="269063"/>
                  </a:lnTo>
                  <a:lnTo>
                    <a:pt x="4064880" y="312310"/>
                  </a:lnTo>
                  <a:lnTo>
                    <a:pt x="4214849" y="338079"/>
                  </a:lnTo>
                  <a:lnTo>
                    <a:pt x="4314542" y="355076"/>
                  </a:lnTo>
                  <a:lnTo>
                    <a:pt x="4364296" y="363501"/>
                  </a:lnTo>
                  <a:lnTo>
                    <a:pt x="4413987" y="371868"/>
                  </a:lnTo>
                  <a:lnTo>
                    <a:pt x="4462976" y="380167"/>
                  </a:lnTo>
                  <a:lnTo>
                    <a:pt x="4512122" y="388655"/>
                  </a:lnTo>
                  <a:lnTo>
                    <a:pt x="4561400" y="397352"/>
                  </a:lnTo>
                  <a:lnTo>
                    <a:pt x="4610785" y="406278"/>
                  </a:lnTo>
                  <a:lnTo>
                    <a:pt x="4660255" y="415453"/>
                  </a:lnTo>
                  <a:lnTo>
                    <a:pt x="4709784" y="424898"/>
                  </a:lnTo>
                  <a:lnTo>
                    <a:pt x="4759350" y="434632"/>
                  </a:lnTo>
                  <a:lnTo>
                    <a:pt x="4808928" y="444676"/>
                  </a:lnTo>
                  <a:lnTo>
                    <a:pt x="4858494" y="455050"/>
                  </a:lnTo>
                  <a:lnTo>
                    <a:pt x="4908024" y="465774"/>
                  </a:lnTo>
                  <a:lnTo>
                    <a:pt x="4957495" y="476869"/>
                  </a:lnTo>
                  <a:lnTo>
                    <a:pt x="5006882" y="488354"/>
                  </a:lnTo>
                  <a:lnTo>
                    <a:pt x="5056162" y="500250"/>
                  </a:lnTo>
                  <a:lnTo>
                    <a:pt x="5105310" y="512576"/>
                  </a:lnTo>
                  <a:lnTo>
                    <a:pt x="5154303" y="525354"/>
                  </a:lnTo>
                  <a:lnTo>
                    <a:pt x="5203116" y="538602"/>
                  </a:lnTo>
                  <a:lnTo>
                    <a:pt x="5251727" y="552343"/>
                  </a:lnTo>
                  <a:lnTo>
                    <a:pt x="5300110" y="566594"/>
                  </a:lnTo>
                  <a:lnTo>
                    <a:pt x="5348241" y="581377"/>
                  </a:lnTo>
                  <a:lnTo>
                    <a:pt x="5396098" y="596713"/>
                  </a:lnTo>
                  <a:lnTo>
                    <a:pt x="5443656" y="612620"/>
                  </a:lnTo>
                  <a:lnTo>
                    <a:pt x="5490891" y="629120"/>
                  </a:lnTo>
                  <a:lnTo>
                    <a:pt x="5537778" y="646231"/>
                  </a:lnTo>
                  <a:lnTo>
                    <a:pt x="5584295" y="663976"/>
                  </a:lnTo>
                  <a:lnTo>
                    <a:pt x="5630417" y="682373"/>
                  </a:lnTo>
                  <a:lnTo>
                    <a:pt x="5676121" y="701444"/>
                  </a:lnTo>
                  <a:lnTo>
                    <a:pt x="5721382" y="721207"/>
                  </a:lnTo>
                  <a:lnTo>
                    <a:pt x="5766176" y="741684"/>
                  </a:lnTo>
                  <a:lnTo>
                    <a:pt x="5810479" y="762894"/>
                  </a:lnTo>
                  <a:lnTo>
                    <a:pt x="5854269" y="784857"/>
                  </a:lnTo>
                  <a:lnTo>
                    <a:pt x="5897519" y="807595"/>
                  </a:lnTo>
                  <a:lnTo>
                    <a:pt x="5940208" y="831127"/>
                  </a:lnTo>
                  <a:lnTo>
                    <a:pt x="5982310" y="855472"/>
                  </a:lnTo>
                  <a:lnTo>
                    <a:pt x="6023801" y="880652"/>
                  </a:lnTo>
                  <a:lnTo>
                    <a:pt x="6064659" y="906687"/>
                  </a:lnTo>
                  <a:lnTo>
                    <a:pt x="6104858" y="933596"/>
                  </a:lnTo>
                  <a:lnTo>
                    <a:pt x="6144376" y="961401"/>
                  </a:lnTo>
                  <a:lnTo>
                    <a:pt x="6183187" y="990120"/>
                  </a:lnTo>
                  <a:lnTo>
                    <a:pt x="6221269" y="1019774"/>
                  </a:lnTo>
                  <a:lnTo>
                    <a:pt x="6258596" y="1050384"/>
                  </a:lnTo>
                  <a:lnTo>
                    <a:pt x="6295146" y="1081969"/>
                  </a:lnTo>
                  <a:lnTo>
                    <a:pt x="6330894" y="1114550"/>
                  </a:lnTo>
                  <a:lnTo>
                    <a:pt x="6365816" y="1148148"/>
                  </a:lnTo>
                  <a:lnTo>
                    <a:pt x="6399889" y="1182781"/>
                  </a:lnTo>
                  <a:lnTo>
                    <a:pt x="6433088" y="1218470"/>
                  </a:lnTo>
                  <a:lnTo>
                    <a:pt x="6465389" y="1255236"/>
                  </a:lnTo>
                  <a:lnTo>
                    <a:pt x="6496769" y="1293098"/>
                  </a:lnTo>
                  <a:lnTo>
                    <a:pt x="6527204" y="1332078"/>
                  </a:lnTo>
                  <a:lnTo>
                    <a:pt x="6556199" y="1371545"/>
                  </a:lnTo>
                  <a:lnTo>
                    <a:pt x="6583916" y="1411660"/>
                  </a:lnTo>
                  <a:lnTo>
                    <a:pt x="6610382" y="1452402"/>
                  </a:lnTo>
                  <a:lnTo>
                    <a:pt x="6635628" y="1493750"/>
                  </a:lnTo>
                  <a:lnTo>
                    <a:pt x="6659681" y="1535683"/>
                  </a:lnTo>
                  <a:lnTo>
                    <a:pt x="6682570" y="1578180"/>
                  </a:lnTo>
                  <a:lnTo>
                    <a:pt x="6704323" y="1621220"/>
                  </a:lnTo>
                  <a:lnTo>
                    <a:pt x="6724969" y="1664782"/>
                  </a:lnTo>
                  <a:lnTo>
                    <a:pt x="6744536" y="1708845"/>
                  </a:lnTo>
                  <a:lnTo>
                    <a:pt x="6763053" y="1753388"/>
                  </a:lnTo>
                  <a:lnTo>
                    <a:pt x="6780549" y="1798390"/>
                  </a:lnTo>
                  <a:lnTo>
                    <a:pt x="6797052" y="1843830"/>
                  </a:lnTo>
                  <a:lnTo>
                    <a:pt x="6812590" y="1889687"/>
                  </a:lnTo>
                  <a:lnTo>
                    <a:pt x="6827193" y="1935941"/>
                  </a:lnTo>
                  <a:lnTo>
                    <a:pt x="6840888" y="1982569"/>
                  </a:lnTo>
                  <a:lnTo>
                    <a:pt x="6853704" y="2029551"/>
                  </a:lnTo>
                  <a:lnTo>
                    <a:pt x="6865670" y="2076867"/>
                  </a:lnTo>
                  <a:lnTo>
                    <a:pt x="6876815" y="2124494"/>
                  </a:lnTo>
                  <a:lnTo>
                    <a:pt x="6887166" y="2172413"/>
                  </a:lnTo>
                  <a:lnTo>
                    <a:pt x="6896752" y="2220602"/>
                  </a:lnTo>
                  <a:lnTo>
                    <a:pt x="6905602" y="2269040"/>
                  </a:lnTo>
                  <a:lnTo>
                    <a:pt x="6913745" y="2317707"/>
                  </a:lnTo>
                  <a:lnTo>
                    <a:pt x="6921208" y="2366580"/>
                  </a:lnTo>
                  <a:lnTo>
                    <a:pt x="6928021" y="2415640"/>
                  </a:lnTo>
                  <a:lnTo>
                    <a:pt x="6934212" y="2464865"/>
                  </a:lnTo>
                  <a:lnTo>
                    <a:pt x="6939809" y="2514234"/>
                  </a:lnTo>
                  <a:lnTo>
                    <a:pt x="6944842" y="2563727"/>
                  </a:lnTo>
                  <a:lnTo>
                    <a:pt x="6949338" y="2613321"/>
                  </a:lnTo>
                  <a:lnTo>
                    <a:pt x="6953326" y="2662998"/>
                  </a:lnTo>
                  <a:lnTo>
                    <a:pt x="6956835" y="2712734"/>
                  </a:lnTo>
                  <a:lnTo>
                    <a:pt x="6959893" y="2762510"/>
                  </a:lnTo>
                  <a:lnTo>
                    <a:pt x="6962529" y="2812304"/>
                  </a:lnTo>
                  <a:lnTo>
                    <a:pt x="6964771" y="2862095"/>
                  </a:lnTo>
                  <a:lnTo>
                    <a:pt x="6966648" y="2911863"/>
                  </a:lnTo>
                  <a:lnTo>
                    <a:pt x="6968188" y="2961586"/>
                  </a:lnTo>
                  <a:lnTo>
                    <a:pt x="6969420" y="3011243"/>
                  </a:lnTo>
                  <a:lnTo>
                    <a:pt x="6970373" y="3060814"/>
                  </a:lnTo>
                  <a:lnTo>
                    <a:pt x="6971074" y="3110278"/>
                  </a:lnTo>
                  <a:lnTo>
                    <a:pt x="6971553" y="3159613"/>
                  </a:lnTo>
                  <a:lnTo>
                    <a:pt x="6971838" y="3208798"/>
                  </a:lnTo>
                  <a:lnTo>
                    <a:pt x="6971919" y="3258529"/>
                  </a:lnTo>
                  <a:lnTo>
                    <a:pt x="6971737" y="3308503"/>
                  </a:lnTo>
                  <a:lnTo>
                    <a:pt x="6971255" y="3358686"/>
                  </a:lnTo>
                  <a:lnTo>
                    <a:pt x="6970436" y="3409040"/>
                  </a:lnTo>
                  <a:lnTo>
                    <a:pt x="6969242" y="3459532"/>
                  </a:lnTo>
                  <a:lnTo>
                    <a:pt x="6967636" y="3510126"/>
                  </a:lnTo>
                  <a:lnTo>
                    <a:pt x="6965580" y="3560787"/>
                  </a:lnTo>
                  <a:lnTo>
                    <a:pt x="6963038" y="3611480"/>
                  </a:lnTo>
                  <a:lnTo>
                    <a:pt x="6959971" y="3662169"/>
                  </a:lnTo>
                  <a:lnTo>
                    <a:pt x="6956342" y="3712819"/>
                  </a:lnTo>
                  <a:lnTo>
                    <a:pt x="6952114" y="3763394"/>
                  </a:lnTo>
                  <a:lnTo>
                    <a:pt x="6947248" y="3813861"/>
                  </a:lnTo>
                  <a:lnTo>
                    <a:pt x="6941709" y="3864183"/>
                  </a:lnTo>
                  <a:lnTo>
                    <a:pt x="6935457" y="3914324"/>
                  </a:lnTo>
                  <a:lnTo>
                    <a:pt x="6928457" y="3964251"/>
                  </a:lnTo>
                  <a:lnTo>
                    <a:pt x="6920670" y="4013927"/>
                  </a:lnTo>
                  <a:lnTo>
                    <a:pt x="6912058" y="4063318"/>
                  </a:lnTo>
                  <a:lnTo>
                    <a:pt x="6902585" y="4112387"/>
                  </a:lnTo>
                  <a:lnTo>
                    <a:pt x="6892213" y="4161101"/>
                  </a:lnTo>
                  <a:lnTo>
                    <a:pt x="6880905" y="4209423"/>
                  </a:lnTo>
                  <a:lnTo>
                    <a:pt x="6868623" y="4257318"/>
                  </a:lnTo>
                  <a:lnTo>
                    <a:pt x="6855329" y="4304752"/>
                  </a:lnTo>
                  <a:lnTo>
                    <a:pt x="6840986" y="4351688"/>
                  </a:lnTo>
                  <a:lnTo>
                    <a:pt x="6825557" y="4398092"/>
                  </a:lnTo>
                  <a:lnTo>
                    <a:pt x="6809004" y="4443928"/>
                  </a:lnTo>
                  <a:lnTo>
                    <a:pt x="6791291" y="4489161"/>
                  </a:lnTo>
                  <a:lnTo>
                    <a:pt x="6772378" y="4533757"/>
                  </a:lnTo>
                  <a:lnTo>
                    <a:pt x="6752229" y="4577679"/>
                  </a:lnTo>
                  <a:lnTo>
                    <a:pt x="6730807" y="4620892"/>
                  </a:lnTo>
                  <a:lnTo>
                    <a:pt x="6708074" y="4663361"/>
                  </a:lnTo>
                  <a:lnTo>
                    <a:pt x="6683992" y="4705051"/>
                  </a:lnTo>
                  <a:lnTo>
                    <a:pt x="6658524" y="4745927"/>
                  </a:lnTo>
                  <a:lnTo>
                    <a:pt x="6631633" y="4785953"/>
                  </a:lnTo>
                  <a:lnTo>
                    <a:pt x="6603281" y="4825094"/>
                  </a:lnTo>
                  <a:lnTo>
                    <a:pt x="6573431" y="4863315"/>
                  </a:lnTo>
                  <a:lnTo>
                    <a:pt x="6542045" y="4900581"/>
                  </a:lnTo>
                  <a:lnTo>
                    <a:pt x="6509086" y="4936856"/>
                  </a:lnTo>
                  <a:lnTo>
                    <a:pt x="6474516" y="4972105"/>
                  </a:lnTo>
                  <a:lnTo>
                    <a:pt x="6438975" y="5005674"/>
                  </a:lnTo>
                  <a:lnTo>
                    <a:pt x="6402379" y="5037700"/>
                  </a:lnTo>
                  <a:lnTo>
                    <a:pt x="6364773" y="5068226"/>
                  </a:lnTo>
                  <a:lnTo>
                    <a:pt x="6326198" y="5097294"/>
                  </a:lnTo>
                  <a:lnTo>
                    <a:pt x="6286698" y="5124946"/>
                  </a:lnTo>
                  <a:lnTo>
                    <a:pt x="6246314" y="5151225"/>
                  </a:lnTo>
                  <a:lnTo>
                    <a:pt x="6205091" y="5176173"/>
                  </a:lnTo>
                  <a:lnTo>
                    <a:pt x="6163070" y="5199832"/>
                  </a:lnTo>
                  <a:lnTo>
                    <a:pt x="6120294" y="5222246"/>
                  </a:lnTo>
                  <a:lnTo>
                    <a:pt x="6076806" y="5243456"/>
                  </a:lnTo>
                  <a:lnTo>
                    <a:pt x="6032649" y="5263504"/>
                  </a:lnTo>
                  <a:lnTo>
                    <a:pt x="5987865" y="5282434"/>
                  </a:lnTo>
                  <a:lnTo>
                    <a:pt x="5942497" y="5300287"/>
                  </a:lnTo>
                  <a:lnTo>
                    <a:pt x="5896588" y="5317106"/>
                  </a:lnTo>
                  <a:lnTo>
                    <a:pt x="5850180" y="5332934"/>
                  </a:lnTo>
                  <a:lnTo>
                    <a:pt x="5803316" y="5347811"/>
                  </a:lnTo>
                  <a:lnTo>
                    <a:pt x="5756039" y="5361782"/>
                  </a:lnTo>
                  <a:lnTo>
                    <a:pt x="5708391" y="5374889"/>
                  </a:lnTo>
                  <a:lnTo>
                    <a:pt x="5660416" y="5387173"/>
                  </a:lnTo>
                  <a:lnTo>
                    <a:pt x="5612155" y="5398677"/>
                  </a:lnTo>
                  <a:lnTo>
                    <a:pt x="5563652" y="5409444"/>
                  </a:lnTo>
                  <a:lnTo>
                    <a:pt x="5514949" y="5419515"/>
                  </a:lnTo>
                  <a:lnTo>
                    <a:pt x="5466090" y="5428934"/>
                  </a:lnTo>
                  <a:lnTo>
                    <a:pt x="5417116" y="5437743"/>
                  </a:lnTo>
                  <a:lnTo>
                    <a:pt x="5368070" y="5445984"/>
                  </a:lnTo>
                  <a:lnTo>
                    <a:pt x="5318995" y="5453699"/>
                  </a:lnTo>
                  <a:lnTo>
                    <a:pt x="5269934" y="5460931"/>
                  </a:lnTo>
                  <a:lnTo>
                    <a:pt x="5220929" y="5467723"/>
                  </a:lnTo>
                  <a:lnTo>
                    <a:pt x="5172024" y="5474116"/>
                  </a:lnTo>
                  <a:lnTo>
                    <a:pt x="5123260" y="5480153"/>
                  </a:lnTo>
                  <a:lnTo>
                    <a:pt x="5073556" y="5486029"/>
                  </a:lnTo>
                  <a:lnTo>
                    <a:pt x="5023775" y="5491667"/>
                  </a:lnTo>
                  <a:lnTo>
                    <a:pt x="4973922" y="5497060"/>
                  </a:lnTo>
                  <a:lnTo>
                    <a:pt x="4924002" y="5502202"/>
                  </a:lnTo>
                  <a:lnTo>
                    <a:pt x="4874021" y="5507085"/>
                  </a:lnTo>
                  <a:lnTo>
                    <a:pt x="4823982" y="5511702"/>
                  </a:lnTo>
                  <a:lnTo>
                    <a:pt x="4773892" y="5516045"/>
                  </a:lnTo>
                  <a:lnTo>
                    <a:pt x="4723755" y="5520109"/>
                  </a:lnTo>
                  <a:lnTo>
                    <a:pt x="4673576" y="5523886"/>
                  </a:lnTo>
                  <a:lnTo>
                    <a:pt x="4623360" y="5527368"/>
                  </a:lnTo>
                  <a:lnTo>
                    <a:pt x="4573112" y="5530550"/>
                  </a:lnTo>
                  <a:lnTo>
                    <a:pt x="4522837" y="5533423"/>
                  </a:lnTo>
                  <a:lnTo>
                    <a:pt x="4472540" y="5535980"/>
                  </a:lnTo>
                  <a:lnTo>
                    <a:pt x="4422226" y="5538216"/>
                  </a:lnTo>
                  <a:lnTo>
                    <a:pt x="4371900" y="5540121"/>
                  </a:lnTo>
                  <a:lnTo>
                    <a:pt x="4321567" y="5541691"/>
                  </a:lnTo>
                  <a:lnTo>
                    <a:pt x="4271231" y="5542916"/>
                  </a:lnTo>
                  <a:lnTo>
                    <a:pt x="4220899" y="5543791"/>
                  </a:lnTo>
                  <a:lnTo>
                    <a:pt x="4170574" y="5544309"/>
                  </a:lnTo>
                  <a:lnTo>
                    <a:pt x="4120262" y="5544462"/>
                  </a:lnTo>
                  <a:close/>
                </a:path>
              </a:pathLst>
            </a:custGeom>
            <a:solidFill>
              <a:srgbClr val="6A8240">
                <a:alpha val="2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0227022" y="4876762"/>
            <a:ext cx="5939790" cy="15487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90"/>
              </a:spcBef>
            </a:pPr>
            <a:r>
              <a:rPr sz="2150" spc="450" dirty="0">
                <a:solidFill>
                  <a:srgbClr val="18120E"/>
                </a:solidFill>
                <a:latin typeface="Trebuchet MS"/>
                <a:cs typeface="Trebuchet MS"/>
              </a:rPr>
              <a:t>a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10" dirty="0">
                <a:solidFill>
                  <a:srgbClr val="18120E"/>
                </a:solidFill>
                <a:latin typeface="Trebuchet MS"/>
                <a:cs typeface="Trebuchet MS"/>
              </a:rPr>
              <a:t>mixture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84" dirty="0">
                <a:solidFill>
                  <a:srgbClr val="18120E"/>
                </a:solidFill>
                <a:latin typeface="Trebuchet MS"/>
                <a:cs typeface="Trebuchet MS"/>
              </a:rPr>
              <a:t>of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530" dirty="0">
                <a:solidFill>
                  <a:srgbClr val="18120E"/>
                </a:solidFill>
                <a:latin typeface="Trebuchet MS"/>
                <a:cs typeface="Trebuchet MS"/>
              </a:rPr>
              <a:t>charcoal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00" dirty="0">
                <a:solidFill>
                  <a:srgbClr val="18120E"/>
                </a:solidFill>
                <a:latin typeface="Trebuchet MS"/>
                <a:cs typeface="Trebuchet MS"/>
              </a:rPr>
              <a:t>powder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80" dirty="0">
                <a:solidFill>
                  <a:srgbClr val="18120E"/>
                </a:solidFill>
                <a:latin typeface="Trebuchet MS"/>
                <a:cs typeface="Trebuchet MS"/>
              </a:rPr>
              <a:t>with </a:t>
            </a:r>
            <a:r>
              <a:rPr sz="2150" spc="495" dirty="0">
                <a:solidFill>
                  <a:srgbClr val="18120E"/>
                </a:solidFill>
                <a:latin typeface="Trebuchet MS"/>
                <a:cs typeface="Trebuchet MS"/>
              </a:rPr>
              <a:t>starch</a:t>
            </a:r>
            <a:r>
              <a:rPr sz="215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75" dirty="0">
                <a:solidFill>
                  <a:srgbClr val="18120E"/>
                </a:solidFill>
                <a:latin typeface="Trebuchet MS"/>
                <a:cs typeface="Trebuchet MS"/>
              </a:rPr>
              <a:t>was</a:t>
            </a:r>
            <a:r>
              <a:rPr sz="215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60" dirty="0">
                <a:solidFill>
                  <a:srgbClr val="18120E"/>
                </a:solidFill>
                <a:latin typeface="Trebuchet MS"/>
                <a:cs typeface="Trebuchet MS"/>
              </a:rPr>
              <a:t>compressed</a:t>
            </a:r>
            <a:r>
              <a:rPr sz="215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05" dirty="0">
                <a:solidFill>
                  <a:srgbClr val="18120E"/>
                </a:solidFill>
                <a:latin typeface="Trebuchet MS"/>
                <a:cs typeface="Trebuchet MS"/>
              </a:rPr>
              <a:t>and </a:t>
            </a:r>
            <a:r>
              <a:rPr sz="2150" spc="325" dirty="0">
                <a:solidFill>
                  <a:srgbClr val="18120E"/>
                </a:solidFill>
                <a:latin typeface="Trebuchet MS"/>
                <a:cs typeface="Trebuchet MS"/>
              </a:rPr>
              <a:t>extruded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00" dirty="0">
                <a:solidFill>
                  <a:srgbClr val="18120E"/>
                </a:solidFill>
                <a:latin typeface="Trebuchet MS"/>
                <a:cs typeface="Trebuchet MS"/>
              </a:rPr>
              <a:t>with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05" dirty="0">
                <a:solidFill>
                  <a:srgbClr val="18120E"/>
                </a:solidFill>
                <a:latin typeface="Trebuchet MS"/>
                <a:cs typeface="Trebuchet MS"/>
              </a:rPr>
              <a:t>molds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84" dirty="0">
                <a:solidFill>
                  <a:srgbClr val="18120E"/>
                </a:solidFill>
                <a:latin typeface="Trebuchet MS"/>
                <a:cs typeface="Trebuchet MS"/>
              </a:rPr>
              <a:t>of</a:t>
            </a:r>
            <a:r>
              <a:rPr sz="21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275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260" dirty="0">
                <a:solidFill>
                  <a:srgbClr val="18120E"/>
                </a:solidFill>
                <a:latin typeface="Trebuchet MS"/>
                <a:cs typeface="Trebuchet MS"/>
              </a:rPr>
              <a:t>same</a:t>
            </a:r>
            <a:r>
              <a:rPr sz="21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295" dirty="0">
                <a:solidFill>
                  <a:srgbClr val="18120E"/>
                </a:solidFill>
                <a:latin typeface="Trebuchet MS"/>
                <a:cs typeface="Trebuchet MS"/>
              </a:rPr>
              <a:t>size </a:t>
            </a:r>
            <a:r>
              <a:rPr sz="2150" spc="430" dirty="0">
                <a:solidFill>
                  <a:srgbClr val="18120E"/>
                </a:solidFill>
                <a:latin typeface="Trebuchet MS"/>
                <a:cs typeface="Trebuchet MS"/>
              </a:rPr>
              <a:t>and</a:t>
            </a:r>
            <a:r>
              <a:rPr sz="215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10" dirty="0">
                <a:solidFill>
                  <a:srgbClr val="18120E"/>
                </a:solidFill>
                <a:latin typeface="Trebuchet MS"/>
                <a:cs typeface="Trebuchet MS"/>
              </a:rPr>
              <a:t>shape</a:t>
            </a:r>
            <a:endParaRPr sz="215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037021" y="793180"/>
            <a:ext cx="7900034" cy="3893185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10"/>
              </a:spcBef>
            </a:pPr>
            <a:r>
              <a:rPr sz="6300" spc="1010" dirty="0">
                <a:solidFill>
                  <a:srgbClr val="18120E"/>
                </a:solidFill>
              </a:rPr>
              <a:t>Methods</a:t>
            </a:r>
            <a:endParaRPr sz="6300"/>
          </a:p>
          <a:p>
            <a:pPr marL="2966085" algn="ctr">
              <a:lnSpc>
                <a:spcPct val="100000"/>
              </a:lnSpc>
              <a:spcBef>
                <a:spcPts val="2160"/>
              </a:spcBef>
            </a:pPr>
            <a:r>
              <a:rPr sz="24900" spc="-6247" baseline="-6024" dirty="0">
                <a:solidFill>
                  <a:srgbClr val="6A8240"/>
                </a:solidFill>
              </a:rPr>
              <a:t>5</a:t>
            </a:r>
            <a:r>
              <a:rPr sz="6700" spc="1150" dirty="0">
                <a:solidFill>
                  <a:srgbClr val="18120E"/>
                </a:solidFill>
              </a:rPr>
              <a:t>Pressin</a:t>
            </a:r>
            <a:r>
              <a:rPr sz="6700" spc="1155" dirty="0">
                <a:solidFill>
                  <a:srgbClr val="18120E"/>
                </a:solidFill>
              </a:rPr>
              <a:t>g</a:t>
            </a:r>
            <a:endParaRPr sz="67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86279" y="672956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5" y="1526048"/>
                </a:lnTo>
                <a:lnTo>
                  <a:pt x="437762" y="1523671"/>
                </a:lnTo>
                <a:lnTo>
                  <a:pt x="390562" y="1516627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5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7555134" y="0"/>
                </a:lnTo>
                <a:lnTo>
                  <a:pt x="7603146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0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1" y="257028"/>
                </a:lnTo>
                <a:lnTo>
                  <a:pt x="8003932" y="299876"/>
                </a:lnTo>
                <a:lnTo>
                  <a:pt x="8019911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1" y="1181553"/>
                </a:lnTo>
                <a:lnTo>
                  <a:pt x="8003932" y="1226171"/>
                </a:lnTo>
                <a:lnTo>
                  <a:pt x="7983681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0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7"/>
                </a:lnTo>
                <a:lnTo>
                  <a:pt x="7603146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7082" y="2492004"/>
            <a:ext cx="7353299" cy="708659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9526969" y="3826026"/>
            <a:ext cx="6972300" cy="5544820"/>
            <a:chOff x="9526969" y="3826026"/>
            <a:chExt cx="6972300" cy="554482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850487" y="5168563"/>
              <a:ext cx="242778" cy="24277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9526969" y="3826026"/>
              <a:ext cx="6972300" cy="5544820"/>
            </a:xfrm>
            <a:custGeom>
              <a:avLst/>
              <a:gdLst/>
              <a:ahLst/>
              <a:cxnLst/>
              <a:rect l="l" t="t" r="r" b="b"/>
              <a:pathLst>
                <a:path w="6972300" h="5544820">
                  <a:moveTo>
                    <a:pt x="4120262" y="5544462"/>
                  </a:moveTo>
                  <a:lnTo>
                    <a:pt x="4069968" y="5544242"/>
                  </a:lnTo>
                  <a:lnTo>
                    <a:pt x="4019697" y="5543644"/>
                  </a:lnTo>
                  <a:lnTo>
                    <a:pt x="3969453" y="5542661"/>
                  </a:lnTo>
                  <a:lnTo>
                    <a:pt x="3919242" y="5541284"/>
                  </a:lnTo>
                  <a:lnTo>
                    <a:pt x="3869069" y="5539507"/>
                  </a:lnTo>
                  <a:lnTo>
                    <a:pt x="3818938" y="5537323"/>
                  </a:lnTo>
                  <a:lnTo>
                    <a:pt x="3768855" y="5534725"/>
                  </a:lnTo>
                  <a:lnTo>
                    <a:pt x="3718825" y="5531706"/>
                  </a:lnTo>
                  <a:lnTo>
                    <a:pt x="3668852" y="5528258"/>
                  </a:lnTo>
                  <a:lnTo>
                    <a:pt x="3618941" y="5524375"/>
                  </a:lnTo>
                  <a:lnTo>
                    <a:pt x="3569098" y="5520050"/>
                  </a:lnTo>
                  <a:lnTo>
                    <a:pt x="3519328" y="5515276"/>
                  </a:lnTo>
                  <a:lnTo>
                    <a:pt x="3469635" y="5510045"/>
                  </a:lnTo>
                  <a:lnTo>
                    <a:pt x="3420024" y="5504350"/>
                  </a:lnTo>
                  <a:lnTo>
                    <a:pt x="3370501" y="5498185"/>
                  </a:lnTo>
                  <a:lnTo>
                    <a:pt x="3321070" y="5491542"/>
                  </a:lnTo>
                  <a:lnTo>
                    <a:pt x="3271737" y="5484414"/>
                  </a:lnTo>
                  <a:lnTo>
                    <a:pt x="3222505" y="5476795"/>
                  </a:lnTo>
                  <a:lnTo>
                    <a:pt x="3173382" y="5468677"/>
                  </a:lnTo>
                  <a:lnTo>
                    <a:pt x="3124370" y="5460053"/>
                  </a:lnTo>
                  <a:lnTo>
                    <a:pt x="3075475" y="5450916"/>
                  </a:lnTo>
                  <a:lnTo>
                    <a:pt x="3026703" y="5441259"/>
                  </a:lnTo>
                  <a:lnTo>
                    <a:pt x="2978058" y="5431075"/>
                  </a:lnTo>
                  <a:lnTo>
                    <a:pt x="2929545" y="5420357"/>
                  </a:lnTo>
                  <a:lnTo>
                    <a:pt x="2881170" y="5409098"/>
                  </a:lnTo>
                  <a:lnTo>
                    <a:pt x="2832936" y="5397291"/>
                  </a:lnTo>
                  <a:lnTo>
                    <a:pt x="2784849" y="5384928"/>
                  </a:lnTo>
                  <a:lnTo>
                    <a:pt x="2736915" y="5372003"/>
                  </a:lnTo>
                  <a:lnTo>
                    <a:pt x="2689137" y="5358509"/>
                  </a:lnTo>
                  <a:lnTo>
                    <a:pt x="2641522" y="5344438"/>
                  </a:lnTo>
                  <a:lnTo>
                    <a:pt x="2594073" y="5329784"/>
                  </a:lnTo>
                  <a:lnTo>
                    <a:pt x="2546796" y="5314539"/>
                  </a:lnTo>
                  <a:lnTo>
                    <a:pt x="2499697" y="5298696"/>
                  </a:lnTo>
                  <a:lnTo>
                    <a:pt x="2452779" y="5282249"/>
                  </a:lnTo>
                  <a:lnTo>
                    <a:pt x="2406048" y="5265190"/>
                  </a:lnTo>
                  <a:lnTo>
                    <a:pt x="2359509" y="5247513"/>
                  </a:lnTo>
                  <a:lnTo>
                    <a:pt x="2313166" y="5229209"/>
                  </a:lnTo>
                  <a:lnTo>
                    <a:pt x="2267026" y="5210273"/>
                  </a:lnTo>
                  <a:lnTo>
                    <a:pt x="2221092" y="5190696"/>
                  </a:lnTo>
                  <a:lnTo>
                    <a:pt x="2175370" y="5170473"/>
                  </a:lnTo>
                  <a:lnTo>
                    <a:pt x="2128868" y="5149137"/>
                  </a:lnTo>
                  <a:lnTo>
                    <a:pt x="2082684" y="5127170"/>
                  </a:lnTo>
                  <a:lnTo>
                    <a:pt x="2036813" y="5104587"/>
                  </a:lnTo>
                  <a:lnTo>
                    <a:pt x="1991254" y="5081401"/>
                  </a:lnTo>
                  <a:lnTo>
                    <a:pt x="1946004" y="5057628"/>
                  </a:lnTo>
                  <a:lnTo>
                    <a:pt x="1901061" y="5033283"/>
                  </a:lnTo>
                  <a:lnTo>
                    <a:pt x="1856422" y="5008379"/>
                  </a:lnTo>
                  <a:lnTo>
                    <a:pt x="1812084" y="4982931"/>
                  </a:lnTo>
                  <a:lnTo>
                    <a:pt x="1768045" y="4956954"/>
                  </a:lnTo>
                  <a:lnTo>
                    <a:pt x="1724302" y="4930462"/>
                  </a:lnTo>
                  <a:lnTo>
                    <a:pt x="1680852" y="4903471"/>
                  </a:lnTo>
                  <a:lnTo>
                    <a:pt x="1637694" y="4875994"/>
                  </a:lnTo>
                  <a:lnTo>
                    <a:pt x="1594824" y="4848047"/>
                  </a:lnTo>
                  <a:lnTo>
                    <a:pt x="1552241" y="4819643"/>
                  </a:lnTo>
                  <a:lnTo>
                    <a:pt x="1509940" y="4790797"/>
                  </a:lnTo>
                  <a:lnTo>
                    <a:pt x="1467920" y="4761524"/>
                  </a:lnTo>
                  <a:lnTo>
                    <a:pt x="1426179" y="4731839"/>
                  </a:lnTo>
                  <a:lnTo>
                    <a:pt x="1384713" y="4701756"/>
                  </a:lnTo>
                  <a:lnTo>
                    <a:pt x="1343520" y="4671289"/>
                  </a:lnTo>
                  <a:lnTo>
                    <a:pt x="1302598" y="4640453"/>
                  </a:lnTo>
                  <a:lnTo>
                    <a:pt x="1261943" y="4609264"/>
                  </a:lnTo>
                  <a:lnTo>
                    <a:pt x="1221554" y="4577734"/>
                  </a:lnTo>
                  <a:lnTo>
                    <a:pt x="1181428" y="4545879"/>
                  </a:lnTo>
                  <a:lnTo>
                    <a:pt x="1141562" y="4513714"/>
                  </a:lnTo>
                  <a:lnTo>
                    <a:pt x="1101953" y="4481253"/>
                  </a:lnTo>
                  <a:lnTo>
                    <a:pt x="1062600" y="4448511"/>
                  </a:lnTo>
                  <a:lnTo>
                    <a:pt x="1023902" y="4415827"/>
                  </a:lnTo>
                  <a:lnTo>
                    <a:pt x="985417" y="4382784"/>
                  </a:lnTo>
                  <a:lnTo>
                    <a:pt x="947184" y="4349368"/>
                  </a:lnTo>
                  <a:lnTo>
                    <a:pt x="909242" y="4315566"/>
                  </a:lnTo>
                  <a:lnTo>
                    <a:pt x="871630" y="4281363"/>
                  </a:lnTo>
                  <a:lnTo>
                    <a:pt x="834387" y="4246745"/>
                  </a:lnTo>
                  <a:lnTo>
                    <a:pt x="797551" y="4211700"/>
                  </a:lnTo>
                  <a:lnTo>
                    <a:pt x="761162" y="4176212"/>
                  </a:lnTo>
                  <a:lnTo>
                    <a:pt x="725258" y="4140269"/>
                  </a:lnTo>
                  <a:lnTo>
                    <a:pt x="689878" y="4103857"/>
                  </a:lnTo>
                  <a:lnTo>
                    <a:pt x="655061" y="4066961"/>
                  </a:lnTo>
                  <a:lnTo>
                    <a:pt x="620847" y="4029567"/>
                  </a:lnTo>
                  <a:lnTo>
                    <a:pt x="587273" y="3991663"/>
                  </a:lnTo>
                  <a:lnTo>
                    <a:pt x="554378" y="3953234"/>
                  </a:lnTo>
                  <a:lnTo>
                    <a:pt x="522203" y="3914267"/>
                  </a:lnTo>
                  <a:lnTo>
                    <a:pt x="490785" y="3874747"/>
                  </a:lnTo>
                  <a:lnTo>
                    <a:pt x="460163" y="3834660"/>
                  </a:lnTo>
                  <a:lnTo>
                    <a:pt x="430377" y="3793994"/>
                  </a:lnTo>
                  <a:lnTo>
                    <a:pt x="401464" y="3752734"/>
                  </a:lnTo>
                  <a:lnTo>
                    <a:pt x="373465" y="3710866"/>
                  </a:lnTo>
                  <a:lnTo>
                    <a:pt x="346417" y="3668377"/>
                  </a:lnTo>
                  <a:lnTo>
                    <a:pt x="320361" y="3625253"/>
                  </a:lnTo>
                  <a:lnTo>
                    <a:pt x="295334" y="3581479"/>
                  </a:lnTo>
                  <a:lnTo>
                    <a:pt x="271375" y="3537043"/>
                  </a:lnTo>
                  <a:lnTo>
                    <a:pt x="248524" y="3491930"/>
                  </a:lnTo>
                  <a:lnTo>
                    <a:pt x="227264" y="3447124"/>
                  </a:lnTo>
                  <a:lnTo>
                    <a:pt x="207181" y="3401893"/>
                  </a:lnTo>
                  <a:lnTo>
                    <a:pt x="188247" y="3356257"/>
                  </a:lnTo>
                  <a:lnTo>
                    <a:pt x="170430" y="3310233"/>
                  </a:lnTo>
                  <a:lnTo>
                    <a:pt x="153702" y="3263839"/>
                  </a:lnTo>
                  <a:lnTo>
                    <a:pt x="138031" y="3217094"/>
                  </a:lnTo>
                  <a:lnTo>
                    <a:pt x="123387" y="3170016"/>
                  </a:lnTo>
                  <a:lnTo>
                    <a:pt x="109741" y="3122623"/>
                  </a:lnTo>
                  <a:lnTo>
                    <a:pt x="97063" y="3074934"/>
                  </a:lnTo>
                  <a:lnTo>
                    <a:pt x="85322" y="3026966"/>
                  </a:lnTo>
                  <a:lnTo>
                    <a:pt x="74489" y="2978737"/>
                  </a:lnTo>
                  <a:lnTo>
                    <a:pt x="64533" y="2930267"/>
                  </a:lnTo>
                  <a:lnTo>
                    <a:pt x="55424" y="2881573"/>
                  </a:lnTo>
                  <a:lnTo>
                    <a:pt x="47132" y="2832674"/>
                  </a:lnTo>
                  <a:lnTo>
                    <a:pt x="39627" y="2783588"/>
                  </a:lnTo>
                  <a:lnTo>
                    <a:pt x="32879" y="2734332"/>
                  </a:lnTo>
                  <a:lnTo>
                    <a:pt x="26858" y="2684925"/>
                  </a:lnTo>
                  <a:lnTo>
                    <a:pt x="21534" y="2635386"/>
                  </a:lnTo>
                  <a:lnTo>
                    <a:pt x="16876" y="2585733"/>
                  </a:lnTo>
                  <a:lnTo>
                    <a:pt x="12855" y="2535984"/>
                  </a:lnTo>
                  <a:lnTo>
                    <a:pt x="9441" y="2486156"/>
                  </a:lnTo>
                  <a:lnTo>
                    <a:pt x="6603" y="2436269"/>
                  </a:lnTo>
                  <a:lnTo>
                    <a:pt x="4312" y="2386341"/>
                  </a:lnTo>
                  <a:lnTo>
                    <a:pt x="2537" y="2336389"/>
                  </a:lnTo>
                  <a:lnTo>
                    <a:pt x="1249" y="2286433"/>
                  </a:lnTo>
                  <a:lnTo>
                    <a:pt x="416" y="2236489"/>
                  </a:lnTo>
                  <a:lnTo>
                    <a:pt x="10" y="2186578"/>
                  </a:lnTo>
                  <a:lnTo>
                    <a:pt x="0" y="2136716"/>
                  </a:lnTo>
                  <a:lnTo>
                    <a:pt x="355" y="2086921"/>
                  </a:lnTo>
                  <a:lnTo>
                    <a:pt x="1047" y="2037213"/>
                  </a:lnTo>
                  <a:lnTo>
                    <a:pt x="2090" y="1986084"/>
                  </a:lnTo>
                  <a:lnTo>
                    <a:pt x="3513" y="1934892"/>
                  </a:lnTo>
                  <a:lnTo>
                    <a:pt x="5379" y="1883667"/>
                  </a:lnTo>
                  <a:lnTo>
                    <a:pt x="7751" y="1832437"/>
                  </a:lnTo>
                  <a:lnTo>
                    <a:pt x="10694" y="1781230"/>
                  </a:lnTo>
                  <a:lnTo>
                    <a:pt x="14269" y="1730074"/>
                  </a:lnTo>
                  <a:lnTo>
                    <a:pt x="18541" y="1678997"/>
                  </a:lnTo>
                  <a:lnTo>
                    <a:pt x="23573" y="1628028"/>
                  </a:lnTo>
                  <a:lnTo>
                    <a:pt x="29427" y="1577196"/>
                  </a:lnTo>
                  <a:lnTo>
                    <a:pt x="36168" y="1526528"/>
                  </a:lnTo>
                  <a:lnTo>
                    <a:pt x="43858" y="1476052"/>
                  </a:lnTo>
                  <a:lnTo>
                    <a:pt x="52561" y="1425798"/>
                  </a:lnTo>
                  <a:lnTo>
                    <a:pt x="62341" y="1375793"/>
                  </a:lnTo>
                  <a:lnTo>
                    <a:pt x="73259" y="1326065"/>
                  </a:lnTo>
                  <a:lnTo>
                    <a:pt x="85381" y="1276643"/>
                  </a:lnTo>
                  <a:lnTo>
                    <a:pt x="98768" y="1227556"/>
                  </a:lnTo>
                  <a:lnTo>
                    <a:pt x="113484" y="1178831"/>
                  </a:lnTo>
                  <a:lnTo>
                    <a:pt x="129594" y="1130496"/>
                  </a:lnTo>
                  <a:lnTo>
                    <a:pt x="147158" y="1082581"/>
                  </a:lnTo>
                  <a:lnTo>
                    <a:pt x="164540" y="1039418"/>
                  </a:lnTo>
                  <a:lnTo>
                    <a:pt x="183335" y="996754"/>
                  </a:lnTo>
                  <a:lnTo>
                    <a:pt x="203509" y="954614"/>
                  </a:lnTo>
                  <a:lnTo>
                    <a:pt x="225028" y="913024"/>
                  </a:lnTo>
                  <a:lnTo>
                    <a:pt x="247857" y="872011"/>
                  </a:lnTo>
                  <a:lnTo>
                    <a:pt x="271962" y="831601"/>
                  </a:lnTo>
                  <a:lnTo>
                    <a:pt x="297307" y="791821"/>
                  </a:lnTo>
                  <a:lnTo>
                    <a:pt x="323859" y="752696"/>
                  </a:lnTo>
                  <a:lnTo>
                    <a:pt x="351582" y="714252"/>
                  </a:lnTo>
                  <a:lnTo>
                    <a:pt x="380442" y="676517"/>
                  </a:lnTo>
                  <a:lnTo>
                    <a:pt x="410404" y="639516"/>
                  </a:lnTo>
                  <a:lnTo>
                    <a:pt x="441434" y="603275"/>
                  </a:lnTo>
                  <a:lnTo>
                    <a:pt x="473497" y="567821"/>
                  </a:lnTo>
                  <a:lnTo>
                    <a:pt x="506558" y="533181"/>
                  </a:lnTo>
                  <a:lnTo>
                    <a:pt x="540583" y="499379"/>
                  </a:lnTo>
                  <a:lnTo>
                    <a:pt x="575538" y="466444"/>
                  </a:lnTo>
                  <a:lnTo>
                    <a:pt x="611386" y="434400"/>
                  </a:lnTo>
                  <a:lnTo>
                    <a:pt x="648095" y="403275"/>
                  </a:lnTo>
                  <a:lnTo>
                    <a:pt x="685629" y="373093"/>
                  </a:lnTo>
                  <a:lnTo>
                    <a:pt x="723953" y="343883"/>
                  </a:lnTo>
                  <a:lnTo>
                    <a:pt x="763034" y="315669"/>
                  </a:lnTo>
                  <a:lnTo>
                    <a:pt x="802836" y="288479"/>
                  </a:lnTo>
                  <a:lnTo>
                    <a:pt x="843324" y="262338"/>
                  </a:lnTo>
                  <a:lnTo>
                    <a:pt x="884465" y="237273"/>
                  </a:lnTo>
                  <a:lnTo>
                    <a:pt x="926223" y="213310"/>
                  </a:lnTo>
                  <a:lnTo>
                    <a:pt x="968564" y="190476"/>
                  </a:lnTo>
                  <a:lnTo>
                    <a:pt x="1011453" y="168796"/>
                  </a:lnTo>
                  <a:lnTo>
                    <a:pt x="1054856" y="148296"/>
                  </a:lnTo>
                  <a:lnTo>
                    <a:pt x="1098737" y="129004"/>
                  </a:lnTo>
                  <a:lnTo>
                    <a:pt x="1143063" y="110945"/>
                  </a:lnTo>
                  <a:lnTo>
                    <a:pt x="1187799" y="94146"/>
                  </a:lnTo>
                  <a:lnTo>
                    <a:pt x="1232909" y="78632"/>
                  </a:lnTo>
                  <a:lnTo>
                    <a:pt x="1278361" y="64431"/>
                  </a:lnTo>
                  <a:lnTo>
                    <a:pt x="1324117" y="51568"/>
                  </a:lnTo>
                  <a:lnTo>
                    <a:pt x="1370145" y="40070"/>
                  </a:lnTo>
                  <a:lnTo>
                    <a:pt x="1416410" y="29963"/>
                  </a:lnTo>
                  <a:lnTo>
                    <a:pt x="1462877" y="21273"/>
                  </a:lnTo>
                  <a:lnTo>
                    <a:pt x="1509510" y="14026"/>
                  </a:lnTo>
                  <a:lnTo>
                    <a:pt x="1556277" y="8249"/>
                  </a:lnTo>
                  <a:lnTo>
                    <a:pt x="1603141" y="3968"/>
                  </a:lnTo>
                  <a:lnTo>
                    <a:pt x="1650069" y="1210"/>
                  </a:lnTo>
                  <a:lnTo>
                    <a:pt x="1697026" y="0"/>
                  </a:lnTo>
                  <a:lnTo>
                    <a:pt x="1743976" y="364"/>
                  </a:lnTo>
                  <a:lnTo>
                    <a:pt x="1790886" y="2330"/>
                  </a:lnTo>
                  <a:lnTo>
                    <a:pt x="1841202" y="5440"/>
                  </a:lnTo>
                  <a:lnTo>
                    <a:pt x="1891557" y="8815"/>
                  </a:lnTo>
                  <a:lnTo>
                    <a:pt x="1941950" y="12447"/>
                  </a:lnTo>
                  <a:lnTo>
                    <a:pt x="1992379" y="16330"/>
                  </a:lnTo>
                  <a:lnTo>
                    <a:pt x="2042841" y="20457"/>
                  </a:lnTo>
                  <a:lnTo>
                    <a:pt x="2093334" y="24823"/>
                  </a:lnTo>
                  <a:lnTo>
                    <a:pt x="2143856" y="29421"/>
                  </a:lnTo>
                  <a:lnTo>
                    <a:pt x="2194406" y="34244"/>
                  </a:lnTo>
                  <a:lnTo>
                    <a:pt x="2244981" y="39286"/>
                  </a:lnTo>
                  <a:lnTo>
                    <a:pt x="2295578" y="44541"/>
                  </a:lnTo>
                  <a:lnTo>
                    <a:pt x="2346197" y="50002"/>
                  </a:lnTo>
                  <a:lnTo>
                    <a:pt x="2396835" y="55662"/>
                  </a:lnTo>
                  <a:lnTo>
                    <a:pt x="2447489" y="61515"/>
                  </a:lnTo>
                  <a:lnTo>
                    <a:pt x="2498158" y="67555"/>
                  </a:lnTo>
                  <a:lnTo>
                    <a:pt x="2548840" y="73776"/>
                  </a:lnTo>
                  <a:lnTo>
                    <a:pt x="2599532" y="80170"/>
                  </a:lnTo>
                  <a:lnTo>
                    <a:pt x="2650233" y="86732"/>
                  </a:lnTo>
                  <a:lnTo>
                    <a:pt x="2700941" y="93455"/>
                  </a:lnTo>
                  <a:lnTo>
                    <a:pt x="2751652" y="100332"/>
                  </a:lnTo>
                  <a:lnTo>
                    <a:pt x="2802366" y="107358"/>
                  </a:lnTo>
                  <a:lnTo>
                    <a:pt x="2853080" y="114525"/>
                  </a:lnTo>
                  <a:lnTo>
                    <a:pt x="2903793" y="121828"/>
                  </a:lnTo>
                  <a:lnTo>
                    <a:pt x="2954501" y="129259"/>
                  </a:lnTo>
                  <a:lnTo>
                    <a:pt x="3005203" y="136813"/>
                  </a:lnTo>
                  <a:lnTo>
                    <a:pt x="3055897" y="144482"/>
                  </a:lnTo>
                  <a:lnTo>
                    <a:pt x="3106581" y="152261"/>
                  </a:lnTo>
                  <a:lnTo>
                    <a:pt x="3157253" y="160144"/>
                  </a:lnTo>
                  <a:lnTo>
                    <a:pt x="3207910" y="168122"/>
                  </a:lnTo>
                  <a:lnTo>
                    <a:pt x="3258551" y="176191"/>
                  </a:lnTo>
                  <a:lnTo>
                    <a:pt x="3309174" y="184344"/>
                  </a:lnTo>
                  <a:lnTo>
                    <a:pt x="3359776" y="192574"/>
                  </a:lnTo>
                  <a:lnTo>
                    <a:pt x="3410355" y="200875"/>
                  </a:lnTo>
                  <a:lnTo>
                    <a:pt x="3460909" y="209241"/>
                  </a:lnTo>
                  <a:lnTo>
                    <a:pt x="3511437" y="217664"/>
                  </a:lnTo>
                  <a:lnTo>
                    <a:pt x="3561936" y="226139"/>
                  </a:lnTo>
                  <a:lnTo>
                    <a:pt x="3612404" y="234659"/>
                  </a:lnTo>
                  <a:lnTo>
                    <a:pt x="3713238" y="251809"/>
                  </a:lnTo>
                  <a:lnTo>
                    <a:pt x="3813924" y="269063"/>
                  </a:lnTo>
                  <a:lnTo>
                    <a:pt x="4064880" y="312310"/>
                  </a:lnTo>
                  <a:lnTo>
                    <a:pt x="4214849" y="338079"/>
                  </a:lnTo>
                  <a:lnTo>
                    <a:pt x="4314542" y="355076"/>
                  </a:lnTo>
                  <a:lnTo>
                    <a:pt x="4364296" y="363501"/>
                  </a:lnTo>
                  <a:lnTo>
                    <a:pt x="4413987" y="371868"/>
                  </a:lnTo>
                  <a:lnTo>
                    <a:pt x="4462976" y="380167"/>
                  </a:lnTo>
                  <a:lnTo>
                    <a:pt x="4512122" y="388655"/>
                  </a:lnTo>
                  <a:lnTo>
                    <a:pt x="4561400" y="397352"/>
                  </a:lnTo>
                  <a:lnTo>
                    <a:pt x="4610785" y="406278"/>
                  </a:lnTo>
                  <a:lnTo>
                    <a:pt x="4660255" y="415453"/>
                  </a:lnTo>
                  <a:lnTo>
                    <a:pt x="4709784" y="424898"/>
                  </a:lnTo>
                  <a:lnTo>
                    <a:pt x="4759350" y="434632"/>
                  </a:lnTo>
                  <a:lnTo>
                    <a:pt x="4808928" y="444676"/>
                  </a:lnTo>
                  <a:lnTo>
                    <a:pt x="4858494" y="455050"/>
                  </a:lnTo>
                  <a:lnTo>
                    <a:pt x="4908024" y="465774"/>
                  </a:lnTo>
                  <a:lnTo>
                    <a:pt x="4957495" y="476869"/>
                  </a:lnTo>
                  <a:lnTo>
                    <a:pt x="5006882" y="488354"/>
                  </a:lnTo>
                  <a:lnTo>
                    <a:pt x="5056162" y="500250"/>
                  </a:lnTo>
                  <a:lnTo>
                    <a:pt x="5105310" y="512576"/>
                  </a:lnTo>
                  <a:lnTo>
                    <a:pt x="5154303" y="525354"/>
                  </a:lnTo>
                  <a:lnTo>
                    <a:pt x="5203116" y="538602"/>
                  </a:lnTo>
                  <a:lnTo>
                    <a:pt x="5251727" y="552343"/>
                  </a:lnTo>
                  <a:lnTo>
                    <a:pt x="5300110" y="566594"/>
                  </a:lnTo>
                  <a:lnTo>
                    <a:pt x="5348241" y="581377"/>
                  </a:lnTo>
                  <a:lnTo>
                    <a:pt x="5396098" y="596713"/>
                  </a:lnTo>
                  <a:lnTo>
                    <a:pt x="5443656" y="612620"/>
                  </a:lnTo>
                  <a:lnTo>
                    <a:pt x="5490891" y="629120"/>
                  </a:lnTo>
                  <a:lnTo>
                    <a:pt x="5537778" y="646231"/>
                  </a:lnTo>
                  <a:lnTo>
                    <a:pt x="5584295" y="663976"/>
                  </a:lnTo>
                  <a:lnTo>
                    <a:pt x="5630417" y="682373"/>
                  </a:lnTo>
                  <a:lnTo>
                    <a:pt x="5676121" y="701444"/>
                  </a:lnTo>
                  <a:lnTo>
                    <a:pt x="5721382" y="721207"/>
                  </a:lnTo>
                  <a:lnTo>
                    <a:pt x="5766176" y="741684"/>
                  </a:lnTo>
                  <a:lnTo>
                    <a:pt x="5810479" y="762894"/>
                  </a:lnTo>
                  <a:lnTo>
                    <a:pt x="5854269" y="784857"/>
                  </a:lnTo>
                  <a:lnTo>
                    <a:pt x="5897519" y="807595"/>
                  </a:lnTo>
                  <a:lnTo>
                    <a:pt x="5940208" y="831127"/>
                  </a:lnTo>
                  <a:lnTo>
                    <a:pt x="5982310" y="855472"/>
                  </a:lnTo>
                  <a:lnTo>
                    <a:pt x="6023801" y="880652"/>
                  </a:lnTo>
                  <a:lnTo>
                    <a:pt x="6064659" y="906687"/>
                  </a:lnTo>
                  <a:lnTo>
                    <a:pt x="6104858" y="933596"/>
                  </a:lnTo>
                  <a:lnTo>
                    <a:pt x="6144376" y="961401"/>
                  </a:lnTo>
                  <a:lnTo>
                    <a:pt x="6183187" y="990120"/>
                  </a:lnTo>
                  <a:lnTo>
                    <a:pt x="6221269" y="1019774"/>
                  </a:lnTo>
                  <a:lnTo>
                    <a:pt x="6258596" y="1050384"/>
                  </a:lnTo>
                  <a:lnTo>
                    <a:pt x="6295146" y="1081969"/>
                  </a:lnTo>
                  <a:lnTo>
                    <a:pt x="6330894" y="1114550"/>
                  </a:lnTo>
                  <a:lnTo>
                    <a:pt x="6365816" y="1148148"/>
                  </a:lnTo>
                  <a:lnTo>
                    <a:pt x="6399889" y="1182781"/>
                  </a:lnTo>
                  <a:lnTo>
                    <a:pt x="6433088" y="1218470"/>
                  </a:lnTo>
                  <a:lnTo>
                    <a:pt x="6465389" y="1255236"/>
                  </a:lnTo>
                  <a:lnTo>
                    <a:pt x="6496769" y="1293098"/>
                  </a:lnTo>
                  <a:lnTo>
                    <a:pt x="6527204" y="1332078"/>
                  </a:lnTo>
                  <a:lnTo>
                    <a:pt x="6556199" y="1371545"/>
                  </a:lnTo>
                  <a:lnTo>
                    <a:pt x="6583916" y="1411660"/>
                  </a:lnTo>
                  <a:lnTo>
                    <a:pt x="6610382" y="1452402"/>
                  </a:lnTo>
                  <a:lnTo>
                    <a:pt x="6635628" y="1493750"/>
                  </a:lnTo>
                  <a:lnTo>
                    <a:pt x="6659681" y="1535683"/>
                  </a:lnTo>
                  <a:lnTo>
                    <a:pt x="6682570" y="1578180"/>
                  </a:lnTo>
                  <a:lnTo>
                    <a:pt x="6704323" y="1621220"/>
                  </a:lnTo>
                  <a:lnTo>
                    <a:pt x="6724969" y="1664782"/>
                  </a:lnTo>
                  <a:lnTo>
                    <a:pt x="6744536" y="1708845"/>
                  </a:lnTo>
                  <a:lnTo>
                    <a:pt x="6763053" y="1753388"/>
                  </a:lnTo>
                  <a:lnTo>
                    <a:pt x="6780549" y="1798390"/>
                  </a:lnTo>
                  <a:lnTo>
                    <a:pt x="6797052" y="1843830"/>
                  </a:lnTo>
                  <a:lnTo>
                    <a:pt x="6812590" y="1889687"/>
                  </a:lnTo>
                  <a:lnTo>
                    <a:pt x="6827193" y="1935941"/>
                  </a:lnTo>
                  <a:lnTo>
                    <a:pt x="6840888" y="1982569"/>
                  </a:lnTo>
                  <a:lnTo>
                    <a:pt x="6853704" y="2029551"/>
                  </a:lnTo>
                  <a:lnTo>
                    <a:pt x="6865670" y="2076867"/>
                  </a:lnTo>
                  <a:lnTo>
                    <a:pt x="6876815" y="2124494"/>
                  </a:lnTo>
                  <a:lnTo>
                    <a:pt x="6887166" y="2172413"/>
                  </a:lnTo>
                  <a:lnTo>
                    <a:pt x="6896752" y="2220602"/>
                  </a:lnTo>
                  <a:lnTo>
                    <a:pt x="6905602" y="2269040"/>
                  </a:lnTo>
                  <a:lnTo>
                    <a:pt x="6913745" y="2317707"/>
                  </a:lnTo>
                  <a:lnTo>
                    <a:pt x="6921208" y="2366580"/>
                  </a:lnTo>
                  <a:lnTo>
                    <a:pt x="6928021" y="2415640"/>
                  </a:lnTo>
                  <a:lnTo>
                    <a:pt x="6934212" y="2464865"/>
                  </a:lnTo>
                  <a:lnTo>
                    <a:pt x="6939809" y="2514234"/>
                  </a:lnTo>
                  <a:lnTo>
                    <a:pt x="6944842" y="2563727"/>
                  </a:lnTo>
                  <a:lnTo>
                    <a:pt x="6949338" y="2613321"/>
                  </a:lnTo>
                  <a:lnTo>
                    <a:pt x="6953326" y="2662998"/>
                  </a:lnTo>
                  <a:lnTo>
                    <a:pt x="6956835" y="2712734"/>
                  </a:lnTo>
                  <a:lnTo>
                    <a:pt x="6959893" y="2762510"/>
                  </a:lnTo>
                  <a:lnTo>
                    <a:pt x="6962529" y="2812304"/>
                  </a:lnTo>
                  <a:lnTo>
                    <a:pt x="6964771" y="2862095"/>
                  </a:lnTo>
                  <a:lnTo>
                    <a:pt x="6966648" y="2911863"/>
                  </a:lnTo>
                  <a:lnTo>
                    <a:pt x="6968188" y="2961586"/>
                  </a:lnTo>
                  <a:lnTo>
                    <a:pt x="6969420" y="3011243"/>
                  </a:lnTo>
                  <a:lnTo>
                    <a:pt x="6970373" y="3060814"/>
                  </a:lnTo>
                  <a:lnTo>
                    <a:pt x="6971074" y="3110278"/>
                  </a:lnTo>
                  <a:lnTo>
                    <a:pt x="6971553" y="3159613"/>
                  </a:lnTo>
                  <a:lnTo>
                    <a:pt x="6971838" y="3208798"/>
                  </a:lnTo>
                  <a:lnTo>
                    <a:pt x="6971919" y="3258529"/>
                  </a:lnTo>
                  <a:lnTo>
                    <a:pt x="6971737" y="3308503"/>
                  </a:lnTo>
                  <a:lnTo>
                    <a:pt x="6971255" y="3358686"/>
                  </a:lnTo>
                  <a:lnTo>
                    <a:pt x="6970436" y="3409040"/>
                  </a:lnTo>
                  <a:lnTo>
                    <a:pt x="6969242" y="3459532"/>
                  </a:lnTo>
                  <a:lnTo>
                    <a:pt x="6967636" y="3510126"/>
                  </a:lnTo>
                  <a:lnTo>
                    <a:pt x="6965580" y="3560787"/>
                  </a:lnTo>
                  <a:lnTo>
                    <a:pt x="6963038" y="3611480"/>
                  </a:lnTo>
                  <a:lnTo>
                    <a:pt x="6959971" y="3662169"/>
                  </a:lnTo>
                  <a:lnTo>
                    <a:pt x="6956342" y="3712819"/>
                  </a:lnTo>
                  <a:lnTo>
                    <a:pt x="6952114" y="3763394"/>
                  </a:lnTo>
                  <a:lnTo>
                    <a:pt x="6947248" y="3813861"/>
                  </a:lnTo>
                  <a:lnTo>
                    <a:pt x="6941709" y="3864183"/>
                  </a:lnTo>
                  <a:lnTo>
                    <a:pt x="6935457" y="3914324"/>
                  </a:lnTo>
                  <a:lnTo>
                    <a:pt x="6928457" y="3964251"/>
                  </a:lnTo>
                  <a:lnTo>
                    <a:pt x="6920670" y="4013927"/>
                  </a:lnTo>
                  <a:lnTo>
                    <a:pt x="6912058" y="4063318"/>
                  </a:lnTo>
                  <a:lnTo>
                    <a:pt x="6902585" y="4112387"/>
                  </a:lnTo>
                  <a:lnTo>
                    <a:pt x="6892213" y="4161101"/>
                  </a:lnTo>
                  <a:lnTo>
                    <a:pt x="6880905" y="4209423"/>
                  </a:lnTo>
                  <a:lnTo>
                    <a:pt x="6868623" y="4257318"/>
                  </a:lnTo>
                  <a:lnTo>
                    <a:pt x="6855329" y="4304752"/>
                  </a:lnTo>
                  <a:lnTo>
                    <a:pt x="6840986" y="4351688"/>
                  </a:lnTo>
                  <a:lnTo>
                    <a:pt x="6825557" y="4398092"/>
                  </a:lnTo>
                  <a:lnTo>
                    <a:pt x="6809004" y="4443928"/>
                  </a:lnTo>
                  <a:lnTo>
                    <a:pt x="6791291" y="4489161"/>
                  </a:lnTo>
                  <a:lnTo>
                    <a:pt x="6772378" y="4533757"/>
                  </a:lnTo>
                  <a:lnTo>
                    <a:pt x="6752229" y="4577679"/>
                  </a:lnTo>
                  <a:lnTo>
                    <a:pt x="6730807" y="4620892"/>
                  </a:lnTo>
                  <a:lnTo>
                    <a:pt x="6708074" y="4663361"/>
                  </a:lnTo>
                  <a:lnTo>
                    <a:pt x="6683992" y="4705051"/>
                  </a:lnTo>
                  <a:lnTo>
                    <a:pt x="6658524" y="4745927"/>
                  </a:lnTo>
                  <a:lnTo>
                    <a:pt x="6631633" y="4785953"/>
                  </a:lnTo>
                  <a:lnTo>
                    <a:pt x="6603281" y="4825094"/>
                  </a:lnTo>
                  <a:lnTo>
                    <a:pt x="6573431" y="4863315"/>
                  </a:lnTo>
                  <a:lnTo>
                    <a:pt x="6542045" y="4900581"/>
                  </a:lnTo>
                  <a:lnTo>
                    <a:pt x="6509086" y="4936856"/>
                  </a:lnTo>
                  <a:lnTo>
                    <a:pt x="6474516" y="4972105"/>
                  </a:lnTo>
                  <a:lnTo>
                    <a:pt x="6438975" y="5005674"/>
                  </a:lnTo>
                  <a:lnTo>
                    <a:pt x="6402379" y="5037700"/>
                  </a:lnTo>
                  <a:lnTo>
                    <a:pt x="6364773" y="5068226"/>
                  </a:lnTo>
                  <a:lnTo>
                    <a:pt x="6326198" y="5097294"/>
                  </a:lnTo>
                  <a:lnTo>
                    <a:pt x="6286698" y="5124946"/>
                  </a:lnTo>
                  <a:lnTo>
                    <a:pt x="6246314" y="5151225"/>
                  </a:lnTo>
                  <a:lnTo>
                    <a:pt x="6205091" y="5176173"/>
                  </a:lnTo>
                  <a:lnTo>
                    <a:pt x="6163070" y="5199832"/>
                  </a:lnTo>
                  <a:lnTo>
                    <a:pt x="6120294" y="5222246"/>
                  </a:lnTo>
                  <a:lnTo>
                    <a:pt x="6076806" y="5243456"/>
                  </a:lnTo>
                  <a:lnTo>
                    <a:pt x="6032649" y="5263504"/>
                  </a:lnTo>
                  <a:lnTo>
                    <a:pt x="5987865" y="5282434"/>
                  </a:lnTo>
                  <a:lnTo>
                    <a:pt x="5942497" y="5300287"/>
                  </a:lnTo>
                  <a:lnTo>
                    <a:pt x="5896588" y="5317106"/>
                  </a:lnTo>
                  <a:lnTo>
                    <a:pt x="5850180" y="5332934"/>
                  </a:lnTo>
                  <a:lnTo>
                    <a:pt x="5803316" y="5347811"/>
                  </a:lnTo>
                  <a:lnTo>
                    <a:pt x="5756039" y="5361782"/>
                  </a:lnTo>
                  <a:lnTo>
                    <a:pt x="5708391" y="5374889"/>
                  </a:lnTo>
                  <a:lnTo>
                    <a:pt x="5660416" y="5387173"/>
                  </a:lnTo>
                  <a:lnTo>
                    <a:pt x="5612155" y="5398677"/>
                  </a:lnTo>
                  <a:lnTo>
                    <a:pt x="5563652" y="5409444"/>
                  </a:lnTo>
                  <a:lnTo>
                    <a:pt x="5514949" y="5419515"/>
                  </a:lnTo>
                  <a:lnTo>
                    <a:pt x="5466090" y="5428934"/>
                  </a:lnTo>
                  <a:lnTo>
                    <a:pt x="5417116" y="5437743"/>
                  </a:lnTo>
                  <a:lnTo>
                    <a:pt x="5368070" y="5445984"/>
                  </a:lnTo>
                  <a:lnTo>
                    <a:pt x="5318995" y="5453699"/>
                  </a:lnTo>
                  <a:lnTo>
                    <a:pt x="5269934" y="5460931"/>
                  </a:lnTo>
                  <a:lnTo>
                    <a:pt x="5220929" y="5467723"/>
                  </a:lnTo>
                  <a:lnTo>
                    <a:pt x="5172024" y="5474116"/>
                  </a:lnTo>
                  <a:lnTo>
                    <a:pt x="5123260" y="5480153"/>
                  </a:lnTo>
                  <a:lnTo>
                    <a:pt x="5073556" y="5486029"/>
                  </a:lnTo>
                  <a:lnTo>
                    <a:pt x="5023775" y="5491667"/>
                  </a:lnTo>
                  <a:lnTo>
                    <a:pt x="4973922" y="5497060"/>
                  </a:lnTo>
                  <a:lnTo>
                    <a:pt x="4924002" y="5502202"/>
                  </a:lnTo>
                  <a:lnTo>
                    <a:pt x="4874021" y="5507085"/>
                  </a:lnTo>
                  <a:lnTo>
                    <a:pt x="4823982" y="5511702"/>
                  </a:lnTo>
                  <a:lnTo>
                    <a:pt x="4773892" y="5516045"/>
                  </a:lnTo>
                  <a:lnTo>
                    <a:pt x="4723755" y="5520109"/>
                  </a:lnTo>
                  <a:lnTo>
                    <a:pt x="4673576" y="5523886"/>
                  </a:lnTo>
                  <a:lnTo>
                    <a:pt x="4623360" y="5527368"/>
                  </a:lnTo>
                  <a:lnTo>
                    <a:pt x="4573112" y="5530550"/>
                  </a:lnTo>
                  <a:lnTo>
                    <a:pt x="4522837" y="5533423"/>
                  </a:lnTo>
                  <a:lnTo>
                    <a:pt x="4472540" y="5535980"/>
                  </a:lnTo>
                  <a:lnTo>
                    <a:pt x="4422226" y="5538216"/>
                  </a:lnTo>
                  <a:lnTo>
                    <a:pt x="4371900" y="5540121"/>
                  </a:lnTo>
                  <a:lnTo>
                    <a:pt x="4321567" y="5541691"/>
                  </a:lnTo>
                  <a:lnTo>
                    <a:pt x="4271231" y="5542916"/>
                  </a:lnTo>
                  <a:lnTo>
                    <a:pt x="4220899" y="5543791"/>
                  </a:lnTo>
                  <a:lnTo>
                    <a:pt x="4170574" y="5544309"/>
                  </a:lnTo>
                  <a:lnTo>
                    <a:pt x="4120262" y="5544462"/>
                  </a:lnTo>
                  <a:close/>
                </a:path>
              </a:pathLst>
            </a:custGeom>
            <a:solidFill>
              <a:srgbClr val="6A8240">
                <a:alpha val="2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0203955" y="5034998"/>
            <a:ext cx="5527040" cy="11677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90"/>
              </a:spcBef>
            </a:pPr>
            <a:r>
              <a:rPr sz="2150" spc="505" dirty="0">
                <a:solidFill>
                  <a:srgbClr val="18120E"/>
                </a:solidFill>
                <a:latin typeface="Trebuchet MS"/>
                <a:cs typeface="Trebuchet MS"/>
              </a:rPr>
              <a:t>Charcoal</a:t>
            </a:r>
            <a:r>
              <a:rPr sz="215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45" dirty="0">
                <a:solidFill>
                  <a:srgbClr val="18120E"/>
                </a:solidFill>
                <a:latin typeface="Trebuchet MS"/>
                <a:cs typeface="Trebuchet MS"/>
              </a:rPr>
              <a:t>briquettes</a:t>
            </a:r>
            <a:r>
              <a:rPr sz="215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90" dirty="0">
                <a:solidFill>
                  <a:srgbClr val="18120E"/>
                </a:solidFill>
                <a:latin typeface="Trebuchet MS"/>
                <a:cs typeface="Trebuchet MS"/>
              </a:rPr>
              <a:t>produced </a:t>
            </a:r>
            <a:r>
              <a:rPr sz="2150" spc="315" dirty="0">
                <a:solidFill>
                  <a:srgbClr val="18120E"/>
                </a:solidFill>
                <a:latin typeface="Trebuchet MS"/>
                <a:cs typeface="Trebuchet MS"/>
              </a:rPr>
              <a:t>were</a:t>
            </a:r>
            <a:r>
              <a:rPr sz="215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25" dirty="0">
                <a:solidFill>
                  <a:srgbClr val="18120E"/>
                </a:solidFill>
                <a:latin typeface="Trebuchet MS"/>
                <a:cs typeface="Trebuchet MS"/>
              </a:rPr>
              <a:t>then</a:t>
            </a:r>
            <a:r>
              <a:rPr sz="215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70" dirty="0">
                <a:solidFill>
                  <a:srgbClr val="18120E"/>
                </a:solidFill>
                <a:latin typeface="Trebuchet MS"/>
                <a:cs typeface="Trebuchet MS"/>
              </a:rPr>
              <a:t>dried</a:t>
            </a:r>
            <a:r>
              <a:rPr sz="215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15" dirty="0">
                <a:solidFill>
                  <a:srgbClr val="18120E"/>
                </a:solidFill>
                <a:latin typeface="Trebuchet MS"/>
                <a:cs typeface="Trebuchet MS"/>
              </a:rPr>
              <a:t>in</a:t>
            </a:r>
            <a:r>
              <a:rPr sz="215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55" dirty="0">
                <a:solidFill>
                  <a:srgbClr val="18120E"/>
                </a:solidFill>
                <a:latin typeface="Trebuchet MS"/>
                <a:cs typeface="Trebuchet MS"/>
              </a:rPr>
              <a:t>an</a:t>
            </a:r>
            <a:r>
              <a:rPr sz="215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85" dirty="0">
                <a:solidFill>
                  <a:srgbClr val="18120E"/>
                </a:solidFill>
                <a:latin typeface="Trebuchet MS"/>
                <a:cs typeface="Trebuchet MS"/>
              </a:rPr>
              <a:t>oven</a:t>
            </a:r>
            <a:r>
              <a:rPr sz="215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05" dirty="0">
                <a:solidFill>
                  <a:srgbClr val="18120E"/>
                </a:solidFill>
                <a:latin typeface="Trebuchet MS"/>
                <a:cs typeface="Trebuchet MS"/>
              </a:rPr>
              <a:t>at</a:t>
            </a:r>
            <a:r>
              <a:rPr sz="215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dirty="0">
                <a:solidFill>
                  <a:srgbClr val="18120E"/>
                </a:solidFill>
                <a:latin typeface="Trebuchet MS"/>
                <a:cs typeface="Trebuchet MS"/>
              </a:rPr>
              <a:t>50°</a:t>
            </a:r>
            <a:r>
              <a:rPr sz="215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320" dirty="0">
                <a:solidFill>
                  <a:srgbClr val="18120E"/>
                </a:solidFill>
                <a:latin typeface="Trebuchet MS"/>
                <a:cs typeface="Trebuchet MS"/>
              </a:rPr>
              <a:t>C </a:t>
            </a:r>
            <a:r>
              <a:rPr sz="2150" spc="545" dirty="0">
                <a:solidFill>
                  <a:srgbClr val="18120E"/>
                </a:solidFill>
                <a:latin typeface="Trebuchet MS"/>
                <a:cs typeface="Trebuchet MS"/>
              </a:rPr>
              <a:t>for</a:t>
            </a:r>
            <a:r>
              <a:rPr sz="215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150" spc="409" dirty="0">
                <a:solidFill>
                  <a:srgbClr val="18120E"/>
                </a:solidFill>
                <a:latin typeface="Trebuchet MS"/>
                <a:cs typeface="Trebuchet MS"/>
              </a:rPr>
              <a:t>48hours</a:t>
            </a:r>
            <a:endParaRPr sz="215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037021" y="741212"/>
            <a:ext cx="7273925" cy="4082415"/>
          </a:xfrm>
          <a:prstGeom prst="rect">
            <a:avLst/>
          </a:prstGeom>
        </p:spPr>
        <p:txBody>
          <a:bodyPr vert="horz" wrap="square" lIns="0" tIns="16764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320"/>
              </a:spcBef>
            </a:pPr>
            <a:r>
              <a:rPr sz="6300" spc="1010" dirty="0">
                <a:solidFill>
                  <a:srgbClr val="18120E"/>
                </a:solidFill>
              </a:rPr>
              <a:t>Methods</a:t>
            </a:r>
            <a:endParaRPr sz="6300"/>
          </a:p>
          <a:p>
            <a:pPr marL="2908935" algn="ctr">
              <a:lnSpc>
                <a:spcPct val="100000"/>
              </a:lnSpc>
              <a:spcBef>
                <a:spcPts val="3240"/>
              </a:spcBef>
            </a:pPr>
            <a:r>
              <a:rPr sz="24900" spc="-2204" baseline="-6693" dirty="0">
                <a:solidFill>
                  <a:srgbClr val="6A8240"/>
                </a:solidFill>
              </a:rPr>
              <a:t>6</a:t>
            </a:r>
            <a:r>
              <a:rPr sz="6700" spc="1320" dirty="0">
                <a:solidFill>
                  <a:srgbClr val="18120E"/>
                </a:solidFill>
              </a:rPr>
              <a:t>dryin</a:t>
            </a:r>
            <a:r>
              <a:rPr sz="6700" spc="1325" dirty="0">
                <a:solidFill>
                  <a:srgbClr val="18120E"/>
                </a:solidFill>
              </a:rPr>
              <a:t>g</a:t>
            </a:r>
            <a:endParaRPr sz="67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"/>
            <a:ext cx="18288000" cy="10287000"/>
            <a:chOff x="0" y="3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1275045"/>
              <a:ext cx="18288000" cy="9012555"/>
            </a:xfrm>
            <a:custGeom>
              <a:avLst/>
              <a:gdLst/>
              <a:ahLst/>
              <a:cxnLst/>
              <a:rect l="l" t="t" r="r" b="b"/>
              <a:pathLst>
                <a:path w="18288000" h="9012555">
                  <a:moveTo>
                    <a:pt x="18288000" y="9011957"/>
                  </a:moveTo>
                  <a:lnTo>
                    <a:pt x="0" y="9011957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9011957"/>
                  </a:lnTo>
                  <a:close/>
                </a:path>
              </a:pathLst>
            </a:custGeom>
            <a:solidFill>
              <a:srgbClr val="EFEC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2202" y="1028712"/>
              <a:ext cx="4167504" cy="925830"/>
            </a:xfrm>
            <a:custGeom>
              <a:avLst/>
              <a:gdLst/>
              <a:ahLst/>
              <a:cxnLst/>
              <a:rect l="l" t="t" r="r" b="b"/>
              <a:pathLst>
                <a:path w="4167505" h="925830">
                  <a:moveTo>
                    <a:pt x="782434" y="0"/>
                  </a:moveTo>
                  <a:lnTo>
                    <a:pt x="308597" y="0"/>
                  </a:lnTo>
                  <a:lnTo>
                    <a:pt x="0" y="925779"/>
                  </a:lnTo>
                  <a:lnTo>
                    <a:pt x="473837" y="925779"/>
                  </a:lnTo>
                  <a:lnTo>
                    <a:pt x="782434" y="0"/>
                  </a:lnTo>
                  <a:close/>
                </a:path>
                <a:path w="4167505" h="925830">
                  <a:moveTo>
                    <a:pt x="1458861" y="0"/>
                  </a:moveTo>
                  <a:lnTo>
                    <a:pt x="985037" y="0"/>
                  </a:lnTo>
                  <a:lnTo>
                    <a:pt x="676440" y="925779"/>
                  </a:lnTo>
                  <a:lnTo>
                    <a:pt x="1150277" y="925779"/>
                  </a:lnTo>
                  <a:lnTo>
                    <a:pt x="1458861" y="0"/>
                  </a:lnTo>
                  <a:close/>
                </a:path>
                <a:path w="4167505" h="925830">
                  <a:moveTo>
                    <a:pt x="2135301" y="0"/>
                  </a:moveTo>
                  <a:lnTo>
                    <a:pt x="1661464" y="0"/>
                  </a:lnTo>
                  <a:lnTo>
                    <a:pt x="1352880" y="925779"/>
                  </a:lnTo>
                  <a:lnTo>
                    <a:pt x="1826704" y="925779"/>
                  </a:lnTo>
                  <a:lnTo>
                    <a:pt x="2135301" y="0"/>
                  </a:lnTo>
                  <a:close/>
                </a:path>
                <a:path w="4167505" h="925830">
                  <a:moveTo>
                    <a:pt x="2811742" y="0"/>
                  </a:moveTo>
                  <a:lnTo>
                    <a:pt x="2337905" y="0"/>
                  </a:lnTo>
                  <a:lnTo>
                    <a:pt x="2029307" y="925779"/>
                  </a:lnTo>
                  <a:lnTo>
                    <a:pt x="2503144" y="925779"/>
                  </a:lnTo>
                  <a:lnTo>
                    <a:pt x="2811742" y="0"/>
                  </a:lnTo>
                  <a:close/>
                </a:path>
                <a:path w="4167505" h="925830">
                  <a:moveTo>
                    <a:pt x="4167086" y="0"/>
                  </a:moveTo>
                  <a:lnTo>
                    <a:pt x="3014345" y="0"/>
                  </a:lnTo>
                  <a:lnTo>
                    <a:pt x="2705747" y="925779"/>
                  </a:lnTo>
                  <a:lnTo>
                    <a:pt x="3858501" y="925779"/>
                  </a:lnTo>
                  <a:lnTo>
                    <a:pt x="4167086" y="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417022" y="7120595"/>
              <a:ext cx="136300" cy="13606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29080" y="7120595"/>
              <a:ext cx="136275" cy="13606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4991" y="7120595"/>
              <a:ext cx="136275" cy="13606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192935" y="7120595"/>
              <a:ext cx="136300" cy="13606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928" y="7120595"/>
              <a:ext cx="136275" cy="13606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68870" y="7120595"/>
              <a:ext cx="136300" cy="1360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029080" y="7507860"/>
              <a:ext cx="136275" cy="13608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417022" y="7507860"/>
              <a:ext cx="136300" cy="1360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804991" y="7507860"/>
              <a:ext cx="136275" cy="1360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92935" y="7507860"/>
              <a:ext cx="136300" cy="1360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580928" y="7507860"/>
              <a:ext cx="136275" cy="1360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68870" y="7507860"/>
              <a:ext cx="136300" cy="1360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29080" y="7892729"/>
              <a:ext cx="136275" cy="13606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417022" y="7892729"/>
              <a:ext cx="136300" cy="13606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4991" y="7892729"/>
              <a:ext cx="136275" cy="1360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192935" y="7892729"/>
              <a:ext cx="136300" cy="13606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928" y="7892729"/>
              <a:ext cx="136275" cy="13606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029080" y="8280070"/>
              <a:ext cx="136275" cy="13608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68870" y="7892729"/>
              <a:ext cx="136300" cy="13606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417022" y="8280070"/>
              <a:ext cx="136300" cy="13608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804991" y="8280070"/>
              <a:ext cx="136275" cy="13608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192935" y="8280070"/>
              <a:ext cx="136300" cy="13608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580928" y="8280070"/>
              <a:ext cx="136275" cy="13608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968870" y="8280070"/>
              <a:ext cx="136300" cy="13608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029080" y="8667335"/>
              <a:ext cx="136275" cy="13608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417022" y="8667335"/>
              <a:ext cx="136300" cy="13608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804991" y="8667335"/>
              <a:ext cx="136275" cy="1360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192935" y="8667335"/>
              <a:ext cx="136300" cy="1360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580928" y="8667335"/>
              <a:ext cx="136275" cy="13608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968870" y="8667335"/>
              <a:ext cx="136300" cy="13608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029080" y="9052203"/>
              <a:ext cx="136275" cy="136063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417022" y="9052203"/>
              <a:ext cx="136300" cy="13606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804991" y="9052203"/>
              <a:ext cx="136275" cy="13606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192935" y="9052203"/>
              <a:ext cx="136300" cy="136063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580928" y="9052203"/>
              <a:ext cx="136275" cy="13606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968870" y="9052203"/>
              <a:ext cx="136300" cy="136063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273890" y="3252815"/>
            <a:ext cx="12588240" cy="5515610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12700" marR="5080">
              <a:lnSpc>
                <a:spcPts val="14150"/>
              </a:lnSpc>
              <a:spcBef>
                <a:spcPts val="1220"/>
              </a:spcBef>
            </a:pPr>
            <a:r>
              <a:rPr sz="12450" spc="1260" dirty="0">
                <a:latin typeface="Trebuchet MS"/>
                <a:cs typeface="Trebuchet MS"/>
              </a:rPr>
              <a:t>CALCULATIONS </a:t>
            </a:r>
            <a:r>
              <a:rPr sz="12450" spc="1440" dirty="0">
                <a:latin typeface="Trebuchet MS"/>
                <a:cs typeface="Trebuchet MS"/>
              </a:rPr>
              <a:t>AND</a:t>
            </a:r>
            <a:endParaRPr sz="12450">
              <a:latin typeface="Trebuchet MS"/>
              <a:cs typeface="Trebuchet MS"/>
            </a:endParaRPr>
          </a:p>
          <a:p>
            <a:pPr marL="12700">
              <a:lnSpc>
                <a:spcPts val="13810"/>
              </a:lnSpc>
            </a:pPr>
            <a:r>
              <a:rPr sz="12450" spc="865" dirty="0">
                <a:latin typeface="Trebuchet MS"/>
                <a:cs typeface="Trebuchet MS"/>
              </a:rPr>
              <a:t>RESULTS</a:t>
            </a:r>
            <a:endParaRPr sz="124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076"/>
            <a:ext cx="13512165" cy="1526540"/>
          </a:xfrm>
          <a:custGeom>
            <a:avLst/>
            <a:gdLst/>
            <a:ahLst/>
            <a:cxnLst/>
            <a:rect l="l" t="t" r="r" b="b"/>
            <a:pathLst>
              <a:path w="13512164" h="1526539">
                <a:moveTo>
                  <a:pt x="13026052" y="1526048"/>
                </a:moveTo>
                <a:lnTo>
                  <a:pt x="0" y="1526048"/>
                </a:lnTo>
                <a:lnTo>
                  <a:pt x="0" y="0"/>
                </a:lnTo>
                <a:lnTo>
                  <a:pt x="13026052" y="0"/>
                </a:lnTo>
                <a:lnTo>
                  <a:pt x="13074064" y="2377"/>
                </a:lnTo>
                <a:lnTo>
                  <a:pt x="13121264" y="9420"/>
                </a:lnTo>
                <a:lnTo>
                  <a:pt x="13167332" y="20997"/>
                </a:lnTo>
                <a:lnTo>
                  <a:pt x="13211949" y="36977"/>
                </a:lnTo>
                <a:lnTo>
                  <a:pt x="13254798" y="57227"/>
                </a:lnTo>
                <a:lnTo>
                  <a:pt x="13295559" y="81615"/>
                </a:lnTo>
                <a:lnTo>
                  <a:pt x="13333915" y="110010"/>
                </a:lnTo>
                <a:lnTo>
                  <a:pt x="13369546" y="142280"/>
                </a:lnTo>
                <a:lnTo>
                  <a:pt x="13401815" y="177911"/>
                </a:lnTo>
                <a:lnTo>
                  <a:pt x="13430210" y="216266"/>
                </a:lnTo>
                <a:lnTo>
                  <a:pt x="13454599" y="257028"/>
                </a:lnTo>
                <a:lnTo>
                  <a:pt x="13474849" y="299876"/>
                </a:lnTo>
                <a:lnTo>
                  <a:pt x="13490829" y="344494"/>
                </a:lnTo>
                <a:lnTo>
                  <a:pt x="13502406" y="390562"/>
                </a:lnTo>
                <a:lnTo>
                  <a:pt x="13509450" y="437762"/>
                </a:lnTo>
                <a:lnTo>
                  <a:pt x="13511827" y="485774"/>
                </a:lnTo>
                <a:lnTo>
                  <a:pt x="13511827" y="1040273"/>
                </a:lnTo>
                <a:lnTo>
                  <a:pt x="13509450" y="1088286"/>
                </a:lnTo>
                <a:lnTo>
                  <a:pt x="13502406" y="1135485"/>
                </a:lnTo>
                <a:lnTo>
                  <a:pt x="13490829" y="1181553"/>
                </a:lnTo>
                <a:lnTo>
                  <a:pt x="13474849" y="1226171"/>
                </a:lnTo>
                <a:lnTo>
                  <a:pt x="13454599" y="1269020"/>
                </a:lnTo>
                <a:lnTo>
                  <a:pt x="13430210" y="1309781"/>
                </a:lnTo>
                <a:lnTo>
                  <a:pt x="13401815" y="1348137"/>
                </a:lnTo>
                <a:lnTo>
                  <a:pt x="13369546" y="1383768"/>
                </a:lnTo>
                <a:lnTo>
                  <a:pt x="13333915" y="1416037"/>
                </a:lnTo>
                <a:lnTo>
                  <a:pt x="13295559" y="1444432"/>
                </a:lnTo>
                <a:lnTo>
                  <a:pt x="13254798" y="1468820"/>
                </a:lnTo>
                <a:lnTo>
                  <a:pt x="13211949" y="1489070"/>
                </a:lnTo>
                <a:lnTo>
                  <a:pt x="13167332" y="1505050"/>
                </a:lnTo>
                <a:lnTo>
                  <a:pt x="13121264" y="1516628"/>
                </a:lnTo>
                <a:lnTo>
                  <a:pt x="13074064" y="1523671"/>
                </a:lnTo>
                <a:lnTo>
                  <a:pt x="13026052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47264" y="2366778"/>
            <a:ext cx="6599555" cy="1102995"/>
          </a:xfrm>
          <a:custGeom>
            <a:avLst/>
            <a:gdLst/>
            <a:ahLst/>
            <a:cxnLst/>
            <a:rect l="l" t="t" r="r" b="b"/>
            <a:pathLst>
              <a:path w="6599555" h="1102995">
                <a:moveTo>
                  <a:pt x="6113388" y="1102406"/>
                </a:moveTo>
                <a:lnTo>
                  <a:pt x="485774" y="1102406"/>
                </a:lnTo>
                <a:lnTo>
                  <a:pt x="437762" y="1100029"/>
                </a:lnTo>
                <a:lnTo>
                  <a:pt x="390562" y="1092985"/>
                </a:lnTo>
                <a:lnTo>
                  <a:pt x="344494" y="1081408"/>
                </a:lnTo>
                <a:lnTo>
                  <a:pt x="299876" y="1065428"/>
                </a:lnTo>
                <a:lnTo>
                  <a:pt x="257028" y="1045178"/>
                </a:lnTo>
                <a:lnTo>
                  <a:pt x="216266" y="1020790"/>
                </a:lnTo>
                <a:lnTo>
                  <a:pt x="177911" y="992395"/>
                </a:lnTo>
                <a:lnTo>
                  <a:pt x="142280" y="960126"/>
                </a:lnTo>
                <a:lnTo>
                  <a:pt x="110010" y="924494"/>
                </a:lnTo>
                <a:lnTo>
                  <a:pt x="81615" y="886139"/>
                </a:lnTo>
                <a:lnTo>
                  <a:pt x="57227" y="845378"/>
                </a:lnTo>
                <a:lnTo>
                  <a:pt x="36977" y="802529"/>
                </a:lnTo>
                <a:lnTo>
                  <a:pt x="20997" y="757911"/>
                </a:lnTo>
                <a:lnTo>
                  <a:pt x="9420" y="711843"/>
                </a:lnTo>
                <a:lnTo>
                  <a:pt x="2377" y="664644"/>
                </a:lnTo>
                <a:lnTo>
                  <a:pt x="0" y="616631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6113388" y="0"/>
                </a:lnTo>
                <a:lnTo>
                  <a:pt x="6161401" y="2377"/>
                </a:lnTo>
                <a:lnTo>
                  <a:pt x="6208601" y="9420"/>
                </a:lnTo>
                <a:lnTo>
                  <a:pt x="6254669" y="20997"/>
                </a:lnTo>
                <a:lnTo>
                  <a:pt x="6299287" y="36977"/>
                </a:lnTo>
                <a:lnTo>
                  <a:pt x="6342136" y="57227"/>
                </a:lnTo>
                <a:lnTo>
                  <a:pt x="6382897" y="81615"/>
                </a:lnTo>
                <a:lnTo>
                  <a:pt x="6421253" y="110010"/>
                </a:lnTo>
                <a:lnTo>
                  <a:pt x="6456884" y="142280"/>
                </a:lnTo>
                <a:lnTo>
                  <a:pt x="6489153" y="177911"/>
                </a:lnTo>
                <a:lnTo>
                  <a:pt x="6517548" y="216266"/>
                </a:lnTo>
                <a:lnTo>
                  <a:pt x="6541937" y="257028"/>
                </a:lnTo>
                <a:lnTo>
                  <a:pt x="6562187" y="299876"/>
                </a:lnTo>
                <a:lnTo>
                  <a:pt x="6578166" y="344494"/>
                </a:lnTo>
                <a:lnTo>
                  <a:pt x="6589744" y="390562"/>
                </a:lnTo>
                <a:lnTo>
                  <a:pt x="6596787" y="437762"/>
                </a:lnTo>
                <a:lnTo>
                  <a:pt x="6599164" y="485774"/>
                </a:lnTo>
                <a:lnTo>
                  <a:pt x="6599164" y="616631"/>
                </a:lnTo>
                <a:lnTo>
                  <a:pt x="6596787" y="664644"/>
                </a:lnTo>
                <a:lnTo>
                  <a:pt x="6589744" y="711843"/>
                </a:lnTo>
                <a:lnTo>
                  <a:pt x="6578166" y="757911"/>
                </a:lnTo>
                <a:lnTo>
                  <a:pt x="6562187" y="802529"/>
                </a:lnTo>
                <a:lnTo>
                  <a:pt x="6541937" y="845378"/>
                </a:lnTo>
                <a:lnTo>
                  <a:pt x="6517548" y="886139"/>
                </a:lnTo>
                <a:lnTo>
                  <a:pt x="6489153" y="924494"/>
                </a:lnTo>
                <a:lnTo>
                  <a:pt x="6456884" y="960126"/>
                </a:lnTo>
                <a:lnTo>
                  <a:pt x="6421253" y="992395"/>
                </a:lnTo>
                <a:lnTo>
                  <a:pt x="6382897" y="1020790"/>
                </a:lnTo>
                <a:lnTo>
                  <a:pt x="6342136" y="1045178"/>
                </a:lnTo>
                <a:lnTo>
                  <a:pt x="6299287" y="1065428"/>
                </a:lnTo>
                <a:lnTo>
                  <a:pt x="6254669" y="1081408"/>
                </a:lnTo>
                <a:lnTo>
                  <a:pt x="6208601" y="1092985"/>
                </a:lnTo>
                <a:lnTo>
                  <a:pt x="6161401" y="1100029"/>
                </a:lnTo>
                <a:lnTo>
                  <a:pt x="6113388" y="1102406"/>
                </a:lnTo>
                <a:close/>
              </a:path>
            </a:pathLst>
          </a:custGeom>
          <a:solidFill>
            <a:srgbClr val="6A8240">
              <a:alpha val="286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66864" y="3790896"/>
            <a:ext cx="5883275" cy="1102995"/>
          </a:xfrm>
          <a:custGeom>
            <a:avLst/>
            <a:gdLst/>
            <a:ahLst/>
            <a:cxnLst/>
            <a:rect l="l" t="t" r="r" b="b"/>
            <a:pathLst>
              <a:path w="5883275" h="1102995">
                <a:moveTo>
                  <a:pt x="5412922" y="1102406"/>
                </a:moveTo>
                <a:lnTo>
                  <a:pt x="485775" y="1102406"/>
                </a:lnTo>
                <a:lnTo>
                  <a:pt x="437762" y="1100029"/>
                </a:lnTo>
                <a:lnTo>
                  <a:pt x="390562" y="1092985"/>
                </a:lnTo>
                <a:lnTo>
                  <a:pt x="344494" y="1081408"/>
                </a:lnTo>
                <a:lnTo>
                  <a:pt x="299876" y="1065428"/>
                </a:lnTo>
                <a:lnTo>
                  <a:pt x="257028" y="1045178"/>
                </a:lnTo>
                <a:lnTo>
                  <a:pt x="216266" y="1020790"/>
                </a:lnTo>
                <a:lnTo>
                  <a:pt x="177911" y="992395"/>
                </a:lnTo>
                <a:lnTo>
                  <a:pt x="142280" y="960126"/>
                </a:lnTo>
                <a:lnTo>
                  <a:pt x="110010" y="924494"/>
                </a:lnTo>
                <a:lnTo>
                  <a:pt x="81615" y="886139"/>
                </a:lnTo>
                <a:lnTo>
                  <a:pt x="57227" y="845378"/>
                </a:lnTo>
                <a:lnTo>
                  <a:pt x="36977" y="802529"/>
                </a:lnTo>
                <a:lnTo>
                  <a:pt x="20997" y="757911"/>
                </a:lnTo>
                <a:lnTo>
                  <a:pt x="9420" y="711843"/>
                </a:lnTo>
                <a:lnTo>
                  <a:pt x="2377" y="664644"/>
                </a:lnTo>
                <a:lnTo>
                  <a:pt x="0" y="616631"/>
                </a:lnTo>
                <a:lnTo>
                  <a:pt x="0" y="485775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5412922" y="0"/>
                </a:lnTo>
                <a:lnTo>
                  <a:pt x="5460935" y="2377"/>
                </a:lnTo>
                <a:lnTo>
                  <a:pt x="5508134" y="9420"/>
                </a:lnTo>
                <a:lnTo>
                  <a:pt x="5554202" y="20997"/>
                </a:lnTo>
                <a:lnTo>
                  <a:pt x="5598820" y="36977"/>
                </a:lnTo>
                <a:lnTo>
                  <a:pt x="5641669" y="57227"/>
                </a:lnTo>
                <a:lnTo>
                  <a:pt x="5682430" y="81615"/>
                </a:lnTo>
                <a:lnTo>
                  <a:pt x="5720786" y="110010"/>
                </a:lnTo>
                <a:lnTo>
                  <a:pt x="5756417" y="142280"/>
                </a:lnTo>
                <a:lnTo>
                  <a:pt x="5788686" y="177911"/>
                </a:lnTo>
                <a:lnTo>
                  <a:pt x="5817081" y="216266"/>
                </a:lnTo>
                <a:lnTo>
                  <a:pt x="5841469" y="257028"/>
                </a:lnTo>
                <a:lnTo>
                  <a:pt x="5861719" y="299876"/>
                </a:lnTo>
                <a:lnTo>
                  <a:pt x="5877699" y="344494"/>
                </a:lnTo>
                <a:lnTo>
                  <a:pt x="5882877" y="365099"/>
                </a:lnTo>
                <a:lnTo>
                  <a:pt x="5882877" y="737306"/>
                </a:lnTo>
                <a:lnTo>
                  <a:pt x="5861719" y="802529"/>
                </a:lnTo>
                <a:lnTo>
                  <a:pt x="5841469" y="845378"/>
                </a:lnTo>
                <a:lnTo>
                  <a:pt x="5817081" y="886139"/>
                </a:lnTo>
                <a:lnTo>
                  <a:pt x="5788686" y="924494"/>
                </a:lnTo>
                <a:lnTo>
                  <a:pt x="5756417" y="960126"/>
                </a:lnTo>
                <a:lnTo>
                  <a:pt x="5720786" y="992395"/>
                </a:lnTo>
                <a:lnTo>
                  <a:pt x="5682430" y="1020790"/>
                </a:lnTo>
                <a:lnTo>
                  <a:pt x="5641669" y="1045178"/>
                </a:lnTo>
                <a:lnTo>
                  <a:pt x="5598820" y="1065428"/>
                </a:lnTo>
                <a:lnTo>
                  <a:pt x="5554202" y="1081408"/>
                </a:lnTo>
                <a:lnTo>
                  <a:pt x="5508134" y="1092985"/>
                </a:lnTo>
                <a:lnTo>
                  <a:pt x="5460935" y="1100029"/>
                </a:lnTo>
                <a:lnTo>
                  <a:pt x="5412922" y="1102406"/>
                </a:lnTo>
                <a:close/>
              </a:path>
            </a:pathLst>
          </a:custGeom>
          <a:solidFill>
            <a:srgbClr val="6A8240">
              <a:alpha val="286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718698" y="6636399"/>
            <a:ext cx="5351145" cy="1102995"/>
          </a:xfrm>
          <a:custGeom>
            <a:avLst/>
            <a:gdLst/>
            <a:ahLst/>
            <a:cxnLst/>
            <a:rect l="l" t="t" r="r" b="b"/>
            <a:pathLst>
              <a:path w="5351144" h="1102995">
                <a:moveTo>
                  <a:pt x="4864895" y="1102406"/>
                </a:moveTo>
                <a:lnTo>
                  <a:pt x="485774" y="1102406"/>
                </a:lnTo>
                <a:lnTo>
                  <a:pt x="437762" y="1100029"/>
                </a:lnTo>
                <a:lnTo>
                  <a:pt x="390562" y="1092985"/>
                </a:lnTo>
                <a:lnTo>
                  <a:pt x="344494" y="1081408"/>
                </a:lnTo>
                <a:lnTo>
                  <a:pt x="299876" y="1065428"/>
                </a:lnTo>
                <a:lnTo>
                  <a:pt x="257028" y="1045178"/>
                </a:lnTo>
                <a:lnTo>
                  <a:pt x="216266" y="1020790"/>
                </a:lnTo>
                <a:lnTo>
                  <a:pt x="177911" y="992395"/>
                </a:lnTo>
                <a:lnTo>
                  <a:pt x="142280" y="960126"/>
                </a:lnTo>
                <a:lnTo>
                  <a:pt x="110010" y="924494"/>
                </a:lnTo>
                <a:lnTo>
                  <a:pt x="81615" y="886139"/>
                </a:lnTo>
                <a:lnTo>
                  <a:pt x="57227" y="845378"/>
                </a:lnTo>
                <a:lnTo>
                  <a:pt x="36977" y="802529"/>
                </a:lnTo>
                <a:lnTo>
                  <a:pt x="20997" y="757911"/>
                </a:lnTo>
                <a:lnTo>
                  <a:pt x="9420" y="711843"/>
                </a:lnTo>
                <a:lnTo>
                  <a:pt x="2377" y="664644"/>
                </a:lnTo>
                <a:lnTo>
                  <a:pt x="0" y="616631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4864895" y="0"/>
                </a:lnTo>
                <a:lnTo>
                  <a:pt x="4912908" y="2377"/>
                </a:lnTo>
                <a:lnTo>
                  <a:pt x="4960108" y="9420"/>
                </a:lnTo>
                <a:lnTo>
                  <a:pt x="5006176" y="20997"/>
                </a:lnTo>
                <a:lnTo>
                  <a:pt x="5050793" y="36977"/>
                </a:lnTo>
                <a:lnTo>
                  <a:pt x="5093642" y="57227"/>
                </a:lnTo>
                <a:lnTo>
                  <a:pt x="5134404" y="81615"/>
                </a:lnTo>
                <a:lnTo>
                  <a:pt x="5172759" y="110010"/>
                </a:lnTo>
                <a:lnTo>
                  <a:pt x="5208390" y="142280"/>
                </a:lnTo>
                <a:lnTo>
                  <a:pt x="5240660" y="177911"/>
                </a:lnTo>
                <a:lnTo>
                  <a:pt x="5269054" y="216266"/>
                </a:lnTo>
                <a:lnTo>
                  <a:pt x="5293443" y="257028"/>
                </a:lnTo>
                <a:lnTo>
                  <a:pt x="5313693" y="299876"/>
                </a:lnTo>
                <a:lnTo>
                  <a:pt x="5329672" y="344494"/>
                </a:lnTo>
                <a:lnTo>
                  <a:pt x="5341250" y="390562"/>
                </a:lnTo>
                <a:lnTo>
                  <a:pt x="5348293" y="437762"/>
                </a:lnTo>
                <a:lnTo>
                  <a:pt x="5350670" y="485774"/>
                </a:lnTo>
                <a:lnTo>
                  <a:pt x="5350670" y="616631"/>
                </a:lnTo>
                <a:lnTo>
                  <a:pt x="5348293" y="664644"/>
                </a:lnTo>
                <a:lnTo>
                  <a:pt x="5341250" y="711843"/>
                </a:lnTo>
                <a:lnTo>
                  <a:pt x="5329672" y="757911"/>
                </a:lnTo>
                <a:lnTo>
                  <a:pt x="5313693" y="802529"/>
                </a:lnTo>
                <a:lnTo>
                  <a:pt x="5293443" y="845378"/>
                </a:lnTo>
                <a:lnTo>
                  <a:pt x="5269054" y="886139"/>
                </a:lnTo>
                <a:lnTo>
                  <a:pt x="5240660" y="924494"/>
                </a:lnTo>
                <a:lnTo>
                  <a:pt x="5208390" y="960126"/>
                </a:lnTo>
                <a:lnTo>
                  <a:pt x="5172759" y="992395"/>
                </a:lnTo>
                <a:lnTo>
                  <a:pt x="5134404" y="1020790"/>
                </a:lnTo>
                <a:lnTo>
                  <a:pt x="5093642" y="1045178"/>
                </a:lnTo>
                <a:lnTo>
                  <a:pt x="5050793" y="1065428"/>
                </a:lnTo>
                <a:lnTo>
                  <a:pt x="5006176" y="1081408"/>
                </a:lnTo>
                <a:lnTo>
                  <a:pt x="4960108" y="1092985"/>
                </a:lnTo>
                <a:lnTo>
                  <a:pt x="4912908" y="1100029"/>
                </a:lnTo>
                <a:lnTo>
                  <a:pt x="4864895" y="1102406"/>
                </a:lnTo>
                <a:close/>
              </a:path>
            </a:pathLst>
          </a:custGeom>
          <a:solidFill>
            <a:srgbClr val="6A8240">
              <a:alpha val="286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00936" y="8155893"/>
            <a:ext cx="5337175" cy="1102995"/>
          </a:xfrm>
          <a:custGeom>
            <a:avLst/>
            <a:gdLst/>
            <a:ahLst/>
            <a:cxnLst/>
            <a:rect l="l" t="t" r="r" b="b"/>
            <a:pathLst>
              <a:path w="5337175" h="1102995">
                <a:moveTo>
                  <a:pt x="4851093" y="1102406"/>
                </a:moveTo>
                <a:lnTo>
                  <a:pt x="485774" y="1102406"/>
                </a:lnTo>
                <a:lnTo>
                  <a:pt x="437762" y="1100029"/>
                </a:lnTo>
                <a:lnTo>
                  <a:pt x="390562" y="1092985"/>
                </a:lnTo>
                <a:lnTo>
                  <a:pt x="344494" y="1081408"/>
                </a:lnTo>
                <a:lnTo>
                  <a:pt x="299876" y="1065428"/>
                </a:lnTo>
                <a:lnTo>
                  <a:pt x="257028" y="1045178"/>
                </a:lnTo>
                <a:lnTo>
                  <a:pt x="216266" y="1020790"/>
                </a:lnTo>
                <a:lnTo>
                  <a:pt x="177911" y="992395"/>
                </a:lnTo>
                <a:lnTo>
                  <a:pt x="142280" y="960126"/>
                </a:lnTo>
                <a:lnTo>
                  <a:pt x="110010" y="924494"/>
                </a:lnTo>
                <a:lnTo>
                  <a:pt x="81615" y="886139"/>
                </a:lnTo>
                <a:lnTo>
                  <a:pt x="57227" y="845378"/>
                </a:lnTo>
                <a:lnTo>
                  <a:pt x="36977" y="802529"/>
                </a:lnTo>
                <a:lnTo>
                  <a:pt x="20997" y="757911"/>
                </a:lnTo>
                <a:lnTo>
                  <a:pt x="9420" y="711843"/>
                </a:lnTo>
                <a:lnTo>
                  <a:pt x="2377" y="664644"/>
                </a:lnTo>
                <a:lnTo>
                  <a:pt x="0" y="616631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4851093" y="0"/>
                </a:lnTo>
                <a:lnTo>
                  <a:pt x="4899106" y="2377"/>
                </a:lnTo>
                <a:lnTo>
                  <a:pt x="4946305" y="9420"/>
                </a:lnTo>
                <a:lnTo>
                  <a:pt x="4992373" y="20997"/>
                </a:lnTo>
                <a:lnTo>
                  <a:pt x="5036991" y="36977"/>
                </a:lnTo>
                <a:lnTo>
                  <a:pt x="5079840" y="57227"/>
                </a:lnTo>
                <a:lnTo>
                  <a:pt x="5120601" y="81615"/>
                </a:lnTo>
                <a:lnTo>
                  <a:pt x="5158956" y="110010"/>
                </a:lnTo>
                <a:lnTo>
                  <a:pt x="5194587" y="142280"/>
                </a:lnTo>
                <a:lnTo>
                  <a:pt x="5226857" y="177911"/>
                </a:lnTo>
                <a:lnTo>
                  <a:pt x="5255252" y="216266"/>
                </a:lnTo>
                <a:lnTo>
                  <a:pt x="5279640" y="257028"/>
                </a:lnTo>
                <a:lnTo>
                  <a:pt x="5299890" y="299876"/>
                </a:lnTo>
                <a:lnTo>
                  <a:pt x="5315870" y="344494"/>
                </a:lnTo>
                <a:lnTo>
                  <a:pt x="5327448" y="390562"/>
                </a:lnTo>
                <a:lnTo>
                  <a:pt x="5334491" y="437762"/>
                </a:lnTo>
                <a:lnTo>
                  <a:pt x="5336868" y="485774"/>
                </a:lnTo>
                <a:lnTo>
                  <a:pt x="5336868" y="616631"/>
                </a:lnTo>
                <a:lnTo>
                  <a:pt x="5334491" y="664644"/>
                </a:lnTo>
                <a:lnTo>
                  <a:pt x="5327448" y="711843"/>
                </a:lnTo>
                <a:lnTo>
                  <a:pt x="5315870" y="757911"/>
                </a:lnTo>
                <a:lnTo>
                  <a:pt x="5299890" y="802529"/>
                </a:lnTo>
                <a:lnTo>
                  <a:pt x="5279640" y="845378"/>
                </a:lnTo>
                <a:lnTo>
                  <a:pt x="5255252" y="886139"/>
                </a:lnTo>
                <a:lnTo>
                  <a:pt x="5226857" y="924494"/>
                </a:lnTo>
                <a:lnTo>
                  <a:pt x="5194587" y="960126"/>
                </a:lnTo>
                <a:lnTo>
                  <a:pt x="5158956" y="992395"/>
                </a:lnTo>
                <a:lnTo>
                  <a:pt x="5120601" y="1020790"/>
                </a:lnTo>
                <a:lnTo>
                  <a:pt x="5079840" y="1045178"/>
                </a:lnTo>
                <a:lnTo>
                  <a:pt x="5036991" y="1065428"/>
                </a:lnTo>
                <a:lnTo>
                  <a:pt x="4992373" y="1081408"/>
                </a:lnTo>
                <a:lnTo>
                  <a:pt x="4946305" y="1092985"/>
                </a:lnTo>
                <a:lnTo>
                  <a:pt x="4899106" y="1100029"/>
                </a:lnTo>
                <a:lnTo>
                  <a:pt x="4851093" y="1102406"/>
                </a:lnTo>
                <a:close/>
              </a:path>
            </a:pathLst>
          </a:custGeom>
          <a:solidFill>
            <a:srgbClr val="6A8240">
              <a:alpha val="286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81700" y="5217152"/>
            <a:ext cx="5440680" cy="1102995"/>
          </a:xfrm>
          <a:custGeom>
            <a:avLst/>
            <a:gdLst/>
            <a:ahLst/>
            <a:cxnLst/>
            <a:rect l="l" t="t" r="r" b="b"/>
            <a:pathLst>
              <a:path w="5440680" h="1102995">
                <a:moveTo>
                  <a:pt x="4954551" y="1102406"/>
                </a:moveTo>
                <a:lnTo>
                  <a:pt x="485775" y="1102406"/>
                </a:lnTo>
                <a:lnTo>
                  <a:pt x="437762" y="1100029"/>
                </a:lnTo>
                <a:lnTo>
                  <a:pt x="390562" y="1092985"/>
                </a:lnTo>
                <a:lnTo>
                  <a:pt x="344494" y="1081408"/>
                </a:lnTo>
                <a:lnTo>
                  <a:pt x="299876" y="1065428"/>
                </a:lnTo>
                <a:lnTo>
                  <a:pt x="257028" y="1045178"/>
                </a:lnTo>
                <a:lnTo>
                  <a:pt x="216266" y="1020790"/>
                </a:lnTo>
                <a:lnTo>
                  <a:pt x="177911" y="992395"/>
                </a:lnTo>
                <a:lnTo>
                  <a:pt x="142280" y="960126"/>
                </a:lnTo>
                <a:lnTo>
                  <a:pt x="110010" y="924494"/>
                </a:lnTo>
                <a:lnTo>
                  <a:pt x="81615" y="886139"/>
                </a:lnTo>
                <a:lnTo>
                  <a:pt x="57227" y="845378"/>
                </a:lnTo>
                <a:lnTo>
                  <a:pt x="36977" y="802529"/>
                </a:lnTo>
                <a:lnTo>
                  <a:pt x="20997" y="757911"/>
                </a:lnTo>
                <a:lnTo>
                  <a:pt x="9420" y="711843"/>
                </a:lnTo>
                <a:lnTo>
                  <a:pt x="2377" y="664644"/>
                </a:lnTo>
                <a:lnTo>
                  <a:pt x="0" y="616631"/>
                </a:lnTo>
                <a:lnTo>
                  <a:pt x="0" y="485775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4954551" y="0"/>
                </a:lnTo>
                <a:lnTo>
                  <a:pt x="5002564" y="2377"/>
                </a:lnTo>
                <a:lnTo>
                  <a:pt x="5049764" y="9420"/>
                </a:lnTo>
                <a:lnTo>
                  <a:pt x="5095832" y="20997"/>
                </a:lnTo>
                <a:lnTo>
                  <a:pt x="5140449" y="36977"/>
                </a:lnTo>
                <a:lnTo>
                  <a:pt x="5183298" y="57227"/>
                </a:lnTo>
                <a:lnTo>
                  <a:pt x="5224059" y="81615"/>
                </a:lnTo>
                <a:lnTo>
                  <a:pt x="5262415" y="110010"/>
                </a:lnTo>
                <a:lnTo>
                  <a:pt x="5298046" y="142280"/>
                </a:lnTo>
                <a:lnTo>
                  <a:pt x="5330315" y="177911"/>
                </a:lnTo>
                <a:lnTo>
                  <a:pt x="5358710" y="216266"/>
                </a:lnTo>
                <a:lnTo>
                  <a:pt x="5383099" y="257028"/>
                </a:lnTo>
                <a:lnTo>
                  <a:pt x="5403349" y="299876"/>
                </a:lnTo>
                <a:lnTo>
                  <a:pt x="5419329" y="344494"/>
                </a:lnTo>
                <a:lnTo>
                  <a:pt x="5430906" y="390562"/>
                </a:lnTo>
                <a:lnTo>
                  <a:pt x="5437949" y="437762"/>
                </a:lnTo>
                <a:lnTo>
                  <a:pt x="5440326" y="485775"/>
                </a:lnTo>
                <a:lnTo>
                  <a:pt x="5440326" y="616631"/>
                </a:lnTo>
                <a:lnTo>
                  <a:pt x="5437949" y="664644"/>
                </a:lnTo>
                <a:lnTo>
                  <a:pt x="5430906" y="711843"/>
                </a:lnTo>
                <a:lnTo>
                  <a:pt x="5419329" y="757911"/>
                </a:lnTo>
                <a:lnTo>
                  <a:pt x="5403349" y="802529"/>
                </a:lnTo>
                <a:lnTo>
                  <a:pt x="5383099" y="845378"/>
                </a:lnTo>
                <a:lnTo>
                  <a:pt x="5358710" y="886139"/>
                </a:lnTo>
                <a:lnTo>
                  <a:pt x="5330315" y="924494"/>
                </a:lnTo>
                <a:lnTo>
                  <a:pt x="5298046" y="960126"/>
                </a:lnTo>
                <a:lnTo>
                  <a:pt x="5262415" y="992395"/>
                </a:lnTo>
                <a:lnTo>
                  <a:pt x="5224059" y="1020790"/>
                </a:lnTo>
                <a:lnTo>
                  <a:pt x="5183298" y="1045178"/>
                </a:lnTo>
                <a:lnTo>
                  <a:pt x="5140449" y="1065428"/>
                </a:lnTo>
                <a:lnTo>
                  <a:pt x="5095832" y="1081408"/>
                </a:lnTo>
                <a:lnTo>
                  <a:pt x="5049764" y="1092985"/>
                </a:lnTo>
                <a:lnTo>
                  <a:pt x="5002564" y="1100029"/>
                </a:lnTo>
                <a:lnTo>
                  <a:pt x="4954551" y="1102406"/>
                </a:lnTo>
                <a:close/>
              </a:path>
            </a:pathLst>
          </a:custGeom>
          <a:solidFill>
            <a:srgbClr val="6A8240">
              <a:alpha val="2862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215" dirty="0">
                <a:solidFill>
                  <a:srgbClr val="18120E"/>
                </a:solidFill>
              </a:rPr>
              <a:t>Laboratory</a:t>
            </a:r>
            <a:r>
              <a:rPr sz="6300" spc="-165" dirty="0">
                <a:solidFill>
                  <a:srgbClr val="18120E"/>
                </a:solidFill>
              </a:rPr>
              <a:t> </a:t>
            </a:r>
            <a:r>
              <a:rPr sz="6300" spc="1015" dirty="0">
                <a:solidFill>
                  <a:srgbClr val="18120E"/>
                </a:solidFill>
              </a:rPr>
              <a:t>examinations</a:t>
            </a:r>
            <a:endParaRPr sz="6300"/>
          </a:p>
        </p:txBody>
      </p:sp>
      <p:sp>
        <p:nvSpPr>
          <p:cNvPr id="9" name="object 9"/>
          <p:cNvSpPr txBox="1"/>
          <p:nvPr/>
        </p:nvSpPr>
        <p:spPr>
          <a:xfrm>
            <a:off x="868772" y="2563102"/>
            <a:ext cx="15458440" cy="64592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775" dirty="0">
                <a:solidFill>
                  <a:srgbClr val="18120E"/>
                </a:solidFill>
                <a:latin typeface="Trebuchet MS"/>
                <a:cs typeface="Trebuchet MS"/>
              </a:rPr>
              <a:t>Moisture</a:t>
            </a:r>
            <a:r>
              <a:rPr sz="4400" spc="-13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4400" spc="795" dirty="0">
                <a:solidFill>
                  <a:srgbClr val="18120E"/>
                </a:solidFill>
                <a:latin typeface="Trebuchet MS"/>
                <a:cs typeface="Trebuchet MS"/>
              </a:rPr>
              <a:t>content</a:t>
            </a:r>
            <a:endParaRPr sz="4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615"/>
              </a:spcBef>
            </a:pPr>
            <a:endParaRPr sz="4400">
              <a:latin typeface="Trebuchet MS"/>
              <a:cs typeface="Trebuchet MS"/>
            </a:endParaRPr>
          </a:p>
          <a:p>
            <a:pPr marL="2775585">
              <a:lnSpc>
                <a:spcPct val="100000"/>
              </a:lnSpc>
            </a:pPr>
            <a:r>
              <a:rPr sz="4400" spc="755" dirty="0">
                <a:solidFill>
                  <a:srgbClr val="18120E"/>
                </a:solidFill>
                <a:latin typeface="Trebuchet MS"/>
                <a:cs typeface="Trebuchet MS"/>
              </a:rPr>
              <a:t>Volatile</a:t>
            </a:r>
            <a:r>
              <a:rPr sz="4400" spc="-12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4400" spc="605" dirty="0">
                <a:solidFill>
                  <a:srgbClr val="18120E"/>
                </a:solidFill>
                <a:latin typeface="Trebuchet MS"/>
                <a:cs typeface="Trebuchet MS"/>
              </a:rPr>
              <a:t>matter</a:t>
            </a:r>
            <a:endParaRPr sz="4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865"/>
              </a:spcBef>
            </a:pPr>
            <a:endParaRPr sz="4400">
              <a:latin typeface="Trebuchet MS"/>
              <a:cs typeface="Trebuchet MS"/>
            </a:endParaRPr>
          </a:p>
          <a:p>
            <a:pPr marL="241300" algn="ctr">
              <a:lnSpc>
                <a:spcPct val="100000"/>
              </a:lnSpc>
            </a:pPr>
            <a:r>
              <a:rPr sz="4400" spc="800" dirty="0">
                <a:solidFill>
                  <a:srgbClr val="18120E"/>
                </a:solidFill>
                <a:latin typeface="Trebuchet MS"/>
                <a:cs typeface="Trebuchet MS"/>
              </a:rPr>
              <a:t>Ash</a:t>
            </a:r>
            <a:r>
              <a:rPr sz="4400" spc="-13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4400" spc="795" dirty="0">
                <a:solidFill>
                  <a:srgbClr val="18120E"/>
                </a:solidFill>
                <a:latin typeface="Trebuchet MS"/>
                <a:cs typeface="Trebuchet MS"/>
              </a:rPr>
              <a:t>content</a:t>
            </a:r>
            <a:endParaRPr sz="4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65"/>
              </a:spcBef>
            </a:pPr>
            <a:endParaRPr sz="4400">
              <a:latin typeface="Trebuchet MS"/>
              <a:cs typeface="Trebuchet MS"/>
            </a:endParaRPr>
          </a:p>
          <a:p>
            <a:pPr marL="8393430">
              <a:lnSpc>
                <a:spcPct val="100000"/>
              </a:lnSpc>
            </a:pPr>
            <a:r>
              <a:rPr sz="4400" spc="465" dirty="0">
                <a:solidFill>
                  <a:srgbClr val="18120E"/>
                </a:solidFill>
                <a:latin typeface="Trebuchet MS"/>
                <a:cs typeface="Trebuchet MS"/>
              </a:rPr>
              <a:t>Fixed</a:t>
            </a:r>
            <a:r>
              <a:rPr sz="4400" spc="-114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4400" spc="965" dirty="0">
                <a:solidFill>
                  <a:srgbClr val="18120E"/>
                </a:solidFill>
                <a:latin typeface="Trebuchet MS"/>
                <a:cs typeface="Trebuchet MS"/>
              </a:rPr>
              <a:t>carbon</a:t>
            </a:r>
            <a:endParaRPr sz="4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75"/>
              </a:spcBef>
            </a:pPr>
            <a:endParaRPr sz="4400">
              <a:latin typeface="Trebuchet MS"/>
              <a:cs typeface="Trebuchet MS"/>
            </a:endParaRPr>
          </a:p>
          <a:p>
            <a:pPr marR="5080" algn="r">
              <a:lnSpc>
                <a:spcPct val="100000"/>
              </a:lnSpc>
            </a:pPr>
            <a:r>
              <a:rPr sz="4400" spc="685" dirty="0">
                <a:solidFill>
                  <a:srgbClr val="18120E"/>
                </a:solidFill>
                <a:latin typeface="Trebuchet MS"/>
                <a:cs typeface="Trebuchet MS"/>
              </a:rPr>
              <a:t>Heating</a:t>
            </a:r>
            <a:r>
              <a:rPr sz="4400" spc="-12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4400" spc="595" dirty="0">
                <a:solidFill>
                  <a:srgbClr val="18120E"/>
                </a:solidFill>
                <a:latin typeface="Trebuchet MS"/>
                <a:cs typeface="Trebuchet MS"/>
              </a:rPr>
              <a:t>Value</a:t>
            </a:r>
            <a:endParaRPr sz="4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7967" y="9873498"/>
            <a:ext cx="16040735" cy="14604"/>
          </a:xfrm>
          <a:custGeom>
            <a:avLst/>
            <a:gdLst/>
            <a:ahLst/>
            <a:cxnLst/>
            <a:rect l="l" t="t" r="r" b="b"/>
            <a:pathLst>
              <a:path w="16040735" h="14604">
                <a:moveTo>
                  <a:pt x="0" y="0"/>
                </a:moveTo>
                <a:lnTo>
                  <a:pt x="16040193" y="14286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69"/>
            <a:ext cx="136275" cy="1360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69"/>
            <a:ext cx="136300" cy="13608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69"/>
            <a:ext cx="136275" cy="13608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69"/>
            <a:ext cx="136300" cy="13608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69"/>
            <a:ext cx="136275" cy="13608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69"/>
            <a:ext cx="136300" cy="13608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614817" y="573133"/>
            <a:ext cx="136275" cy="13608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42576" y="185869"/>
            <a:ext cx="136300" cy="13608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3"/>
            <a:ext cx="136300" cy="13608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3"/>
            <a:ext cx="136275" cy="13608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3"/>
            <a:ext cx="136300" cy="13608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3"/>
            <a:ext cx="136275" cy="1360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3"/>
            <a:ext cx="136300" cy="13608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3"/>
            <a:ext cx="136300" cy="13608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2"/>
            <a:ext cx="136275" cy="13606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2"/>
            <a:ext cx="136300" cy="1360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2"/>
            <a:ext cx="136275" cy="136063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2"/>
            <a:ext cx="136300" cy="136063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2"/>
            <a:ext cx="136275" cy="136063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2"/>
            <a:ext cx="136300" cy="136063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2"/>
            <a:ext cx="136300" cy="136063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0" y="0"/>
            <a:ext cx="1026794" cy="10287000"/>
          </a:xfrm>
          <a:custGeom>
            <a:avLst/>
            <a:gdLst/>
            <a:ahLst/>
            <a:cxnLst/>
            <a:rect l="l" t="t" r="r" b="b"/>
            <a:pathLst>
              <a:path w="1026794" h="10287000">
                <a:moveTo>
                  <a:pt x="1026453" y="0"/>
                </a:moveTo>
                <a:lnTo>
                  <a:pt x="1026453" y="10287000"/>
                </a:lnTo>
                <a:lnTo>
                  <a:pt x="0" y="10287000"/>
                </a:lnTo>
                <a:lnTo>
                  <a:pt x="0" y="0"/>
                </a:lnTo>
                <a:lnTo>
                  <a:pt x="1026453" y="0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5023681" y="625102"/>
            <a:ext cx="8241030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095" dirty="0">
                <a:solidFill>
                  <a:srgbClr val="18120E"/>
                </a:solidFill>
              </a:rPr>
              <a:t>Moisture</a:t>
            </a:r>
            <a:r>
              <a:rPr sz="6300" spc="-165" dirty="0">
                <a:solidFill>
                  <a:srgbClr val="18120E"/>
                </a:solidFill>
              </a:rPr>
              <a:t> </a:t>
            </a:r>
            <a:r>
              <a:rPr sz="6300" spc="1135" dirty="0">
                <a:solidFill>
                  <a:srgbClr val="18120E"/>
                </a:solidFill>
              </a:rPr>
              <a:t>content</a:t>
            </a:r>
            <a:endParaRPr sz="6300"/>
          </a:p>
        </p:txBody>
      </p:sp>
      <p:pic>
        <p:nvPicPr>
          <p:cNvPr id="27" name="object 2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456805" y="2676636"/>
            <a:ext cx="2285523" cy="3152459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891632" y="2446358"/>
            <a:ext cx="3219336" cy="3219336"/>
          </a:xfrm>
          <a:prstGeom prst="rect">
            <a:avLst/>
          </a:prstGeom>
        </p:spPr>
      </p:pic>
      <p:sp>
        <p:nvSpPr>
          <p:cNvPr id="29" name="object 29"/>
          <p:cNvSpPr txBox="1"/>
          <p:nvPr/>
        </p:nvSpPr>
        <p:spPr>
          <a:xfrm>
            <a:off x="3426971" y="8355310"/>
            <a:ext cx="12145010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50" spc="-229" dirty="0">
                <a:latin typeface="Arial Black"/>
                <a:cs typeface="Arial Black"/>
              </a:rPr>
              <a:t>Moistures=(Wt.of</a:t>
            </a:r>
            <a:r>
              <a:rPr sz="4050" spc="-325" dirty="0">
                <a:latin typeface="Arial Black"/>
                <a:cs typeface="Arial Black"/>
              </a:rPr>
              <a:t> </a:t>
            </a:r>
            <a:r>
              <a:rPr sz="4050" spc="-155" dirty="0">
                <a:latin typeface="Arial Black"/>
                <a:cs typeface="Arial Black"/>
              </a:rPr>
              <a:t>moisture)/(Wt.of</a:t>
            </a:r>
            <a:r>
              <a:rPr sz="4050" spc="-320" dirty="0">
                <a:latin typeface="Arial Black"/>
                <a:cs typeface="Arial Black"/>
              </a:rPr>
              <a:t> </a:t>
            </a:r>
            <a:r>
              <a:rPr sz="4050" spc="-260" dirty="0">
                <a:latin typeface="Arial Black"/>
                <a:cs typeface="Arial Black"/>
              </a:rPr>
              <a:t>coal)</a:t>
            </a:r>
            <a:r>
              <a:rPr sz="4050" spc="705" dirty="0">
                <a:latin typeface="Arial Black"/>
                <a:cs typeface="Arial Black"/>
              </a:rPr>
              <a:t> </a:t>
            </a:r>
            <a:r>
              <a:rPr sz="4050" spc="-254" dirty="0">
                <a:latin typeface="Arial Black"/>
                <a:cs typeface="Arial Black"/>
              </a:rPr>
              <a:t>×100</a:t>
            </a:r>
            <a:r>
              <a:rPr sz="4050" spc="-325" dirty="0">
                <a:latin typeface="Arial Black"/>
                <a:cs typeface="Arial Black"/>
              </a:rPr>
              <a:t> </a:t>
            </a:r>
            <a:r>
              <a:rPr sz="4050" spc="-620" dirty="0">
                <a:latin typeface="Arial Black"/>
                <a:cs typeface="Arial Black"/>
              </a:rPr>
              <a:t>%</a:t>
            </a:r>
            <a:endParaRPr sz="4050">
              <a:latin typeface="Arial Black"/>
              <a:cs typeface="Arial Black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43756" y="6880955"/>
            <a:ext cx="8362315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767195" algn="l"/>
              </a:tabLst>
            </a:pPr>
            <a:r>
              <a:rPr sz="4050" spc="-570" dirty="0">
                <a:latin typeface="Arial Black"/>
                <a:cs typeface="Arial Black"/>
              </a:rPr>
              <a:t>1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434" dirty="0">
                <a:latin typeface="Arial Black"/>
                <a:cs typeface="Arial Black"/>
              </a:rPr>
              <a:t>g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90" dirty="0">
                <a:latin typeface="Arial Black"/>
                <a:cs typeface="Arial Black"/>
              </a:rPr>
              <a:t>of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290" dirty="0">
                <a:latin typeface="Arial Black"/>
                <a:cs typeface="Arial Black"/>
              </a:rPr>
              <a:t>sample</a:t>
            </a:r>
            <a:r>
              <a:rPr sz="4050" dirty="0">
                <a:latin typeface="Arial Black"/>
                <a:cs typeface="Arial Black"/>
              </a:rPr>
              <a:t>	</a:t>
            </a:r>
            <a:r>
              <a:rPr sz="4050" spc="-570" dirty="0">
                <a:latin typeface="Arial Black"/>
                <a:cs typeface="Arial Black"/>
              </a:rPr>
              <a:t>1</a:t>
            </a:r>
            <a:r>
              <a:rPr sz="4050" spc="-395" dirty="0">
                <a:latin typeface="Arial Black"/>
                <a:cs typeface="Arial Black"/>
              </a:rPr>
              <a:t> </a:t>
            </a:r>
            <a:r>
              <a:rPr sz="4050" spc="-125" dirty="0">
                <a:latin typeface="Arial Black"/>
                <a:cs typeface="Arial Black"/>
              </a:rPr>
              <a:t>hour</a:t>
            </a:r>
            <a:endParaRPr sz="4050">
              <a:latin typeface="Arial Black"/>
              <a:cs typeface="Arial Black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4209684" y="6705881"/>
            <a:ext cx="1988185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50" spc="-285" dirty="0">
                <a:latin typeface="Arial Black"/>
                <a:cs typeface="Arial Black"/>
              </a:rPr>
              <a:t>(107)</a:t>
            </a:r>
            <a:r>
              <a:rPr sz="4050" spc="-380" dirty="0">
                <a:latin typeface="Arial Black"/>
                <a:cs typeface="Arial Black"/>
              </a:rPr>
              <a:t> </a:t>
            </a:r>
            <a:r>
              <a:rPr sz="4050" spc="-40" dirty="0">
                <a:latin typeface="Arial Black"/>
                <a:cs typeface="Arial Black"/>
              </a:rPr>
              <a:t>°C</a:t>
            </a:r>
            <a:endParaRPr sz="405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62545" y="917878"/>
            <a:ext cx="726440" cy="88144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5390"/>
              </a:lnSpc>
            </a:pPr>
            <a:r>
              <a:rPr sz="4600" spc="894" dirty="0">
                <a:latin typeface="Trebuchet MS"/>
                <a:cs typeface="Trebuchet MS"/>
              </a:rPr>
              <a:t>Laboratory</a:t>
            </a:r>
            <a:r>
              <a:rPr sz="4600" spc="-114" dirty="0">
                <a:latin typeface="Trebuchet MS"/>
                <a:cs typeface="Trebuchet MS"/>
              </a:rPr>
              <a:t> </a:t>
            </a:r>
            <a:r>
              <a:rPr sz="4600" spc="745" dirty="0">
                <a:latin typeface="Trebuchet MS"/>
                <a:cs typeface="Trebuchet MS"/>
              </a:rPr>
              <a:t>examinations</a:t>
            </a:r>
            <a:endParaRPr sz="4600">
              <a:latin typeface="Trebuchet MS"/>
              <a:cs typeface="Trebuchet MS"/>
            </a:endParaRPr>
          </a:p>
        </p:txBody>
      </p:sp>
      <p:pic>
        <p:nvPicPr>
          <p:cNvPr id="33" name="object 3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3426009" y="2004946"/>
            <a:ext cx="3539641" cy="410209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7967" y="9873497"/>
            <a:ext cx="16040735" cy="14604"/>
          </a:xfrm>
          <a:custGeom>
            <a:avLst/>
            <a:gdLst/>
            <a:ahLst/>
            <a:cxnLst/>
            <a:rect l="l" t="t" r="r" b="b"/>
            <a:pathLst>
              <a:path w="16040735" h="14604">
                <a:moveTo>
                  <a:pt x="0" y="0"/>
                </a:moveTo>
                <a:lnTo>
                  <a:pt x="16040193" y="14286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69"/>
            <a:ext cx="136275" cy="1360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69"/>
            <a:ext cx="136300" cy="13608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69"/>
            <a:ext cx="136275" cy="13608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69"/>
            <a:ext cx="136300" cy="13608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69"/>
            <a:ext cx="136275" cy="13608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69"/>
            <a:ext cx="136300" cy="13608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614817" y="573134"/>
            <a:ext cx="136275" cy="13608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42576" y="185869"/>
            <a:ext cx="136300" cy="13608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4"/>
            <a:ext cx="136300" cy="13608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4"/>
            <a:ext cx="136275" cy="13608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4"/>
            <a:ext cx="136300" cy="13608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4"/>
            <a:ext cx="136275" cy="1360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4"/>
            <a:ext cx="136300" cy="13608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4"/>
            <a:ext cx="136300" cy="13608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3"/>
            <a:ext cx="136275" cy="13606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3"/>
            <a:ext cx="136300" cy="1360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3"/>
            <a:ext cx="136275" cy="136063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3"/>
            <a:ext cx="136300" cy="136063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3"/>
            <a:ext cx="136275" cy="136063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3"/>
            <a:ext cx="136300" cy="136063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3"/>
            <a:ext cx="136300" cy="136063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0" y="0"/>
            <a:ext cx="1026794" cy="10287000"/>
          </a:xfrm>
          <a:custGeom>
            <a:avLst/>
            <a:gdLst/>
            <a:ahLst/>
            <a:cxnLst/>
            <a:rect l="l" t="t" r="r" b="b"/>
            <a:pathLst>
              <a:path w="1026794" h="10287000">
                <a:moveTo>
                  <a:pt x="1026453" y="0"/>
                </a:moveTo>
                <a:lnTo>
                  <a:pt x="1026453" y="10287000"/>
                </a:lnTo>
                <a:lnTo>
                  <a:pt x="0" y="10287000"/>
                </a:lnTo>
                <a:lnTo>
                  <a:pt x="0" y="0"/>
                </a:lnTo>
                <a:lnTo>
                  <a:pt x="1026453" y="0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5502716" y="625106"/>
            <a:ext cx="7282815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070" dirty="0">
                <a:solidFill>
                  <a:srgbClr val="18120E"/>
                </a:solidFill>
              </a:rPr>
              <a:t>Volatile</a:t>
            </a:r>
            <a:r>
              <a:rPr sz="6300" spc="-195" dirty="0">
                <a:solidFill>
                  <a:srgbClr val="18120E"/>
                </a:solidFill>
              </a:rPr>
              <a:t> </a:t>
            </a:r>
            <a:r>
              <a:rPr sz="6300" spc="860" dirty="0">
                <a:solidFill>
                  <a:srgbClr val="18120E"/>
                </a:solidFill>
              </a:rPr>
              <a:t>matter</a:t>
            </a:r>
            <a:endParaRPr sz="6300"/>
          </a:p>
        </p:txBody>
      </p:sp>
      <p:sp>
        <p:nvSpPr>
          <p:cNvPr id="27" name="object 27"/>
          <p:cNvSpPr txBox="1"/>
          <p:nvPr/>
        </p:nvSpPr>
        <p:spPr>
          <a:xfrm>
            <a:off x="1863747" y="8378814"/>
            <a:ext cx="15257144" cy="1301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88685" marR="5080" indent="-5976620">
              <a:lnSpc>
                <a:spcPct val="116300"/>
              </a:lnSpc>
              <a:spcBef>
                <a:spcPts val="100"/>
              </a:spcBef>
            </a:pPr>
            <a:r>
              <a:rPr sz="3600" spc="-280" dirty="0">
                <a:latin typeface="Arial Black"/>
                <a:cs typeface="Arial Black"/>
              </a:rPr>
              <a:t>Percentage</a:t>
            </a:r>
            <a:r>
              <a:rPr sz="3600" spc="-310" dirty="0">
                <a:latin typeface="Arial Black"/>
                <a:cs typeface="Arial Black"/>
              </a:rPr>
              <a:t> </a:t>
            </a:r>
            <a:r>
              <a:rPr sz="3600" spc="-100" dirty="0">
                <a:latin typeface="Arial Black"/>
                <a:cs typeface="Arial Black"/>
              </a:rPr>
              <a:t>of</a:t>
            </a:r>
            <a:r>
              <a:rPr sz="3600" spc="-310" dirty="0">
                <a:latin typeface="Arial Black"/>
                <a:cs typeface="Arial Black"/>
              </a:rPr>
              <a:t> </a:t>
            </a:r>
            <a:r>
              <a:rPr sz="3600" spc="-195" dirty="0">
                <a:latin typeface="Arial Black"/>
                <a:cs typeface="Arial Black"/>
              </a:rPr>
              <a:t>volatile</a:t>
            </a:r>
            <a:r>
              <a:rPr sz="3600" spc="-310" dirty="0">
                <a:latin typeface="Arial Black"/>
                <a:cs typeface="Arial Black"/>
              </a:rPr>
              <a:t> </a:t>
            </a:r>
            <a:r>
              <a:rPr sz="3600" spc="-225" dirty="0">
                <a:latin typeface="Arial Black"/>
                <a:cs typeface="Arial Black"/>
              </a:rPr>
              <a:t>matter</a:t>
            </a:r>
            <a:r>
              <a:rPr sz="3600" spc="-310" dirty="0">
                <a:latin typeface="Arial Black"/>
                <a:cs typeface="Arial Black"/>
              </a:rPr>
              <a:t> </a:t>
            </a:r>
            <a:r>
              <a:rPr sz="3600" spc="-195" dirty="0">
                <a:latin typeface="Arial Black"/>
                <a:cs typeface="Arial Black"/>
              </a:rPr>
              <a:t>=(Wt.of</a:t>
            </a:r>
            <a:r>
              <a:rPr sz="3600" spc="-310" dirty="0">
                <a:latin typeface="Arial Black"/>
                <a:cs typeface="Arial Black"/>
              </a:rPr>
              <a:t> </a:t>
            </a:r>
            <a:r>
              <a:rPr sz="3600" spc="-195" dirty="0">
                <a:latin typeface="Arial Black"/>
                <a:cs typeface="Arial Black"/>
              </a:rPr>
              <a:t>volatile</a:t>
            </a:r>
            <a:r>
              <a:rPr sz="3600" spc="-310" dirty="0">
                <a:latin typeface="Arial Black"/>
                <a:cs typeface="Arial Black"/>
              </a:rPr>
              <a:t> </a:t>
            </a:r>
            <a:r>
              <a:rPr sz="3600" spc="-160" dirty="0">
                <a:latin typeface="Arial Black"/>
                <a:cs typeface="Arial Black"/>
              </a:rPr>
              <a:t>matter)/(wt.of</a:t>
            </a:r>
            <a:r>
              <a:rPr sz="3600" spc="-310" dirty="0">
                <a:latin typeface="Arial Black"/>
                <a:cs typeface="Arial Black"/>
              </a:rPr>
              <a:t> </a:t>
            </a:r>
            <a:r>
              <a:rPr sz="3600" spc="-114" dirty="0">
                <a:latin typeface="Arial Black"/>
                <a:cs typeface="Arial Black"/>
              </a:rPr>
              <a:t>dry</a:t>
            </a:r>
            <a:r>
              <a:rPr sz="3600" spc="-310" dirty="0">
                <a:latin typeface="Arial Black"/>
                <a:cs typeface="Arial Black"/>
              </a:rPr>
              <a:t> </a:t>
            </a:r>
            <a:r>
              <a:rPr sz="3600" spc="-290" dirty="0">
                <a:latin typeface="Arial Black"/>
                <a:cs typeface="Arial Black"/>
              </a:rPr>
              <a:t>coal </a:t>
            </a:r>
            <a:r>
              <a:rPr sz="3600" spc="-275" dirty="0">
                <a:latin typeface="Arial Black"/>
                <a:cs typeface="Arial Black"/>
              </a:rPr>
              <a:t>sample)×100%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2545" y="917878"/>
            <a:ext cx="726440" cy="88144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5390"/>
              </a:lnSpc>
            </a:pPr>
            <a:r>
              <a:rPr sz="4600" spc="894" dirty="0">
                <a:latin typeface="Trebuchet MS"/>
                <a:cs typeface="Trebuchet MS"/>
              </a:rPr>
              <a:t>Laboratory</a:t>
            </a:r>
            <a:r>
              <a:rPr sz="4600" spc="-114" dirty="0">
                <a:latin typeface="Trebuchet MS"/>
                <a:cs typeface="Trebuchet MS"/>
              </a:rPr>
              <a:t> </a:t>
            </a:r>
            <a:r>
              <a:rPr sz="4600" spc="745" dirty="0">
                <a:latin typeface="Trebuchet MS"/>
                <a:cs typeface="Trebuchet MS"/>
              </a:rPr>
              <a:t>examinations</a:t>
            </a:r>
            <a:endParaRPr sz="4600">
              <a:latin typeface="Trebuchet MS"/>
              <a:cs typeface="Trebuchet MS"/>
            </a:endParaRPr>
          </a:p>
        </p:txBody>
      </p:sp>
      <p:pic>
        <p:nvPicPr>
          <p:cNvPr id="29" name="object 2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763508" y="2448424"/>
            <a:ext cx="2285523" cy="3152459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3163153" y="2314287"/>
            <a:ext cx="3539641" cy="4102099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763427" y="2511902"/>
            <a:ext cx="3458058" cy="3458058"/>
          </a:xfrm>
          <a:prstGeom prst="rect">
            <a:avLst/>
          </a:prstGeom>
        </p:spPr>
      </p:pic>
      <p:sp>
        <p:nvSpPr>
          <p:cNvPr id="32" name="object 32"/>
          <p:cNvSpPr txBox="1"/>
          <p:nvPr/>
        </p:nvSpPr>
        <p:spPr>
          <a:xfrm>
            <a:off x="2257356" y="6810736"/>
            <a:ext cx="3299460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50" spc="-570" dirty="0">
                <a:latin typeface="Arial Black"/>
                <a:cs typeface="Arial Black"/>
              </a:rPr>
              <a:t>1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434" dirty="0">
                <a:latin typeface="Arial Black"/>
                <a:cs typeface="Arial Black"/>
              </a:rPr>
              <a:t>g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90" dirty="0">
                <a:latin typeface="Arial Black"/>
                <a:cs typeface="Arial Black"/>
              </a:rPr>
              <a:t>of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290" dirty="0">
                <a:latin typeface="Arial Black"/>
                <a:cs typeface="Arial Black"/>
              </a:rPr>
              <a:t>sample</a:t>
            </a:r>
            <a:endParaRPr sz="4050">
              <a:latin typeface="Arial Black"/>
              <a:cs typeface="Arial Black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259820" y="6810736"/>
            <a:ext cx="2459990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50" spc="-650" dirty="0">
                <a:latin typeface="Arial Black"/>
                <a:cs typeface="Arial Black"/>
              </a:rPr>
              <a:t>7</a:t>
            </a:r>
            <a:r>
              <a:rPr sz="4050" spc="-395" dirty="0">
                <a:latin typeface="Arial Black"/>
                <a:cs typeface="Arial Black"/>
              </a:rPr>
              <a:t> </a:t>
            </a:r>
            <a:r>
              <a:rPr sz="4050" spc="-229" dirty="0">
                <a:latin typeface="Arial Black"/>
                <a:cs typeface="Arial Black"/>
              </a:rPr>
              <a:t>minutes</a:t>
            </a:r>
            <a:endParaRPr sz="4050">
              <a:latin typeface="Arial Black"/>
              <a:cs typeface="Arial Black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3891710" y="6810736"/>
            <a:ext cx="2098675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50" spc="-114" dirty="0">
                <a:latin typeface="Arial Black"/>
                <a:cs typeface="Arial Black"/>
              </a:rPr>
              <a:t>(950)</a:t>
            </a:r>
            <a:r>
              <a:rPr sz="4050" spc="-365" dirty="0">
                <a:latin typeface="Arial Black"/>
                <a:cs typeface="Arial Black"/>
              </a:rPr>
              <a:t> </a:t>
            </a:r>
            <a:r>
              <a:rPr sz="4050" spc="-40" dirty="0">
                <a:latin typeface="Arial Black"/>
                <a:cs typeface="Arial Black"/>
              </a:rPr>
              <a:t>°C</a:t>
            </a:r>
            <a:endParaRPr sz="40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7967" y="9873498"/>
            <a:ext cx="16040735" cy="14604"/>
          </a:xfrm>
          <a:custGeom>
            <a:avLst/>
            <a:gdLst/>
            <a:ahLst/>
            <a:cxnLst/>
            <a:rect l="l" t="t" r="r" b="b"/>
            <a:pathLst>
              <a:path w="16040735" h="14604">
                <a:moveTo>
                  <a:pt x="0" y="0"/>
                </a:moveTo>
                <a:lnTo>
                  <a:pt x="16040193" y="14286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68"/>
            <a:ext cx="136275" cy="1360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68"/>
            <a:ext cx="136300" cy="13608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68"/>
            <a:ext cx="136275" cy="13608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68"/>
            <a:ext cx="136300" cy="13608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68"/>
            <a:ext cx="136275" cy="13608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68"/>
            <a:ext cx="136300" cy="13608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614817" y="573133"/>
            <a:ext cx="136275" cy="13608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42576" y="185868"/>
            <a:ext cx="136300" cy="13608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3"/>
            <a:ext cx="136300" cy="13608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3"/>
            <a:ext cx="136275" cy="13608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3"/>
            <a:ext cx="136300" cy="13608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3"/>
            <a:ext cx="136275" cy="1360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3"/>
            <a:ext cx="136300" cy="13608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3"/>
            <a:ext cx="136300" cy="13608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1"/>
            <a:ext cx="136275" cy="13606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1"/>
            <a:ext cx="136300" cy="1360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1"/>
            <a:ext cx="136275" cy="136063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1"/>
            <a:ext cx="136300" cy="136063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1"/>
            <a:ext cx="136275" cy="136063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1"/>
            <a:ext cx="136300" cy="136063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1"/>
            <a:ext cx="136300" cy="136063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0" y="0"/>
            <a:ext cx="1026794" cy="10287000"/>
          </a:xfrm>
          <a:custGeom>
            <a:avLst/>
            <a:gdLst/>
            <a:ahLst/>
            <a:cxnLst/>
            <a:rect l="l" t="t" r="r" b="b"/>
            <a:pathLst>
              <a:path w="1026794" h="10287000">
                <a:moveTo>
                  <a:pt x="1026453" y="0"/>
                </a:moveTo>
                <a:lnTo>
                  <a:pt x="1026453" y="10287000"/>
                </a:lnTo>
                <a:lnTo>
                  <a:pt x="0" y="10287000"/>
                </a:lnTo>
                <a:lnTo>
                  <a:pt x="0" y="0"/>
                </a:lnTo>
                <a:lnTo>
                  <a:pt x="1026453" y="0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6282004" y="625103"/>
            <a:ext cx="5724525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140" dirty="0">
                <a:solidFill>
                  <a:srgbClr val="18120E"/>
                </a:solidFill>
              </a:rPr>
              <a:t>Ash</a:t>
            </a:r>
            <a:r>
              <a:rPr sz="6300" spc="-185" dirty="0">
                <a:solidFill>
                  <a:srgbClr val="18120E"/>
                </a:solidFill>
              </a:rPr>
              <a:t> </a:t>
            </a:r>
            <a:r>
              <a:rPr sz="6300" spc="1135" dirty="0">
                <a:solidFill>
                  <a:srgbClr val="18120E"/>
                </a:solidFill>
              </a:rPr>
              <a:t>content</a:t>
            </a:r>
            <a:endParaRPr sz="6300"/>
          </a:p>
        </p:txBody>
      </p:sp>
      <p:sp>
        <p:nvSpPr>
          <p:cNvPr id="27" name="object 27"/>
          <p:cNvSpPr txBox="1"/>
          <p:nvPr/>
        </p:nvSpPr>
        <p:spPr>
          <a:xfrm>
            <a:off x="3336766" y="8469599"/>
            <a:ext cx="12311380" cy="5727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600" spc="-280" dirty="0">
                <a:latin typeface="Arial Black"/>
                <a:cs typeface="Arial Black"/>
              </a:rPr>
              <a:t>Percentage</a:t>
            </a:r>
            <a:r>
              <a:rPr sz="3600" spc="-325" dirty="0">
                <a:latin typeface="Arial Black"/>
                <a:cs typeface="Arial Black"/>
              </a:rPr>
              <a:t> </a:t>
            </a:r>
            <a:r>
              <a:rPr sz="3600" spc="-100" dirty="0">
                <a:latin typeface="Arial Black"/>
                <a:cs typeface="Arial Black"/>
              </a:rPr>
              <a:t>of</a:t>
            </a:r>
            <a:r>
              <a:rPr sz="3600" spc="-320" dirty="0">
                <a:latin typeface="Arial Black"/>
                <a:cs typeface="Arial Black"/>
              </a:rPr>
              <a:t> </a:t>
            </a:r>
            <a:r>
              <a:rPr sz="3600" spc="-235" dirty="0">
                <a:latin typeface="Arial Black"/>
                <a:cs typeface="Arial Black"/>
              </a:rPr>
              <a:t>ash=(Wt.of</a:t>
            </a:r>
            <a:r>
              <a:rPr sz="3600" spc="-320" dirty="0">
                <a:latin typeface="Arial Black"/>
                <a:cs typeface="Arial Black"/>
              </a:rPr>
              <a:t> ash </a:t>
            </a:r>
            <a:r>
              <a:rPr sz="3600" spc="-114" dirty="0">
                <a:latin typeface="Arial Black"/>
                <a:cs typeface="Arial Black"/>
              </a:rPr>
              <a:t>)/(wt.of</a:t>
            </a:r>
            <a:r>
              <a:rPr sz="3600" spc="-320" dirty="0">
                <a:latin typeface="Arial Black"/>
                <a:cs typeface="Arial Black"/>
              </a:rPr>
              <a:t> </a:t>
            </a:r>
            <a:r>
              <a:rPr sz="3600" spc="-270" dirty="0">
                <a:latin typeface="Arial Black"/>
                <a:cs typeface="Arial Black"/>
              </a:rPr>
              <a:t>coal</a:t>
            </a:r>
            <a:r>
              <a:rPr sz="3600" spc="-320" dirty="0">
                <a:latin typeface="Arial Black"/>
                <a:cs typeface="Arial Black"/>
              </a:rPr>
              <a:t> </a:t>
            </a:r>
            <a:r>
              <a:rPr sz="3600" spc="-185" dirty="0">
                <a:latin typeface="Arial Black"/>
                <a:cs typeface="Arial Black"/>
              </a:rPr>
              <a:t>sample)×100</a:t>
            </a:r>
            <a:endParaRPr sz="3600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2545" y="917877"/>
            <a:ext cx="726440" cy="88144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5390"/>
              </a:lnSpc>
            </a:pPr>
            <a:r>
              <a:rPr sz="4600" spc="894" dirty="0">
                <a:latin typeface="Trebuchet MS"/>
                <a:cs typeface="Trebuchet MS"/>
              </a:rPr>
              <a:t>Laboratory</a:t>
            </a:r>
            <a:r>
              <a:rPr sz="4600" spc="-114" dirty="0">
                <a:latin typeface="Trebuchet MS"/>
                <a:cs typeface="Trebuchet MS"/>
              </a:rPr>
              <a:t> </a:t>
            </a:r>
            <a:r>
              <a:rPr sz="4600" spc="745" dirty="0">
                <a:latin typeface="Trebuchet MS"/>
                <a:cs typeface="Trebuchet MS"/>
              </a:rPr>
              <a:t>examinations</a:t>
            </a:r>
            <a:endParaRPr sz="4600">
              <a:latin typeface="Trebuchet MS"/>
              <a:cs typeface="Trebuchet MS"/>
            </a:endParaRPr>
          </a:p>
        </p:txBody>
      </p:sp>
      <p:pic>
        <p:nvPicPr>
          <p:cNvPr id="29" name="object 2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763508" y="2448421"/>
            <a:ext cx="2285523" cy="3152459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3163153" y="2314286"/>
            <a:ext cx="3539641" cy="4102099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677745" y="2517100"/>
            <a:ext cx="3505690" cy="3505690"/>
          </a:xfrm>
          <a:prstGeom prst="rect">
            <a:avLst/>
          </a:prstGeom>
        </p:spPr>
      </p:pic>
      <p:sp>
        <p:nvSpPr>
          <p:cNvPr id="32" name="object 32"/>
          <p:cNvSpPr txBox="1"/>
          <p:nvPr/>
        </p:nvSpPr>
        <p:spPr>
          <a:xfrm>
            <a:off x="2257356" y="6810735"/>
            <a:ext cx="3299460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50" spc="-570" dirty="0">
                <a:latin typeface="Arial Black"/>
                <a:cs typeface="Arial Black"/>
              </a:rPr>
              <a:t>1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434" dirty="0">
                <a:latin typeface="Arial Black"/>
                <a:cs typeface="Arial Black"/>
              </a:rPr>
              <a:t>g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90" dirty="0">
                <a:latin typeface="Arial Black"/>
                <a:cs typeface="Arial Black"/>
              </a:rPr>
              <a:t>of</a:t>
            </a:r>
            <a:r>
              <a:rPr sz="4050" spc="-390" dirty="0">
                <a:latin typeface="Arial Black"/>
                <a:cs typeface="Arial Black"/>
              </a:rPr>
              <a:t> </a:t>
            </a:r>
            <a:r>
              <a:rPr sz="4050" spc="-290" dirty="0">
                <a:latin typeface="Arial Black"/>
                <a:cs typeface="Arial Black"/>
              </a:rPr>
              <a:t>sample</a:t>
            </a:r>
            <a:endParaRPr sz="4050">
              <a:latin typeface="Arial Black"/>
              <a:cs typeface="Arial Black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480872" y="6810735"/>
            <a:ext cx="1896110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50" spc="-325" dirty="0">
                <a:latin typeface="Arial Black"/>
                <a:cs typeface="Arial Black"/>
              </a:rPr>
              <a:t>3</a:t>
            </a:r>
            <a:r>
              <a:rPr sz="4050" spc="-395" dirty="0">
                <a:latin typeface="Arial Black"/>
                <a:cs typeface="Arial Black"/>
              </a:rPr>
              <a:t> </a:t>
            </a:r>
            <a:r>
              <a:rPr sz="4050" spc="-195" dirty="0">
                <a:latin typeface="Arial Black"/>
                <a:cs typeface="Arial Black"/>
              </a:rPr>
              <a:t>hours</a:t>
            </a:r>
            <a:endParaRPr sz="4050">
              <a:latin typeface="Arial Black"/>
              <a:cs typeface="Arial Black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3723915" y="6810735"/>
            <a:ext cx="3449320" cy="6451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50" spc="-145" dirty="0">
                <a:latin typeface="Arial Black"/>
                <a:cs typeface="Arial Black"/>
              </a:rPr>
              <a:t>(700–750)</a:t>
            </a:r>
            <a:r>
              <a:rPr sz="4050" spc="-330" dirty="0">
                <a:latin typeface="Arial Black"/>
                <a:cs typeface="Arial Black"/>
              </a:rPr>
              <a:t> </a:t>
            </a:r>
            <a:r>
              <a:rPr sz="4050" spc="-75" dirty="0">
                <a:latin typeface="Arial Black"/>
                <a:cs typeface="Arial Black"/>
              </a:rPr>
              <a:t>°C.</a:t>
            </a:r>
            <a:endParaRPr sz="40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544529" y="3600450"/>
              <a:ext cx="16877665" cy="3086100"/>
            </a:xfrm>
            <a:custGeom>
              <a:avLst/>
              <a:gdLst/>
              <a:ahLst/>
              <a:cxnLst/>
              <a:rect l="l" t="t" r="r" b="b"/>
              <a:pathLst>
                <a:path w="16877665" h="3086100">
                  <a:moveTo>
                    <a:pt x="16398658" y="3086099"/>
                  </a:moveTo>
                  <a:lnTo>
                    <a:pt x="485775" y="3086099"/>
                  </a:lnTo>
                  <a:lnTo>
                    <a:pt x="437762" y="3083722"/>
                  </a:lnTo>
                  <a:lnTo>
                    <a:pt x="390562" y="3076679"/>
                  </a:lnTo>
                  <a:lnTo>
                    <a:pt x="344494" y="3065102"/>
                  </a:lnTo>
                  <a:lnTo>
                    <a:pt x="299876" y="3049122"/>
                  </a:lnTo>
                  <a:lnTo>
                    <a:pt x="257028" y="3028872"/>
                  </a:lnTo>
                  <a:lnTo>
                    <a:pt x="216266" y="3004484"/>
                  </a:lnTo>
                  <a:lnTo>
                    <a:pt x="177911" y="2976089"/>
                  </a:lnTo>
                  <a:lnTo>
                    <a:pt x="142280" y="2943819"/>
                  </a:lnTo>
                  <a:lnTo>
                    <a:pt x="110010" y="2908188"/>
                  </a:lnTo>
                  <a:lnTo>
                    <a:pt x="81615" y="2869833"/>
                  </a:lnTo>
                  <a:lnTo>
                    <a:pt x="57227" y="2829071"/>
                  </a:lnTo>
                  <a:lnTo>
                    <a:pt x="36977" y="2786223"/>
                  </a:lnTo>
                  <a:lnTo>
                    <a:pt x="20997" y="2741605"/>
                  </a:lnTo>
                  <a:lnTo>
                    <a:pt x="9420" y="2695537"/>
                  </a:lnTo>
                  <a:lnTo>
                    <a:pt x="2377" y="2648337"/>
                  </a:lnTo>
                  <a:lnTo>
                    <a:pt x="0" y="2600324"/>
                  </a:lnTo>
                  <a:lnTo>
                    <a:pt x="0" y="485775"/>
                  </a:lnTo>
                  <a:lnTo>
                    <a:pt x="2377" y="437762"/>
                  </a:lnTo>
                  <a:lnTo>
                    <a:pt x="9420" y="390562"/>
                  </a:lnTo>
                  <a:lnTo>
                    <a:pt x="20997" y="344494"/>
                  </a:lnTo>
                  <a:lnTo>
                    <a:pt x="36977" y="299876"/>
                  </a:lnTo>
                  <a:lnTo>
                    <a:pt x="57227" y="257028"/>
                  </a:lnTo>
                  <a:lnTo>
                    <a:pt x="81615" y="216266"/>
                  </a:lnTo>
                  <a:lnTo>
                    <a:pt x="110010" y="177911"/>
                  </a:lnTo>
                  <a:lnTo>
                    <a:pt x="142280" y="142280"/>
                  </a:lnTo>
                  <a:lnTo>
                    <a:pt x="177911" y="110010"/>
                  </a:lnTo>
                  <a:lnTo>
                    <a:pt x="216266" y="81615"/>
                  </a:lnTo>
                  <a:lnTo>
                    <a:pt x="257028" y="57227"/>
                  </a:lnTo>
                  <a:lnTo>
                    <a:pt x="299876" y="36977"/>
                  </a:lnTo>
                  <a:lnTo>
                    <a:pt x="344494" y="20997"/>
                  </a:lnTo>
                  <a:lnTo>
                    <a:pt x="390562" y="9420"/>
                  </a:lnTo>
                  <a:lnTo>
                    <a:pt x="437762" y="2377"/>
                  </a:lnTo>
                  <a:lnTo>
                    <a:pt x="485775" y="0"/>
                  </a:lnTo>
                  <a:lnTo>
                    <a:pt x="16398658" y="0"/>
                  </a:lnTo>
                  <a:lnTo>
                    <a:pt x="16446670" y="2377"/>
                  </a:lnTo>
                  <a:lnTo>
                    <a:pt x="16493870" y="9420"/>
                  </a:lnTo>
                  <a:lnTo>
                    <a:pt x="16539938" y="20997"/>
                  </a:lnTo>
                  <a:lnTo>
                    <a:pt x="16584556" y="36977"/>
                  </a:lnTo>
                  <a:lnTo>
                    <a:pt x="16627405" y="57227"/>
                  </a:lnTo>
                  <a:lnTo>
                    <a:pt x="16668166" y="81615"/>
                  </a:lnTo>
                  <a:lnTo>
                    <a:pt x="16706522" y="110010"/>
                  </a:lnTo>
                  <a:lnTo>
                    <a:pt x="16742153" y="142280"/>
                  </a:lnTo>
                  <a:lnTo>
                    <a:pt x="16774423" y="177911"/>
                  </a:lnTo>
                  <a:lnTo>
                    <a:pt x="16802817" y="216266"/>
                  </a:lnTo>
                  <a:lnTo>
                    <a:pt x="16827206" y="257028"/>
                  </a:lnTo>
                  <a:lnTo>
                    <a:pt x="16847456" y="299876"/>
                  </a:lnTo>
                  <a:lnTo>
                    <a:pt x="16863435" y="344494"/>
                  </a:lnTo>
                  <a:lnTo>
                    <a:pt x="16875013" y="390562"/>
                  </a:lnTo>
                  <a:lnTo>
                    <a:pt x="16877108" y="404607"/>
                  </a:lnTo>
                  <a:lnTo>
                    <a:pt x="16877108" y="2681492"/>
                  </a:lnTo>
                  <a:lnTo>
                    <a:pt x="16863435" y="2741605"/>
                  </a:lnTo>
                  <a:lnTo>
                    <a:pt x="16847456" y="2786223"/>
                  </a:lnTo>
                  <a:lnTo>
                    <a:pt x="16827206" y="2829071"/>
                  </a:lnTo>
                  <a:lnTo>
                    <a:pt x="16802817" y="2869833"/>
                  </a:lnTo>
                  <a:lnTo>
                    <a:pt x="16774423" y="2908188"/>
                  </a:lnTo>
                  <a:lnTo>
                    <a:pt x="16742153" y="2943819"/>
                  </a:lnTo>
                  <a:lnTo>
                    <a:pt x="16706522" y="2976089"/>
                  </a:lnTo>
                  <a:lnTo>
                    <a:pt x="16668166" y="3004484"/>
                  </a:lnTo>
                  <a:lnTo>
                    <a:pt x="16627405" y="3028872"/>
                  </a:lnTo>
                  <a:lnTo>
                    <a:pt x="16584556" y="3049122"/>
                  </a:lnTo>
                  <a:lnTo>
                    <a:pt x="16539938" y="3065102"/>
                  </a:lnTo>
                  <a:lnTo>
                    <a:pt x="16493870" y="3076679"/>
                  </a:lnTo>
                  <a:lnTo>
                    <a:pt x="16446670" y="3083722"/>
                  </a:lnTo>
                  <a:lnTo>
                    <a:pt x="16398658" y="30860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79643" y="4342725"/>
            <a:ext cx="16584930" cy="1518920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166370" marR="5080" indent="-154305">
              <a:lnSpc>
                <a:spcPts val="5730"/>
              </a:lnSpc>
              <a:spcBef>
                <a:spcPts val="495"/>
              </a:spcBef>
            </a:pPr>
            <a:r>
              <a:rPr sz="5000" spc="455" dirty="0">
                <a:solidFill>
                  <a:srgbClr val="18120E"/>
                </a:solidFill>
              </a:rPr>
              <a:t>OLIVE</a:t>
            </a:r>
            <a:r>
              <a:rPr sz="5000" spc="-135" dirty="0">
                <a:solidFill>
                  <a:srgbClr val="18120E"/>
                </a:solidFill>
              </a:rPr>
              <a:t> </a:t>
            </a:r>
            <a:r>
              <a:rPr sz="5000" spc="605" dirty="0">
                <a:solidFill>
                  <a:srgbClr val="18120E"/>
                </a:solidFill>
              </a:rPr>
              <a:t>SOLID</a:t>
            </a:r>
            <a:r>
              <a:rPr sz="5000" spc="-130" dirty="0">
                <a:solidFill>
                  <a:srgbClr val="18120E"/>
                </a:solidFill>
              </a:rPr>
              <a:t> </a:t>
            </a:r>
            <a:r>
              <a:rPr sz="5000" spc="405" dirty="0">
                <a:solidFill>
                  <a:srgbClr val="18120E"/>
                </a:solidFill>
              </a:rPr>
              <a:t>WASTE</a:t>
            </a:r>
            <a:r>
              <a:rPr sz="5000" spc="-130" dirty="0">
                <a:solidFill>
                  <a:srgbClr val="18120E"/>
                </a:solidFill>
              </a:rPr>
              <a:t> </a:t>
            </a:r>
            <a:r>
              <a:rPr sz="5000" spc="730" dirty="0">
                <a:solidFill>
                  <a:srgbClr val="18120E"/>
                </a:solidFill>
              </a:rPr>
              <a:t>AS</a:t>
            </a:r>
            <a:r>
              <a:rPr sz="5000" spc="-135" dirty="0">
                <a:solidFill>
                  <a:srgbClr val="18120E"/>
                </a:solidFill>
              </a:rPr>
              <a:t> </a:t>
            </a:r>
            <a:r>
              <a:rPr sz="5000" spc="365" dirty="0">
                <a:solidFill>
                  <a:srgbClr val="18120E"/>
                </a:solidFill>
              </a:rPr>
              <a:t>ALTERNATIVE</a:t>
            </a:r>
            <a:r>
              <a:rPr sz="5000" spc="-130" dirty="0">
                <a:solidFill>
                  <a:srgbClr val="18120E"/>
                </a:solidFill>
              </a:rPr>
              <a:t> </a:t>
            </a:r>
            <a:r>
              <a:rPr sz="5000" spc="370" dirty="0">
                <a:solidFill>
                  <a:srgbClr val="18120E"/>
                </a:solidFill>
              </a:rPr>
              <a:t>OF</a:t>
            </a:r>
            <a:r>
              <a:rPr sz="5000" spc="-130" dirty="0">
                <a:solidFill>
                  <a:srgbClr val="18120E"/>
                </a:solidFill>
              </a:rPr>
              <a:t> </a:t>
            </a:r>
            <a:r>
              <a:rPr sz="5000" spc="505" dirty="0">
                <a:solidFill>
                  <a:srgbClr val="18120E"/>
                </a:solidFill>
              </a:rPr>
              <a:t>COCONUT </a:t>
            </a:r>
            <a:r>
              <a:rPr sz="5000" spc="490" dirty="0">
                <a:solidFill>
                  <a:srgbClr val="18120E"/>
                </a:solidFill>
              </a:rPr>
              <a:t>CHARCOAL:</a:t>
            </a:r>
            <a:r>
              <a:rPr sz="5000" spc="-125" dirty="0">
                <a:solidFill>
                  <a:srgbClr val="18120E"/>
                </a:solidFill>
              </a:rPr>
              <a:t> </a:t>
            </a:r>
            <a:r>
              <a:rPr sz="5000" spc="484" dirty="0">
                <a:solidFill>
                  <a:srgbClr val="18120E"/>
                </a:solidFill>
              </a:rPr>
              <a:t>TECHNICAL</a:t>
            </a:r>
            <a:r>
              <a:rPr sz="5000" spc="-125" dirty="0">
                <a:solidFill>
                  <a:srgbClr val="18120E"/>
                </a:solidFill>
              </a:rPr>
              <a:t> </a:t>
            </a:r>
            <a:r>
              <a:rPr sz="5000" spc="605" dirty="0">
                <a:solidFill>
                  <a:srgbClr val="18120E"/>
                </a:solidFill>
              </a:rPr>
              <a:t>AND</a:t>
            </a:r>
            <a:r>
              <a:rPr sz="5000" spc="-120" dirty="0">
                <a:solidFill>
                  <a:srgbClr val="18120E"/>
                </a:solidFill>
              </a:rPr>
              <a:t> </a:t>
            </a:r>
            <a:r>
              <a:rPr sz="5000" spc="600" dirty="0">
                <a:solidFill>
                  <a:srgbClr val="18120E"/>
                </a:solidFill>
              </a:rPr>
              <a:t>ECONOMICAL</a:t>
            </a:r>
            <a:r>
              <a:rPr sz="5000" spc="-125" dirty="0">
                <a:solidFill>
                  <a:srgbClr val="18120E"/>
                </a:solidFill>
              </a:rPr>
              <a:t> </a:t>
            </a:r>
            <a:r>
              <a:rPr sz="5000" spc="340" dirty="0">
                <a:solidFill>
                  <a:srgbClr val="18120E"/>
                </a:solidFill>
              </a:rPr>
              <a:t>STUDY</a:t>
            </a:r>
            <a:endParaRPr sz="5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7967" y="9873504"/>
            <a:ext cx="16040735" cy="14604"/>
          </a:xfrm>
          <a:custGeom>
            <a:avLst/>
            <a:gdLst/>
            <a:ahLst/>
            <a:cxnLst/>
            <a:rect l="l" t="t" r="r" b="b"/>
            <a:pathLst>
              <a:path w="16040735" h="14604">
                <a:moveTo>
                  <a:pt x="0" y="0"/>
                </a:moveTo>
                <a:lnTo>
                  <a:pt x="16040193" y="14286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71"/>
            <a:ext cx="136275" cy="1360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71"/>
            <a:ext cx="136300" cy="13608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71"/>
            <a:ext cx="136275" cy="13608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71"/>
            <a:ext cx="136300" cy="13608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71"/>
            <a:ext cx="136275" cy="13608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71"/>
            <a:ext cx="136300" cy="13608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614817" y="573136"/>
            <a:ext cx="136275" cy="13608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42576" y="185871"/>
            <a:ext cx="136300" cy="13608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6"/>
            <a:ext cx="136300" cy="13608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6"/>
            <a:ext cx="136275" cy="13608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6"/>
            <a:ext cx="136300" cy="13608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6"/>
            <a:ext cx="136275" cy="1360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6"/>
            <a:ext cx="136300" cy="13608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6"/>
            <a:ext cx="136300" cy="13608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4"/>
            <a:ext cx="136275" cy="13606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4"/>
            <a:ext cx="136300" cy="1360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4"/>
            <a:ext cx="136275" cy="136063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4"/>
            <a:ext cx="136300" cy="136063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4"/>
            <a:ext cx="136275" cy="136063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4"/>
            <a:ext cx="136300" cy="136063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4"/>
            <a:ext cx="136300" cy="136063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0" y="0"/>
            <a:ext cx="1026794" cy="10287000"/>
          </a:xfrm>
          <a:custGeom>
            <a:avLst/>
            <a:gdLst/>
            <a:ahLst/>
            <a:cxnLst/>
            <a:rect l="l" t="t" r="r" b="b"/>
            <a:pathLst>
              <a:path w="1026794" h="10287000">
                <a:moveTo>
                  <a:pt x="1026453" y="0"/>
                </a:moveTo>
                <a:lnTo>
                  <a:pt x="1026453" y="10287000"/>
                </a:lnTo>
                <a:lnTo>
                  <a:pt x="0" y="10287000"/>
                </a:lnTo>
                <a:lnTo>
                  <a:pt x="0" y="0"/>
                </a:lnTo>
                <a:lnTo>
                  <a:pt x="1026453" y="0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082115" y="625103"/>
            <a:ext cx="6123940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660" dirty="0">
                <a:solidFill>
                  <a:srgbClr val="18120E"/>
                </a:solidFill>
                <a:latin typeface="Trebuchet MS"/>
                <a:cs typeface="Trebuchet MS"/>
              </a:rPr>
              <a:t>Fixed</a:t>
            </a:r>
            <a:r>
              <a:rPr sz="6300" spc="-17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6300" spc="1375" dirty="0">
                <a:solidFill>
                  <a:srgbClr val="18120E"/>
                </a:solidFill>
                <a:latin typeface="Trebuchet MS"/>
                <a:cs typeface="Trebuchet MS"/>
              </a:rPr>
              <a:t>carbon</a:t>
            </a:r>
            <a:endParaRPr sz="6300">
              <a:latin typeface="Trebuchet MS"/>
              <a:cs typeface="Trebuchet M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2564" y="917951"/>
            <a:ext cx="726440" cy="88144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5390"/>
              </a:lnSpc>
            </a:pPr>
            <a:r>
              <a:rPr sz="4600" spc="894" dirty="0">
                <a:latin typeface="Trebuchet MS"/>
                <a:cs typeface="Trebuchet MS"/>
              </a:rPr>
              <a:t>Laboratory</a:t>
            </a:r>
            <a:r>
              <a:rPr sz="4600" spc="-114" dirty="0">
                <a:latin typeface="Trebuchet MS"/>
                <a:cs typeface="Trebuchet MS"/>
              </a:rPr>
              <a:t> </a:t>
            </a:r>
            <a:r>
              <a:rPr sz="4600" spc="745" dirty="0">
                <a:latin typeface="Trebuchet MS"/>
                <a:cs typeface="Trebuchet MS"/>
              </a:rPr>
              <a:t>examinations</a:t>
            </a:r>
            <a:endParaRPr sz="46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950792" y="4498884"/>
            <a:ext cx="1295654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-459" dirty="0">
                <a:latin typeface="Arial Black"/>
                <a:cs typeface="Arial Black"/>
              </a:rPr>
              <a:t>(%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280" dirty="0">
                <a:latin typeface="Arial Black"/>
                <a:cs typeface="Arial Black"/>
              </a:rPr>
              <a:t>Moisture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725" dirty="0">
                <a:latin typeface="Arial Black"/>
                <a:cs typeface="Arial Black"/>
              </a:rPr>
              <a:t>+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730" dirty="0">
                <a:latin typeface="Arial Black"/>
                <a:cs typeface="Arial Black"/>
              </a:rPr>
              <a:t>%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425" dirty="0">
                <a:latin typeface="Arial Black"/>
                <a:cs typeface="Arial Black"/>
              </a:rPr>
              <a:t>Ash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725" dirty="0">
                <a:latin typeface="Arial Black"/>
                <a:cs typeface="Arial Black"/>
              </a:rPr>
              <a:t>+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730" dirty="0">
                <a:latin typeface="Arial Black"/>
                <a:cs typeface="Arial Black"/>
              </a:rPr>
              <a:t>%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300" dirty="0">
                <a:latin typeface="Arial Black"/>
                <a:cs typeface="Arial Black"/>
              </a:rPr>
              <a:t>Volatile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295" dirty="0">
                <a:latin typeface="Arial Black"/>
                <a:cs typeface="Arial Black"/>
              </a:rPr>
              <a:t>matter)</a:t>
            </a:r>
            <a:endParaRPr sz="52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07967" y="9873497"/>
            <a:ext cx="16040735" cy="14604"/>
          </a:xfrm>
          <a:custGeom>
            <a:avLst/>
            <a:gdLst/>
            <a:ahLst/>
            <a:cxnLst/>
            <a:rect l="l" t="t" r="r" b="b"/>
            <a:pathLst>
              <a:path w="16040735" h="14604">
                <a:moveTo>
                  <a:pt x="0" y="0"/>
                </a:moveTo>
                <a:lnTo>
                  <a:pt x="16040193" y="14286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68"/>
            <a:ext cx="136275" cy="1360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68"/>
            <a:ext cx="136300" cy="13608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68"/>
            <a:ext cx="136275" cy="13608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68"/>
            <a:ext cx="136300" cy="13608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68"/>
            <a:ext cx="136275" cy="13608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68"/>
            <a:ext cx="136300" cy="13608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614817" y="573133"/>
            <a:ext cx="136275" cy="13608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42576" y="185868"/>
            <a:ext cx="136300" cy="13608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3"/>
            <a:ext cx="136300" cy="13608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3"/>
            <a:ext cx="136275" cy="13608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3"/>
            <a:ext cx="136300" cy="13608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3"/>
            <a:ext cx="136275" cy="1360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3"/>
            <a:ext cx="136300" cy="13608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3"/>
            <a:ext cx="136300" cy="13608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1"/>
            <a:ext cx="136275" cy="13606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1"/>
            <a:ext cx="136300" cy="1360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1"/>
            <a:ext cx="136275" cy="136063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1"/>
            <a:ext cx="136300" cy="136063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1"/>
            <a:ext cx="136275" cy="136063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1"/>
            <a:ext cx="136300" cy="136063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1"/>
            <a:ext cx="136300" cy="136063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0" y="0"/>
            <a:ext cx="1026794" cy="10287000"/>
          </a:xfrm>
          <a:custGeom>
            <a:avLst/>
            <a:gdLst/>
            <a:ahLst/>
            <a:cxnLst/>
            <a:rect l="l" t="t" r="r" b="b"/>
            <a:pathLst>
              <a:path w="1026794" h="10287000">
                <a:moveTo>
                  <a:pt x="1026453" y="0"/>
                </a:moveTo>
                <a:lnTo>
                  <a:pt x="1026453" y="10287000"/>
                </a:lnTo>
                <a:lnTo>
                  <a:pt x="0" y="10287000"/>
                </a:lnTo>
                <a:lnTo>
                  <a:pt x="0" y="0"/>
                </a:lnTo>
                <a:lnTo>
                  <a:pt x="1026453" y="0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1628827" y="2502859"/>
            <a:ext cx="4924424" cy="4162424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4467276" y="3046043"/>
            <a:ext cx="1085850" cy="3060700"/>
          </a:xfrm>
          <a:custGeom>
            <a:avLst/>
            <a:gdLst/>
            <a:ahLst/>
            <a:cxnLst/>
            <a:rect l="l" t="t" r="r" b="b"/>
            <a:pathLst>
              <a:path w="1085850" h="3060700">
                <a:moveTo>
                  <a:pt x="993584" y="341401"/>
                </a:moveTo>
                <a:lnTo>
                  <a:pt x="967054" y="309295"/>
                </a:lnTo>
                <a:lnTo>
                  <a:pt x="932573" y="294944"/>
                </a:lnTo>
                <a:lnTo>
                  <a:pt x="891590" y="293433"/>
                </a:lnTo>
                <a:lnTo>
                  <a:pt x="845527" y="299910"/>
                </a:lnTo>
                <a:lnTo>
                  <a:pt x="795858" y="309473"/>
                </a:lnTo>
                <a:lnTo>
                  <a:pt x="744016" y="317233"/>
                </a:lnTo>
                <a:lnTo>
                  <a:pt x="690740" y="321767"/>
                </a:lnTo>
                <a:lnTo>
                  <a:pt x="636460" y="324866"/>
                </a:lnTo>
                <a:lnTo>
                  <a:pt x="581596" y="326517"/>
                </a:lnTo>
                <a:lnTo>
                  <a:pt x="526580" y="326745"/>
                </a:lnTo>
                <a:lnTo>
                  <a:pt x="471830" y="325539"/>
                </a:lnTo>
                <a:lnTo>
                  <a:pt x="417753" y="322935"/>
                </a:lnTo>
                <a:lnTo>
                  <a:pt x="364794" y="318922"/>
                </a:lnTo>
                <a:lnTo>
                  <a:pt x="313359" y="313524"/>
                </a:lnTo>
                <a:lnTo>
                  <a:pt x="263867" y="306743"/>
                </a:lnTo>
                <a:lnTo>
                  <a:pt x="216750" y="298577"/>
                </a:lnTo>
                <a:lnTo>
                  <a:pt x="172415" y="289064"/>
                </a:lnTo>
                <a:lnTo>
                  <a:pt x="150723" y="298564"/>
                </a:lnTo>
                <a:lnTo>
                  <a:pt x="129959" y="308991"/>
                </a:lnTo>
                <a:lnTo>
                  <a:pt x="112306" y="322541"/>
                </a:lnTo>
                <a:lnTo>
                  <a:pt x="99936" y="341401"/>
                </a:lnTo>
                <a:lnTo>
                  <a:pt x="142748" y="352577"/>
                </a:lnTo>
                <a:lnTo>
                  <a:pt x="187947" y="362407"/>
                </a:lnTo>
                <a:lnTo>
                  <a:pt x="235267" y="370865"/>
                </a:lnTo>
                <a:lnTo>
                  <a:pt x="284378" y="378002"/>
                </a:lnTo>
                <a:lnTo>
                  <a:pt x="335000" y="383794"/>
                </a:lnTo>
                <a:lnTo>
                  <a:pt x="386816" y="388264"/>
                </a:lnTo>
                <a:lnTo>
                  <a:pt x="439534" y="391414"/>
                </a:lnTo>
                <a:lnTo>
                  <a:pt x="492874" y="393255"/>
                </a:lnTo>
                <a:lnTo>
                  <a:pt x="546506" y="393788"/>
                </a:lnTo>
                <a:lnTo>
                  <a:pt x="600151" y="393039"/>
                </a:lnTo>
                <a:lnTo>
                  <a:pt x="653491" y="390994"/>
                </a:lnTo>
                <a:lnTo>
                  <a:pt x="706247" y="387680"/>
                </a:lnTo>
                <a:lnTo>
                  <a:pt x="758113" y="383095"/>
                </a:lnTo>
                <a:lnTo>
                  <a:pt x="808786" y="377240"/>
                </a:lnTo>
                <a:lnTo>
                  <a:pt x="857961" y="370141"/>
                </a:lnTo>
                <a:lnTo>
                  <a:pt x="905357" y="361797"/>
                </a:lnTo>
                <a:lnTo>
                  <a:pt x="950658" y="352221"/>
                </a:lnTo>
                <a:lnTo>
                  <a:pt x="993584" y="341401"/>
                </a:lnTo>
                <a:close/>
              </a:path>
              <a:path w="1085850" h="3060700">
                <a:moveTo>
                  <a:pt x="1085811" y="279400"/>
                </a:moveTo>
                <a:lnTo>
                  <a:pt x="1083411" y="228600"/>
                </a:lnTo>
                <a:lnTo>
                  <a:pt x="1080350" y="177800"/>
                </a:lnTo>
                <a:lnTo>
                  <a:pt x="1082103" y="101600"/>
                </a:lnTo>
                <a:lnTo>
                  <a:pt x="1047419" y="76200"/>
                </a:lnTo>
                <a:lnTo>
                  <a:pt x="1026985" y="63500"/>
                </a:lnTo>
                <a:lnTo>
                  <a:pt x="1019911" y="59105"/>
                </a:lnTo>
                <a:lnTo>
                  <a:pt x="1019911" y="266700"/>
                </a:lnTo>
                <a:lnTo>
                  <a:pt x="1013510" y="317500"/>
                </a:lnTo>
                <a:lnTo>
                  <a:pt x="993127" y="355600"/>
                </a:lnTo>
                <a:lnTo>
                  <a:pt x="964793" y="375716"/>
                </a:lnTo>
                <a:lnTo>
                  <a:pt x="964793" y="2336800"/>
                </a:lnTo>
                <a:lnTo>
                  <a:pt x="964704" y="2374900"/>
                </a:lnTo>
                <a:lnTo>
                  <a:pt x="964031" y="2425700"/>
                </a:lnTo>
                <a:lnTo>
                  <a:pt x="962647" y="2476500"/>
                </a:lnTo>
                <a:lnTo>
                  <a:pt x="960450" y="2527300"/>
                </a:lnTo>
                <a:lnTo>
                  <a:pt x="957351" y="2578100"/>
                </a:lnTo>
                <a:lnTo>
                  <a:pt x="950429" y="2628900"/>
                </a:lnTo>
                <a:lnTo>
                  <a:pt x="938326" y="2679700"/>
                </a:lnTo>
                <a:lnTo>
                  <a:pt x="921664" y="2730500"/>
                </a:lnTo>
                <a:lnTo>
                  <a:pt x="901090" y="2768600"/>
                </a:lnTo>
                <a:lnTo>
                  <a:pt x="877227" y="2819400"/>
                </a:lnTo>
                <a:lnTo>
                  <a:pt x="850722" y="2857500"/>
                </a:lnTo>
                <a:lnTo>
                  <a:pt x="822210" y="2882900"/>
                </a:lnTo>
                <a:lnTo>
                  <a:pt x="792340" y="2921000"/>
                </a:lnTo>
                <a:lnTo>
                  <a:pt x="754303" y="2946400"/>
                </a:lnTo>
                <a:lnTo>
                  <a:pt x="709676" y="2971800"/>
                </a:lnTo>
                <a:lnTo>
                  <a:pt x="659917" y="2997200"/>
                </a:lnTo>
                <a:lnTo>
                  <a:pt x="606475" y="3009900"/>
                </a:lnTo>
                <a:lnTo>
                  <a:pt x="503364" y="3009900"/>
                </a:lnTo>
                <a:lnTo>
                  <a:pt x="457911" y="2997200"/>
                </a:lnTo>
                <a:lnTo>
                  <a:pt x="414642" y="2984500"/>
                </a:lnTo>
                <a:lnTo>
                  <a:pt x="373735" y="2971800"/>
                </a:lnTo>
                <a:lnTo>
                  <a:pt x="335381" y="2946400"/>
                </a:lnTo>
                <a:lnTo>
                  <a:pt x="299770" y="2908300"/>
                </a:lnTo>
                <a:lnTo>
                  <a:pt x="267093" y="2882900"/>
                </a:lnTo>
                <a:lnTo>
                  <a:pt x="237540" y="2844800"/>
                </a:lnTo>
                <a:lnTo>
                  <a:pt x="211289" y="2806700"/>
                </a:lnTo>
                <a:lnTo>
                  <a:pt x="188518" y="2768600"/>
                </a:lnTo>
                <a:lnTo>
                  <a:pt x="169443" y="2717800"/>
                </a:lnTo>
                <a:lnTo>
                  <a:pt x="154241" y="2679700"/>
                </a:lnTo>
                <a:lnTo>
                  <a:pt x="143090" y="2628900"/>
                </a:lnTo>
                <a:lnTo>
                  <a:pt x="136194" y="2590800"/>
                </a:lnTo>
                <a:lnTo>
                  <a:pt x="132727" y="2540000"/>
                </a:lnTo>
                <a:lnTo>
                  <a:pt x="131368" y="2489200"/>
                </a:lnTo>
                <a:lnTo>
                  <a:pt x="131470" y="2463800"/>
                </a:lnTo>
                <a:lnTo>
                  <a:pt x="131572" y="2438400"/>
                </a:lnTo>
                <a:lnTo>
                  <a:pt x="132727" y="2387600"/>
                </a:lnTo>
                <a:lnTo>
                  <a:pt x="134264" y="2336800"/>
                </a:lnTo>
                <a:lnTo>
                  <a:pt x="135610" y="2286000"/>
                </a:lnTo>
                <a:lnTo>
                  <a:pt x="136194" y="2235200"/>
                </a:lnTo>
                <a:lnTo>
                  <a:pt x="136194" y="1168400"/>
                </a:lnTo>
                <a:lnTo>
                  <a:pt x="175920" y="1181100"/>
                </a:lnTo>
                <a:lnTo>
                  <a:pt x="219202" y="1193800"/>
                </a:lnTo>
                <a:lnTo>
                  <a:pt x="265557" y="1206500"/>
                </a:lnTo>
                <a:lnTo>
                  <a:pt x="314477" y="1219200"/>
                </a:lnTo>
                <a:lnTo>
                  <a:pt x="418033" y="1219200"/>
                </a:lnTo>
                <a:lnTo>
                  <a:pt x="471665" y="1231900"/>
                </a:lnTo>
                <a:lnTo>
                  <a:pt x="634022" y="1231900"/>
                </a:lnTo>
                <a:lnTo>
                  <a:pt x="686968" y="1219200"/>
                </a:lnTo>
                <a:lnTo>
                  <a:pt x="738492" y="1219200"/>
                </a:lnTo>
                <a:lnTo>
                  <a:pt x="788085" y="1206500"/>
                </a:lnTo>
                <a:lnTo>
                  <a:pt x="835279" y="1206500"/>
                </a:lnTo>
                <a:lnTo>
                  <a:pt x="879538" y="1193800"/>
                </a:lnTo>
                <a:lnTo>
                  <a:pt x="920407" y="1181100"/>
                </a:lnTo>
                <a:lnTo>
                  <a:pt x="957351" y="1168400"/>
                </a:lnTo>
                <a:lnTo>
                  <a:pt x="957351" y="1866900"/>
                </a:lnTo>
                <a:lnTo>
                  <a:pt x="957580" y="1917700"/>
                </a:lnTo>
                <a:lnTo>
                  <a:pt x="958227" y="1968500"/>
                </a:lnTo>
                <a:lnTo>
                  <a:pt x="959167" y="2019300"/>
                </a:lnTo>
                <a:lnTo>
                  <a:pt x="960285" y="2070100"/>
                </a:lnTo>
                <a:lnTo>
                  <a:pt x="961491" y="2120900"/>
                </a:lnTo>
                <a:lnTo>
                  <a:pt x="962647" y="2184400"/>
                </a:lnTo>
                <a:lnTo>
                  <a:pt x="963663" y="2235200"/>
                </a:lnTo>
                <a:lnTo>
                  <a:pt x="964412" y="2286000"/>
                </a:lnTo>
                <a:lnTo>
                  <a:pt x="964793" y="2336800"/>
                </a:lnTo>
                <a:lnTo>
                  <a:pt x="964793" y="375716"/>
                </a:lnTo>
                <a:lnTo>
                  <a:pt x="957338" y="381000"/>
                </a:lnTo>
                <a:lnTo>
                  <a:pt x="957338" y="1028700"/>
                </a:lnTo>
                <a:lnTo>
                  <a:pt x="929157" y="1028700"/>
                </a:lnTo>
                <a:lnTo>
                  <a:pt x="929157" y="1104900"/>
                </a:lnTo>
                <a:lnTo>
                  <a:pt x="891133" y="1117600"/>
                </a:lnTo>
                <a:lnTo>
                  <a:pt x="848309" y="1130300"/>
                </a:lnTo>
                <a:lnTo>
                  <a:pt x="801458" y="1143000"/>
                </a:lnTo>
                <a:lnTo>
                  <a:pt x="751382" y="1155700"/>
                </a:lnTo>
                <a:lnTo>
                  <a:pt x="698881" y="1168400"/>
                </a:lnTo>
                <a:lnTo>
                  <a:pt x="372833" y="1168400"/>
                </a:lnTo>
                <a:lnTo>
                  <a:pt x="321475" y="1155700"/>
                </a:lnTo>
                <a:lnTo>
                  <a:pt x="272872" y="1143000"/>
                </a:lnTo>
                <a:lnTo>
                  <a:pt x="227888" y="1130300"/>
                </a:lnTo>
                <a:lnTo>
                  <a:pt x="187413" y="1117600"/>
                </a:lnTo>
                <a:lnTo>
                  <a:pt x="152298" y="1092200"/>
                </a:lnTo>
                <a:lnTo>
                  <a:pt x="190474" y="1079500"/>
                </a:lnTo>
                <a:lnTo>
                  <a:pt x="233362" y="1066800"/>
                </a:lnTo>
                <a:lnTo>
                  <a:pt x="280162" y="1054100"/>
                </a:lnTo>
                <a:lnTo>
                  <a:pt x="330060" y="1041400"/>
                </a:lnTo>
                <a:lnTo>
                  <a:pt x="382282" y="1041400"/>
                </a:lnTo>
                <a:lnTo>
                  <a:pt x="436003" y="1028700"/>
                </a:lnTo>
                <a:lnTo>
                  <a:pt x="654456" y="1028700"/>
                </a:lnTo>
                <a:lnTo>
                  <a:pt x="707821" y="1041400"/>
                </a:lnTo>
                <a:lnTo>
                  <a:pt x="759206" y="1041400"/>
                </a:lnTo>
                <a:lnTo>
                  <a:pt x="807834" y="1054100"/>
                </a:lnTo>
                <a:lnTo>
                  <a:pt x="852893" y="1066800"/>
                </a:lnTo>
                <a:lnTo>
                  <a:pt x="893597" y="1079500"/>
                </a:lnTo>
                <a:lnTo>
                  <a:pt x="929157" y="1104900"/>
                </a:lnTo>
                <a:lnTo>
                  <a:pt x="929157" y="1028700"/>
                </a:lnTo>
                <a:lnTo>
                  <a:pt x="926363" y="1028700"/>
                </a:lnTo>
                <a:lnTo>
                  <a:pt x="907072" y="1016000"/>
                </a:lnTo>
                <a:lnTo>
                  <a:pt x="884872" y="1016000"/>
                </a:lnTo>
                <a:lnTo>
                  <a:pt x="843153" y="1003300"/>
                </a:lnTo>
                <a:lnTo>
                  <a:pt x="797585" y="990600"/>
                </a:lnTo>
                <a:lnTo>
                  <a:pt x="748792" y="977900"/>
                </a:lnTo>
                <a:lnTo>
                  <a:pt x="643978" y="977900"/>
                </a:lnTo>
                <a:lnTo>
                  <a:pt x="589203" y="965200"/>
                </a:lnTo>
                <a:lnTo>
                  <a:pt x="533666" y="965200"/>
                </a:lnTo>
                <a:lnTo>
                  <a:pt x="478002" y="977900"/>
                </a:lnTo>
                <a:lnTo>
                  <a:pt x="368693" y="977900"/>
                </a:lnTo>
                <a:lnTo>
                  <a:pt x="316293" y="990600"/>
                </a:lnTo>
                <a:lnTo>
                  <a:pt x="266230" y="990600"/>
                </a:lnTo>
                <a:lnTo>
                  <a:pt x="219113" y="1003300"/>
                </a:lnTo>
                <a:lnTo>
                  <a:pt x="175564" y="1016000"/>
                </a:lnTo>
                <a:lnTo>
                  <a:pt x="136182" y="1028700"/>
                </a:lnTo>
                <a:lnTo>
                  <a:pt x="136182" y="381000"/>
                </a:lnTo>
                <a:lnTo>
                  <a:pt x="121869" y="355600"/>
                </a:lnTo>
                <a:lnTo>
                  <a:pt x="103835" y="355600"/>
                </a:lnTo>
                <a:lnTo>
                  <a:pt x="85864" y="342900"/>
                </a:lnTo>
                <a:lnTo>
                  <a:pt x="71780" y="330200"/>
                </a:lnTo>
                <a:lnTo>
                  <a:pt x="71780" y="215900"/>
                </a:lnTo>
                <a:lnTo>
                  <a:pt x="113347" y="228600"/>
                </a:lnTo>
                <a:lnTo>
                  <a:pt x="157670" y="241300"/>
                </a:lnTo>
                <a:lnTo>
                  <a:pt x="204444" y="254000"/>
                </a:lnTo>
                <a:lnTo>
                  <a:pt x="253339" y="254000"/>
                </a:lnTo>
                <a:lnTo>
                  <a:pt x="304012" y="266700"/>
                </a:lnTo>
                <a:lnTo>
                  <a:pt x="409384" y="266700"/>
                </a:lnTo>
                <a:lnTo>
                  <a:pt x="463410" y="279400"/>
                </a:lnTo>
                <a:lnTo>
                  <a:pt x="680643" y="279400"/>
                </a:lnTo>
                <a:lnTo>
                  <a:pt x="733577" y="266700"/>
                </a:lnTo>
                <a:lnTo>
                  <a:pt x="785266" y="266700"/>
                </a:lnTo>
                <a:lnTo>
                  <a:pt x="835418" y="254000"/>
                </a:lnTo>
                <a:lnTo>
                  <a:pt x="883666" y="254000"/>
                </a:lnTo>
                <a:lnTo>
                  <a:pt x="929690" y="241300"/>
                </a:lnTo>
                <a:lnTo>
                  <a:pt x="973150" y="228600"/>
                </a:lnTo>
                <a:lnTo>
                  <a:pt x="1013726" y="215900"/>
                </a:lnTo>
                <a:lnTo>
                  <a:pt x="1019911" y="266700"/>
                </a:lnTo>
                <a:lnTo>
                  <a:pt x="1019911" y="59105"/>
                </a:lnTo>
                <a:lnTo>
                  <a:pt x="1009637" y="52730"/>
                </a:lnTo>
                <a:lnTo>
                  <a:pt x="1009637" y="139700"/>
                </a:lnTo>
                <a:lnTo>
                  <a:pt x="971677" y="152400"/>
                </a:lnTo>
                <a:lnTo>
                  <a:pt x="930148" y="165100"/>
                </a:lnTo>
                <a:lnTo>
                  <a:pt x="885469" y="177800"/>
                </a:lnTo>
                <a:lnTo>
                  <a:pt x="838073" y="190500"/>
                </a:lnTo>
                <a:lnTo>
                  <a:pt x="788339" y="190500"/>
                </a:lnTo>
                <a:lnTo>
                  <a:pt x="736714" y="203200"/>
                </a:lnTo>
                <a:lnTo>
                  <a:pt x="683590" y="203200"/>
                </a:lnTo>
                <a:lnTo>
                  <a:pt x="629373" y="215900"/>
                </a:lnTo>
                <a:lnTo>
                  <a:pt x="464400" y="215900"/>
                </a:lnTo>
                <a:lnTo>
                  <a:pt x="409994" y="203200"/>
                </a:lnTo>
                <a:lnTo>
                  <a:pt x="356577" y="203200"/>
                </a:lnTo>
                <a:lnTo>
                  <a:pt x="304558" y="190500"/>
                </a:lnTo>
                <a:lnTo>
                  <a:pt x="254342" y="190500"/>
                </a:lnTo>
                <a:lnTo>
                  <a:pt x="206349" y="177800"/>
                </a:lnTo>
                <a:lnTo>
                  <a:pt x="160997" y="165100"/>
                </a:lnTo>
                <a:lnTo>
                  <a:pt x="118681" y="152400"/>
                </a:lnTo>
                <a:lnTo>
                  <a:pt x="79844" y="139700"/>
                </a:lnTo>
                <a:lnTo>
                  <a:pt x="118338" y="127000"/>
                </a:lnTo>
                <a:lnTo>
                  <a:pt x="160223" y="101600"/>
                </a:lnTo>
                <a:lnTo>
                  <a:pt x="205079" y="101600"/>
                </a:lnTo>
                <a:lnTo>
                  <a:pt x="252526" y="88900"/>
                </a:lnTo>
                <a:lnTo>
                  <a:pt x="302171" y="76200"/>
                </a:lnTo>
                <a:lnTo>
                  <a:pt x="353631" y="76200"/>
                </a:lnTo>
                <a:lnTo>
                  <a:pt x="406514" y="63500"/>
                </a:lnTo>
                <a:lnTo>
                  <a:pt x="678535" y="63500"/>
                </a:lnTo>
                <a:lnTo>
                  <a:pt x="731735" y="76200"/>
                </a:lnTo>
                <a:lnTo>
                  <a:pt x="783615" y="76200"/>
                </a:lnTo>
                <a:lnTo>
                  <a:pt x="833793" y="88900"/>
                </a:lnTo>
                <a:lnTo>
                  <a:pt x="881875" y="88900"/>
                </a:lnTo>
                <a:lnTo>
                  <a:pt x="927468" y="101600"/>
                </a:lnTo>
                <a:lnTo>
                  <a:pt x="970191" y="114300"/>
                </a:lnTo>
                <a:lnTo>
                  <a:pt x="1009637" y="139700"/>
                </a:lnTo>
                <a:lnTo>
                  <a:pt x="1009637" y="52730"/>
                </a:lnTo>
                <a:lnTo>
                  <a:pt x="1006551" y="50800"/>
                </a:lnTo>
                <a:lnTo>
                  <a:pt x="960666" y="38100"/>
                </a:lnTo>
                <a:lnTo>
                  <a:pt x="910907" y="25400"/>
                </a:lnTo>
                <a:lnTo>
                  <a:pt x="858418" y="12700"/>
                </a:lnTo>
                <a:lnTo>
                  <a:pt x="804354" y="12700"/>
                </a:lnTo>
                <a:lnTo>
                  <a:pt x="752297" y="0"/>
                </a:lnTo>
                <a:lnTo>
                  <a:pt x="335711" y="0"/>
                </a:lnTo>
                <a:lnTo>
                  <a:pt x="285686" y="12700"/>
                </a:lnTo>
                <a:lnTo>
                  <a:pt x="236562" y="12700"/>
                </a:lnTo>
                <a:lnTo>
                  <a:pt x="188506" y="25400"/>
                </a:lnTo>
                <a:lnTo>
                  <a:pt x="79108" y="50800"/>
                </a:lnTo>
                <a:lnTo>
                  <a:pt x="33591" y="76200"/>
                </a:lnTo>
                <a:lnTo>
                  <a:pt x="7353" y="114300"/>
                </a:lnTo>
                <a:lnTo>
                  <a:pt x="1778" y="152400"/>
                </a:lnTo>
                <a:lnTo>
                  <a:pt x="0" y="203200"/>
                </a:lnTo>
                <a:lnTo>
                  <a:pt x="1409" y="254000"/>
                </a:lnTo>
                <a:lnTo>
                  <a:pt x="5410" y="304800"/>
                </a:lnTo>
                <a:lnTo>
                  <a:pt x="11379" y="342900"/>
                </a:lnTo>
                <a:lnTo>
                  <a:pt x="26339" y="368300"/>
                </a:lnTo>
                <a:lnTo>
                  <a:pt x="47053" y="381000"/>
                </a:lnTo>
                <a:lnTo>
                  <a:pt x="67043" y="393700"/>
                </a:lnTo>
                <a:lnTo>
                  <a:pt x="79819" y="419100"/>
                </a:lnTo>
                <a:lnTo>
                  <a:pt x="86677" y="469900"/>
                </a:lnTo>
                <a:lnTo>
                  <a:pt x="87528" y="520700"/>
                </a:lnTo>
                <a:lnTo>
                  <a:pt x="84963" y="584200"/>
                </a:lnTo>
                <a:lnTo>
                  <a:pt x="81534" y="635000"/>
                </a:lnTo>
                <a:lnTo>
                  <a:pt x="79819" y="685800"/>
                </a:lnTo>
                <a:lnTo>
                  <a:pt x="79730" y="2070100"/>
                </a:lnTo>
                <a:lnTo>
                  <a:pt x="79476" y="2108200"/>
                </a:lnTo>
                <a:lnTo>
                  <a:pt x="78613" y="2159000"/>
                </a:lnTo>
                <a:lnTo>
                  <a:pt x="77393" y="2209800"/>
                </a:lnTo>
                <a:lnTo>
                  <a:pt x="76060" y="2260600"/>
                </a:lnTo>
                <a:lnTo>
                  <a:pt x="74777" y="2311400"/>
                </a:lnTo>
                <a:lnTo>
                  <a:pt x="73774" y="2362200"/>
                </a:lnTo>
                <a:lnTo>
                  <a:pt x="73228" y="2413000"/>
                </a:lnTo>
                <a:lnTo>
                  <a:pt x="73304" y="2438400"/>
                </a:lnTo>
                <a:lnTo>
                  <a:pt x="73367" y="2463800"/>
                </a:lnTo>
                <a:lnTo>
                  <a:pt x="74371" y="2501900"/>
                </a:lnTo>
                <a:lnTo>
                  <a:pt x="76454" y="2552700"/>
                </a:lnTo>
                <a:lnTo>
                  <a:pt x="79819" y="2603500"/>
                </a:lnTo>
                <a:lnTo>
                  <a:pt x="86880" y="2654300"/>
                </a:lnTo>
                <a:lnTo>
                  <a:pt x="98679" y="2705100"/>
                </a:lnTo>
                <a:lnTo>
                  <a:pt x="114769" y="2743200"/>
                </a:lnTo>
                <a:lnTo>
                  <a:pt x="134670" y="2781300"/>
                </a:lnTo>
                <a:lnTo>
                  <a:pt x="157924" y="2832100"/>
                </a:lnTo>
                <a:lnTo>
                  <a:pt x="184073" y="2870200"/>
                </a:lnTo>
                <a:lnTo>
                  <a:pt x="212648" y="2895600"/>
                </a:lnTo>
                <a:lnTo>
                  <a:pt x="241363" y="2933700"/>
                </a:lnTo>
                <a:lnTo>
                  <a:pt x="273177" y="2959100"/>
                </a:lnTo>
                <a:lnTo>
                  <a:pt x="308483" y="2984500"/>
                </a:lnTo>
                <a:lnTo>
                  <a:pt x="347662" y="3009900"/>
                </a:lnTo>
                <a:lnTo>
                  <a:pt x="391109" y="3035300"/>
                </a:lnTo>
                <a:lnTo>
                  <a:pt x="439204" y="3048000"/>
                </a:lnTo>
                <a:lnTo>
                  <a:pt x="492315" y="3060700"/>
                </a:lnTo>
                <a:lnTo>
                  <a:pt x="615188" y="3060700"/>
                </a:lnTo>
                <a:lnTo>
                  <a:pt x="660298" y="3048000"/>
                </a:lnTo>
                <a:lnTo>
                  <a:pt x="703770" y="3035300"/>
                </a:lnTo>
                <a:lnTo>
                  <a:pt x="745375" y="3009900"/>
                </a:lnTo>
                <a:lnTo>
                  <a:pt x="784872" y="2997200"/>
                </a:lnTo>
                <a:lnTo>
                  <a:pt x="822045" y="2959100"/>
                </a:lnTo>
                <a:lnTo>
                  <a:pt x="856640" y="2933700"/>
                </a:lnTo>
                <a:lnTo>
                  <a:pt x="888453" y="2895600"/>
                </a:lnTo>
                <a:lnTo>
                  <a:pt x="917244" y="2857500"/>
                </a:lnTo>
                <a:lnTo>
                  <a:pt x="942784" y="2819400"/>
                </a:lnTo>
                <a:lnTo>
                  <a:pt x="964844" y="2768600"/>
                </a:lnTo>
                <a:lnTo>
                  <a:pt x="983195" y="2730500"/>
                </a:lnTo>
                <a:lnTo>
                  <a:pt x="997610" y="2679700"/>
                </a:lnTo>
                <a:lnTo>
                  <a:pt x="1007859" y="2628900"/>
                </a:lnTo>
                <a:lnTo>
                  <a:pt x="1013701" y="2590800"/>
                </a:lnTo>
                <a:lnTo>
                  <a:pt x="1016673" y="2540000"/>
                </a:lnTo>
                <a:lnTo>
                  <a:pt x="1018514" y="2489200"/>
                </a:lnTo>
                <a:lnTo>
                  <a:pt x="1019403" y="2438400"/>
                </a:lnTo>
                <a:lnTo>
                  <a:pt x="1019289" y="2362200"/>
                </a:lnTo>
                <a:lnTo>
                  <a:pt x="1019048" y="2336800"/>
                </a:lnTo>
                <a:lnTo>
                  <a:pt x="1018159" y="2286000"/>
                </a:lnTo>
                <a:lnTo>
                  <a:pt x="1017028" y="2247900"/>
                </a:lnTo>
                <a:lnTo>
                  <a:pt x="1015834" y="2197100"/>
                </a:lnTo>
                <a:lnTo>
                  <a:pt x="1014768" y="2146300"/>
                </a:lnTo>
                <a:lnTo>
                  <a:pt x="1013993" y="2095500"/>
                </a:lnTo>
                <a:lnTo>
                  <a:pt x="1013777" y="2057400"/>
                </a:lnTo>
                <a:lnTo>
                  <a:pt x="1013701" y="698500"/>
                </a:lnTo>
                <a:lnTo>
                  <a:pt x="1012228" y="635000"/>
                </a:lnTo>
                <a:lnTo>
                  <a:pt x="1009281" y="584200"/>
                </a:lnTo>
                <a:lnTo>
                  <a:pt x="1007071" y="520700"/>
                </a:lnTo>
                <a:lnTo>
                  <a:pt x="1007808" y="469900"/>
                </a:lnTo>
                <a:lnTo>
                  <a:pt x="1013701" y="419100"/>
                </a:lnTo>
                <a:lnTo>
                  <a:pt x="1026718" y="393700"/>
                </a:lnTo>
                <a:lnTo>
                  <a:pt x="1047597" y="381000"/>
                </a:lnTo>
                <a:lnTo>
                  <a:pt x="1068616" y="355600"/>
                </a:lnTo>
                <a:lnTo>
                  <a:pt x="1082103" y="317500"/>
                </a:lnTo>
                <a:lnTo>
                  <a:pt x="1085811" y="2794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5920386" y="625102"/>
            <a:ext cx="6447790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965" dirty="0">
                <a:solidFill>
                  <a:srgbClr val="18120E"/>
                </a:solidFill>
              </a:rPr>
              <a:t>Heating</a:t>
            </a:r>
            <a:r>
              <a:rPr sz="6300" spc="-170" dirty="0">
                <a:solidFill>
                  <a:srgbClr val="18120E"/>
                </a:solidFill>
              </a:rPr>
              <a:t> </a:t>
            </a:r>
            <a:r>
              <a:rPr sz="6300" spc="840" dirty="0">
                <a:solidFill>
                  <a:srgbClr val="18120E"/>
                </a:solidFill>
              </a:rPr>
              <a:t>Value</a:t>
            </a:r>
            <a:endParaRPr sz="6300"/>
          </a:p>
        </p:txBody>
      </p:sp>
      <p:sp>
        <p:nvSpPr>
          <p:cNvPr id="29" name="object 29"/>
          <p:cNvSpPr txBox="1"/>
          <p:nvPr/>
        </p:nvSpPr>
        <p:spPr>
          <a:xfrm>
            <a:off x="162545" y="917877"/>
            <a:ext cx="726440" cy="881443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5390"/>
              </a:lnSpc>
            </a:pPr>
            <a:r>
              <a:rPr sz="4600" spc="894" dirty="0">
                <a:latin typeface="Trebuchet MS"/>
                <a:cs typeface="Trebuchet MS"/>
              </a:rPr>
              <a:t>Laboratory</a:t>
            </a:r>
            <a:r>
              <a:rPr sz="4600" spc="-114" dirty="0">
                <a:latin typeface="Trebuchet MS"/>
                <a:cs typeface="Trebuchet MS"/>
              </a:rPr>
              <a:t> </a:t>
            </a:r>
            <a:r>
              <a:rPr sz="4600" spc="745" dirty="0">
                <a:latin typeface="Trebuchet MS"/>
                <a:cs typeface="Trebuchet MS"/>
              </a:rPr>
              <a:t>examinations</a:t>
            </a:r>
            <a:endParaRPr sz="46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980899" y="6414627"/>
            <a:ext cx="596646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-295" dirty="0">
                <a:latin typeface="Arial Black"/>
                <a:cs typeface="Arial Black"/>
              </a:rPr>
              <a:t>Bomb</a:t>
            </a:r>
            <a:r>
              <a:rPr sz="5200" spc="-505" dirty="0">
                <a:latin typeface="Arial Black"/>
                <a:cs typeface="Arial Black"/>
              </a:rPr>
              <a:t> </a:t>
            </a:r>
            <a:r>
              <a:rPr sz="5200" spc="-310" dirty="0">
                <a:latin typeface="Arial Black"/>
                <a:cs typeface="Arial Black"/>
              </a:rPr>
              <a:t>Calorimeter</a:t>
            </a:r>
            <a:endParaRPr sz="5200">
              <a:latin typeface="Arial Black"/>
              <a:cs typeface="Arial Black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543989" y="6414627"/>
            <a:ext cx="159131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-185" dirty="0">
                <a:latin typeface="Arial Black"/>
                <a:cs typeface="Arial Black"/>
              </a:rPr>
              <a:t>0.5</a:t>
            </a:r>
            <a:r>
              <a:rPr sz="5200" spc="-484" dirty="0">
                <a:latin typeface="Arial Black"/>
                <a:cs typeface="Arial Black"/>
              </a:rPr>
              <a:t> </a:t>
            </a:r>
            <a:r>
              <a:rPr sz="5200" spc="-605" dirty="0">
                <a:latin typeface="Arial Black"/>
                <a:cs typeface="Arial Black"/>
              </a:rPr>
              <a:t>g</a:t>
            </a:r>
            <a:endParaRPr sz="5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126710" y="8432196"/>
            <a:ext cx="926846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-295" dirty="0">
                <a:latin typeface="Arial Black"/>
                <a:cs typeface="Arial Black"/>
              </a:rPr>
              <a:t>Calor</a:t>
            </a:r>
            <a:r>
              <a:rPr sz="5200" spc="-505" dirty="0">
                <a:latin typeface="Arial Black"/>
                <a:cs typeface="Arial Black"/>
              </a:rPr>
              <a:t> </a:t>
            </a:r>
            <a:r>
              <a:rPr sz="5200" spc="-380" dirty="0">
                <a:latin typeface="Arial Black"/>
                <a:cs typeface="Arial Black"/>
              </a:rPr>
              <a:t>Value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320" dirty="0">
                <a:latin typeface="Arial Black"/>
                <a:cs typeface="Arial Black"/>
              </a:rPr>
              <a:t>=((</a:t>
            </a:r>
            <a:r>
              <a:rPr sz="5200" spc="-505" dirty="0">
                <a:latin typeface="Arial Black"/>
                <a:cs typeface="Arial Black"/>
              </a:rPr>
              <a:t> </a:t>
            </a:r>
            <a:r>
              <a:rPr sz="5200" spc="-340" dirty="0">
                <a:latin typeface="Arial Black"/>
                <a:cs typeface="Arial Black"/>
              </a:rPr>
              <a:t>T2-</a:t>
            </a:r>
            <a:r>
              <a:rPr sz="5200" spc="-535" dirty="0">
                <a:latin typeface="Arial Black"/>
                <a:cs typeface="Arial Black"/>
              </a:rPr>
              <a:t>T1)</a:t>
            </a:r>
            <a:r>
              <a:rPr sz="5200" spc="-500" dirty="0">
                <a:latin typeface="Arial Black"/>
                <a:cs typeface="Arial Black"/>
              </a:rPr>
              <a:t> </a:t>
            </a:r>
            <a:r>
              <a:rPr sz="5200" spc="-800" dirty="0">
                <a:latin typeface="Arial Black"/>
                <a:cs typeface="Arial Black"/>
              </a:rPr>
              <a:t>x</a:t>
            </a:r>
            <a:r>
              <a:rPr sz="5200" spc="-505" dirty="0">
                <a:latin typeface="Arial Black"/>
                <a:cs typeface="Arial Black"/>
              </a:rPr>
              <a:t> </a:t>
            </a:r>
            <a:r>
              <a:rPr sz="5200" spc="-20" dirty="0">
                <a:latin typeface="Arial Black"/>
                <a:cs typeface="Arial Black"/>
              </a:rPr>
              <a:t>W)/m</a:t>
            </a:r>
            <a:endParaRPr sz="52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73233"/>
            <a:ext cx="11252200" cy="138366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>
              <a:lnSpc>
                <a:spcPts val="5180"/>
              </a:lnSpc>
              <a:spcBef>
                <a:spcPts val="535"/>
              </a:spcBef>
            </a:pPr>
            <a:r>
              <a:rPr sz="4600" spc="370" dirty="0"/>
              <a:t>EXPERIMENTAL</a:t>
            </a:r>
            <a:r>
              <a:rPr sz="4600" spc="-130" dirty="0"/>
              <a:t> </a:t>
            </a:r>
            <a:r>
              <a:rPr sz="4600" spc="450" dirty="0"/>
              <a:t>PROXIMATE</a:t>
            </a:r>
            <a:r>
              <a:rPr sz="4600" spc="-130" dirty="0"/>
              <a:t> </a:t>
            </a:r>
            <a:r>
              <a:rPr sz="4600" spc="535" dirty="0"/>
              <a:t>ANALYSIS </a:t>
            </a:r>
            <a:r>
              <a:rPr sz="4600" spc="325" dirty="0"/>
              <a:t>RESULTS</a:t>
            </a:r>
            <a:r>
              <a:rPr sz="4600" spc="-135" dirty="0"/>
              <a:t> </a:t>
            </a:r>
            <a:r>
              <a:rPr sz="4600" spc="325" dirty="0"/>
              <a:t>OF</a:t>
            </a:r>
            <a:r>
              <a:rPr sz="4600" spc="-130" dirty="0"/>
              <a:t> </a:t>
            </a:r>
            <a:r>
              <a:rPr sz="4600" spc="459" dirty="0"/>
              <a:t>COCONUT</a:t>
            </a:r>
            <a:r>
              <a:rPr sz="4600" spc="-135" dirty="0"/>
              <a:t> </a:t>
            </a:r>
            <a:r>
              <a:rPr sz="4600" spc="420" dirty="0"/>
              <a:t>CHARCOAL.</a:t>
            </a:r>
            <a:endParaRPr sz="4600"/>
          </a:p>
        </p:txBody>
      </p:sp>
      <p:grpSp>
        <p:nvGrpSpPr>
          <p:cNvPr id="3" name="object 3"/>
          <p:cNvGrpSpPr/>
          <p:nvPr/>
        </p:nvGrpSpPr>
        <p:grpSpPr>
          <a:xfrm>
            <a:off x="907876" y="3001924"/>
            <a:ext cx="9930130" cy="6106160"/>
            <a:chOff x="907876" y="3001924"/>
            <a:chExt cx="9930130" cy="6106160"/>
          </a:xfrm>
        </p:grpSpPr>
        <p:sp>
          <p:nvSpPr>
            <p:cNvPr id="4" name="object 4"/>
            <p:cNvSpPr/>
            <p:nvPr/>
          </p:nvSpPr>
          <p:spPr>
            <a:xfrm>
              <a:off x="907876" y="3001924"/>
              <a:ext cx="9930130" cy="6106160"/>
            </a:xfrm>
            <a:custGeom>
              <a:avLst/>
              <a:gdLst/>
              <a:ahLst/>
              <a:cxnLst/>
              <a:rect l="l" t="t" r="r" b="b"/>
              <a:pathLst>
                <a:path w="9930130" h="6106159">
                  <a:moveTo>
                    <a:pt x="9444004" y="6105999"/>
                  </a:moveTo>
                  <a:lnTo>
                    <a:pt x="485774" y="6105999"/>
                  </a:lnTo>
                  <a:lnTo>
                    <a:pt x="438991" y="6103775"/>
                  </a:lnTo>
                  <a:lnTo>
                    <a:pt x="393466" y="6097240"/>
                  </a:lnTo>
                  <a:lnTo>
                    <a:pt x="349402" y="6086596"/>
                  </a:lnTo>
                  <a:lnTo>
                    <a:pt x="307004" y="6072048"/>
                  </a:lnTo>
                  <a:lnTo>
                    <a:pt x="266475" y="6053798"/>
                  </a:lnTo>
                  <a:lnTo>
                    <a:pt x="228018" y="6032051"/>
                  </a:lnTo>
                  <a:lnTo>
                    <a:pt x="191838" y="6007011"/>
                  </a:lnTo>
                  <a:lnTo>
                    <a:pt x="158137" y="5978880"/>
                  </a:lnTo>
                  <a:lnTo>
                    <a:pt x="127119" y="5947862"/>
                  </a:lnTo>
                  <a:lnTo>
                    <a:pt x="98988" y="5914161"/>
                  </a:lnTo>
                  <a:lnTo>
                    <a:pt x="73947" y="5877980"/>
                  </a:lnTo>
                  <a:lnTo>
                    <a:pt x="52200" y="5839524"/>
                  </a:lnTo>
                  <a:lnTo>
                    <a:pt x="33951" y="5798995"/>
                  </a:lnTo>
                  <a:lnTo>
                    <a:pt x="19402" y="5756597"/>
                  </a:lnTo>
                  <a:lnTo>
                    <a:pt x="8759" y="5712533"/>
                  </a:lnTo>
                  <a:lnTo>
                    <a:pt x="2223" y="5667008"/>
                  </a:lnTo>
                  <a:lnTo>
                    <a:pt x="0" y="5620225"/>
                  </a:lnTo>
                  <a:lnTo>
                    <a:pt x="0" y="485774"/>
                  </a:lnTo>
                  <a:lnTo>
                    <a:pt x="2223" y="438991"/>
                  </a:lnTo>
                  <a:lnTo>
                    <a:pt x="8759" y="393466"/>
                  </a:lnTo>
                  <a:lnTo>
                    <a:pt x="19402" y="349402"/>
                  </a:lnTo>
                  <a:lnTo>
                    <a:pt x="33951" y="307004"/>
                  </a:lnTo>
                  <a:lnTo>
                    <a:pt x="52200" y="266475"/>
                  </a:lnTo>
                  <a:lnTo>
                    <a:pt x="73947" y="228018"/>
                  </a:lnTo>
                  <a:lnTo>
                    <a:pt x="98988" y="191838"/>
                  </a:lnTo>
                  <a:lnTo>
                    <a:pt x="127119" y="158137"/>
                  </a:lnTo>
                  <a:lnTo>
                    <a:pt x="158137" y="127119"/>
                  </a:lnTo>
                  <a:lnTo>
                    <a:pt x="191838" y="98988"/>
                  </a:lnTo>
                  <a:lnTo>
                    <a:pt x="228018" y="73947"/>
                  </a:lnTo>
                  <a:lnTo>
                    <a:pt x="266475" y="52200"/>
                  </a:lnTo>
                  <a:lnTo>
                    <a:pt x="307004" y="33951"/>
                  </a:lnTo>
                  <a:lnTo>
                    <a:pt x="349402" y="19402"/>
                  </a:lnTo>
                  <a:lnTo>
                    <a:pt x="393466" y="8759"/>
                  </a:lnTo>
                  <a:lnTo>
                    <a:pt x="438991" y="2223"/>
                  </a:lnTo>
                  <a:lnTo>
                    <a:pt x="485774" y="0"/>
                  </a:lnTo>
                  <a:lnTo>
                    <a:pt x="9444004" y="0"/>
                  </a:lnTo>
                  <a:lnTo>
                    <a:pt x="9490787" y="2223"/>
                  </a:lnTo>
                  <a:lnTo>
                    <a:pt x="9536313" y="8759"/>
                  </a:lnTo>
                  <a:lnTo>
                    <a:pt x="9580376" y="19402"/>
                  </a:lnTo>
                  <a:lnTo>
                    <a:pt x="9622774" y="33951"/>
                  </a:lnTo>
                  <a:lnTo>
                    <a:pt x="9663303" y="52200"/>
                  </a:lnTo>
                  <a:lnTo>
                    <a:pt x="9701760" y="73947"/>
                  </a:lnTo>
                  <a:lnTo>
                    <a:pt x="9737941" y="98988"/>
                  </a:lnTo>
                  <a:lnTo>
                    <a:pt x="9771642" y="127119"/>
                  </a:lnTo>
                  <a:lnTo>
                    <a:pt x="9802660" y="158137"/>
                  </a:lnTo>
                  <a:lnTo>
                    <a:pt x="9830791" y="191838"/>
                  </a:lnTo>
                  <a:lnTo>
                    <a:pt x="9855832" y="228018"/>
                  </a:lnTo>
                  <a:lnTo>
                    <a:pt x="9877578" y="266475"/>
                  </a:lnTo>
                  <a:lnTo>
                    <a:pt x="9895828" y="307004"/>
                  </a:lnTo>
                  <a:lnTo>
                    <a:pt x="9910376" y="349402"/>
                  </a:lnTo>
                  <a:lnTo>
                    <a:pt x="9921020" y="393466"/>
                  </a:lnTo>
                  <a:lnTo>
                    <a:pt x="9927555" y="438991"/>
                  </a:lnTo>
                  <a:lnTo>
                    <a:pt x="9929779" y="485774"/>
                  </a:lnTo>
                  <a:lnTo>
                    <a:pt x="9929779" y="5620225"/>
                  </a:lnTo>
                  <a:lnTo>
                    <a:pt x="9927555" y="5667008"/>
                  </a:lnTo>
                  <a:lnTo>
                    <a:pt x="9921020" y="5712533"/>
                  </a:lnTo>
                  <a:lnTo>
                    <a:pt x="9910376" y="5756597"/>
                  </a:lnTo>
                  <a:lnTo>
                    <a:pt x="9895828" y="5798995"/>
                  </a:lnTo>
                  <a:lnTo>
                    <a:pt x="9877578" y="5839524"/>
                  </a:lnTo>
                  <a:lnTo>
                    <a:pt x="9855832" y="5877980"/>
                  </a:lnTo>
                  <a:lnTo>
                    <a:pt x="9830791" y="5914161"/>
                  </a:lnTo>
                  <a:lnTo>
                    <a:pt x="9802660" y="5947862"/>
                  </a:lnTo>
                  <a:lnTo>
                    <a:pt x="9771642" y="5978880"/>
                  </a:lnTo>
                  <a:lnTo>
                    <a:pt x="9737941" y="6007011"/>
                  </a:lnTo>
                  <a:lnTo>
                    <a:pt x="9701760" y="6032051"/>
                  </a:lnTo>
                  <a:lnTo>
                    <a:pt x="9663303" y="6053798"/>
                  </a:lnTo>
                  <a:lnTo>
                    <a:pt x="9622774" y="6072048"/>
                  </a:lnTo>
                  <a:lnTo>
                    <a:pt x="9580376" y="6086596"/>
                  </a:lnTo>
                  <a:lnTo>
                    <a:pt x="9536313" y="6097240"/>
                  </a:lnTo>
                  <a:lnTo>
                    <a:pt x="9490787" y="6103775"/>
                  </a:lnTo>
                  <a:lnTo>
                    <a:pt x="9444004" y="61059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1764" y="3236421"/>
              <a:ext cx="9382123" cy="56387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73235"/>
            <a:ext cx="10336530" cy="138366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>
              <a:lnSpc>
                <a:spcPts val="5180"/>
              </a:lnSpc>
              <a:spcBef>
                <a:spcPts val="535"/>
              </a:spcBef>
            </a:pPr>
            <a:r>
              <a:rPr sz="4600" spc="370" dirty="0"/>
              <a:t>EXPERIMENTAL</a:t>
            </a:r>
            <a:r>
              <a:rPr sz="4600" spc="-114" dirty="0"/>
              <a:t> </a:t>
            </a:r>
            <a:r>
              <a:rPr sz="4600" spc="550" dirty="0"/>
              <a:t>CALORIFIC</a:t>
            </a:r>
            <a:r>
              <a:rPr sz="4600" spc="-110" dirty="0"/>
              <a:t> </a:t>
            </a:r>
            <a:r>
              <a:rPr sz="4600" spc="280" dirty="0"/>
              <a:t>VALUE </a:t>
            </a:r>
            <a:r>
              <a:rPr sz="4600" spc="325" dirty="0"/>
              <a:t>RESULTS</a:t>
            </a:r>
            <a:r>
              <a:rPr sz="4600" spc="-135" dirty="0"/>
              <a:t> </a:t>
            </a:r>
            <a:r>
              <a:rPr sz="4600" spc="325" dirty="0"/>
              <a:t>OF</a:t>
            </a:r>
            <a:r>
              <a:rPr sz="4600" spc="-130" dirty="0"/>
              <a:t> </a:t>
            </a:r>
            <a:r>
              <a:rPr sz="4600" spc="459" dirty="0"/>
              <a:t>COCONUT</a:t>
            </a:r>
            <a:r>
              <a:rPr sz="4600" spc="-135" dirty="0"/>
              <a:t> </a:t>
            </a:r>
            <a:r>
              <a:rPr sz="4600" spc="420" dirty="0"/>
              <a:t>CHARCOAL.</a:t>
            </a:r>
            <a:endParaRPr sz="4600"/>
          </a:p>
        </p:txBody>
      </p:sp>
      <p:grpSp>
        <p:nvGrpSpPr>
          <p:cNvPr id="3" name="object 3"/>
          <p:cNvGrpSpPr/>
          <p:nvPr/>
        </p:nvGrpSpPr>
        <p:grpSpPr>
          <a:xfrm>
            <a:off x="907876" y="3001925"/>
            <a:ext cx="9930130" cy="6106160"/>
            <a:chOff x="907876" y="3001925"/>
            <a:chExt cx="9930130" cy="6106160"/>
          </a:xfrm>
        </p:grpSpPr>
        <p:sp>
          <p:nvSpPr>
            <p:cNvPr id="4" name="object 4"/>
            <p:cNvSpPr/>
            <p:nvPr/>
          </p:nvSpPr>
          <p:spPr>
            <a:xfrm>
              <a:off x="907876" y="3001925"/>
              <a:ext cx="9930130" cy="6106160"/>
            </a:xfrm>
            <a:custGeom>
              <a:avLst/>
              <a:gdLst/>
              <a:ahLst/>
              <a:cxnLst/>
              <a:rect l="l" t="t" r="r" b="b"/>
              <a:pathLst>
                <a:path w="9930130" h="6106159">
                  <a:moveTo>
                    <a:pt x="9444004" y="6105999"/>
                  </a:moveTo>
                  <a:lnTo>
                    <a:pt x="485774" y="6105999"/>
                  </a:lnTo>
                  <a:lnTo>
                    <a:pt x="438991" y="6103775"/>
                  </a:lnTo>
                  <a:lnTo>
                    <a:pt x="393466" y="6097240"/>
                  </a:lnTo>
                  <a:lnTo>
                    <a:pt x="349402" y="6086596"/>
                  </a:lnTo>
                  <a:lnTo>
                    <a:pt x="307004" y="6072048"/>
                  </a:lnTo>
                  <a:lnTo>
                    <a:pt x="266475" y="6053798"/>
                  </a:lnTo>
                  <a:lnTo>
                    <a:pt x="228018" y="6032052"/>
                  </a:lnTo>
                  <a:lnTo>
                    <a:pt x="191838" y="6007011"/>
                  </a:lnTo>
                  <a:lnTo>
                    <a:pt x="158137" y="5978880"/>
                  </a:lnTo>
                  <a:lnTo>
                    <a:pt x="127119" y="5947862"/>
                  </a:lnTo>
                  <a:lnTo>
                    <a:pt x="98988" y="5914161"/>
                  </a:lnTo>
                  <a:lnTo>
                    <a:pt x="73947" y="5877980"/>
                  </a:lnTo>
                  <a:lnTo>
                    <a:pt x="52200" y="5839524"/>
                  </a:lnTo>
                  <a:lnTo>
                    <a:pt x="33951" y="5798994"/>
                  </a:lnTo>
                  <a:lnTo>
                    <a:pt x="19402" y="5756596"/>
                  </a:lnTo>
                  <a:lnTo>
                    <a:pt x="8759" y="5712533"/>
                  </a:lnTo>
                  <a:lnTo>
                    <a:pt x="2223" y="5667008"/>
                  </a:lnTo>
                  <a:lnTo>
                    <a:pt x="0" y="5620224"/>
                  </a:lnTo>
                  <a:lnTo>
                    <a:pt x="0" y="485774"/>
                  </a:lnTo>
                  <a:lnTo>
                    <a:pt x="2223" y="438991"/>
                  </a:lnTo>
                  <a:lnTo>
                    <a:pt x="8759" y="393466"/>
                  </a:lnTo>
                  <a:lnTo>
                    <a:pt x="19402" y="349402"/>
                  </a:lnTo>
                  <a:lnTo>
                    <a:pt x="33951" y="307004"/>
                  </a:lnTo>
                  <a:lnTo>
                    <a:pt x="52200" y="266475"/>
                  </a:lnTo>
                  <a:lnTo>
                    <a:pt x="73947" y="228018"/>
                  </a:lnTo>
                  <a:lnTo>
                    <a:pt x="98988" y="191838"/>
                  </a:lnTo>
                  <a:lnTo>
                    <a:pt x="127119" y="158137"/>
                  </a:lnTo>
                  <a:lnTo>
                    <a:pt x="158137" y="127119"/>
                  </a:lnTo>
                  <a:lnTo>
                    <a:pt x="191838" y="98988"/>
                  </a:lnTo>
                  <a:lnTo>
                    <a:pt x="228018" y="73947"/>
                  </a:lnTo>
                  <a:lnTo>
                    <a:pt x="266475" y="52200"/>
                  </a:lnTo>
                  <a:lnTo>
                    <a:pt x="307004" y="33951"/>
                  </a:lnTo>
                  <a:lnTo>
                    <a:pt x="349402" y="19402"/>
                  </a:lnTo>
                  <a:lnTo>
                    <a:pt x="393466" y="8759"/>
                  </a:lnTo>
                  <a:lnTo>
                    <a:pt x="438991" y="2223"/>
                  </a:lnTo>
                  <a:lnTo>
                    <a:pt x="485774" y="0"/>
                  </a:lnTo>
                  <a:lnTo>
                    <a:pt x="9444004" y="0"/>
                  </a:lnTo>
                  <a:lnTo>
                    <a:pt x="9490787" y="2223"/>
                  </a:lnTo>
                  <a:lnTo>
                    <a:pt x="9536313" y="8759"/>
                  </a:lnTo>
                  <a:lnTo>
                    <a:pt x="9580376" y="19402"/>
                  </a:lnTo>
                  <a:lnTo>
                    <a:pt x="9622774" y="33951"/>
                  </a:lnTo>
                  <a:lnTo>
                    <a:pt x="9663303" y="52200"/>
                  </a:lnTo>
                  <a:lnTo>
                    <a:pt x="9701760" y="73947"/>
                  </a:lnTo>
                  <a:lnTo>
                    <a:pt x="9737941" y="98988"/>
                  </a:lnTo>
                  <a:lnTo>
                    <a:pt x="9771642" y="127119"/>
                  </a:lnTo>
                  <a:lnTo>
                    <a:pt x="9802660" y="158137"/>
                  </a:lnTo>
                  <a:lnTo>
                    <a:pt x="9830791" y="191838"/>
                  </a:lnTo>
                  <a:lnTo>
                    <a:pt x="9855832" y="228018"/>
                  </a:lnTo>
                  <a:lnTo>
                    <a:pt x="9877578" y="266475"/>
                  </a:lnTo>
                  <a:lnTo>
                    <a:pt x="9895828" y="307004"/>
                  </a:lnTo>
                  <a:lnTo>
                    <a:pt x="9910376" y="349402"/>
                  </a:lnTo>
                  <a:lnTo>
                    <a:pt x="9921020" y="393466"/>
                  </a:lnTo>
                  <a:lnTo>
                    <a:pt x="9927555" y="438991"/>
                  </a:lnTo>
                  <a:lnTo>
                    <a:pt x="9929779" y="485774"/>
                  </a:lnTo>
                  <a:lnTo>
                    <a:pt x="9929779" y="5620224"/>
                  </a:lnTo>
                  <a:lnTo>
                    <a:pt x="9927555" y="5667008"/>
                  </a:lnTo>
                  <a:lnTo>
                    <a:pt x="9921020" y="5712533"/>
                  </a:lnTo>
                  <a:lnTo>
                    <a:pt x="9910376" y="5756596"/>
                  </a:lnTo>
                  <a:lnTo>
                    <a:pt x="9895828" y="5798994"/>
                  </a:lnTo>
                  <a:lnTo>
                    <a:pt x="9877578" y="5839524"/>
                  </a:lnTo>
                  <a:lnTo>
                    <a:pt x="9855832" y="5877980"/>
                  </a:lnTo>
                  <a:lnTo>
                    <a:pt x="9830791" y="5914161"/>
                  </a:lnTo>
                  <a:lnTo>
                    <a:pt x="9802660" y="5947862"/>
                  </a:lnTo>
                  <a:lnTo>
                    <a:pt x="9771642" y="5978880"/>
                  </a:lnTo>
                  <a:lnTo>
                    <a:pt x="9737941" y="6007011"/>
                  </a:lnTo>
                  <a:lnTo>
                    <a:pt x="9701760" y="6032052"/>
                  </a:lnTo>
                  <a:lnTo>
                    <a:pt x="9663303" y="6053798"/>
                  </a:lnTo>
                  <a:lnTo>
                    <a:pt x="9622774" y="6072048"/>
                  </a:lnTo>
                  <a:lnTo>
                    <a:pt x="9580376" y="6086596"/>
                  </a:lnTo>
                  <a:lnTo>
                    <a:pt x="9536313" y="6097240"/>
                  </a:lnTo>
                  <a:lnTo>
                    <a:pt x="9490787" y="6103775"/>
                  </a:lnTo>
                  <a:lnTo>
                    <a:pt x="9444004" y="61059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1764" y="3236422"/>
              <a:ext cx="9382124" cy="56387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650288"/>
              <a:ext cx="18288000" cy="9636760"/>
            </a:xfrm>
            <a:custGeom>
              <a:avLst/>
              <a:gdLst/>
              <a:ahLst/>
              <a:cxnLst/>
              <a:rect l="l" t="t" r="r" b="b"/>
              <a:pathLst>
                <a:path w="18288000" h="9636760">
                  <a:moveTo>
                    <a:pt x="18288000" y="9636710"/>
                  </a:moveTo>
                  <a:lnTo>
                    <a:pt x="0" y="9636710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9636710"/>
                  </a:lnTo>
                  <a:close/>
                </a:path>
              </a:pathLst>
            </a:custGeom>
            <a:solidFill>
              <a:srgbClr val="EFEC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2202" y="1028699"/>
              <a:ext cx="4167504" cy="925830"/>
            </a:xfrm>
            <a:custGeom>
              <a:avLst/>
              <a:gdLst/>
              <a:ahLst/>
              <a:cxnLst/>
              <a:rect l="l" t="t" r="r" b="b"/>
              <a:pathLst>
                <a:path w="4167505" h="925830">
                  <a:moveTo>
                    <a:pt x="782434" y="0"/>
                  </a:moveTo>
                  <a:lnTo>
                    <a:pt x="308597" y="0"/>
                  </a:lnTo>
                  <a:lnTo>
                    <a:pt x="0" y="925791"/>
                  </a:lnTo>
                  <a:lnTo>
                    <a:pt x="473837" y="925791"/>
                  </a:lnTo>
                  <a:lnTo>
                    <a:pt x="782434" y="0"/>
                  </a:lnTo>
                  <a:close/>
                </a:path>
                <a:path w="4167505" h="925830">
                  <a:moveTo>
                    <a:pt x="1458861" y="0"/>
                  </a:moveTo>
                  <a:lnTo>
                    <a:pt x="985037" y="0"/>
                  </a:lnTo>
                  <a:lnTo>
                    <a:pt x="676440" y="925791"/>
                  </a:lnTo>
                  <a:lnTo>
                    <a:pt x="1150277" y="925791"/>
                  </a:lnTo>
                  <a:lnTo>
                    <a:pt x="1458861" y="0"/>
                  </a:lnTo>
                  <a:close/>
                </a:path>
                <a:path w="4167505" h="925830">
                  <a:moveTo>
                    <a:pt x="2135301" y="0"/>
                  </a:moveTo>
                  <a:lnTo>
                    <a:pt x="1661464" y="0"/>
                  </a:lnTo>
                  <a:lnTo>
                    <a:pt x="1352880" y="925791"/>
                  </a:lnTo>
                  <a:lnTo>
                    <a:pt x="1826704" y="925791"/>
                  </a:lnTo>
                  <a:lnTo>
                    <a:pt x="2135301" y="0"/>
                  </a:lnTo>
                  <a:close/>
                </a:path>
                <a:path w="4167505" h="925830">
                  <a:moveTo>
                    <a:pt x="2811742" y="0"/>
                  </a:moveTo>
                  <a:lnTo>
                    <a:pt x="2337905" y="0"/>
                  </a:lnTo>
                  <a:lnTo>
                    <a:pt x="2029307" y="925791"/>
                  </a:lnTo>
                  <a:lnTo>
                    <a:pt x="2503144" y="925791"/>
                  </a:lnTo>
                  <a:lnTo>
                    <a:pt x="2811742" y="0"/>
                  </a:lnTo>
                  <a:close/>
                </a:path>
                <a:path w="4167505" h="925830">
                  <a:moveTo>
                    <a:pt x="4167086" y="0"/>
                  </a:moveTo>
                  <a:lnTo>
                    <a:pt x="3014345" y="0"/>
                  </a:lnTo>
                  <a:lnTo>
                    <a:pt x="2705747" y="925791"/>
                  </a:lnTo>
                  <a:lnTo>
                    <a:pt x="3858501" y="925791"/>
                  </a:lnTo>
                  <a:lnTo>
                    <a:pt x="4167086" y="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29080" y="7120592"/>
              <a:ext cx="136275" cy="13606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417022" y="7120592"/>
              <a:ext cx="136300" cy="13606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4991" y="7120592"/>
              <a:ext cx="136275" cy="13606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92935" y="7120592"/>
              <a:ext cx="136300" cy="13606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928" y="7120592"/>
              <a:ext cx="136275" cy="13606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68870" y="7120592"/>
              <a:ext cx="136300" cy="1360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029080" y="7507857"/>
              <a:ext cx="136275" cy="13608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417022" y="7507857"/>
              <a:ext cx="136300" cy="1360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804991" y="7507857"/>
              <a:ext cx="136275" cy="1360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92935" y="7507857"/>
              <a:ext cx="136300" cy="1360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580928" y="7507857"/>
              <a:ext cx="136275" cy="1360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68870" y="7507857"/>
              <a:ext cx="136300" cy="1360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29080" y="7892726"/>
              <a:ext cx="136275" cy="13606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417022" y="7892726"/>
              <a:ext cx="136300" cy="13606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4991" y="7892726"/>
              <a:ext cx="136275" cy="1360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92935" y="7892726"/>
              <a:ext cx="136300" cy="13606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928" y="7892726"/>
              <a:ext cx="136275" cy="13606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029080" y="8280067"/>
              <a:ext cx="136275" cy="13608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68870" y="7892726"/>
              <a:ext cx="136300" cy="13606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417022" y="8280067"/>
              <a:ext cx="136300" cy="13608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804991" y="8280067"/>
              <a:ext cx="136275" cy="13608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192935" y="8280067"/>
              <a:ext cx="136300" cy="13608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580928" y="8280067"/>
              <a:ext cx="136275" cy="13608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968870" y="8280067"/>
              <a:ext cx="136300" cy="13608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029080" y="8667332"/>
              <a:ext cx="136275" cy="13608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417022" y="8667332"/>
              <a:ext cx="136300" cy="13608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804991" y="8667332"/>
              <a:ext cx="136275" cy="1360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192935" y="8667332"/>
              <a:ext cx="136300" cy="1360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580928" y="8667332"/>
              <a:ext cx="136275" cy="13608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968870" y="8667332"/>
              <a:ext cx="136300" cy="13608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029080" y="9052200"/>
              <a:ext cx="136275" cy="136063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417022" y="9052200"/>
              <a:ext cx="136300" cy="13606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804991" y="9052200"/>
              <a:ext cx="136275" cy="13606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192935" y="9052200"/>
              <a:ext cx="136300" cy="136063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580928" y="9052200"/>
              <a:ext cx="136275" cy="13606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968870" y="9052200"/>
              <a:ext cx="136300" cy="136063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1016000" y="972214"/>
            <a:ext cx="12706350" cy="27279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5250"/>
              </a:lnSpc>
              <a:spcBef>
                <a:spcPts val="480"/>
              </a:spcBef>
            </a:pPr>
            <a:r>
              <a:rPr sz="4600" spc="375" dirty="0">
                <a:solidFill>
                  <a:srgbClr val="E6E6E6"/>
                </a:solidFill>
                <a:latin typeface="Trebuchet MS"/>
                <a:cs typeface="Trebuchet MS"/>
              </a:rPr>
              <a:t>EXPERIMENTAL</a:t>
            </a:r>
            <a:r>
              <a:rPr sz="4600" spc="-14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55" dirty="0">
                <a:solidFill>
                  <a:srgbClr val="E6E6E6"/>
                </a:solidFill>
                <a:latin typeface="Trebuchet MS"/>
                <a:cs typeface="Trebuchet MS"/>
              </a:rPr>
              <a:t>PROXIMATE</a:t>
            </a:r>
            <a:r>
              <a:rPr sz="4600" spc="-13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540" dirty="0">
                <a:solidFill>
                  <a:srgbClr val="E6E6E6"/>
                </a:solidFill>
                <a:latin typeface="Trebuchet MS"/>
                <a:cs typeface="Trebuchet MS"/>
              </a:rPr>
              <a:t>ANALYSIS </a:t>
            </a:r>
            <a:r>
              <a:rPr sz="4600" spc="325" dirty="0">
                <a:solidFill>
                  <a:srgbClr val="E6E6E6"/>
                </a:solidFill>
                <a:latin typeface="Trebuchet MS"/>
                <a:cs typeface="Trebuchet MS"/>
              </a:rPr>
              <a:t>RESULTS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340" dirty="0">
                <a:solidFill>
                  <a:srgbClr val="E6E6E6"/>
                </a:solidFill>
                <a:latin typeface="Trebuchet MS"/>
                <a:cs typeface="Trebuchet MS"/>
              </a:rPr>
              <a:t>OF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280" dirty="0">
                <a:solidFill>
                  <a:srgbClr val="E6E6E6"/>
                </a:solidFill>
                <a:latin typeface="Trebuchet MS"/>
                <a:cs typeface="Trebuchet MS"/>
              </a:rPr>
              <a:t>PEAT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530" dirty="0">
                <a:solidFill>
                  <a:srgbClr val="E6E6E6"/>
                </a:solidFill>
                <a:latin typeface="Trebuchet MS"/>
                <a:cs typeface="Trebuchet MS"/>
              </a:rPr>
              <a:t>CHARCOAL</a:t>
            </a:r>
            <a:r>
              <a:rPr sz="4600" spc="-12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505" dirty="0">
                <a:solidFill>
                  <a:srgbClr val="E6E6E6"/>
                </a:solidFill>
                <a:latin typeface="Trebuchet MS"/>
                <a:cs typeface="Trebuchet MS"/>
              </a:rPr>
              <a:t>COMPARED </a:t>
            </a:r>
            <a:r>
              <a:rPr sz="4600" spc="370" dirty="0">
                <a:solidFill>
                  <a:srgbClr val="E6E6E6"/>
                </a:solidFill>
                <a:latin typeface="Trebuchet MS"/>
                <a:cs typeface="Trebuchet MS"/>
              </a:rPr>
              <a:t>WITH</a:t>
            </a:r>
            <a:r>
              <a:rPr sz="4600" spc="-13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15" dirty="0">
                <a:solidFill>
                  <a:srgbClr val="E6E6E6"/>
                </a:solidFill>
                <a:latin typeface="Trebuchet MS"/>
                <a:cs typeface="Trebuchet MS"/>
              </a:rPr>
              <a:t>JAPAN,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310" dirty="0">
                <a:solidFill>
                  <a:srgbClr val="E6E6E6"/>
                </a:solidFill>
                <a:latin typeface="Trebuchet MS"/>
                <a:cs typeface="Trebuchet MS"/>
              </a:rPr>
              <a:t>ENGLAND,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275" dirty="0">
                <a:solidFill>
                  <a:srgbClr val="E6E6E6"/>
                </a:solidFill>
                <a:latin typeface="Trebuchet MS"/>
                <a:cs typeface="Trebuchet MS"/>
              </a:rPr>
              <a:t>USA,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05" dirty="0">
                <a:solidFill>
                  <a:srgbClr val="E6E6E6"/>
                </a:solidFill>
                <a:latin typeface="Trebuchet MS"/>
                <a:cs typeface="Trebuchet MS"/>
              </a:rPr>
              <a:t>INDO.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95" dirty="0">
                <a:solidFill>
                  <a:srgbClr val="E6E6E6"/>
                </a:solidFill>
                <a:latin typeface="Trebuchet MS"/>
                <a:cs typeface="Trebuchet MS"/>
              </a:rPr>
              <a:t>(SNI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-25" dirty="0">
                <a:solidFill>
                  <a:srgbClr val="E6E6E6"/>
                </a:solidFill>
                <a:latin typeface="Trebuchet MS"/>
                <a:cs typeface="Trebuchet MS"/>
              </a:rPr>
              <a:t>1- </a:t>
            </a:r>
            <a:r>
              <a:rPr sz="4600" spc="254" dirty="0">
                <a:solidFill>
                  <a:srgbClr val="E6E6E6"/>
                </a:solidFill>
                <a:latin typeface="Trebuchet MS"/>
                <a:cs typeface="Trebuchet MS"/>
              </a:rPr>
              <a:t>6235-</a:t>
            </a:r>
            <a:r>
              <a:rPr sz="4600" spc="-12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380" dirty="0">
                <a:solidFill>
                  <a:srgbClr val="E6E6E6"/>
                </a:solidFill>
                <a:latin typeface="Trebuchet MS"/>
                <a:cs typeface="Trebuchet MS"/>
              </a:rPr>
              <a:t>2000)</a:t>
            </a:r>
            <a:r>
              <a:rPr sz="4600" spc="-12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95" dirty="0">
                <a:solidFill>
                  <a:srgbClr val="E6E6E6"/>
                </a:solidFill>
                <a:latin typeface="Trebuchet MS"/>
                <a:cs typeface="Trebuchet MS"/>
              </a:rPr>
              <a:t>STANDARDS</a:t>
            </a:r>
            <a:endParaRPr sz="4600">
              <a:latin typeface="Trebuchet MS"/>
              <a:cs typeface="Trebuchet MS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1028699" y="3879666"/>
            <a:ext cx="9930130" cy="6106160"/>
            <a:chOff x="1028699" y="3879666"/>
            <a:chExt cx="9930130" cy="6106160"/>
          </a:xfrm>
        </p:grpSpPr>
        <p:sp>
          <p:nvSpPr>
            <p:cNvPr id="43" name="object 43"/>
            <p:cNvSpPr/>
            <p:nvPr/>
          </p:nvSpPr>
          <p:spPr>
            <a:xfrm>
              <a:off x="1028699" y="3879666"/>
              <a:ext cx="9930130" cy="6106160"/>
            </a:xfrm>
            <a:custGeom>
              <a:avLst/>
              <a:gdLst/>
              <a:ahLst/>
              <a:cxnLst/>
              <a:rect l="l" t="t" r="r" b="b"/>
              <a:pathLst>
                <a:path w="9930130" h="6106159">
                  <a:moveTo>
                    <a:pt x="9444004" y="6105999"/>
                  </a:moveTo>
                  <a:lnTo>
                    <a:pt x="485774" y="6105999"/>
                  </a:lnTo>
                  <a:lnTo>
                    <a:pt x="438991" y="6103775"/>
                  </a:lnTo>
                  <a:lnTo>
                    <a:pt x="393466" y="6097240"/>
                  </a:lnTo>
                  <a:lnTo>
                    <a:pt x="349402" y="6086596"/>
                  </a:lnTo>
                  <a:lnTo>
                    <a:pt x="307004" y="6072048"/>
                  </a:lnTo>
                  <a:lnTo>
                    <a:pt x="266475" y="6053798"/>
                  </a:lnTo>
                  <a:lnTo>
                    <a:pt x="228018" y="6032051"/>
                  </a:lnTo>
                  <a:lnTo>
                    <a:pt x="191838" y="6007011"/>
                  </a:lnTo>
                  <a:lnTo>
                    <a:pt x="158137" y="5978880"/>
                  </a:lnTo>
                  <a:lnTo>
                    <a:pt x="127119" y="5947862"/>
                  </a:lnTo>
                  <a:lnTo>
                    <a:pt x="98988" y="5914161"/>
                  </a:lnTo>
                  <a:lnTo>
                    <a:pt x="73947" y="5877980"/>
                  </a:lnTo>
                  <a:lnTo>
                    <a:pt x="52200" y="5839523"/>
                  </a:lnTo>
                  <a:lnTo>
                    <a:pt x="33951" y="5798994"/>
                  </a:lnTo>
                  <a:lnTo>
                    <a:pt x="19402" y="5756596"/>
                  </a:lnTo>
                  <a:lnTo>
                    <a:pt x="8759" y="5712533"/>
                  </a:lnTo>
                  <a:lnTo>
                    <a:pt x="2223" y="5667007"/>
                  </a:lnTo>
                  <a:lnTo>
                    <a:pt x="0" y="5620224"/>
                  </a:lnTo>
                  <a:lnTo>
                    <a:pt x="0" y="485774"/>
                  </a:lnTo>
                  <a:lnTo>
                    <a:pt x="2223" y="438991"/>
                  </a:lnTo>
                  <a:lnTo>
                    <a:pt x="8759" y="393466"/>
                  </a:lnTo>
                  <a:lnTo>
                    <a:pt x="19402" y="349402"/>
                  </a:lnTo>
                  <a:lnTo>
                    <a:pt x="33951" y="307004"/>
                  </a:lnTo>
                  <a:lnTo>
                    <a:pt x="52200" y="266475"/>
                  </a:lnTo>
                  <a:lnTo>
                    <a:pt x="73947" y="228018"/>
                  </a:lnTo>
                  <a:lnTo>
                    <a:pt x="98988" y="191838"/>
                  </a:lnTo>
                  <a:lnTo>
                    <a:pt x="127119" y="158137"/>
                  </a:lnTo>
                  <a:lnTo>
                    <a:pt x="158137" y="127119"/>
                  </a:lnTo>
                  <a:lnTo>
                    <a:pt x="191838" y="98988"/>
                  </a:lnTo>
                  <a:lnTo>
                    <a:pt x="228018" y="73947"/>
                  </a:lnTo>
                  <a:lnTo>
                    <a:pt x="266475" y="52200"/>
                  </a:lnTo>
                  <a:lnTo>
                    <a:pt x="307004" y="33951"/>
                  </a:lnTo>
                  <a:lnTo>
                    <a:pt x="349402" y="19402"/>
                  </a:lnTo>
                  <a:lnTo>
                    <a:pt x="393466" y="8759"/>
                  </a:lnTo>
                  <a:lnTo>
                    <a:pt x="438991" y="2223"/>
                  </a:lnTo>
                  <a:lnTo>
                    <a:pt x="485774" y="0"/>
                  </a:lnTo>
                  <a:lnTo>
                    <a:pt x="9444004" y="0"/>
                  </a:lnTo>
                  <a:lnTo>
                    <a:pt x="9490788" y="2223"/>
                  </a:lnTo>
                  <a:lnTo>
                    <a:pt x="9536313" y="8759"/>
                  </a:lnTo>
                  <a:lnTo>
                    <a:pt x="9580376" y="19402"/>
                  </a:lnTo>
                  <a:lnTo>
                    <a:pt x="9622774" y="33951"/>
                  </a:lnTo>
                  <a:lnTo>
                    <a:pt x="9663304" y="52200"/>
                  </a:lnTo>
                  <a:lnTo>
                    <a:pt x="9701760" y="73947"/>
                  </a:lnTo>
                  <a:lnTo>
                    <a:pt x="9737941" y="98988"/>
                  </a:lnTo>
                  <a:lnTo>
                    <a:pt x="9771642" y="127119"/>
                  </a:lnTo>
                  <a:lnTo>
                    <a:pt x="9802660" y="158137"/>
                  </a:lnTo>
                  <a:lnTo>
                    <a:pt x="9830791" y="191838"/>
                  </a:lnTo>
                  <a:lnTo>
                    <a:pt x="9855832" y="228018"/>
                  </a:lnTo>
                  <a:lnTo>
                    <a:pt x="9877579" y="266475"/>
                  </a:lnTo>
                  <a:lnTo>
                    <a:pt x="9895828" y="307004"/>
                  </a:lnTo>
                  <a:lnTo>
                    <a:pt x="9910376" y="349402"/>
                  </a:lnTo>
                  <a:lnTo>
                    <a:pt x="9921020" y="393466"/>
                  </a:lnTo>
                  <a:lnTo>
                    <a:pt x="9927556" y="438991"/>
                  </a:lnTo>
                  <a:lnTo>
                    <a:pt x="9929779" y="485774"/>
                  </a:lnTo>
                  <a:lnTo>
                    <a:pt x="9929779" y="5620224"/>
                  </a:lnTo>
                  <a:lnTo>
                    <a:pt x="9927556" y="5667007"/>
                  </a:lnTo>
                  <a:lnTo>
                    <a:pt x="9921020" y="5712533"/>
                  </a:lnTo>
                  <a:lnTo>
                    <a:pt x="9910376" y="5756596"/>
                  </a:lnTo>
                  <a:lnTo>
                    <a:pt x="9895828" y="5798994"/>
                  </a:lnTo>
                  <a:lnTo>
                    <a:pt x="9877579" y="5839523"/>
                  </a:lnTo>
                  <a:lnTo>
                    <a:pt x="9855832" y="5877980"/>
                  </a:lnTo>
                  <a:lnTo>
                    <a:pt x="9830791" y="5914161"/>
                  </a:lnTo>
                  <a:lnTo>
                    <a:pt x="9802660" y="5947862"/>
                  </a:lnTo>
                  <a:lnTo>
                    <a:pt x="9771642" y="5978880"/>
                  </a:lnTo>
                  <a:lnTo>
                    <a:pt x="9737941" y="6007011"/>
                  </a:lnTo>
                  <a:lnTo>
                    <a:pt x="9701760" y="6032051"/>
                  </a:lnTo>
                  <a:lnTo>
                    <a:pt x="9663304" y="6053798"/>
                  </a:lnTo>
                  <a:lnTo>
                    <a:pt x="9622774" y="6072048"/>
                  </a:lnTo>
                  <a:lnTo>
                    <a:pt x="9580376" y="6086596"/>
                  </a:lnTo>
                  <a:lnTo>
                    <a:pt x="9536313" y="6097240"/>
                  </a:lnTo>
                  <a:lnTo>
                    <a:pt x="9490788" y="6103775"/>
                  </a:lnTo>
                  <a:lnTo>
                    <a:pt x="9444004" y="61059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310363" y="4155593"/>
              <a:ext cx="9258299" cy="555307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"/>
            <a:ext cx="18288000" cy="10287000"/>
            <a:chOff x="0" y="3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650291"/>
              <a:ext cx="18288000" cy="9636760"/>
            </a:xfrm>
            <a:custGeom>
              <a:avLst/>
              <a:gdLst/>
              <a:ahLst/>
              <a:cxnLst/>
              <a:rect l="l" t="t" r="r" b="b"/>
              <a:pathLst>
                <a:path w="18288000" h="9636760">
                  <a:moveTo>
                    <a:pt x="18288000" y="9636710"/>
                  </a:moveTo>
                  <a:lnTo>
                    <a:pt x="0" y="9636710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9636710"/>
                  </a:lnTo>
                  <a:close/>
                </a:path>
              </a:pathLst>
            </a:custGeom>
            <a:solidFill>
              <a:srgbClr val="EFEC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2202" y="1028712"/>
              <a:ext cx="4167504" cy="925830"/>
            </a:xfrm>
            <a:custGeom>
              <a:avLst/>
              <a:gdLst/>
              <a:ahLst/>
              <a:cxnLst/>
              <a:rect l="l" t="t" r="r" b="b"/>
              <a:pathLst>
                <a:path w="4167505" h="925830">
                  <a:moveTo>
                    <a:pt x="782434" y="0"/>
                  </a:moveTo>
                  <a:lnTo>
                    <a:pt x="308597" y="0"/>
                  </a:lnTo>
                  <a:lnTo>
                    <a:pt x="0" y="925779"/>
                  </a:lnTo>
                  <a:lnTo>
                    <a:pt x="473837" y="925779"/>
                  </a:lnTo>
                  <a:lnTo>
                    <a:pt x="782434" y="0"/>
                  </a:lnTo>
                  <a:close/>
                </a:path>
                <a:path w="4167505" h="925830">
                  <a:moveTo>
                    <a:pt x="1458861" y="0"/>
                  </a:moveTo>
                  <a:lnTo>
                    <a:pt x="985037" y="0"/>
                  </a:lnTo>
                  <a:lnTo>
                    <a:pt x="676440" y="925779"/>
                  </a:lnTo>
                  <a:lnTo>
                    <a:pt x="1150277" y="925779"/>
                  </a:lnTo>
                  <a:lnTo>
                    <a:pt x="1458861" y="0"/>
                  </a:lnTo>
                  <a:close/>
                </a:path>
                <a:path w="4167505" h="925830">
                  <a:moveTo>
                    <a:pt x="2135301" y="0"/>
                  </a:moveTo>
                  <a:lnTo>
                    <a:pt x="1661464" y="0"/>
                  </a:lnTo>
                  <a:lnTo>
                    <a:pt x="1352880" y="925779"/>
                  </a:lnTo>
                  <a:lnTo>
                    <a:pt x="1826704" y="925779"/>
                  </a:lnTo>
                  <a:lnTo>
                    <a:pt x="2135301" y="0"/>
                  </a:lnTo>
                  <a:close/>
                </a:path>
                <a:path w="4167505" h="925830">
                  <a:moveTo>
                    <a:pt x="2811742" y="0"/>
                  </a:moveTo>
                  <a:lnTo>
                    <a:pt x="2337905" y="0"/>
                  </a:lnTo>
                  <a:lnTo>
                    <a:pt x="2029307" y="925779"/>
                  </a:lnTo>
                  <a:lnTo>
                    <a:pt x="2503144" y="925779"/>
                  </a:lnTo>
                  <a:lnTo>
                    <a:pt x="2811742" y="0"/>
                  </a:lnTo>
                  <a:close/>
                </a:path>
                <a:path w="4167505" h="925830">
                  <a:moveTo>
                    <a:pt x="4167086" y="0"/>
                  </a:moveTo>
                  <a:lnTo>
                    <a:pt x="3014345" y="0"/>
                  </a:lnTo>
                  <a:lnTo>
                    <a:pt x="2705747" y="925779"/>
                  </a:lnTo>
                  <a:lnTo>
                    <a:pt x="3858501" y="925779"/>
                  </a:lnTo>
                  <a:lnTo>
                    <a:pt x="4167086" y="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417022" y="7120595"/>
              <a:ext cx="136300" cy="13606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29080" y="7120595"/>
              <a:ext cx="136275" cy="13606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4991" y="7120595"/>
              <a:ext cx="136275" cy="13606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192935" y="7120595"/>
              <a:ext cx="136300" cy="13606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928" y="7120595"/>
              <a:ext cx="136275" cy="13606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68870" y="7120595"/>
              <a:ext cx="136300" cy="1360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029080" y="7507860"/>
              <a:ext cx="136275" cy="13608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417022" y="7507860"/>
              <a:ext cx="136300" cy="1360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804991" y="7507860"/>
              <a:ext cx="136275" cy="1360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92935" y="7507860"/>
              <a:ext cx="136300" cy="1360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580928" y="7507860"/>
              <a:ext cx="136275" cy="1360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68870" y="7507860"/>
              <a:ext cx="136300" cy="1360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29080" y="7892729"/>
              <a:ext cx="136275" cy="13606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417022" y="7892729"/>
              <a:ext cx="136300" cy="13606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4991" y="7892729"/>
              <a:ext cx="136275" cy="1360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192935" y="7892729"/>
              <a:ext cx="136300" cy="13606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928" y="7892729"/>
              <a:ext cx="136275" cy="13606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029080" y="8280070"/>
              <a:ext cx="136275" cy="13608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68870" y="7892729"/>
              <a:ext cx="136300" cy="13606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417022" y="8280070"/>
              <a:ext cx="136300" cy="13608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804991" y="8280070"/>
              <a:ext cx="136275" cy="13608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192935" y="8280070"/>
              <a:ext cx="136300" cy="13608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580928" y="8280070"/>
              <a:ext cx="136275" cy="13608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968870" y="8280070"/>
              <a:ext cx="136300" cy="13608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029080" y="8667335"/>
              <a:ext cx="136275" cy="13608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417022" y="8667335"/>
              <a:ext cx="136300" cy="13608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804991" y="8667335"/>
              <a:ext cx="136275" cy="1360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192935" y="8667335"/>
              <a:ext cx="136300" cy="1360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580928" y="8667335"/>
              <a:ext cx="136275" cy="13608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968870" y="8667335"/>
              <a:ext cx="136300" cy="13608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029080" y="9052203"/>
              <a:ext cx="136275" cy="136063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417022" y="9052203"/>
              <a:ext cx="136300" cy="13606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804991" y="9052203"/>
              <a:ext cx="136275" cy="13606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192935" y="9052203"/>
              <a:ext cx="136300" cy="136063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580928" y="9052203"/>
              <a:ext cx="136275" cy="13606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968870" y="9052203"/>
              <a:ext cx="136300" cy="136063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839441" y="769974"/>
            <a:ext cx="12197715" cy="27279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5250"/>
              </a:lnSpc>
              <a:spcBef>
                <a:spcPts val="480"/>
              </a:spcBef>
            </a:pPr>
            <a:r>
              <a:rPr sz="4600" spc="375" dirty="0">
                <a:solidFill>
                  <a:srgbClr val="E6E6E6"/>
                </a:solidFill>
                <a:latin typeface="Trebuchet MS"/>
                <a:cs typeface="Trebuchet MS"/>
              </a:rPr>
              <a:t>EXPERIMENTAL</a:t>
            </a:r>
            <a:r>
              <a:rPr sz="4600" spc="-12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555" dirty="0">
                <a:solidFill>
                  <a:srgbClr val="E6E6E6"/>
                </a:solidFill>
                <a:latin typeface="Trebuchet MS"/>
                <a:cs typeface="Trebuchet MS"/>
              </a:rPr>
              <a:t>CALORIFIC</a:t>
            </a:r>
            <a:r>
              <a:rPr sz="4600" spc="-114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290" dirty="0">
                <a:solidFill>
                  <a:srgbClr val="E6E6E6"/>
                </a:solidFill>
                <a:latin typeface="Trebuchet MS"/>
                <a:cs typeface="Trebuchet MS"/>
              </a:rPr>
              <a:t>VALUE </a:t>
            </a:r>
            <a:r>
              <a:rPr sz="4600" spc="325" dirty="0">
                <a:solidFill>
                  <a:srgbClr val="E6E6E6"/>
                </a:solidFill>
                <a:latin typeface="Trebuchet MS"/>
                <a:cs typeface="Trebuchet MS"/>
              </a:rPr>
              <a:t>RESULTS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340" dirty="0">
                <a:solidFill>
                  <a:srgbClr val="E6E6E6"/>
                </a:solidFill>
                <a:latin typeface="Trebuchet MS"/>
                <a:cs typeface="Trebuchet MS"/>
              </a:rPr>
              <a:t>OF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280" dirty="0">
                <a:solidFill>
                  <a:srgbClr val="E6E6E6"/>
                </a:solidFill>
                <a:latin typeface="Trebuchet MS"/>
                <a:cs typeface="Trebuchet MS"/>
              </a:rPr>
              <a:t>PEAT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530" dirty="0">
                <a:solidFill>
                  <a:srgbClr val="E6E6E6"/>
                </a:solidFill>
                <a:latin typeface="Trebuchet MS"/>
                <a:cs typeface="Trebuchet MS"/>
              </a:rPr>
              <a:t>CHARCOAL</a:t>
            </a:r>
            <a:r>
              <a:rPr sz="4600" spc="-12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505" dirty="0">
                <a:solidFill>
                  <a:srgbClr val="E6E6E6"/>
                </a:solidFill>
                <a:latin typeface="Trebuchet MS"/>
                <a:cs typeface="Trebuchet MS"/>
              </a:rPr>
              <a:t>COMPARED </a:t>
            </a:r>
            <a:r>
              <a:rPr sz="4600" spc="370" dirty="0">
                <a:solidFill>
                  <a:srgbClr val="E6E6E6"/>
                </a:solidFill>
                <a:latin typeface="Trebuchet MS"/>
                <a:cs typeface="Trebuchet MS"/>
              </a:rPr>
              <a:t>WITH</a:t>
            </a:r>
            <a:r>
              <a:rPr sz="4600" spc="-13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15" dirty="0">
                <a:solidFill>
                  <a:srgbClr val="E6E6E6"/>
                </a:solidFill>
                <a:latin typeface="Trebuchet MS"/>
                <a:cs typeface="Trebuchet MS"/>
              </a:rPr>
              <a:t>JAPAN,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310" dirty="0">
                <a:solidFill>
                  <a:srgbClr val="E6E6E6"/>
                </a:solidFill>
                <a:latin typeface="Trebuchet MS"/>
                <a:cs typeface="Trebuchet MS"/>
              </a:rPr>
              <a:t>ENGLAND,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275" dirty="0">
                <a:solidFill>
                  <a:srgbClr val="E6E6E6"/>
                </a:solidFill>
                <a:latin typeface="Trebuchet MS"/>
                <a:cs typeface="Trebuchet MS"/>
              </a:rPr>
              <a:t>USA,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05" dirty="0">
                <a:solidFill>
                  <a:srgbClr val="E6E6E6"/>
                </a:solidFill>
                <a:latin typeface="Trebuchet MS"/>
                <a:cs typeface="Trebuchet MS"/>
              </a:rPr>
              <a:t>INDO.</a:t>
            </a:r>
            <a:r>
              <a:rPr sz="4600" spc="-13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75" dirty="0">
                <a:solidFill>
                  <a:srgbClr val="E6E6E6"/>
                </a:solidFill>
                <a:latin typeface="Trebuchet MS"/>
                <a:cs typeface="Trebuchet MS"/>
              </a:rPr>
              <a:t>(SNI </a:t>
            </a:r>
            <a:r>
              <a:rPr sz="4600" spc="-30" dirty="0">
                <a:solidFill>
                  <a:srgbClr val="E6E6E6"/>
                </a:solidFill>
                <a:latin typeface="Trebuchet MS"/>
                <a:cs typeface="Trebuchet MS"/>
              </a:rPr>
              <a:t>1-</a:t>
            </a:r>
            <a:r>
              <a:rPr sz="4600" spc="254" dirty="0">
                <a:solidFill>
                  <a:srgbClr val="E6E6E6"/>
                </a:solidFill>
                <a:latin typeface="Trebuchet MS"/>
                <a:cs typeface="Trebuchet MS"/>
              </a:rPr>
              <a:t>6235-</a:t>
            </a:r>
            <a:r>
              <a:rPr sz="4600" spc="-114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380" dirty="0">
                <a:solidFill>
                  <a:srgbClr val="E6E6E6"/>
                </a:solidFill>
                <a:latin typeface="Trebuchet MS"/>
                <a:cs typeface="Trebuchet MS"/>
              </a:rPr>
              <a:t>2000)</a:t>
            </a:r>
            <a:r>
              <a:rPr sz="4600" spc="-114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600" spc="495" dirty="0">
                <a:solidFill>
                  <a:srgbClr val="E6E6E6"/>
                </a:solidFill>
                <a:latin typeface="Trebuchet MS"/>
                <a:cs typeface="Trebuchet MS"/>
              </a:rPr>
              <a:t>STANDARDS</a:t>
            </a:r>
            <a:endParaRPr sz="4600">
              <a:latin typeface="Trebuchet MS"/>
              <a:cs typeface="Trebuchet MS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852141" y="3739229"/>
            <a:ext cx="9930130" cy="6106160"/>
            <a:chOff x="852141" y="3739229"/>
            <a:chExt cx="9930130" cy="6106160"/>
          </a:xfrm>
        </p:grpSpPr>
        <p:sp>
          <p:nvSpPr>
            <p:cNvPr id="43" name="object 43"/>
            <p:cNvSpPr/>
            <p:nvPr/>
          </p:nvSpPr>
          <p:spPr>
            <a:xfrm>
              <a:off x="852141" y="3739229"/>
              <a:ext cx="9930130" cy="6106160"/>
            </a:xfrm>
            <a:custGeom>
              <a:avLst/>
              <a:gdLst/>
              <a:ahLst/>
              <a:cxnLst/>
              <a:rect l="l" t="t" r="r" b="b"/>
              <a:pathLst>
                <a:path w="9930130" h="6106159">
                  <a:moveTo>
                    <a:pt x="9444005" y="6105999"/>
                  </a:moveTo>
                  <a:lnTo>
                    <a:pt x="485774" y="6105999"/>
                  </a:lnTo>
                  <a:lnTo>
                    <a:pt x="438991" y="6103775"/>
                  </a:lnTo>
                  <a:lnTo>
                    <a:pt x="393466" y="6097240"/>
                  </a:lnTo>
                  <a:lnTo>
                    <a:pt x="349402" y="6086596"/>
                  </a:lnTo>
                  <a:lnTo>
                    <a:pt x="307004" y="6072048"/>
                  </a:lnTo>
                  <a:lnTo>
                    <a:pt x="266475" y="6053798"/>
                  </a:lnTo>
                  <a:lnTo>
                    <a:pt x="228018" y="6032051"/>
                  </a:lnTo>
                  <a:lnTo>
                    <a:pt x="191838" y="6007011"/>
                  </a:lnTo>
                  <a:lnTo>
                    <a:pt x="158137" y="5978880"/>
                  </a:lnTo>
                  <a:lnTo>
                    <a:pt x="127119" y="5947862"/>
                  </a:lnTo>
                  <a:lnTo>
                    <a:pt x="98988" y="5914161"/>
                  </a:lnTo>
                  <a:lnTo>
                    <a:pt x="73947" y="5877980"/>
                  </a:lnTo>
                  <a:lnTo>
                    <a:pt x="52200" y="5839523"/>
                  </a:lnTo>
                  <a:lnTo>
                    <a:pt x="33951" y="5798994"/>
                  </a:lnTo>
                  <a:lnTo>
                    <a:pt x="19402" y="5756596"/>
                  </a:lnTo>
                  <a:lnTo>
                    <a:pt x="8759" y="5712533"/>
                  </a:lnTo>
                  <a:lnTo>
                    <a:pt x="2223" y="5667007"/>
                  </a:lnTo>
                  <a:lnTo>
                    <a:pt x="0" y="5620224"/>
                  </a:lnTo>
                  <a:lnTo>
                    <a:pt x="0" y="485774"/>
                  </a:lnTo>
                  <a:lnTo>
                    <a:pt x="2223" y="438991"/>
                  </a:lnTo>
                  <a:lnTo>
                    <a:pt x="8759" y="393466"/>
                  </a:lnTo>
                  <a:lnTo>
                    <a:pt x="19402" y="349402"/>
                  </a:lnTo>
                  <a:lnTo>
                    <a:pt x="33951" y="307004"/>
                  </a:lnTo>
                  <a:lnTo>
                    <a:pt x="52200" y="266475"/>
                  </a:lnTo>
                  <a:lnTo>
                    <a:pt x="73947" y="228018"/>
                  </a:lnTo>
                  <a:lnTo>
                    <a:pt x="98988" y="191838"/>
                  </a:lnTo>
                  <a:lnTo>
                    <a:pt x="127119" y="158137"/>
                  </a:lnTo>
                  <a:lnTo>
                    <a:pt x="158137" y="127119"/>
                  </a:lnTo>
                  <a:lnTo>
                    <a:pt x="191838" y="98988"/>
                  </a:lnTo>
                  <a:lnTo>
                    <a:pt x="228018" y="73947"/>
                  </a:lnTo>
                  <a:lnTo>
                    <a:pt x="266475" y="52200"/>
                  </a:lnTo>
                  <a:lnTo>
                    <a:pt x="307004" y="33951"/>
                  </a:lnTo>
                  <a:lnTo>
                    <a:pt x="349402" y="19402"/>
                  </a:lnTo>
                  <a:lnTo>
                    <a:pt x="393466" y="8759"/>
                  </a:lnTo>
                  <a:lnTo>
                    <a:pt x="438991" y="2223"/>
                  </a:lnTo>
                  <a:lnTo>
                    <a:pt x="485774" y="0"/>
                  </a:lnTo>
                  <a:lnTo>
                    <a:pt x="9444005" y="0"/>
                  </a:lnTo>
                  <a:lnTo>
                    <a:pt x="9490788" y="2223"/>
                  </a:lnTo>
                  <a:lnTo>
                    <a:pt x="9536313" y="8759"/>
                  </a:lnTo>
                  <a:lnTo>
                    <a:pt x="9580377" y="19402"/>
                  </a:lnTo>
                  <a:lnTo>
                    <a:pt x="9622775" y="33951"/>
                  </a:lnTo>
                  <a:lnTo>
                    <a:pt x="9663304" y="52200"/>
                  </a:lnTo>
                  <a:lnTo>
                    <a:pt x="9701761" y="73947"/>
                  </a:lnTo>
                  <a:lnTo>
                    <a:pt x="9737941" y="98988"/>
                  </a:lnTo>
                  <a:lnTo>
                    <a:pt x="9771642" y="127119"/>
                  </a:lnTo>
                  <a:lnTo>
                    <a:pt x="9802660" y="158137"/>
                  </a:lnTo>
                  <a:lnTo>
                    <a:pt x="9830791" y="191838"/>
                  </a:lnTo>
                  <a:lnTo>
                    <a:pt x="9855832" y="228018"/>
                  </a:lnTo>
                  <a:lnTo>
                    <a:pt x="9877579" y="266475"/>
                  </a:lnTo>
                  <a:lnTo>
                    <a:pt x="9895828" y="307004"/>
                  </a:lnTo>
                  <a:lnTo>
                    <a:pt x="9910377" y="349402"/>
                  </a:lnTo>
                  <a:lnTo>
                    <a:pt x="9921020" y="393466"/>
                  </a:lnTo>
                  <a:lnTo>
                    <a:pt x="9927556" y="438991"/>
                  </a:lnTo>
                  <a:lnTo>
                    <a:pt x="9929780" y="485774"/>
                  </a:lnTo>
                  <a:lnTo>
                    <a:pt x="9929780" y="5620224"/>
                  </a:lnTo>
                  <a:lnTo>
                    <a:pt x="9927556" y="5667007"/>
                  </a:lnTo>
                  <a:lnTo>
                    <a:pt x="9921020" y="5712533"/>
                  </a:lnTo>
                  <a:lnTo>
                    <a:pt x="9910377" y="5756596"/>
                  </a:lnTo>
                  <a:lnTo>
                    <a:pt x="9895828" y="5798994"/>
                  </a:lnTo>
                  <a:lnTo>
                    <a:pt x="9877579" y="5839523"/>
                  </a:lnTo>
                  <a:lnTo>
                    <a:pt x="9855832" y="5877980"/>
                  </a:lnTo>
                  <a:lnTo>
                    <a:pt x="9830791" y="5914161"/>
                  </a:lnTo>
                  <a:lnTo>
                    <a:pt x="9802660" y="5947862"/>
                  </a:lnTo>
                  <a:lnTo>
                    <a:pt x="9771642" y="5978880"/>
                  </a:lnTo>
                  <a:lnTo>
                    <a:pt x="9737941" y="6007011"/>
                  </a:lnTo>
                  <a:lnTo>
                    <a:pt x="9701761" y="6032051"/>
                  </a:lnTo>
                  <a:lnTo>
                    <a:pt x="9663304" y="6053798"/>
                  </a:lnTo>
                  <a:lnTo>
                    <a:pt x="9622775" y="6072048"/>
                  </a:lnTo>
                  <a:lnTo>
                    <a:pt x="9580377" y="6086596"/>
                  </a:lnTo>
                  <a:lnTo>
                    <a:pt x="9536313" y="6097240"/>
                  </a:lnTo>
                  <a:lnTo>
                    <a:pt x="9490788" y="6103775"/>
                  </a:lnTo>
                  <a:lnTo>
                    <a:pt x="9444005" y="61059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133805" y="4015156"/>
              <a:ext cx="9315448" cy="559117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72216"/>
            <a:ext cx="12197715" cy="206121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5250"/>
              </a:lnSpc>
              <a:spcBef>
                <a:spcPts val="480"/>
              </a:spcBef>
            </a:pPr>
            <a:r>
              <a:rPr sz="4600" spc="375" dirty="0"/>
              <a:t>EXPERIMENTAL</a:t>
            </a:r>
            <a:r>
              <a:rPr sz="4600" spc="-140" dirty="0"/>
              <a:t> </a:t>
            </a:r>
            <a:r>
              <a:rPr sz="4600" spc="455" dirty="0"/>
              <a:t>PROXIMATE</a:t>
            </a:r>
            <a:r>
              <a:rPr sz="4600" spc="-135" dirty="0"/>
              <a:t> </a:t>
            </a:r>
            <a:r>
              <a:rPr sz="4600" spc="540" dirty="0"/>
              <a:t>ANALYSIS </a:t>
            </a:r>
            <a:r>
              <a:rPr sz="4600" spc="325" dirty="0"/>
              <a:t>RESULTS</a:t>
            </a:r>
            <a:r>
              <a:rPr sz="4600" spc="-130" dirty="0"/>
              <a:t> </a:t>
            </a:r>
            <a:r>
              <a:rPr sz="4600" spc="340" dirty="0"/>
              <a:t>OF</a:t>
            </a:r>
            <a:r>
              <a:rPr sz="4600" spc="-130" dirty="0"/>
              <a:t> </a:t>
            </a:r>
            <a:r>
              <a:rPr sz="4600" spc="280" dirty="0"/>
              <a:t>PEAT</a:t>
            </a:r>
            <a:r>
              <a:rPr sz="4600" spc="-130" dirty="0"/>
              <a:t> </a:t>
            </a:r>
            <a:r>
              <a:rPr sz="4600" spc="530" dirty="0"/>
              <a:t>CHARCOAL</a:t>
            </a:r>
            <a:r>
              <a:rPr sz="4600" spc="-125" dirty="0"/>
              <a:t> </a:t>
            </a:r>
            <a:r>
              <a:rPr sz="4600" spc="505" dirty="0"/>
              <a:t>COMPARED </a:t>
            </a:r>
            <a:r>
              <a:rPr sz="4600" spc="370" dirty="0"/>
              <a:t>WITH</a:t>
            </a:r>
            <a:r>
              <a:rPr sz="4600" spc="-120" dirty="0"/>
              <a:t> </a:t>
            </a:r>
            <a:r>
              <a:rPr sz="4600" spc="395" dirty="0"/>
              <a:t>ENGLAN</a:t>
            </a:r>
            <a:r>
              <a:rPr sz="4600" spc="-114" dirty="0"/>
              <a:t> </a:t>
            </a:r>
            <a:r>
              <a:rPr sz="4600" spc="509" dirty="0"/>
              <a:t>PHILIPPINES</a:t>
            </a:r>
            <a:r>
              <a:rPr sz="4600" spc="-114" dirty="0"/>
              <a:t> </a:t>
            </a:r>
            <a:r>
              <a:rPr sz="4600" spc="495" dirty="0"/>
              <a:t>STANDARDS</a:t>
            </a:r>
            <a:endParaRPr sz="4600"/>
          </a:p>
        </p:txBody>
      </p:sp>
      <p:grpSp>
        <p:nvGrpSpPr>
          <p:cNvPr id="3" name="object 3"/>
          <p:cNvGrpSpPr/>
          <p:nvPr/>
        </p:nvGrpSpPr>
        <p:grpSpPr>
          <a:xfrm>
            <a:off x="1028699" y="3545001"/>
            <a:ext cx="9930130" cy="6106160"/>
            <a:chOff x="1028699" y="3545001"/>
            <a:chExt cx="9930130" cy="6106160"/>
          </a:xfrm>
        </p:grpSpPr>
        <p:sp>
          <p:nvSpPr>
            <p:cNvPr id="4" name="object 4"/>
            <p:cNvSpPr/>
            <p:nvPr/>
          </p:nvSpPr>
          <p:spPr>
            <a:xfrm>
              <a:off x="1028699" y="3545001"/>
              <a:ext cx="9930130" cy="6106160"/>
            </a:xfrm>
            <a:custGeom>
              <a:avLst/>
              <a:gdLst/>
              <a:ahLst/>
              <a:cxnLst/>
              <a:rect l="l" t="t" r="r" b="b"/>
              <a:pathLst>
                <a:path w="9930130" h="6106159">
                  <a:moveTo>
                    <a:pt x="9444004" y="6105999"/>
                  </a:moveTo>
                  <a:lnTo>
                    <a:pt x="485774" y="6105999"/>
                  </a:lnTo>
                  <a:lnTo>
                    <a:pt x="438991" y="6103775"/>
                  </a:lnTo>
                  <a:lnTo>
                    <a:pt x="393466" y="6097240"/>
                  </a:lnTo>
                  <a:lnTo>
                    <a:pt x="349402" y="6086596"/>
                  </a:lnTo>
                  <a:lnTo>
                    <a:pt x="307004" y="6072048"/>
                  </a:lnTo>
                  <a:lnTo>
                    <a:pt x="266475" y="6053798"/>
                  </a:lnTo>
                  <a:lnTo>
                    <a:pt x="228018" y="6032052"/>
                  </a:lnTo>
                  <a:lnTo>
                    <a:pt x="191838" y="6007011"/>
                  </a:lnTo>
                  <a:lnTo>
                    <a:pt x="158137" y="5978880"/>
                  </a:lnTo>
                  <a:lnTo>
                    <a:pt x="127119" y="5947862"/>
                  </a:lnTo>
                  <a:lnTo>
                    <a:pt x="98988" y="5914161"/>
                  </a:lnTo>
                  <a:lnTo>
                    <a:pt x="73947" y="5877980"/>
                  </a:lnTo>
                  <a:lnTo>
                    <a:pt x="52200" y="5839523"/>
                  </a:lnTo>
                  <a:lnTo>
                    <a:pt x="33951" y="5798994"/>
                  </a:lnTo>
                  <a:lnTo>
                    <a:pt x="19402" y="5756596"/>
                  </a:lnTo>
                  <a:lnTo>
                    <a:pt x="8759" y="5712533"/>
                  </a:lnTo>
                  <a:lnTo>
                    <a:pt x="2223" y="5667007"/>
                  </a:lnTo>
                  <a:lnTo>
                    <a:pt x="0" y="5620224"/>
                  </a:lnTo>
                  <a:lnTo>
                    <a:pt x="0" y="485774"/>
                  </a:lnTo>
                  <a:lnTo>
                    <a:pt x="2223" y="438991"/>
                  </a:lnTo>
                  <a:lnTo>
                    <a:pt x="8759" y="393466"/>
                  </a:lnTo>
                  <a:lnTo>
                    <a:pt x="19402" y="349402"/>
                  </a:lnTo>
                  <a:lnTo>
                    <a:pt x="33951" y="307004"/>
                  </a:lnTo>
                  <a:lnTo>
                    <a:pt x="52200" y="266475"/>
                  </a:lnTo>
                  <a:lnTo>
                    <a:pt x="73947" y="228018"/>
                  </a:lnTo>
                  <a:lnTo>
                    <a:pt x="98988" y="191838"/>
                  </a:lnTo>
                  <a:lnTo>
                    <a:pt x="127119" y="158137"/>
                  </a:lnTo>
                  <a:lnTo>
                    <a:pt x="158137" y="127119"/>
                  </a:lnTo>
                  <a:lnTo>
                    <a:pt x="191838" y="98988"/>
                  </a:lnTo>
                  <a:lnTo>
                    <a:pt x="228018" y="73947"/>
                  </a:lnTo>
                  <a:lnTo>
                    <a:pt x="266475" y="52200"/>
                  </a:lnTo>
                  <a:lnTo>
                    <a:pt x="307004" y="33951"/>
                  </a:lnTo>
                  <a:lnTo>
                    <a:pt x="349402" y="19402"/>
                  </a:lnTo>
                  <a:lnTo>
                    <a:pt x="393466" y="8759"/>
                  </a:lnTo>
                  <a:lnTo>
                    <a:pt x="438991" y="2223"/>
                  </a:lnTo>
                  <a:lnTo>
                    <a:pt x="485774" y="0"/>
                  </a:lnTo>
                  <a:lnTo>
                    <a:pt x="9444004" y="0"/>
                  </a:lnTo>
                  <a:lnTo>
                    <a:pt x="9490788" y="2223"/>
                  </a:lnTo>
                  <a:lnTo>
                    <a:pt x="9536313" y="8759"/>
                  </a:lnTo>
                  <a:lnTo>
                    <a:pt x="9580376" y="19402"/>
                  </a:lnTo>
                  <a:lnTo>
                    <a:pt x="9622774" y="33951"/>
                  </a:lnTo>
                  <a:lnTo>
                    <a:pt x="9663304" y="52200"/>
                  </a:lnTo>
                  <a:lnTo>
                    <a:pt x="9701760" y="73947"/>
                  </a:lnTo>
                  <a:lnTo>
                    <a:pt x="9737941" y="98988"/>
                  </a:lnTo>
                  <a:lnTo>
                    <a:pt x="9771642" y="127119"/>
                  </a:lnTo>
                  <a:lnTo>
                    <a:pt x="9802660" y="158137"/>
                  </a:lnTo>
                  <a:lnTo>
                    <a:pt x="9830791" y="191838"/>
                  </a:lnTo>
                  <a:lnTo>
                    <a:pt x="9855832" y="228018"/>
                  </a:lnTo>
                  <a:lnTo>
                    <a:pt x="9877579" y="266475"/>
                  </a:lnTo>
                  <a:lnTo>
                    <a:pt x="9895828" y="307004"/>
                  </a:lnTo>
                  <a:lnTo>
                    <a:pt x="9910376" y="349402"/>
                  </a:lnTo>
                  <a:lnTo>
                    <a:pt x="9921020" y="393466"/>
                  </a:lnTo>
                  <a:lnTo>
                    <a:pt x="9927556" y="438991"/>
                  </a:lnTo>
                  <a:lnTo>
                    <a:pt x="9929779" y="485774"/>
                  </a:lnTo>
                  <a:lnTo>
                    <a:pt x="9929779" y="5620224"/>
                  </a:lnTo>
                  <a:lnTo>
                    <a:pt x="9927556" y="5667007"/>
                  </a:lnTo>
                  <a:lnTo>
                    <a:pt x="9921020" y="5712533"/>
                  </a:lnTo>
                  <a:lnTo>
                    <a:pt x="9910376" y="5756596"/>
                  </a:lnTo>
                  <a:lnTo>
                    <a:pt x="9895828" y="5798994"/>
                  </a:lnTo>
                  <a:lnTo>
                    <a:pt x="9877579" y="5839523"/>
                  </a:lnTo>
                  <a:lnTo>
                    <a:pt x="9855832" y="5877980"/>
                  </a:lnTo>
                  <a:lnTo>
                    <a:pt x="9830791" y="5914161"/>
                  </a:lnTo>
                  <a:lnTo>
                    <a:pt x="9802660" y="5947862"/>
                  </a:lnTo>
                  <a:lnTo>
                    <a:pt x="9771642" y="5978880"/>
                  </a:lnTo>
                  <a:lnTo>
                    <a:pt x="9737941" y="6007011"/>
                  </a:lnTo>
                  <a:lnTo>
                    <a:pt x="9701760" y="6032052"/>
                  </a:lnTo>
                  <a:lnTo>
                    <a:pt x="9663304" y="6053798"/>
                  </a:lnTo>
                  <a:lnTo>
                    <a:pt x="9622774" y="6072048"/>
                  </a:lnTo>
                  <a:lnTo>
                    <a:pt x="9580376" y="6086596"/>
                  </a:lnTo>
                  <a:lnTo>
                    <a:pt x="9536313" y="6097240"/>
                  </a:lnTo>
                  <a:lnTo>
                    <a:pt x="9490788" y="6103775"/>
                  </a:lnTo>
                  <a:lnTo>
                    <a:pt x="9444004" y="61059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10363" y="3820930"/>
              <a:ext cx="9315448" cy="559117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972216"/>
            <a:ext cx="11791315" cy="206121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5250"/>
              </a:lnSpc>
              <a:spcBef>
                <a:spcPts val="480"/>
              </a:spcBef>
            </a:pPr>
            <a:r>
              <a:rPr sz="4600" spc="375" dirty="0"/>
              <a:t>EXPERIMENTAL</a:t>
            </a:r>
            <a:r>
              <a:rPr sz="4600" spc="-130" dirty="0"/>
              <a:t> </a:t>
            </a:r>
            <a:r>
              <a:rPr sz="4600" spc="409" dirty="0"/>
              <a:t>FIXED</a:t>
            </a:r>
            <a:r>
              <a:rPr sz="4600" spc="-125" dirty="0"/>
              <a:t> </a:t>
            </a:r>
            <a:r>
              <a:rPr sz="4600" spc="560" dirty="0"/>
              <a:t>CARBON</a:t>
            </a:r>
            <a:r>
              <a:rPr sz="4600" spc="-125" dirty="0"/>
              <a:t> </a:t>
            </a:r>
            <a:r>
              <a:rPr sz="4600" spc="315" dirty="0"/>
              <a:t>RESULTS </a:t>
            </a:r>
            <a:r>
              <a:rPr sz="4600" spc="340" dirty="0"/>
              <a:t>OF</a:t>
            </a:r>
            <a:r>
              <a:rPr sz="4600" spc="-120" dirty="0"/>
              <a:t> </a:t>
            </a:r>
            <a:r>
              <a:rPr sz="4600" spc="280" dirty="0"/>
              <a:t>PEAT</a:t>
            </a:r>
            <a:r>
              <a:rPr sz="4600" spc="-125" dirty="0"/>
              <a:t> </a:t>
            </a:r>
            <a:r>
              <a:rPr sz="4600" spc="530" dirty="0"/>
              <a:t>CHARCOAL</a:t>
            </a:r>
            <a:r>
              <a:rPr sz="4600" spc="-120" dirty="0"/>
              <a:t> </a:t>
            </a:r>
            <a:r>
              <a:rPr sz="4600" spc="515" dirty="0"/>
              <a:t>COMPARED</a:t>
            </a:r>
            <a:r>
              <a:rPr sz="4600" spc="-120" dirty="0"/>
              <a:t> </a:t>
            </a:r>
            <a:r>
              <a:rPr sz="4600" spc="350" dirty="0"/>
              <a:t>WITH </a:t>
            </a:r>
            <a:r>
              <a:rPr sz="4600" spc="409" dirty="0"/>
              <a:t>ENGLAND</a:t>
            </a:r>
            <a:r>
              <a:rPr sz="4600" spc="-114" dirty="0"/>
              <a:t> </a:t>
            </a:r>
            <a:r>
              <a:rPr sz="4600" spc="509" dirty="0"/>
              <a:t>PHILIPPINES</a:t>
            </a:r>
            <a:r>
              <a:rPr sz="4600" spc="-110" dirty="0"/>
              <a:t> </a:t>
            </a:r>
            <a:r>
              <a:rPr sz="4600" spc="495" dirty="0"/>
              <a:t>STANDARDS</a:t>
            </a:r>
            <a:endParaRPr sz="4600"/>
          </a:p>
        </p:txBody>
      </p:sp>
      <p:grpSp>
        <p:nvGrpSpPr>
          <p:cNvPr id="3" name="object 3"/>
          <p:cNvGrpSpPr/>
          <p:nvPr/>
        </p:nvGrpSpPr>
        <p:grpSpPr>
          <a:xfrm>
            <a:off x="1028699" y="3730815"/>
            <a:ext cx="9930130" cy="6106160"/>
            <a:chOff x="1028699" y="3730815"/>
            <a:chExt cx="9930130" cy="6106160"/>
          </a:xfrm>
        </p:grpSpPr>
        <p:sp>
          <p:nvSpPr>
            <p:cNvPr id="4" name="object 4"/>
            <p:cNvSpPr/>
            <p:nvPr/>
          </p:nvSpPr>
          <p:spPr>
            <a:xfrm>
              <a:off x="1028699" y="3730815"/>
              <a:ext cx="9930130" cy="6106160"/>
            </a:xfrm>
            <a:custGeom>
              <a:avLst/>
              <a:gdLst/>
              <a:ahLst/>
              <a:cxnLst/>
              <a:rect l="l" t="t" r="r" b="b"/>
              <a:pathLst>
                <a:path w="9930130" h="6106159">
                  <a:moveTo>
                    <a:pt x="9444004" y="6105999"/>
                  </a:moveTo>
                  <a:lnTo>
                    <a:pt x="485774" y="6105999"/>
                  </a:lnTo>
                  <a:lnTo>
                    <a:pt x="438991" y="6103775"/>
                  </a:lnTo>
                  <a:lnTo>
                    <a:pt x="393466" y="6097240"/>
                  </a:lnTo>
                  <a:lnTo>
                    <a:pt x="349402" y="6086596"/>
                  </a:lnTo>
                  <a:lnTo>
                    <a:pt x="307004" y="6072048"/>
                  </a:lnTo>
                  <a:lnTo>
                    <a:pt x="266475" y="6053798"/>
                  </a:lnTo>
                  <a:lnTo>
                    <a:pt x="228018" y="6032051"/>
                  </a:lnTo>
                  <a:lnTo>
                    <a:pt x="191838" y="6007011"/>
                  </a:lnTo>
                  <a:lnTo>
                    <a:pt x="158137" y="5978880"/>
                  </a:lnTo>
                  <a:lnTo>
                    <a:pt x="127119" y="5947862"/>
                  </a:lnTo>
                  <a:lnTo>
                    <a:pt x="98988" y="5914161"/>
                  </a:lnTo>
                  <a:lnTo>
                    <a:pt x="73947" y="5877980"/>
                  </a:lnTo>
                  <a:lnTo>
                    <a:pt x="52200" y="5839524"/>
                  </a:lnTo>
                  <a:lnTo>
                    <a:pt x="33951" y="5798995"/>
                  </a:lnTo>
                  <a:lnTo>
                    <a:pt x="19402" y="5756597"/>
                  </a:lnTo>
                  <a:lnTo>
                    <a:pt x="8759" y="5712533"/>
                  </a:lnTo>
                  <a:lnTo>
                    <a:pt x="2223" y="5667008"/>
                  </a:lnTo>
                  <a:lnTo>
                    <a:pt x="0" y="5620225"/>
                  </a:lnTo>
                  <a:lnTo>
                    <a:pt x="0" y="485774"/>
                  </a:lnTo>
                  <a:lnTo>
                    <a:pt x="2223" y="438991"/>
                  </a:lnTo>
                  <a:lnTo>
                    <a:pt x="8759" y="393466"/>
                  </a:lnTo>
                  <a:lnTo>
                    <a:pt x="19402" y="349402"/>
                  </a:lnTo>
                  <a:lnTo>
                    <a:pt x="33951" y="307004"/>
                  </a:lnTo>
                  <a:lnTo>
                    <a:pt x="52200" y="266475"/>
                  </a:lnTo>
                  <a:lnTo>
                    <a:pt x="73947" y="228018"/>
                  </a:lnTo>
                  <a:lnTo>
                    <a:pt x="98988" y="191838"/>
                  </a:lnTo>
                  <a:lnTo>
                    <a:pt x="127119" y="158137"/>
                  </a:lnTo>
                  <a:lnTo>
                    <a:pt x="158137" y="127119"/>
                  </a:lnTo>
                  <a:lnTo>
                    <a:pt x="191838" y="98988"/>
                  </a:lnTo>
                  <a:lnTo>
                    <a:pt x="228018" y="73947"/>
                  </a:lnTo>
                  <a:lnTo>
                    <a:pt x="266475" y="52200"/>
                  </a:lnTo>
                  <a:lnTo>
                    <a:pt x="307004" y="33951"/>
                  </a:lnTo>
                  <a:lnTo>
                    <a:pt x="349402" y="19402"/>
                  </a:lnTo>
                  <a:lnTo>
                    <a:pt x="393466" y="8759"/>
                  </a:lnTo>
                  <a:lnTo>
                    <a:pt x="438991" y="2223"/>
                  </a:lnTo>
                  <a:lnTo>
                    <a:pt x="485774" y="0"/>
                  </a:lnTo>
                  <a:lnTo>
                    <a:pt x="9444004" y="0"/>
                  </a:lnTo>
                  <a:lnTo>
                    <a:pt x="9490788" y="2223"/>
                  </a:lnTo>
                  <a:lnTo>
                    <a:pt x="9536313" y="8759"/>
                  </a:lnTo>
                  <a:lnTo>
                    <a:pt x="9580376" y="19402"/>
                  </a:lnTo>
                  <a:lnTo>
                    <a:pt x="9622774" y="33951"/>
                  </a:lnTo>
                  <a:lnTo>
                    <a:pt x="9663304" y="52200"/>
                  </a:lnTo>
                  <a:lnTo>
                    <a:pt x="9701760" y="73947"/>
                  </a:lnTo>
                  <a:lnTo>
                    <a:pt x="9737941" y="98988"/>
                  </a:lnTo>
                  <a:lnTo>
                    <a:pt x="9771642" y="127119"/>
                  </a:lnTo>
                  <a:lnTo>
                    <a:pt x="9802660" y="158137"/>
                  </a:lnTo>
                  <a:lnTo>
                    <a:pt x="9830791" y="191838"/>
                  </a:lnTo>
                  <a:lnTo>
                    <a:pt x="9855832" y="228018"/>
                  </a:lnTo>
                  <a:lnTo>
                    <a:pt x="9877579" y="266475"/>
                  </a:lnTo>
                  <a:lnTo>
                    <a:pt x="9895828" y="307004"/>
                  </a:lnTo>
                  <a:lnTo>
                    <a:pt x="9910376" y="349402"/>
                  </a:lnTo>
                  <a:lnTo>
                    <a:pt x="9921020" y="393466"/>
                  </a:lnTo>
                  <a:lnTo>
                    <a:pt x="9927556" y="438991"/>
                  </a:lnTo>
                  <a:lnTo>
                    <a:pt x="9929779" y="485774"/>
                  </a:lnTo>
                  <a:lnTo>
                    <a:pt x="9929779" y="5620225"/>
                  </a:lnTo>
                  <a:lnTo>
                    <a:pt x="9927556" y="5667008"/>
                  </a:lnTo>
                  <a:lnTo>
                    <a:pt x="9921020" y="5712533"/>
                  </a:lnTo>
                  <a:lnTo>
                    <a:pt x="9910376" y="5756597"/>
                  </a:lnTo>
                  <a:lnTo>
                    <a:pt x="9895828" y="5798995"/>
                  </a:lnTo>
                  <a:lnTo>
                    <a:pt x="9877579" y="5839524"/>
                  </a:lnTo>
                  <a:lnTo>
                    <a:pt x="9855832" y="5877980"/>
                  </a:lnTo>
                  <a:lnTo>
                    <a:pt x="9830791" y="5914161"/>
                  </a:lnTo>
                  <a:lnTo>
                    <a:pt x="9802660" y="5947862"/>
                  </a:lnTo>
                  <a:lnTo>
                    <a:pt x="9771642" y="5978880"/>
                  </a:lnTo>
                  <a:lnTo>
                    <a:pt x="9737941" y="6007011"/>
                  </a:lnTo>
                  <a:lnTo>
                    <a:pt x="9701760" y="6032051"/>
                  </a:lnTo>
                  <a:lnTo>
                    <a:pt x="9663304" y="6053798"/>
                  </a:lnTo>
                  <a:lnTo>
                    <a:pt x="9622774" y="6072048"/>
                  </a:lnTo>
                  <a:lnTo>
                    <a:pt x="9580376" y="6086596"/>
                  </a:lnTo>
                  <a:lnTo>
                    <a:pt x="9536313" y="6097240"/>
                  </a:lnTo>
                  <a:lnTo>
                    <a:pt x="9490788" y="6103775"/>
                  </a:lnTo>
                  <a:lnTo>
                    <a:pt x="9444004" y="61059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61824" y="3933060"/>
              <a:ext cx="9210674" cy="55244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18288000" cy="10287000"/>
            <a:chOff x="0" y="1"/>
            <a:chExt cx="18288000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1275044"/>
              <a:ext cx="18288000" cy="9012555"/>
            </a:xfrm>
            <a:custGeom>
              <a:avLst/>
              <a:gdLst/>
              <a:ahLst/>
              <a:cxnLst/>
              <a:rect l="l" t="t" r="r" b="b"/>
              <a:pathLst>
                <a:path w="18288000" h="9012555">
                  <a:moveTo>
                    <a:pt x="18288000" y="9011957"/>
                  </a:moveTo>
                  <a:lnTo>
                    <a:pt x="0" y="9011957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9011957"/>
                  </a:lnTo>
                  <a:close/>
                </a:path>
              </a:pathLst>
            </a:custGeom>
            <a:solidFill>
              <a:srgbClr val="EFEC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092202" y="1028712"/>
              <a:ext cx="4167504" cy="925830"/>
            </a:xfrm>
            <a:custGeom>
              <a:avLst/>
              <a:gdLst/>
              <a:ahLst/>
              <a:cxnLst/>
              <a:rect l="l" t="t" r="r" b="b"/>
              <a:pathLst>
                <a:path w="4167505" h="925830">
                  <a:moveTo>
                    <a:pt x="782434" y="0"/>
                  </a:moveTo>
                  <a:lnTo>
                    <a:pt x="308597" y="0"/>
                  </a:lnTo>
                  <a:lnTo>
                    <a:pt x="0" y="925779"/>
                  </a:lnTo>
                  <a:lnTo>
                    <a:pt x="473837" y="925779"/>
                  </a:lnTo>
                  <a:lnTo>
                    <a:pt x="782434" y="0"/>
                  </a:lnTo>
                  <a:close/>
                </a:path>
                <a:path w="4167505" h="925830">
                  <a:moveTo>
                    <a:pt x="1458861" y="0"/>
                  </a:moveTo>
                  <a:lnTo>
                    <a:pt x="985037" y="0"/>
                  </a:lnTo>
                  <a:lnTo>
                    <a:pt x="676440" y="925779"/>
                  </a:lnTo>
                  <a:lnTo>
                    <a:pt x="1150277" y="925779"/>
                  </a:lnTo>
                  <a:lnTo>
                    <a:pt x="1458861" y="0"/>
                  </a:lnTo>
                  <a:close/>
                </a:path>
                <a:path w="4167505" h="925830">
                  <a:moveTo>
                    <a:pt x="2135301" y="0"/>
                  </a:moveTo>
                  <a:lnTo>
                    <a:pt x="1661464" y="0"/>
                  </a:lnTo>
                  <a:lnTo>
                    <a:pt x="1352880" y="925779"/>
                  </a:lnTo>
                  <a:lnTo>
                    <a:pt x="1826704" y="925779"/>
                  </a:lnTo>
                  <a:lnTo>
                    <a:pt x="2135301" y="0"/>
                  </a:lnTo>
                  <a:close/>
                </a:path>
                <a:path w="4167505" h="925830">
                  <a:moveTo>
                    <a:pt x="2811742" y="0"/>
                  </a:moveTo>
                  <a:lnTo>
                    <a:pt x="2337905" y="0"/>
                  </a:lnTo>
                  <a:lnTo>
                    <a:pt x="2029307" y="925779"/>
                  </a:lnTo>
                  <a:lnTo>
                    <a:pt x="2503144" y="925779"/>
                  </a:lnTo>
                  <a:lnTo>
                    <a:pt x="2811742" y="0"/>
                  </a:lnTo>
                  <a:close/>
                </a:path>
                <a:path w="4167505" h="925830">
                  <a:moveTo>
                    <a:pt x="4167086" y="0"/>
                  </a:moveTo>
                  <a:lnTo>
                    <a:pt x="3014345" y="0"/>
                  </a:lnTo>
                  <a:lnTo>
                    <a:pt x="2705747" y="925779"/>
                  </a:lnTo>
                  <a:lnTo>
                    <a:pt x="3858501" y="925779"/>
                  </a:lnTo>
                  <a:lnTo>
                    <a:pt x="4167086" y="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29080" y="7120594"/>
              <a:ext cx="136275" cy="13606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417022" y="7120594"/>
              <a:ext cx="136300" cy="13606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4991" y="7120594"/>
              <a:ext cx="136275" cy="13606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92935" y="7120594"/>
              <a:ext cx="136300" cy="13606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928" y="7120594"/>
              <a:ext cx="136275" cy="13606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68870" y="7120594"/>
              <a:ext cx="136300" cy="1360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029080" y="7507858"/>
              <a:ext cx="136275" cy="13608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417022" y="7507858"/>
              <a:ext cx="136300" cy="1360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804991" y="7507858"/>
              <a:ext cx="136275" cy="1360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192935" y="7507858"/>
              <a:ext cx="136300" cy="1360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580928" y="7507858"/>
              <a:ext cx="136275" cy="1360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68870" y="7507858"/>
              <a:ext cx="136300" cy="1360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29080" y="7892727"/>
              <a:ext cx="136275" cy="13606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417022" y="7892727"/>
              <a:ext cx="136300" cy="13606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4991" y="7892727"/>
              <a:ext cx="136275" cy="1360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92935" y="7892727"/>
              <a:ext cx="136300" cy="13606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928" y="7892727"/>
              <a:ext cx="136275" cy="13606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029080" y="8280068"/>
              <a:ext cx="136275" cy="13608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68870" y="7892727"/>
              <a:ext cx="136300" cy="13606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417022" y="8280068"/>
              <a:ext cx="136300" cy="13608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804991" y="8280068"/>
              <a:ext cx="136275" cy="13608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192935" y="8280068"/>
              <a:ext cx="136300" cy="13608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580928" y="8280068"/>
              <a:ext cx="136275" cy="13608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968870" y="8280068"/>
              <a:ext cx="136300" cy="13608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029080" y="8667333"/>
              <a:ext cx="136275" cy="13608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417022" y="8667333"/>
              <a:ext cx="136300" cy="13608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804991" y="8667333"/>
              <a:ext cx="136275" cy="1360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192935" y="8667333"/>
              <a:ext cx="136300" cy="1360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580928" y="8667333"/>
              <a:ext cx="136275" cy="13608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968870" y="8667333"/>
              <a:ext cx="136300" cy="13608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029080" y="9052202"/>
              <a:ext cx="136275" cy="136063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417022" y="9052202"/>
              <a:ext cx="136300" cy="13606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804991" y="9052202"/>
              <a:ext cx="136275" cy="13606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192935" y="9052202"/>
              <a:ext cx="136300" cy="136063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580928" y="9052202"/>
              <a:ext cx="136275" cy="13606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7968870" y="9052202"/>
              <a:ext cx="136300" cy="136063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244072" y="4151280"/>
            <a:ext cx="9879965" cy="3718560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12700" marR="5080">
              <a:lnSpc>
                <a:spcPts val="14150"/>
              </a:lnSpc>
              <a:spcBef>
                <a:spcPts val="1019"/>
              </a:spcBef>
            </a:pPr>
            <a:r>
              <a:rPr sz="12450" spc="1140" dirty="0">
                <a:latin typeface="Trebuchet MS"/>
                <a:cs typeface="Trebuchet MS"/>
              </a:rPr>
              <a:t>FEASIBILITY </a:t>
            </a:r>
            <a:r>
              <a:rPr sz="12450" spc="835" dirty="0">
                <a:latin typeface="Trebuchet MS"/>
                <a:cs typeface="Trebuchet MS"/>
              </a:rPr>
              <a:t>STUDY</a:t>
            </a:r>
            <a:endParaRPr sz="12450">
              <a:latin typeface="Trebuchet MS"/>
              <a:cs typeface="Trebuchet MS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85946" y="8189450"/>
            <a:ext cx="5876925" cy="1291590"/>
          </a:xfrm>
          <a:custGeom>
            <a:avLst/>
            <a:gdLst/>
            <a:ahLst/>
            <a:cxnLst/>
            <a:rect l="l" t="t" r="r" b="b"/>
            <a:pathLst>
              <a:path w="5876925" h="1291590">
                <a:moveTo>
                  <a:pt x="5390566" y="1291339"/>
                </a:moveTo>
                <a:lnTo>
                  <a:pt x="485774" y="1291339"/>
                </a:lnTo>
                <a:lnTo>
                  <a:pt x="437762" y="1288962"/>
                </a:lnTo>
                <a:lnTo>
                  <a:pt x="390562" y="1281919"/>
                </a:lnTo>
                <a:lnTo>
                  <a:pt x="344494" y="1270341"/>
                </a:lnTo>
                <a:lnTo>
                  <a:pt x="299876" y="1254362"/>
                </a:lnTo>
                <a:lnTo>
                  <a:pt x="257028" y="1234112"/>
                </a:lnTo>
                <a:lnTo>
                  <a:pt x="216266" y="1209723"/>
                </a:lnTo>
                <a:lnTo>
                  <a:pt x="177911" y="1181328"/>
                </a:lnTo>
                <a:lnTo>
                  <a:pt x="142280" y="1149059"/>
                </a:lnTo>
                <a:lnTo>
                  <a:pt x="110010" y="1113428"/>
                </a:lnTo>
                <a:lnTo>
                  <a:pt x="81615" y="1075073"/>
                </a:lnTo>
                <a:lnTo>
                  <a:pt x="57227" y="1034311"/>
                </a:lnTo>
                <a:lnTo>
                  <a:pt x="36977" y="991462"/>
                </a:lnTo>
                <a:lnTo>
                  <a:pt x="20997" y="946845"/>
                </a:lnTo>
                <a:lnTo>
                  <a:pt x="9420" y="900777"/>
                </a:lnTo>
                <a:lnTo>
                  <a:pt x="2377" y="853577"/>
                </a:lnTo>
                <a:lnTo>
                  <a:pt x="0" y="805564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7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1"/>
                </a:lnTo>
                <a:lnTo>
                  <a:pt x="216266" y="81616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5390566" y="0"/>
                </a:lnTo>
                <a:lnTo>
                  <a:pt x="5438579" y="2377"/>
                </a:lnTo>
                <a:lnTo>
                  <a:pt x="5485779" y="9420"/>
                </a:lnTo>
                <a:lnTo>
                  <a:pt x="5531847" y="20997"/>
                </a:lnTo>
                <a:lnTo>
                  <a:pt x="5576464" y="36977"/>
                </a:lnTo>
                <a:lnTo>
                  <a:pt x="5619313" y="57227"/>
                </a:lnTo>
                <a:lnTo>
                  <a:pt x="5660074" y="81616"/>
                </a:lnTo>
                <a:lnTo>
                  <a:pt x="5698430" y="110011"/>
                </a:lnTo>
                <a:lnTo>
                  <a:pt x="5734061" y="142280"/>
                </a:lnTo>
                <a:lnTo>
                  <a:pt x="5766330" y="177911"/>
                </a:lnTo>
                <a:lnTo>
                  <a:pt x="5794725" y="216266"/>
                </a:lnTo>
                <a:lnTo>
                  <a:pt x="5819114" y="257028"/>
                </a:lnTo>
                <a:lnTo>
                  <a:pt x="5839364" y="299877"/>
                </a:lnTo>
                <a:lnTo>
                  <a:pt x="5855343" y="344494"/>
                </a:lnTo>
                <a:lnTo>
                  <a:pt x="5866921" y="390562"/>
                </a:lnTo>
                <a:lnTo>
                  <a:pt x="5873964" y="437762"/>
                </a:lnTo>
                <a:lnTo>
                  <a:pt x="5876341" y="485774"/>
                </a:lnTo>
                <a:lnTo>
                  <a:pt x="5876341" y="805564"/>
                </a:lnTo>
                <a:lnTo>
                  <a:pt x="5873964" y="853577"/>
                </a:lnTo>
                <a:lnTo>
                  <a:pt x="5866921" y="900777"/>
                </a:lnTo>
                <a:lnTo>
                  <a:pt x="5855343" y="946845"/>
                </a:lnTo>
                <a:lnTo>
                  <a:pt x="5839364" y="991462"/>
                </a:lnTo>
                <a:lnTo>
                  <a:pt x="5819114" y="1034311"/>
                </a:lnTo>
                <a:lnTo>
                  <a:pt x="5794725" y="1075073"/>
                </a:lnTo>
                <a:lnTo>
                  <a:pt x="5766330" y="1113428"/>
                </a:lnTo>
                <a:lnTo>
                  <a:pt x="5734061" y="1149059"/>
                </a:lnTo>
                <a:lnTo>
                  <a:pt x="5698430" y="1181328"/>
                </a:lnTo>
                <a:lnTo>
                  <a:pt x="5660074" y="1209723"/>
                </a:lnTo>
                <a:lnTo>
                  <a:pt x="5619313" y="1234112"/>
                </a:lnTo>
                <a:lnTo>
                  <a:pt x="5576464" y="1254362"/>
                </a:lnTo>
                <a:lnTo>
                  <a:pt x="5531847" y="1270341"/>
                </a:lnTo>
                <a:lnTo>
                  <a:pt x="5485779" y="1281919"/>
                </a:lnTo>
                <a:lnTo>
                  <a:pt x="5438579" y="1288962"/>
                </a:lnTo>
                <a:lnTo>
                  <a:pt x="5390566" y="1291339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681224" y="8439160"/>
            <a:ext cx="5372735" cy="6711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200" spc="830" dirty="0">
                <a:solidFill>
                  <a:srgbClr val="E6E6E6"/>
                </a:solidFill>
                <a:latin typeface="Trebuchet MS"/>
                <a:cs typeface="Trebuchet MS"/>
              </a:rPr>
              <a:t>Analytical</a:t>
            </a:r>
            <a:r>
              <a:rPr sz="4200" spc="-8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200" spc="700" dirty="0">
                <a:solidFill>
                  <a:srgbClr val="E6E6E6"/>
                </a:solidFill>
                <a:latin typeface="Trebuchet MS"/>
                <a:cs typeface="Trebuchet MS"/>
              </a:rPr>
              <a:t>study</a:t>
            </a:r>
            <a:endParaRPr sz="4200">
              <a:latin typeface="Trebuchet MS"/>
              <a:cs typeface="Trebuchet MS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253911" y="8446471"/>
            <a:ext cx="5171440" cy="69469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350" spc="819" dirty="0">
                <a:solidFill>
                  <a:srgbClr val="E6E6E6"/>
                </a:solidFill>
                <a:latin typeface="Trebuchet MS"/>
                <a:cs typeface="Trebuchet MS"/>
              </a:rPr>
              <a:t>Financial</a:t>
            </a:r>
            <a:r>
              <a:rPr sz="4350" spc="-8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350" spc="725" dirty="0">
                <a:solidFill>
                  <a:srgbClr val="E6E6E6"/>
                </a:solidFill>
                <a:latin typeface="Trebuchet MS"/>
                <a:cs typeface="Trebuchet MS"/>
              </a:rPr>
              <a:t>study</a:t>
            </a:r>
            <a:endParaRPr sz="43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86279" y="672956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5" y="1526048"/>
                </a:lnTo>
                <a:lnTo>
                  <a:pt x="437762" y="1523671"/>
                </a:lnTo>
                <a:lnTo>
                  <a:pt x="390562" y="1516627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5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7555134" y="0"/>
                </a:lnTo>
                <a:lnTo>
                  <a:pt x="7603146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0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1" y="257028"/>
                </a:lnTo>
                <a:lnTo>
                  <a:pt x="8003932" y="299876"/>
                </a:lnTo>
                <a:lnTo>
                  <a:pt x="8019911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1" y="1181553"/>
                </a:lnTo>
                <a:lnTo>
                  <a:pt x="8003932" y="1226171"/>
                </a:lnTo>
                <a:lnTo>
                  <a:pt x="7983681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0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7"/>
                </a:lnTo>
                <a:lnTo>
                  <a:pt x="7603146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65151" y="3791863"/>
            <a:ext cx="2070735" cy="1084580"/>
          </a:xfrm>
          <a:custGeom>
            <a:avLst/>
            <a:gdLst/>
            <a:ahLst/>
            <a:cxnLst/>
            <a:rect l="l" t="t" r="r" b="b"/>
            <a:pathLst>
              <a:path w="2070735" h="1084579">
                <a:moveTo>
                  <a:pt x="2070611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2070611" y="0"/>
                </a:lnTo>
                <a:lnTo>
                  <a:pt x="2070611" y="1084496"/>
                </a:lnTo>
                <a:close/>
              </a:path>
            </a:pathLst>
          </a:custGeom>
          <a:solidFill>
            <a:srgbClr val="44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65151" y="4976550"/>
            <a:ext cx="2070735" cy="1084580"/>
          </a:xfrm>
          <a:custGeom>
            <a:avLst/>
            <a:gdLst/>
            <a:ahLst/>
            <a:cxnLst/>
            <a:rect l="l" t="t" r="r" b="b"/>
            <a:pathLst>
              <a:path w="2070735" h="1084579">
                <a:moveTo>
                  <a:pt x="2070611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2070611" y="0"/>
                </a:lnTo>
                <a:lnTo>
                  <a:pt x="2070611" y="1084496"/>
                </a:lnTo>
                <a:close/>
              </a:path>
            </a:pathLst>
          </a:custGeom>
          <a:solidFill>
            <a:srgbClr val="44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65151" y="6161237"/>
            <a:ext cx="2070735" cy="1084580"/>
          </a:xfrm>
          <a:custGeom>
            <a:avLst/>
            <a:gdLst/>
            <a:ahLst/>
            <a:cxnLst/>
            <a:rect l="l" t="t" r="r" b="b"/>
            <a:pathLst>
              <a:path w="2070735" h="1084579">
                <a:moveTo>
                  <a:pt x="2070611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2070611" y="0"/>
                </a:lnTo>
                <a:lnTo>
                  <a:pt x="2070611" y="1084496"/>
                </a:lnTo>
                <a:close/>
              </a:path>
            </a:pathLst>
          </a:custGeom>
          <a:solidFill>
            <a:srgbClr val="44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65151" y="7345925"/>
            <a:ext cx="2070735" cy="1084580"/>
          </a:xfrm>
          <a:custGeom>
            <a:avLst/>
            <a:gdLst/>
            <a:ahLst/>
            <a:cxnLst/>
            <a:rect l="l" t="t" r="r" b="b"/>
            <a:pathLst>
              <a:path w="2070735" h="1084579">
                <a:moveTo>
                  <a:pt x="2070611" y="1084495"/>
                </a:moveTo>
                <a:lnTo>
                  <a:pt x="0" y="1084495"/>
                </a:lnTo>
                <a:lnTo>
                  <a:pt x="0" y="0"/>
                </a:lnTo>
                <a:lnTo>
                  <a:pt x="2070611" y="0"/>
                </a:lnTo>
                <a:lnTo>
                  <a:pt x="2070611" y="1084495"/>
                </a:lnTo>
                <a:close/>
              </a:path>
            </a:pathLst>
          </a:custGeom>
          <a:solidFill>
            <a:srgbClr val="44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665151" y="8530612"/>
            <a:ext cx="2070735" cy="1084580"/>
          </a:xfrm>
          <a:custGeom>
            <a:avLst/>
            <a:gdLst/>
            <a:ahLst/>
            <a:cxnLst/>
            <a:rect l="l" t="t" r="r" b="b"/>
            <a:pathLst>
              <a:path w="2070735" h="1084579">
                <a:moveTo>
                  <a:pt x="2070611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2070611" y="0"/>
                </a:lnTo>
                <a:lnTo>
                  <a:pt x="2070611" y="1084496"/>
                </a:lnTo>
                <a:close/>
              </a:path>
            </a:pathLst>
          </a:custGeom>
          <a:solidFill>
            <a:srgbClr val="44444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835954" y="4976550"/>
            <a:ext cx="3924935" cy="1084580"/>
          </a:xfrm>
          <a:custGeom>
            <a:avLst/>
            <a:gdLst/>
            <a:ahLst/>
            <a:cxnLst/>
            <a:rect l="l" t="t" r="r" b="b"/>
            <a:pathLst>
              <a:path w="3924934" h="1084579">
                <a:moveTo>
                  <a:pt x="3924624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3924624" y="0"/>
                </a:lnTo>
                <a:lnTo>
                  <a:pt x="3924624" y="10844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860769" y="4976550"/>
            <a:ext cx="3933190" cy="1084580"/>
          </a:xfrm>
          <a:custGeom>
            <a:avLst/>
            <a:gdLst/>
            <a:ahLst/>
            <a:cxnLst/>
            <a:rect l="l" t="t" r="r" b="b"/>
            <a:pathLst>
              <a:path w="3933190" h="1084579">
                <a:moveTo>
                  <a:pt x="3932935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3932935" y="0"/>
                </a:lnTo>
                <a:lnTo>
                  <a:pt x="3932935" y="10844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893896" y="4976550"/>
            <a:ext cx="3937635" cy="1084580"/>
          </a:xfrm>
          <a:custGeom>
            <a:avLst/>
            <a:gdLst/>
            <a:ahLst/>
            <a:cxnLst/>
            <a:rect l="l" t="t" r="r" b="b"/>
            <a:pathLst>
              <a:path w="3937634" h="1084579">
                <a:moveTo>
                  <a:pt x="3937181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3937181" y="0"/>
                </a:lnTo>
                <a:lnTo>
                  <a:pt x="3937181" y="10844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35954" y="6161237"/>
            <a:ext cx="3924935" cy="1084580"/>
          </a:xfrm>
          <a:custGeom>
            <a:avLst/>
            <a:gdLst/>
            <a:ahLst/>
            <a:cxnLst/>
            <a:rect l="l" t="t" r="r" b="b"/>
            <a:pathLst>
              <a:path w="3924934" h="1084579">
                <a:moveTo>
                  <a:pt x="3924624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3924624" y="0"/>
                </a:lnTo>
                <a:lnTo>
                  <a:pt x="3924624" y="10844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860769" y="6161237"/>
            <a:ext cx="3933190" cy="1084580"/>
          </a:xfrm>
          <a:custGeom>
            <a:avLst/>
            <a:gdLst/>
            <a:ahLst/>
            <a:cxnLst/>
            <a:rect l="l" t="t" r="r" b="b"/>
            <a:pathLst>
              <a:path w="3933190" h="1084579">
                <a:moveTo>
                  <a:pt x="3932935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3932935" y="0"/>
                </a:lnTo>
                <a:lnTo>
                  <a:pt x="3932935" y="10844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1893896" y="6161237"/>
            <a:ext cx="3937635" cy="1084580"/>
          </a:xfrm>
          <a:custGeom>
            <a:avLst/>
            <a:gdLst/>
            <a:ahLst/>
            <a:cxnLst/>
            <a:rect l="l" t="t" r="r" b="b"/>
            <a:pathLst>
              <a:path w="3937634" h="1084579">
                <a:moveTo>
                  <a:pt x="3937181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3937181" y="0"/>
                </a:lnTo>
                <a:lnTo>
                  <a:pt x="3937181" y="10844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35954" y="7345925"/>
            <a:ext cx="3924935" cy="1084580"/>
          </a:xfrm>
          <a:custGeom>
            <a:avLst/>
            <a:gdLst/>
            <a:ahLst/>
            <a:cxnLst/>
            <a:rect l="l" t="t" r="r" b="b"/>
            <a:pathLst>
              <a:path w="3924934" h="1084579">
                <a:moveTo>
                  <a:pt x="3924624" y="1084495"/>
                </a:moveTo>
                <a:lnTo>
                  <a:pt x="0" y="1084495"/>
                </a:lnTo>
                <a:lnTo>
                  <a:pt x="0" y="0"/>
                </a:lnTo>
                <a:lnTo>
                  <a:pt x="3924624" y="0"/>
                </a:lnTo>
                <a:lnTo>
                  <a:pt x="3924624" y="10844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860769" y="7345925"/>
            <a:ext cx="3933190" cy="1084580"/>
          </a:xfrm>
          <a:custGeom>
            <a:avLst/>
            <a:gdLst/>
            <a:ahLst/>
            <a:cxnLst/>
            <a:rect l="l" t="t" r="r" b="b"/>
            <a:pathLst>
              <a:path w="3933190" h="1084579">
                <a:moveTo>
                  <a:pt x="3932935" y="1084495"/>
                </a:moveTo>
                <a:lnTo>
                  <a:pt x="0" y="1084495"/>
                </a:lnTo>
                <a:lnTo>
                  <a:pt x="0" y="0"/>
                </a:lnTo>
                <a:lnTo>
                  <a:pt x="3932935" y="0"/>
                </a:lnTo>
                <a:lnTo>
                  <a:pt x="3932935" y="10844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893896" y="7345925"/>
            <a:ext cx="3937635" cy="1084580"/>
          </a:xfrm>
          <a:custGeom>
            <a:avLst/>
            <a:gdLst/>
            <a:ahLst/>
            <a:cxnLst/>
            <a:rect l="l" t="t" r="r" b="b"/>
            <a:pathLst>
              <a:path w="3937634" h="1084579">
                <a:moveTo>
                  <a:pt x="3937181" y="1084495"/>
                </a:moveTo>
                <a:lnTo>
                  <a:pt x="0" y="1084495"/>
                </a:lnTo>
                <a:lnTo>
                  <a:pt x="0" y="0"/>
                </a:lnTo>
                <a:lnTo>
                  <a:pt x="3937181" y="0"/>
                </a:lnTo>
                <a:lnTo>
                  <a:pt x="3937181" y="10844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35954" y="8530612"/>
            <a:ext cx="3924935" cy="1084580"/>
          </a:xfrm>
          <a:custGeom>
            <a:avLst/>
            <a:gdLst/>
            <a:ahLst/>
            <a:cxnLst/>
            <a:rect l="l" t="t" r="r" b="b"/>
            <a:pathLst>
              <a:path w="3924934" h="1084579">
                <a:moveTo>
                  <a:pt x="3924624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3924624" y="0"/>
                </a:lnTo>
                <a:lnTo>
                  <a:pt x="3924624" y="10844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860769" y="8530612"/>
            <a:ext cx="3933190" cy="1084580"/>
          </a:xfrm>
          <a:custGeom>
            <a:avLst/>
            <a:gdLst/>
            <a:ahLst/>
            <a:cxnLst/>
            <a:rect l="l" t="t" r="r" b="b"/>
            <a:pathLst>
              <a:path w="3933190" h="1084579">
                <a:moveTo>
                  <a:pt x="3932935" y="1084496"/>
                </a:moveTo>
                <a:lnTo>
                  <a:pt x="0" y="1084496"/>
                </a:lnTo>
                <a:lnTo>
                  <a:pt x="0" y="0"/>
                </a:lnTo>
                <a:lnTo>
                  <a:pt x="3932935" y="0"/>
                </a:lnTo>
                <a:lnTo>
                  <a:pt x="3932935" y="10844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9" name="object 19"/>
          <p:cNvGrpSpPr/>
          <p:nvPr/>
        </p:nvGrpSpPr>
        <p:grpSpPr>
          <a:xfrm>
            <a:off x="11893896" y="8530612"/>
            <a:ext cx="3937635" cy="1084580"/>
            <a:chOff x="11893896" y="8530612"/>
            <a:chExt cx="3937635" cy="1084580"/>
          </a:xfrm>
        </p:grpSpPr>
        <p:sp>
          <p:nvSpPr>
            <p:cNvPr id="20" name="object 20"/>
            <p:cNvSpPr/>
            <p:nvPr/>
          </p:nvSpPr>
          <p:spPr>
            <a:xfrm>
              <a:off x="11893896" y="8530612"/>
              <a:ext cx="3937635" cy="1084580"/>
            </a:xfrm>
            <a:custGeom>
              <a:avLst/>
              <a:gdLst/>
              <a:ahLst/>
              <a:cxnLst/>
              <a:rect l="l" t="t" r="r" b="b"/>
              <a:pathLst>
                <a:path w="3937634" h="1084579">
                  <a:moveTo>
                    <a:pt x="3937181" y="1084496"/>
                  </a:moveTo>
                  <a:lnTo>
                    <a:pt x="0" y="1084496"/>
                  </a:lnTo>
                  <a:lnTo>
                    <a:pt x="0" y="0"/>
                  </a:lnTo>
                  <a:lnTo>
                    <a:pt x="3937181" y="0"/>
                  </a:lnTo>
                  <a:lnTo>
                    <a:pt x="3937181" y="108449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205191" y="8622125"/>
              <a:ext cx="1200149" cy="962024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3835954" y="3791863"/>
            <a:ext cx="3924935" cy="1084580"/>
          </a:xfrm>
          <a:prstGeom prst="rect">
            <a:avLst/>
          </a:prstGeom>
          <a:solidFill>
            <a:srgbClr val="6A8240"/>
          </a:solidFill>
        </p:spPr>
        <p:txBody>
          <a:bodyPr vert="horz" wrap="square" lIns="0" tIns="306070" rIns="0" bIns="0" rtlCol="0">
            <a:spAutoFit/>
          </a:bodyPr>
          <a:lstStyle/>
          <a:p>
            <a:pPr marL="870585">
              <a:lnSpc>
                <a:spcPct val="100000"/>
              </a:lnSpc>
              <a:spcBef>
                <a:spcPts val="2410"/>
              </a:spcBef>
            </a:pPr>
            <a:r>
              <a:rPr sz="2700" b="1" spc="85" dirty="0">
                <a:solidFill>
                  <a:srgbClr val="FFFFFF"/>
                </a:solidFill>
                <a:latin typeface="Calibri"/>
                <a:cs typeface="Calibri"/>
              </a:rPr>
              <a:t>1%</a:t>
            </a:r>
            <a:r>
              <a:rPr sz="27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290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27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350" dirty="0">
                <a:solidFill>
                  <a:srgbClr val="FFFFFF"/>
                </a:solidFill>
                <a:latin typeface="Calibri"/>
                <a:cs typeface="Calibri"/>
              </a:rPr>
              <a:t>starch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860769" y="3791863"/>
            <a:ext cx="3933190" cy="1084580"/>
          </a:xfrm>
          <a:prstGeom prst="rect">
            <a:avLst/>
          </a:prstGeom>
          <a:solidFill>
            <a:srgbClr val="6A8240"/>
          </a:solidFill>
        </p:spPr>
        <p:txBody>
          <a:bodyPr vert="horz" wrap="square" lIns="0" tIns="306070" rIns="0" bIns="0" rtlCol="0">
            <a:spAutoFit/>
          </a:bodyPr>
          <a:lstStyle/>
          <a:p>
            <a:pPr marL="840740">
              <a:lnSpc>
                <a:spcPct val="100000"/>
              </a:lnSpc>
              <a:spcBef>
                <a:spcPts val="2410"/>
              </a:spcBef>
            </a:pPr>
            <a:r>
              <a:rPr sz="2700" b="1" spc="350" dirty="0">
                <a:solidFill>
                  <a:srgbClr val="FFFFFF"/>
                </a:solidFill>
                <a:latin typeface="Calibri"/>
                <a:cs typeface="Calibri"/>
              </a:rPr>
              <a:t>2%</a:t>
            </a:r>
            <a:r>
              <a:rPr sz="27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290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27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350" dirty="0">
                <a:solidFill>
                  <a:srgbClr val="FFFFFF"/>
                </a:solidFill>
                <a:latin typeface="Calibri"/>
                <a:cs typeface="Calibri"/>
              </a:rPr>
              <a:t>starch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893896" y="3791863"/>
            <a:ext cx="3937635" cy="1084580"/>
          </a:xfrm>
          <a:prstGeom prst="rect">
            <a:avLst/>
          </a:prstGeom>
          <a:solidFill>
            <a:srgbClr val="6A8240"/>
          </a:solidFill>
        </p:spPr>
        <p:txBody>
          <a:bodyPr vert="horz" wrap="square" lIns="0" tIns="306070" rIns="0" bIns="0" rtlCol="0">
            <a:spAutoFit/>
          </a:bodyPr>
          <a:lstStyle/>
          <a:p>
            <a:pPr marL="842010">
              <a:lnSpc>
                <a:spcPct val="100000"/>
              </a:lnSpc>
              <a:spcBef>
                <a:spcPts val="2410"/>
              </a:spcBef>
            </a:pPr>
            <a:r>
              <a:rPr sz="2700" b="1" spc="355" dirty="0">
                <a:solidFill>
                  <a:srgbClr val="FFFFFF"/>
                </a:solidFill>
                <a:latin typeface="Calibri"/>
                <a:cs typeface="Calibri"/>
              </a:rPr>
              <a:t>5%</a:t>
            </a:r>
            <a:r>
              <a:rPr sz="2700" b="1" spc="18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290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2700" b="1" spc="1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00" b="1" spc="350" dirty="0">
                <a:solidFill>
                  <a:srgbClr val="FFFFFF"/>
                </a:solidFill>
                <a:latin typeface="Calibri"/>
                <a:cs typeface="Calibri"/>
              </a:rPr>
              <a:t>starch</a:t>
            </a:r>
            <a:endParaRPr sz="2700">
              <a:latin typeface="Calibri"/>
              <a:cs typeface="Calibri"/>
            </a:endParaRPr>
          </a:p>
        </p:txBody>
      </p:sp>
      <p:pic>
        <p:nvPicPr>
          <p:cNvPr id="25" name="object 2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21051" y="5144005"/>
            <a:ext cx="1571968" cy="747536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03283" y="6375777"/>
            <a:ext cx="1400579" cy="711646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94521" y="5038897"/>
            <a:ext cx="1056407" cy="962024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403087" y="5038897"/>
            <a:ext cx="990599" cy="962024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275924" y="5038897"/>
            <a:ext cx="1228724" cy="962024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94521" y="6252716"/>
            <a:ext cx="1056407" cy="962024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00545" y="6252716"/>
            <a:ext cx="1200149" cy="962024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201380" y="6247548"/>
            <a:ext cx="1200149" cy="962024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94521" y="7456199"/>
            <a:ext cx="1056407" cy="962024"/>
          </a:xfrm>
          <a:prstGeom prst="rect">
            <a:avLst/>
          </a:prstGeom>
        </p:spPr>
      </p:pic>
      <p:pic>
        <p:nvPicPr>
          <p:cNvPr id="34" name="object 3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03087" y="7456199"/>
            <a:ext cx="1056407" cy="962024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275924" y="7456199"/>
            <a:ext cx="1056407" cy="962024"/>
          </a:xfrm>
          <a:prstGeom prst="rect">
            <a:avLst/>
          </a:prstGeom>
        </p:spPr>
      </p:pic>
      <p:grpSp>
        <p:nvGrpSpPr>
          <p:cNvPr id="36" name="object 36"/>
          <p:cNvGrpSpPr/>
          <p:nvPr/>
        </p:nvGrpSpPr>
        <p:grpSpPr>
          <a:xfrm>
            <a:off x="2387246" y="7410034"/>
            <a:ext cx="629285" cy="951230"/>
            <a:chOff x="2387246" y="7410034"/>
            <a:chExt cx="629285" cy="951230"/>
          </a:xfrm>
        </p:grpSpPr>
        <p:sp>
          <p:nvSpPr>
            <p:cNvPr id="37" name="object 37"/>
            <p:cNvSpPr/>
            <p:nvPr/>
          </p:nvSpPr>
          <p:spPr>
            <a:xfrm>
              <a:off x="2387246" y="7410034"/>
              <a:ext cx="629285" cy="699770"/>
            </a:xfrm>
            <a:custGeom>
              <a:avLst/>
              <a:gdLst/>
              <a:ahLst/>
              <a:cxnLst/>
              <a:rect l="l" t="t" r="r" b="b"/>
              <a:pathLst>
                <a:path w="629285" h="699770">
                  <a:moveTo>
                    <a:pt x="314356" y="699278"/>
                  </a:moveTo>
                  <a:lnTo>
                    <a:pt x="266810" y="691800"/>
                  </a:lnTo>
                  <a:lnTo>
                    <a:pt x="225325" y="670942"/>
                  </a:lnTo>
                  <a:lnTo>
                    <a:pt x="192274" y="639067"/>
                  </a:lnTo>
                  <a:lnTo>
                    <a:pt x="170027" y="598538"/>
                  </a:lnTo>
                  <a:lnTo>
                    <a:pt x="138386" y="598538"/>
                  </a:lnTo>
                  <a:lnTo>
                    <a:pt x="94647" y="591509"/>
                  </a:lnTo>
                  <a:lnTo>
                    <a:pt x="56659" y="571939"/>
                  </a:lnTo>
                  <a:lnTo>
                    <a:pt x="26702" y="542097"/>
                  </a:lnTo>
                  <a:lnTo>
                    <a:pt x="7055" y="504256"/>
                  </a:lnTo>
                  <a:lnTo>
                    <a:pt x="0" y="460686"/>
                  </a:lnTo>
                  <a:lnTo>
                    <a:pt x="7055" y="417113"/>
                  </a:lnTo>
                  <a:lnTo>
                    <a:pt x="26702" y="379271"/>
                  </a:lnTo>
                  <a:lnTo>
                    <a:pt x="56659" y="349431"/>
                  </a:lnTo>
                  <a:lnTo>
                    <a:pt x="94647" y="329862"/>
                  </a:lnTo>
                  <a:lnTo>
                    <a:pt x="138386" y="322835"/>
                  </a:lnTo>
                  <a:lnTo>
                    <a:pt x="160844" y="322835"/>
                  </a:lnTo>
                  <a:lnTo>
                    <a:pt x="160844" y="152918"/>
                  </a:lnTo>
                  <a:lnTo>
                    <a:pt x="168670" y="104583"/>
                  </a:lnTo>
                  <a:lnTo>
                    <a:pt x="190463" y="62606"/>
                  </a:lnTo>
                  <a:lnTo>
                    <a:pt x="223694" y="29503"/>
                  </a:lnTo>
                  <a:lnTo>
                    <a:pt x="265834" y="7795"/>
                  </a:lnTo>
                  <a:lnTo>
                    <a:pt x="314356" y="0"/>
                  </a:lnTo>
                  <a:lnTo>
                    <a:pt x="362879" y="7795"/>
                  </a:lnTo>
                  <a:lnTo>
                    <a:pt x="405019" y="29503"/>
                  </a:lnTo>
                  <a:lnTo>
                    <a:pt x="438250" y="62606"/>
                  </a:lnTo>
                  <a:lnTo>
                    <a:pt x="460043" y="104583"/>
                  </a:lnTo>
                  <a:lnTo>
                    <a:pt x="467869" y="152918"/>
                  </a:lnTo>
                  <a:lnTo>
                    <a:pt x="467869" y="322835"/>
                  </a:lnTo>
                  <a:lnTo>
                    <a:pt x="490318" y="322835"/>
                  </a:lnTo>
                  <a:lnTo>
                    <a:pt x="534060" y="329862"/>
                  </a:lnTo>
                  <a:lnTo>
                    <a:pt x="572049" y="349431"/>
                  </a:lnTo>
                  <a:lnTo>
                    <a:pt x="602005" y="379271"/>
                  </a:lnTo>
                  <a:lnTo>
                    <a:pt x="621650" y="417113"/>
                  </a:lnTo>
                  <a:lnTo>
                    <a:pt x="628704" y="460686"/>
                  </a:lnTo>
                  <a:lnTo>
                    <a:pt x="621650" y="504256"/>
                  </a:lnTo>
                  <a:lnTo>
                    <a:pt x="602005" y="542097"/>
                  </a:lnTo>
                  <a:lnTo>
                    <a:pt x="572049" y="571939"/>
                  </a:lnTo>
                  <a:lnTo>
                    <a:pt x="534060" y="591509"/>
                  </a:lnTo>
                  <a:lnTo>
                    <a:pt x="490318" y="598538"/>
                  </a:lnTo>
                  <a:lnTo>
                    <a:pt x="458685" y="598538"/>
                  </a:lnTo>
                  <a:lnTo>
                    <a:pt x="436435" y="639067"/>
                  </a:lnTo>
                  <a:lnTo>
                    <a:pt x="403384" y="670942"/>
                  </a:lnTo>
                  <a:lnTo>
                    <a:pt x="361901" y="691800"/>
                  </a:lnTo>
                  <a:lnTo>
                    <a:pt x="314356" y="699278"/>
                  </a:lnTo>
                  <a:close/>
                </a:path>
              </a:pathLst>
            </a:custGeom>
            <a:solidFill>
              <a:srgbClr val="F9D0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50157" y="7926710"/>
              <a:ext cx="107108" cy="81862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45941" y="7926710"/>
              <a:ext cx="107108" cy="81862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391549" y="8115866"/>
              <a:ext cx="172915" cy="22150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38741" y="8115875"/>
              <a:ext cx="172914" cy="221495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645857" y="8118689"/>
              <a:ext cx="111492" cy="242093"/>
            </a:xfrm>
            <a:prstGeom prst="rect">
              <a:avLst/>
            </a:prstGeom>
          </p:spPr>
        </p:pic>
      </p:grpSp>
      <p:sp>
        <p:nvSpPr>
          <p:cNvPr id="43" name="object 43"/>
          <p:cNvSpPr/>
          <p:nvPr/>
        </p:nvSpPr>
        <p:spPr>
          <a:xfrm>
            <a:off x="2708286" y="9447794"/>
            <a:ext cx="20955" cy="20955"/>
          </a:xfrm>
          <a:custGeom>
            <a:avLst/>
            <a:gdLst/>
            <a:ahLst/>
            <a:cxnLst/>
            <a:rect l="l" t="t" r="r" b="b"/>
            <a:pathLst>
              <a:path w="20955" h="20954">
                <a:moveTo>
                  <a:pt x="15811" y="20481"/>
                </a:moveTo>
                <a:lnTo>
                  <a:pt x="4570" y="20481"/>
                </a:lnTo>
                <a:lnTo>
                  <a:pt x="0" y="15885"/>
                </a:lnTo>
                <a:lnTo>
                  <a:pt x="0" y="4595"/>
                </a:lnTo>
                <a:lnTo>
                  <a:pt x="4570" y="0"/>
                </a:lnTo>
                <a:lnTo>
                  <a:pt x="10190" y="0"/>
                </a:lnTo>
                <a:lnTo>
                  <a:pt x="15811" y="0"/>
                </a:lnTo>
                <a:lnTo>
                  <a:pt x="20381" y="4595"/>
                </a:lnTo>
                <a:lnTo>
                  <a:pt x="20381" y="15885"/>
                </a:lnTo>
                <a:lnTo>
                  <a:pt x="15811" y="204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689694" y="9522476"/>
            <a:ext cx="20955" cy="20955"/>
          </a:xfrm>
          <a:custGeom>
            <a:avLst/>
            <a:gdLst/>
            <a:ahLst/>
            <a:cxnLst/>
            <a:rect l="l" t="t" r="r" b="b"/>
            <a:pathLst>
              <a:path w="20955" h="20954">
                <a:moveTo>
                  <a:pt x="15811" y="20481"/>
                </a:moveTo>
                <a:lnTo>
                  <a:pt x="4570" y="20481"/>
                </a:lnTo>
                <a:lnTo>
                  <a:pt x="0" y="15885"/>
                </a:lnTo>
                <a:lnTo>
                  <a:pt x="0" y="4595"/>
                </a:lnTo>
                <a:lnTo>
                  <a:pt x="4570" y="0"/>
                </a:lnTo>
                <a:lnTo>
                  <a:pt x="10190" y="0"/>
                </a:lnTo>
                <a:lnTo>
                  <a:pt x="15811" y="0"/>
                </a:lnTo>
                <a:lnTo>
                  <a:pt x="20381" y="4595"/>
                </a:lnTo>
                <a:lnTo>
                  <a:pt x="20381" y="15885"/>
                </a:lnTo>
                <a:lnTo>
                  <a:pt x="15811" y="204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466616" y="9569155"/>
            <a:ext cx="20955" cy="20955"/>
          </a:xfrm>
          <a:custGeom>
            <a:avLst/>
            <a:gdLst/>
            <a:ahLst/>
            <a:cxnLst/>
            <a:rect l="l" t="t" r="r" b="b"/>
            <a:pathLst>
              <a:path w="20955" h="20954">
                <a:moveTo>
                  <a:pt x="15802" y="20481"/>
                </a:moveTo>
                <a:lnTo>
                  <a:pt x="4570" y="20481"/>
                </a:lnTo>
                <a:lnTo>
                  <a:pt x="0" y="15885"/>
                </a:lnTo>
                <a:lnTo>
                  <a:pt x="0" y="4595"/>
                </a:lnTo>
                <a:lnTo>
                  <a:pt x="4570" y="0"/>
                </a:lnTo>
                <a:lnTo>
                  <a:pt x="10190" y="0"/>
                </a:lnTo>
                <a:lnTo>
                  <a:pt x="15802" y="0"/>
                </a:lnTo>
                <a:lnTo>
                  <a:pt x="20373" y="4595"/>
                </a:lnTo>
                <a:lnTo>
                  <a:pt x="20373" y="15885"/>
                </a:lnTo>
                <a:lnTo>
                  <a:pt x="15802" y="204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271420" y="8588946"/>
            <a:ext cx="857250" cy="1028700"/>
          </a:xfrm>
          <a:custGeom>
            <a:avLst/>
            <a:gdLst/>
            <a:ahLst/>
            <a:cxnLst/>
            <a:rect l="l" t="t" r="r" b="b"/>
            <a:pathLst>
              <a:path w="857250" h="1028700">
                <a:moveTo>
                  <a:pt x="151231" y="724141"/>
                </a:moveTo>
                <a:lnTo>
                  <a:pt x="148691" y="708723"/>
                </a:lnTo>
                <a:lnTo>
                  <a:pt x="142862" y="696772"/>
                </a:lnTo>
                <a:lnTo>
                  <a:pt x="139979" y="692848"/>
                </a:lnTo>
                <a:lnTo>
                  <a:pt x="131991" y="685495"/>
                </a:lnTo>
                <a:lnTo>
                  <a:pt x="125031" y="678903"/>
                </a:lnTo>
                <a:lnTo>
                  <a:pt x="102235" y="642124"/>
                </a:lnTo>
                <a:lnTo>
                  <a:pt x="99847" y="632498"/>
                </a:lnTo>
                <a:lnTo>
                  <a:pt x="96075" y="641654"/>
                </a:lnTo>
                <a:lnTo>
                  <a:pt x="93027" y="653275"/>
                </a:lnTo>
                <a:lnTo>
                  <a:pt x="91617" y="666572"/>
                </a:lnTo>
                <a:lnTo>
                  <a:pt x="92786" y="680796"/>
                </a:lnTo>
                <a:lnTo>
                  <a:pt x="94145" y="687857"/>
                </a:lnTo>
                <a:lnTo>
                  <a:pt x="107861" y="705929"/>
                </a:lnTo>
                <a:lnTo>
                  <a:pt x="111188" y="717359"/>
                </a:lnTo>
                <a:lnTo>
                  <a:pt x="113436" y="727392"/>
                </a:lnTo>
                <a:lnTo>
                  <a:pt x="114198" y="736396"/>
                </a:lnTo>
                <a:lnTo>
                  <a:pt x="113931" y="745058"/>
                </a:lnTo>
                <a:lnTo>
                  <a:pt x="111772" y="767130"/>
                </a:lnTo>
                <a:lnTo>
                  <a:pt x="111531" y="775982"/>
                </a:lnTo>
                <a:lnTo>
                  <a:pt x="111467" y="792759"/>
                </a:lnTo>
                <a:lnTo>
                  <a:pt x="112090" y="808215"/>
                </a:lnTo>
                <a:lnTo>
                  <a:pt x="113296" y="821156"/>
                </a:lnTo>
                <a:lnTo>
                  <a:pt x="114985" y="830376"/>
                </a:lnTo>
                <a:lnTo>
                  <a:pt x="121970" y="821055"/>
                </a:lnTo>
                <a:lnTo>
                  <a:pt x="130416" y="806157"/>
                </a:lnTo>
                <a:lnTo>
                  <a:pt x="139001" y="786701"/>
                </a:lnTo>
                <a:lnTo>
                  <a:pt x="146367" y="763727"/>
                </a:lnTo>
                <a:lnTo>
                  <a:pt x="150469" y="742607"/>
                </a:lnTo>
                <a:lnTo>
                  <a:pt x="151231" y="724141"/>
                </a:lnTo>
                <a:close/>
              </a:path>
              <a:path w="857250" h="1028700">
                <a:moveTo>
                  <a:pt x="196977" y="642226"/>
                </a:moveTo>
                <a:lnTo>
                  <a:pt x="195986" y="639813"/>
                </a:lnTo>
                <a:lnTo>
                  <a:pt x="191998" y="635812"/>
                </a:lnTo>
                <a:lnTo>
                  <a:pt x="189598" y="634822"/>
                </a:lnTo>
                <a:lnTo>
                  <a:pt x="183972" y="634822"/>
                </a:lnTo>
                <a:lnTo>
                  <a:pt x="181571" y="635812"/>
                </a:lnTo>
                <a:lnTo>
                  <a:pt x="177596" y="639813"/>
                </a:lnTo>
                <a:lnTo>
                  <a:pt x="176593" y="642226"/>
                </a:lnTo>
                <a:lnTo>
                  <a:pt x="176593" y="647865"/>
                </a:lnTo>
                <a:lnTo>
                  <a:pt x="177596" y="650278"/>
                </a:lnTo>
                <a:lnTo>
                  <a:pt x="181571" y="654278"/>
                </a:lnTo>
                <a:lnTo>
                  <a:pt x="183972" y="655269"/>
                </a:lnTo>
                <a:lnTo>
                  <a:pt x="189598" y="655269"/>
                </a:lnTo>
                <a:lnTo>
                  <a:pt x="191998" y="654278"/>
                </a:lnTo>
                <a:lnTo>
                  <a:pt x="195986" y="650278"/>
                </a:lnTo>
                <a:lnTo>
                  <a:pt x="196977" y="647865"/>
                </a:lnTo>
                <a:lnTo>
                  <a:pt x="196977" y="645045"/>
                </a:lnTo>
                <a:lnTo>
                  <a:pt x="196977" y="642226"/>
                </a:lnTo>
                <a:close/>
              </a:path>
              <a:path w="857250" h="1028700">
                <a:moveTo>
                  <a:pt x="206273" y="891463"/>
                </a:moveTo>
                <a:lnTo>
                  <a:pt x="201701" y="886866"/>
                </a:lnTo>
                <a:lnTo>
                  <a:pt x="190461" y="886866"/>
                </a:lnTo>
                <a:lnTo>
                  <a:pt x="185902" y="891463"/>
                </a:lnTo>
                <a:lnTo>
                  <a:pt x="185902" y="902754"/>
                </a:lnTo>
                <a:lnTo>
                  <a:pt x="190461" y="907351"/>
                </a:lnTo>
                <a:lnTo>
                  <a:pt x="201701" y="907338"/>
                </a:lnTo>
                <a:lnTo>
                  <a:pt x="206273" y="902754"/>
                </a:lnTo>
                <a:lnTo>
                  <a:pt x="206273" y="897102"/>
                </a:lnTo>
                <a:lnTo>
                  <a:pt x="206273" y="891463"/>
                </a:lnTo>
                <a:close/>
              </a:path>
              <a:path w="857250" h="1028700">
                <a:moveTo>
                  <a:pt x="252742" y="686079"/>
                </a:moveTo>
                <a:lnTo>
                  <a:pt x="248170" y="681482"/>
                </a:lnTo>
                <a:lnTo>
                  <a:pt x="236931" y="681482"/>
                </a:lnTo>
                <a:lnTo>
                  <a:pt x="232359" y="686079"/>
                </a:lnTo>
                <a:lnTo>
                  <a:pt x="232359" y="697369"/>
                </a:lnTo>
                <a:lnTo>
                  <a:pt x="236931" y="701954"/>
                </a:lnTo>
                <a:lnTo>
                  <a:pt x="248170" y="701954"/>
                </a:lnTo>
                <a:lnTo>
                  <a:pt x="252742" y="697369"/>
                </a:lnTo>
                <a:lnTo>
                  <a:pt x="252742" y="691718"/>
                </a:lnTo>
                <a:lnTo>
                  <a:pt x="252742" y="686079"/>
                </a:lnTo>
                <a:close/>
              </a:path>
              <a:path w="857250" h="1028700">
                <a:moveTo>
                  <a:pt x="321157" y="887082"/>
                </a:moveTo>
                <a:lnTo>
                  <a:pt x="303949" y="842035"/>
                </a:lnTo>
                <a:lnTo>
                  <a:pt x="272694" y="789673"/>
                </a:lnTo>
                <a:lnTo>
                  <a:pt x="253072" y="765416"/>
                </a:lnTo>
                <a:lnTo>
                  <a:pt x="249389" y="768858"/>
                </a:lnTo>
                <a:lnTo>
                  <a:pt x="245567" y="777328"/>
                </a:lnTo>
                <a:lnTo>
                  <a:pt x="242608" y="789368"/>
                </a:lnTo>
                <a:lnTo>
                  <a:pt x="242582" y="789673"/>
                </a:lnTo>
                <a:lnTo>
                  <a:pt x="241655" y="803503"/>
                </a:lnTo>
                <a:lnTo>
                  <a:pt x="242912" y="814095"/>
                </a:lnTo>
                <a:lnTo>
                  <a:pt x="245630" y="823468"/>
                </a:lnTo>
                <a:lnTo>
                  <a:pt x="249186" y="831443"/>
                </a:lnTo>
                <a:lnTo>
                  <a:pt x="252971" y="837869"/>
                </a:lnTo>
                <a:lnTo>
                  <a:pt x="257657" y="844969"/>
                </a:lnTo>
                <a:lnTo>
                  <a:pt x="259803" y="853401"/>
                </a:lnTo>
                <a:lnTo>
                  <a:pt x="259029" y="861593"/>
                </a:lnTo>
                <a:lnTo>
                  <a:pt x="258165" y="883170"/>
                </a:lnTo>
                <a:lnTo>
                  <a:pt x="259537" y="897216"/>
                </a:lnTo>
                <a:lnTo>
                  <a:pt x="261823" y="904989"/>
                </a:lnTo>
                <a:lnTo>
                  <a:pt x="263753" y="907745"/>
                </a:lnTo>
                <a:lnTo>
                  <a:pt x="267068" y="907503"/>
                </a:lnTo>
                <a:lnTo>
                  <a:pt x="273773" y="901280"/>
                </a:lnTo>
                <a:lnTo>
                  <a:pt x="280454" y="896454"/>
                </a:lnTo>
                <a:lnTo>
                  <a:pt x="288074" y="893305"/>
                </a:lnTo>
                <a:lnTo>
                  <a:pt x="296278" y="891946"/>
                </a:lnTo>
                <a:lnTo>
                  <a:pt x="304723" y="892467"/>
                </a:lnTo>
                <a:lnTo>
                  <a:pt x="316699" y="894575"/>
                </a:lnTo>
                <a:lnTo>
                  <a:pt x="319405" y="891946"/>
                </a:lnTo>
                <a:lnTo>
                  <a:pt x="320268" y="891108"/>
                </a:lnTo>
                <a:lnTo>
                  <a:pt x="320751" y="890689"/>
                </a:lnTo>
                <a:lnTo>
                  <a:pt x="321157" y="887082"/>
                </a:lnTo>
                <a:close/>
              </a:path>
              <a:path w="857250" h="1028700">
                <a:moveTo>
                  <a:pt x="384124" y="544080"/>
                </a:moveTo>
                <a:lnTo>
                  <a:pt x="369836" y="508063"/>
                </a:lnTo>
                <a:lnTo>
                  <a:pt x="359638" y="504012"/>
                </a:lnTo>
                <a:lnTo>
                  <a:pt x="357974" y="504266"/>
                </a:lnTo>
                <a:lnTo>
                  <a:pt x="357124" y="505167"/>
                </a:lnTo>
                <a:lnTo>
                  <a:pt x="350685" y="514680"/>
                </a:lnTo>
                <a:lnTo>
                  <a:pt x="346913" y="519557"/>
                </a:lnTo>
                <a:lnTo>
                  <a:pt x="341998" y="524840"/>
                </a:lnTo>
                <a:lnTo>
                  <a:pt x="335597" y="530364"/>
                </a:lnTo>
                <a:lnTo>
                  <a:pt x="328587" y="535774"/>
                </a:lnTo>
                <a:lnTo>
                  <a:pt x="313423" y="542556"/>
                </a:lnTo>
                <a:lnTo>
                  <a:pt x="311708" y="543445"/>
                </a:lnTo>
                <a:lnTo>
                  <a:pt x="305981" y="553224"/>
                </a:lnTo>
                <a:lnTo>
                  <a:pt x="306108" y="562178"/>
                </a:lnTo>
                <a:lnTo>
                  <a:pt x="308216" y="564083"/>
                </a:lnTo>
                <a:lnTo>
                  <a:pt x="309206" y="564451"/>
                </a:lnTo>
                <a:lnTo>
                  <a:pt x="324573" y="560654"/>
                </a:lnTo>
                <a:lnTo>
                  <a:pt x="334162" y="560654"/>
                </a:lnTo>
                <a:lnTo>
                  <a:pt x="366636" y="580364"/>
                </a:lnTo>
                <a:lnTo>
                  <a:pt x="367347" y="580720"/>
                </a:lnTo>
                <a:lnTo>
                  <a:pt x="368350" y="580529"/>
                </a:lnTo>
                <a:lnTo>
                  <a:pt x="372872" y="577354"/>
                </a:lnTo>
                <a:lnTo>
                  <a:pt x="377317" y="568655"/>
                </a:lnTo>
                <a:lnTo>
                  <a:pt x="381787" y="557149"/>
                </a:lnTo>
                <a:lnTo>
                  <a:pt x="384124" y="544080"/>
                </a:lnTo>
                <a:close/>
              </a:path>
              <a:path w="857250" h="1028700">
                <a:moveTo>
                  <a:pt x="494411" y="1012812"/>
                </a:moveTo>
                <a:lnTo>
                  <a:pt x="489851" y="1008214"/>
                </a:lnTo>
                <a:lnTo>
                  <a:pt x="484238" y="1008214"/>
                </a:lnTo>
                <a:lnTo>
                  <a:pt x="478612" y="1008214"/>
                </a:lnTo>
                <a:lnTo>
                  <a:pt x="474040" y="1012812"/>
                </a:lnTo>
                <a:lnTo>
                  <a:pt x="474040" y="1024102"/>
                </a:lnTo>
                <a:lnTo>
                  <a:pt x="478612" y="1028700"/>
                </a:lnTo>
                <a:lnTo>
                  <a:pt x="489851" y="1028700"/>
                </a:lnTo>
                <a:lnTo>
                  <a:pt x="494411" y="1024102"/>
                </a:lnTo>
                <a:lnTo>
                  <a:pt x="494411" y="1012812"/>
                </a:lnTo>
                <a:close/>
              </a:path>
              <a:path w="857250" h="1028700">
                <a:moveTo>
                  <a:pt x="531596" y="682002"/>
                </a:moveTo>
                <a:lnTo>
                  <a:pt x="517004" y="640892"/>
                </a:lnTo>
                <a:lnTo>
                  <a:pt x="489572" y="598627"/>
                </a:lnTo>
                <a:lnTo>
                  <a:pt x="461695" y="565010"/>
                </a:lnTo>
                <a:lnTo>
                  <a:pt x="450342" y="559816"/>
                </a:lnTo>
                <a:lnTo>
                  <a:pt x="448652" y="559981"/>
                </a:lnTo>
                <a:lnTo>
                  <a:pt x="426542" y="593077"/>
                </a:lnTo>
                <a:lnTo>
                  <a:pt x="405384" y="634593"/>
                </a:lnTo>
                <a:lnTo>
                  <a:pt x="399656" y="662952"/>
                </a:lnTo>
                <a:lnTo>
                  <a:pt x="400545" y="672744"/>
                </a:lnTo>
                <a:lnTo>
                  <a:pt x="412813" y="688822"/>
                </a:lnTo>
                <a:lnTo>
                  <a:pt x="417423" y="695871"/>
                </a:lnTo>
                <a:lnTo>
                  <a:pt x="433527" y="741730"/>
                </a:lnTo>
                <a:lnTo>
                  <a:pt x="436143" y="769099"/>
                </a:lnTo>
                <a:lnTo>
                  <a:pt x="437362" y="776198"/>
                </a:lnTo>
                <a:lnTo>
                  <a:pt x="472224" y="805891"/>
                </a:lnTo>
                <a:lnTo>
                  <a:pt x="481355" y="805180"/>
                </a:lnTo>
                <a:lnTo>
                  <a:pt x="485076" y="802805"/>
                </a:lnTo>
                <a:lnTo>
                  <a:pt x="488010" y="798322"/>
                </a:lnTo>
                <a:lnTo>
                  <a:pt x="490855" y="790956"/>
                </a:lnTo>
                <a:lnTo>
                  <a:pt x="497484" y="769289"/>
                </a:lnTo>
                <a:lnTo>
                  <a:pt x="501573" y="756780"/>
                </a:lnTo>
                <a:lnTo>
                  <a:pt x="506869" y="742276"/>
                </a:lnTo>
                <a:lnTo>
                  <a:pt x="513727" y="725678"/>
                </a:lnTo>
                <a:lnTo>
                  <a:pt x="519963" y="712101"/>
                </a:lnTo>
                <a:lnTo>
                  <a:pt x="531253" y="689635"/>
                </a:lnTo>
                <a:lnTo>
                  <a:pt x="531596" y="682002"/>
                </a:lnTo>
                <a:close/>
              </a:path>
              <a:path w="857250" h="1028700">
                <a:moveTo>
                  <a:pt x="540893" y="527380"/>
                </a:moveTo>
                <a:lnTo>
                  <a:pt x="536321" y="522782"/>
                </a:lnTo>
                <a:lnTo>
                  <a:pt x="525081" y="522782"/>
                </a:lnTo>
                <a:lnTo>
                  <a:pt x="520509" y="527380"/>
                </a:lnTo>
                <a:lnTo>
                  <a:pt x="520509" y="538670"/>
                </a:lnTo>
                <a:lnTo>
                  <a:pt x="525081" y="543267"/>
                </a:lnTo>
                <a:lnTo>
                  <a:pt x="536321" y="543267"/>
                </a:lnTo>
                <a:lnTo>
                  <a:pt x="540893" y="538670"/>
                </a:lnTo>
                <a:lnTo>
                  <a:pt x="540893" y="533019"/>
                </a:lnTo>
                <a:lnTo>
                  <a:pt x="540893" y="527380"/>
                </a:lnTo>
                <a:close/>
              </a:path>
              <a:path w="857250" h="1028700">
                <a:moveTo>
                  <a:pt x="605955" y="592721"/>
                </a:moveTo>
                <a:lnTo>
                  <a:pt x="601395" y="588124"/>
                </a:lnTo>
                <a:lnTo>
                  <a:pt x="590143" y="588124"/>
                </a:lnTo>
                <a:lnTo>
                  <a:pt x="585584" y="592721"/>
                </a:lnTo>
                <a:lnTo>
                  <a:pt x="585584" y="604012"/>
                </a:lnTo>
                <a:lnTo>
                  <a:pt x="590143" y="608609"/>
                </a:lnTo>
                <a:lnTo>
                  <a:pt x="601395" y="608609"/>
                </a:lnTo>
                <a:lnTo>
                  <a:pt x="605955" y="604012"/>
                </a:lnTo>
                <a:lnTo>
                  <a:pt x="605955" y="598360"/>
                </a:lnTo>
                <a:lnTo>
                  <a:pt x="605955" y="592721"/>
                </a:lnTo>
                <a:close/>
              </a:path>
              <a:path w="857250" h="1028700">
                <a:moveTo>
                  <a:pt x="624547" y="745147"/>
                </a:moveTo>
                <a:lnTo>
                  <a:pt x="607644" y="728167"/>
                </a:lnTo>
                <a:lnTo>
                  <a:pt x="602475" y="728167"/>
                </a:lnTo>
                <a:lnTo>
                  <a:pt x="585584" y="745147"/>
                </a:lnTo>
                <a:lnTo>
                  <a:pt x="585584" y="750328"/>
                </a:lnTo>
                <a:lnTo>
                  <a:pt x="602475" y="767308"/>
                </a:lnTo>
                <a:lnTo>
                  <a:pt x="607644" y="767308"/>
                </a:lnTo>
                <a:lnTo>
                  <a:pt x="624547" y="750328"/>
                </a:lnTo>
                <a:lnTo>
                  <a:pt x="624547" y="747737"/>
                </a:lnTo>
                <a:lnTo>
                  <a:pt x="624547" y="745147"/>
                </a:lnTo>
                <a:close/>
              </a:path>
              <a:path w="857250" h="1028700">
                <a:moveTo>
                  <a:pt x="672109" y="907618"/>
                </a:moveTo>
                <a:lnTo>
                  <a:pt x="658825" y="857986"/>
                </a:lnTo>
                <a:lnTo>
                  <a:pt x="649960" y="812279"/>
                </a:lnTo>
                <a:lnTo>
                  <a:pt x="646188" y="810552"/>
                </a:lnTo>
                <a:lnTo>
                  <a:pt x="610717" y="833310"/>
                </a:lnTo>
                <a:lnTo>
                  <a:pt x="554316" y="858761"/>
                </a:lnTo>
                <a:lnTo>
                  <a:pt x="546455" y="862660"/>
                </a:lnTo>
                <a:lnTo>
                  <a:pt x="541426" y="866686"/>
                </a:lnTo>
                <a:lnTo>
                  <a:pt x="538721" y="871575"/>
                </a:lnTo>
                <a:lnTo>
                  <a:pt x="537845" y="874407"/>
                </a:lnTo>
                <a:lnTo>
                  <a:pt x="540473" y="889228"/>
                </a:lnTo>
                <a:lnTo>
                  <a:pt x="538975" y="898461"/>
                </a:lnTo>
                <a:lnTo>
                  <a:pt x="536676" y="907846"/>
                </a:lnTo>
                <a:lnTo>
                  <a:pt x="533450" y="915441"/>
                </a:lnTo>
                <a:lnTo>
                  <a:pt x="529755" y="921613"/>
                </a:lnTo>
                <a:lnTo>
                  <a:pt x="521131" y="933437"/>
                </a:lnTo>
                <a:lnTo>
                  <a:pt x="520153" y="936802"/>
                </a:lnTo>
                <a:lnTo>
                  <a:pt x="539940" y="983475"/>
                </a:lnTo>
                <a:lnTo>
                  <a:pt x="581520" y="1009929"/>
                </a:lnTo>
                <a:lnTo>
                  <a:pt x="594258" y="1010170"/>
                </a:lnTo>
                <a:lnTo>
                  <a:pt x="601891" y="1005636"/>
                </a:lnTo>
                <a:lnTo>
                  <a:pt x="645071" y="957046"/>
                </a:lnTo>
                <a:lnTo>
                  <a:pt x="669378" y="921715"/>
                </a:lnTo>
                <a:lnTo>
                  <a:pt x="671093" y="914577"/>
                </a:lnTo>
                <a:lnTo>
                  <a:pt x="672109" y="907618"/>
                </a:lnTo>
                <a:close/>
              </a:path>
              <a:path w="857250" h="1028700">
                <a:moveTo>
                  <a:pt x="726795" y="772922"/>
                </a:moveTo>
                <a:lnTo>
                  <a:pt x="725805" y="770509"/>
                </a:lnTo>
                <a:lnTo>
                  <a:pt x="721817" y="766508"/>
                </a:lnTo>
                <a:lnTo>
                  <a:pt x="719416" y="765517"/>
                </a:lnTo>
                <a:lnTo>
                  <a:pt x="713790" y="765517"/>
                </a:lnTo>
                <a:lnTo>
                  <a:pt x="711390" y="766508"/>
                </a:lnTo>
                <a:lnTo>
                  <a:pt x="707415" y="770509"/>
                </a:lnTo>
                <a:lnTo>
                  <a:pt x="706412" y="772922"/>
                </a:lnTo>
                <a:lnTo>
                  <a:pt x="706412" y="778560"/>
                </a:lnTo>
                <a:lnTo>
                  <a:pt x="707415" y="780973"/>
                </a:lnTo>
                <a:lnTo>
                  <a:pt x="711390" y="784974"/>
                </a:lnTo>
                <a:lnTo>
                  <a:pt x="713790" y="785964"/>
                </a:lnTo>
                <a:lnTo>
                  <a:pt x="719416" y="785964"/>
                </a:lnTo>
                <a:lnTo>
                  <a:pt x="721817" y="784974"/>
                </a:lnTo>
                <a:lnTo>
                  <a:pt x="725805" y="780973"/>
                </a:lnTo>
                <a:lnTo>
                  <a:pt x="726795" y="778560"/>
                </a:lnTo>
                <a:lnTo>
                  <a:pt x="726795" y="775741"/>
                </a:lnTo>
                <a:lnTo>
                  <a:pt x="726795" y="772922"/>
                </a:lnTo>
                <a:close/>
              </a:path>
              <a:path w="857250" h="1028700">
                <a:moveTo>
                  <a:pt x="819759" y="93345"/>
                </a:moveTo>
                <a:lnTo>
                  <a:pt x="227761" y="93345"/>
                </a:lnTo>
                <a:lnTo>
                  <a:pt x="227761" y="349719"/>
                </a:lnTo>
                <a:lnTo>
                  <a:pt x="223977" y="364985"/>
                </a:lnTo>
                <a:lnTo>
                  <a:pt x="217830" y="371856"/>
                </a:lnTo>
                <a:lnTo>
                  <a:pt x="208762" y="376466"/>
                </a:lnTo>
                <a:lnTo>
                  <a:pt x="195668" y="382333"/>
                </a:lnTo>
                <a:lnTo>
                  <a:pt x="177495" y="392988"/>
                </a:lnTo>
                <a:lnTo>
                  <a:pt x="165684" y="401688"/>
                </a:lnTo>
                <a:lnTo>
                  <a:pt x="158191" y="407949"/>
                </a:lnTo>
                <a:lnTo>
                  <a:pt x="153352" y="411416"/>
                </a:lnTo>
                <a:lnTo>
                  <a:pt x="149618" y="411657"/>
                </a:lnTo>
                <a:lnTo>
                  <a:pt x="143700" y="402259"/>
                </a:lnTo>
                <a:lnTo>
                  <a:pt x="143662" y="401688"/>
                </a:lnTo>
                <a:lnTo>
                  <a:pt x="142570" y="383565"/>
                </a:lnTo>
                <a:lnTo>
                  <a:pt x="147281" y="360248"/>
                </a:lnTo>
                <a:lnTo>
                  <a:pt x="175602" y="318630"/>
                </a:lnTo>
                <a:lnTo>
                  <a:pt x="205384" y="308978"/>
                </a:lnTo>
                <a:lnTo>
                  <a:pt x="217601" y="317792"/>
                </a:lnTo>
                <a:lnTo>
                  <a:pt x="225348" y="332689"/>
                </a:lnTo>
                <a:lnTo>
                  <a:pt x="227761" y="349719"/>
                </a:lnTo>
                <a:lnTo>
                  <a:pt x="227761" y="93345"/>
                </a:lnTo>
                <a:lnTo>
                  <a:pt x="37172" y="93345"/>
                </a:lnTo>
                <a:lnTo>
                  <a:pt x="37172" y="190728"/>
                </a:lnTo>
                <a:lnTo>
                  <a:pt x="47904" y="194437"/>
                </a:lnTo>
                <a:lnTo>
                  <a:pt x="58483" y="198577"/>
                </a:lnTo>
                <a:lnTo>
                  <a:pt x="95885" y="216928"/>
                </a:lnTo>
                <a:lnTo>
                  <a:pt x="120662" y="242735"/>
                </a:lnTo>
                <a:lnTo>
                  <a:pt x="121069" y="250177"/>
                </a:lnTo>
                <a:lnTo>
                  <a:pt x="118821" y="257517"/>
                </a:lnTo>
                <a:lnTo>
                  <a:pt x="114795" y="263969"/>
                </a:lnTo>
                <a:lnTo>
                  <a:pt x="109931" y="269951"/>
                </a:lnTo>
                <a:lnTo>
                  <a:pt x="105041" y="275882"/>
                </a:lnTo>
                <a:lnTo>
                  <a:pt x="100266" y="282752"/>
                </a:lnTo>
                <a:lnTo>
                  <a:pt x="96024" y="291109"/>
                </a:lnTo>
                <a:lnTo>
                  <a:pt x="92722" y="301548"/>
                </a:lnTo>
                <a:lnTo>
                  <a:pt x="91681" y="306095"/>
                </a:lnTo>
                <a:lnTo>
                  <a:pt x="90766" y="314071"/>
                </a:lnTo>
                <a:lnTo>
                  <a:pt x="89966" y="320306"/>
                </a:lnTo>
                <a:lnTo>
                  <a:pt x="72415" y="354584"/>
                </a:lnTo>
                <a:lnTo>
                  <a:pt x="65430" y="359791"/>
                </a:lnTo>
                <a:lnTo>
                  <a:pt x="65468" y="360248"/>
                </a:lnTo>
                <a:lnTo>
                  <a:pt x="82969" y="571271"/>
                </a:lnTo>
                <a:lnTo>
                  <a:pt x="141693" y="571271"/>
                </a:lnTo>
                <a:lnTo>
                  <a:pt x="143065" y="571614"/>
                </a:lnTo>
                <a:lnTo>
                  <a:pt x="144284" y="572262"/>
                </a:lnTo>
                <a:lnTo>
                  <a:pt x="155346" y="577367"/>
                </a:lnTo>
                <a:lnTo>
                  <a:pt x="165849" y="580491"/>
                </a:lnTo>
                <a:lnTo>
                  <a:pt x="175780" y="581634"/>
                </a:lnTo>
                <a:lnTo>
                  <a:pt x="185089" y="580771"/>
                </a:lnTo>
                <a:lnTo>
                  <a:pt x="189407" y="579894"/>
                </a:lnTo>
                <a:lnTo>
                  <a:pt x="204685" y="572719"/>
                </a:lnTo>
                <a:lnTo>
                  <a:pt x="213969" y="571271"/>
                </a:lnTo>
                <a:lnTo>
                  <a:pt x="214337" y="571271"/>
                </a:lnTo>
                <a:lnTo>
                  <a:pt x="221894" y="570534"/>
                </a:lnTo>
                <a:lnTo>
                  <a:pt x="228003" y="570534"/>
                </a:lnTo>
                <a:lnTo>
                  <a:pt x="234264" y="571271"/>
                </a:lnTo>
                <a:lnTo>
                  <a:pt x="234645" y="571271"/>
                </a:lnTo>
                <a:lnTo>
                  <a:pt x="240182" y="572262"/>
                </a:lnTo>
                <a:lnTo>
                  <a:pt x="242608" y="572719"/>
                </a:lnTo>
                <a:lnTo>
                  <a:pt x="245770" y="573392"/>
                </a:lnTo>
                <a:lnTo>
                  <a:pt x="246824" y="573049"/>
                </a:lnTo>
                <a:lnTo>
                  <a:pt x="246646" y="573049"/>
                </a:lnTo>
                <a:lnTo>
                  <a:pt x="246710" y="571271"/>
                </a:lnTo>
                <a:lnTo>
                  <a:pt x="246519" y="570534"/>
                </a:lnTo>
                <a:lnTo>
                  <a:pt x="246405" y="570090"/>
                </a:lnTo>
                <a:lnTo>
                  <a:pt x="246354" y="569925"/>
                </a:lnTo>
                <a:lnTo>
                  <a:pt x="244817" y="563994"/>
                </a:lnTo>
                <a:lnTo>
                  <a:pt x="243116" y="556958"/>
                </a:lnTo>
                <a:lnTo>
                  <a:pt x="241871" y="548894"/>
                </a:lnTo>
                <a:lnTo>
                  <a:pt x="241871" y="539978"/>
                </a:lnTo>
                <a:lnTo>
                  <a:pt x="261353" y="504710"/>
                </a:lnTo>
                <a:lnTo>
                  <a:pt x="294220" y="478434"/>
                </a:lnTo>
                <a:lnTo>
                  <a:pt x="300875" y="473125"/>
                </a:lnTo>
                <a:lnTo>
                  <a:pt x="306184" y="468198"/>
                </a:lnTo>
                <a:lnTo>
                  <a:pt x="309410" y="463905"/>
                </a:lnTo>
                <a:lnTo>
                  <a:pt x="313080" y="456514"/>
                </a:lnTo>
                <a:lnTo>
                  <a:pt x="315747" y="438289"/>
                </a:lnTo>
                <a:lnTo>
                  <a:pt x="318046" y="428409"/>
                </a:lnTo>
                <a:lnTo>
                  <a:pt x="323888" y="411657"/>
                </a:lnTo>
                <a:lnTo>
                  <a:pt x="323964" y="411416"/>
                </a:lnTo>
                <a:lnTo>
                  <a:pt x="326834" y="403186"/>
                </a:lnTo>
                <a:lnTo>
                  <a:pt x="353085" y="364426"/>
                </a:lnTo>
                <a:lnTo>
                  <a:pt x="381736" y="335381"/>
                </a:lnTo>
                <a:lnTo>
                  <a:pt x="415594" y="311086"/>
                </a:lnTo>
                <a:lnTo>
                  <a:pt x="419633" y="308978"/>
                </a:lnTo>
                <a:lnTo>
                  <a:pt x="434213" y="301320"/>
                </a:lnTo>
                <a:lnTo>
                  <a:pt x="437070" y="299986"/>
                </a:lnTo>
                <a:lnTo>
                  <a:pt x="440436" y="300367"/>
                </a:lnTo>
                <a:lnTo>
                  <a:pt x="445427" y="304279"/>
                </a:lnTo>
                <a:lnTo>
                  <a:pt x="446608" y="307467"/>
                </a:lnTo>
                <a:lnTo>
                  <a:pt x="444449" y="318630"/>
                </a:lnTo>
                <a:lnTo>
                  <a:pt x="444347" y="327393"/>
                </a:lnTo>
                <a:lnTo>
                  <a:pt x="447941" y="344678"/>
                </a:lnTo>
                <a:lnTo>
                  <a:pt x="461797" y="364820"/>
                </a:lnTo>
                <a:lnTo>
                  <a:pt x="461860" y="364985"/>
                </a:lnTo>
                <a:lnTo>
                  <a:pt x="464223" y="371373"/>
                </a:lnTo>
                <a:lnTo>
                  <a:pt x="464324" y="371856"/>
                </a:lnTo>
                <a:lnTo>
                  <a:pt x="467067" y="384543"/>
                </a:lnTo>
                <a:lnTo>
                  <a:pt x="466953" y="386016"/>
                </a:lnTo>
                <a:lnTo>
                  <a:pt x="466217" y="396252"/>
                </a:lnTo>
                <a:lnTo>
                  <a:pt x="463092" y="406641"/>
                </a:lnTo>
                <a:lnTo>
                  <a:pt x="459066" y="415836"/>
                </a:lnTo>
                <a:lnTo>
                  <a:pt x="454748" y="425157"/>
                </a:lnTo>
                <a:lnTo>
                  <a:pt x="452412" y="430707"/>
                </a:lnTo>
                <a:lnTo>
                  <a:pt x="486714" y="454291"/>
                </a:lnTo>
                <a:lnTo>
                  <a:pt x="577253" y="471805"/>
                </a:lnTo>
                <a:lnTo>
                  <a:pt x="589940" y="475361"/>
                </a:lnTo>
                <a:lnTo>
                  <a:pt x="601497" y="481152"/>
                </a:lnTo>
                <a:lnTo>
                  <a:pt x="611568" y="490321"/>
                </a:lnTo>
                <a:lnTo>
                  <a:pt x="617702" y="497852"/>
                </a:lnTo>
                <a:lnTo>
                  <a:pt x="624408" y="521779"/>
                </a:lnTo>
                <a:lnTo>
                  <a:pt x="634428" y="531952"/>
                </a:lnTo>
                <a:lnTo>
                  <a:pt x="673150" y="551916"/>
                </a:lnTo>
                <a:lnTo>
                  <a:pt x="686777" y="576961"/>
                </a:lnTo>
                <a:lnTo>
                  <a:pt x="688035" y="579615"/>
                </a:lnTo>
                <a:lnTo>
                  <a:pt x="696175" y="582993"/>
                </a:lnTo>
                <a:lnTo>
                  <a:pt x="700189" y="581634"/>
                </a:lnTo>
                <a:lnTo>
                  <a:pt x="713625" y="576795"/>
                </a:lnTo>
                <a:lnTo>
                  <a:pt x="719429" y="574890"/>
                </a:lnTo>
                <a:lnTo>
                  <a:pt x="726071" y="573049"/>
                </a:lnTo>
                <a:lnTo>
                  <a:pt x="734250" y="571271"/>
                </a:lnTo>
                <a:lnTo>
                  <a:pt x="734529" y="571271"/>
                </a:lnTo>
                <a:lnTo>
                  <a:pt x="743673" y="569925"/>
                </a:lnTo>
                <a:lnTo>
                  <a:pt x="753808" y="569214"/>
                </a:lnTo>
                <a:lnTo>
                  <a:pt x="763358" y="569214"/>
                </a:lnTo>
                <a:lnTo>
                  <a:pt x="774407" y="570090"/>
                </a:lnTo>
                <a:lnTo>
                  <a:pt x="774509" y="569214"/>
                </a:lnTo>
                <a:lnTo>
                  <a:pt x="791387" y="433489"/>
                </a:lnTo>
                <a:lnTo>
                  <a:pt x="782040" y="425691"/>
                </a:lnTo>
                <a:lnTo>
                  <a:pt x="772248" y="419239"/>
                </a:lnTo>
                <a:lnTo>
                  <a:pt x="762076" y="414147"/>
                </a:lnTo>
                <a:lnTo>
                  <a:pt x="751522" y="410438"/>
                </a:lnTo>
                <a:lnTo>
                  <a:pt x="741756" y="408317"/>
                </a:lnTo>
                <a:lnTo>
                  <a:pt x="738022" y="407949"/>
                </a:lnTo>
                <a:lnTo>
                  <a:pt x="731316" y="407263"/>
                </a:lnTo>
                <a:lnTo>
                  <a:pt x="726414" y="407263"/>
                </a:lnTo>
                <a:lnTo>
                  <a:pt x="708101" y="407949"/>
                </a:lnTo>
                <a:lnTo>
                  <a:pt x="699325" y="407263"/>
                </a:lnTo>
                <a:lnTo>
                  <a:pt x="673290" y="379196"/>
                </a:lnTo>
                <a:lnTo>
                  <a:pt x="671944" y="365531"/>
                </a:lnTo>
                <a:lnTo>
                  <a:pt x="671842" y="364985"/>
                </a:lnTo>
                <a:lnTo>
                  <a:pt x="645375" y="320306"/>
                </a:lnTo>
                <a:lnTo>
                  <a:pt x="643407" y="311086"/>
                </a:lnTo>
                <a:lnTo>
                  <a:pt x="643280" y="309854"/>
                </a:lnTo>
                <a:lnTo>
                  <a:pt x="643153" y="307467"/>
                </a:lnTo>
                <a:lnTo>
                  <a:pt x="643089" y="306095"/>
                </a:lnTo>
                <a:lnTo>
                  <a:pt x="642988" y="304279"/>
                </a:lnTo>
                <a:lnTo>
                  <a:pt x="642759" y="299986"/>
                </a:lnTo>
                <a:lnTo>
                  <a:pt x="642581" y="296608"/>
                </a:lnTo>
                <a:lnTo>
                  <a:pt x="645337" y="284010"/>
                </a:lnTo>
                <a:lnTo>
                  <a:pt x="672211" y="250177"/>
                </a:lnTo>
                <a:lnTo>
                  <a:pt x="701268" y="240309"/>
                </a:lnTo>
                <a:lnTo>
                  <a:pt x="710285" y="237236"/>
                </a:lnTo>
                <a:lnTo>
                  <a:pt x="749579" y="213131"/>
                </a:lnTo>
                <a:lnTo>
                  <a:pt x="763473" y="199555"/>
                </a:lnTo>
                <a:lnTo>
                  <a:pt x="771842" y="191223"/>
                </a:lnTo>
                <a:lnTo>
                  <a:pt x="780389" y="184442"/>
                </a:lnTo>
                <a:lnTo>
                  <a:pt x="789863" y="180124"/>
                </a:lnTo>
                <a:lnTo>
                  <a:pt x="801052" y="179209"/>
                </a:lnTo>
                <a:lnTo>
                  <a:pt x="807554" y="179806"/>
                </a:lnTo>
                <a:lnTo>
                  <a:pt x="813803" y="182181"/>
                </a:lnTo>
                <a:lnTo>
                  <a:pt x="819759" y="186270"/>
                </a:lnTo>
                <a:lnTo>
                  <a:pt x="819759" y="179209"/>
                </a:lnTo>
                <a:lnTo>
                  <a:pt x="819759" y="93345"/>
                </a:lnTo>
                <a:close/>
              </a:path>
              <a:path w="857250" h="1028700">
                <a:moveTo>
                  <a:pt x="856919" y="38252"/>
                </a:moveTo>
                <a:lnTo>
                  <a:pt x="854710" y="25298"/>
                </a:lnTo>
                <a:lnTo>
                  <a:pt x="848525" y="14008"/>
                </a:lnTo>
                <a:lnTo>
                  <a:pt x="839114" y="5270"/>
                </a:lnTo>
                <a:lnTo>
                  <a:pt x="827163" y="0"/>
                </a:lnTo>
                <a:lnTo>
                  <a:pt x="29756" y="0"/>
                </a:lnTo>
                <a:lnTo>
                  <a:pt x="17805" y="5270"/>
                </a:lnTo>
                <a:lnTo>
                  <a:pt x="8382" y="14008"/>
                </a:lnTo>
                <a:lnTo>
                  <a:pt x="2209" y="25298"/>
                </a:lnTo>
                <a:lnTo>
                  <a:pt x="0" y="38252"/>
                </a:lnTo>
                <a:lnTo>
                  <a:pt x="2209" y="51193"/>
                </a:lnTo>
                <a:lnTo>
                  <a:pt x="8382" y="62484"/>
                </a:lnTo>
                <a:lnTo>
                  <a:pt x="17805" y="71208"/>
                </a:lnTo>
                <a:lnTo>
                  <a:pt x="29756" y="76492"/>
                </a:lnTo>
                <a:lnTo>
                  <a:pt x="827163" y="76492"/>
                </a:lnTo>
                <a:lnTo>
                  <a:pt x="839114" y="71208"/>
                </a:lnTo>
                <a:lnTo>
                  <a:pt x="848525" y="62484"/>
                </a:lnTo>
                <a:lnTo>
                  <a:pt x="854710" y="51193"/>
                </a:lnTo>
                <a:lnTo>
                  <a:pt x="856919" y="382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>
            <a:spLocks noGrp="1"/>
          </p:cNvSpPr>
          <p:nvPr>
            <p:ph type="title"/>
          </p:nvPr>
        </p:nvSpPr>
        <p:spPr>
          <a:xfrm>
            <a:off x="4933191" y="911731"/>
            <a:ext cx="7747634" cy="9575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100" spc="1195" dirty="0">
                <a:solidFill>
                  <a:srgbClr val="18120E"/>
                </a:solidFill>
              </a:rPr>
              <a:t>Analytical</a:t>
            </a:r>
            <a:r>
              <a:rPr sz="6100" spc="-180" dirty="0">
                <a:solidFill>
                  <a:srgbClr val="18120E"/>
                </a:solidFill>
              </a:rPr>
              <a:t> </a:t>
            </a:r>
            <a:r>
              <a:rPr sz="6100" spc="1015" dirty="0">
                <a:solidFill>
                  <a:srgbClr val="18120E"/>
                </a:solidFill>
              </a:rPr>
              <a:t>study</a:t>
            </a:r>
            <a:endParaRPr sz="6100"/>
          </a:p>
        </p:txBody>
      </p:sp>
      <p:pic>
        <p:nvPicPr>
          <p:cNvPr id="48" name="object 4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23789" y="8622124"/>
            <a:ext cx="1200150" cy="962024"/>
          </a:xfrm>
          <a:prstGeom prst="rect">
            <a:avLst/>
          </a:prstGeom>
        </p:spPr>
      </p:pic>
      <p:pic>
        <p:nvPicPr>
          <p:cNvPr id="49" name="object 4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32355" y="8622124"/>
            <a:ext cx="1200149" cy="962024"/>
          </a:xfrm>
          <a:prstGeom prst="rect">
            <a:avLst/>
          </a:prstGeom>
        </p:spPr>
      </p:pic>
      <p:pic>
        <p:nvPicPr>
          <p:cNvPr id="50" name="object 5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90728" y="1717628"/>
            <a:ext cx="599751" cy="552449"/>
          </a:xfrm>
          <a:prstGeom prst="rect">
            <a:avLst/>
          </a:prstGeom>
        </p:spPr>
      </p:pic>
      <p:pic>
        <p:nvPicPr>
          <p:cNvPr id="51" name="object 5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750229" y="2381488"/>
            <a:ext cx="685799" cy="552449"/>
          </a:xfrm>
          <a:prstGeom prst="rect">
            <a:avLst/>
          </a:prstGeom>
        </p:spPr>
      </p:pic>
      <p:pic>
        <p:nvPicPr>
          <p:cNvPr id="52" name="object 5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90728" y="3045350"/>
            <a:ext cx="685799" cy="552449"/>
          </a:xfrm>
          <a:prstGeom prst="rect">
            <a:avLst/>
          </a:prstGeom>
        </p:spPr>
      </p:pic>
      <p:sp>
        <p:nvSpPr>
          <p:cNvPr id="53" name="object 53"/>
          <p:cNvSpPr txBox="1"/>
          <p:nvPr/>
        </p:nvSpPr>
        <p:spPr>
          <a:xfrm>
            <a:off x="2516189" y="1784277"/>
            <a:ext cx="1503680" cy="1685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95"/>
              </a:spcBef>
            </a:pPr>
            <a:r>
              <a:rPr sz="1950" spc="305" dirty="0">
                <a:solidFill>
                  <a:srgbClr val="18120E"/>
                </a:solidFill>
                <a:latin typeface="Trebuchet MS"/>
                <a:cs typeface="Trebuchet MS"/>
              </a:rPr>
              <a:t>very</a:t>
            </a:r>
            <a:r>
              <a:rPr sz="195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950" spc="434" dirty="0">
                <a:solidFill>
                  <a:srgbClr val="18120E"/>
                </a:solidFill>
                <a:latin typeface="Trebuchet MS"/>
                <a:cs typeface="Trebuchet MS"/>
              </a:rPr>
              <a:t>good</a:t>
            </a:r>
            <a:endParaRPr sz="19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880"/>
              </a:spcBef>
            </a:pPr>
            <a:endParaRPr sz="19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000" spc="445" dirty="0">
                <a:solidFill>
                  <a:srgbClr val="18120E"/>
                </a:solidFill>
                <a:latin typeface="Trebuchet MS"/>
                <a:cs typeface="Trebuchet MS"/>
              </a:rPr>
              <a:t>good</a:t>
            </a:r>
            <a:endParaRPr sz="2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25"/>
              </a:spcBef>
            </a:pPr>
            <a:endParaRPr sz="2000">
              <a:latin typeface="Trebuchet MS"/>
              <a:cs typeface="Trebuchet MS"/>
            </a:endParaRPr>
          </a:p>
          <a:p>
            <a:pPr marL="15875">
              <a:lnSpc>
                <a:spcPct val="100000"/>
              </a:lnSpc>
            </a:pPr>
            <a:r>
              <a:rPr sz="1950" spc="270" dirty="0">
                <a:solidFill>
                  <a:srgbClr val="18120E"/>
                </a:solidFill>
                <a:latin typeface="Trebuchet MS"/>
                <a:cs typeface="Trebuchet MS"/>
              </a:rPr>
              <a:t>bad</a:t>
            </a:r>
            <a:endParaRPr sz="19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223835" y="3700514"/>
            <a:ext cx="13491210" cy="511809"/>
            <a:chOff x="2223835" y="3700514"/>
            <a:chExt cx="13491210" cy="511809"/>
          </a:xfrm>
        </p:grpSpPr>
        <p:sp>
          <p:nvSpPr>
            <p:cNvPr id="4" name="object 4"/>
            <p:cNvSpPr/>
            <p:nvPr/>
          </p:nvSpPr>
          <p:spPr>
            <a:xfrm>
              <a:off x="2470262" y="3919794"/>
              <a:ext cx="13002260" cy="0"/>
            </a:xfrm>
            <a:custGeom>
              <a:avLst/>
              <a:gdLst/>
              <a:ahLst/>
              <a:cxnLst/>
              <a:rect l="l" t="t" r="r" b="b"/>
              <a:pathLst>
                <a:path w="13002260">
                  <a:moveTo>
                    <a:pt x="0" y="0"/>
                  </a:moveTo>
                  <a:lnTo>
                    <a:pt x="13001713" y="0"/>
                  </a:lnTo>
                </a:path>
              </a:pathLst>
            </a:custGeom>
            <a:ln w="95249">
              <a:solidFill>
                <a:srgbClr val="5E58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23833" y="3700525"/>
              <a:ext cx="13491210" cy="511809"/>
            </a:xfrm>
            <a:custGeom>
              <a:avLst/>
              <a:gdLst/>
              <a:ahLst/>
              <a:cxnLst/>
              <a:rect l="l" t="t" r="r" b="b"/>
              <a:pathLst>
                <a:path w="13491210" h="511810">
                  <a:moveTo>
                    <a:pt x="397573" y="244767"/>
                  </a:moveTo>
                  <a:lnTo>
                    <a:pt x="393712" y="205803"/>
                  </a:lnTo>
                  <a:lnTo>
                    <a:pt x="382435" y="168694"/>
                  </a:lnTo>
                  <a:lnTo>
                    <a:pt x="364172" y="134480"/>
                  </a:lnTo>
                  <a:lnTo>
                    <a:pt x="339344" y="104203"/>
                  </a:lnTo>
                  <a:lnTo>
                    <a:pt x="309067" y="79375"/>
                  </a:lnTo>
                  <a:lnTo>
                    <a:pt x="274853" y="61112"/>
                  </a:lnTo>
                  <a:lnTo>
                    <a:pt x="237744" y="49834"/>
                  </a:lnTo>
                  <a:lnTo>
                    <a:pt x="198780" y="45974"/>
                  </a:lnTo>
                  <a:lnTo>
                    <a:pt x="159816" y="49834"/>
                  </a:lnTo>
                  <a:lnTo>
                    <a:pt x="122707" y="61112"/>
                  </a:lnTo>
                  <a:lnTo>
                    <a:pt x="88493" y="79375"/>
                  </a:lnTo>
                  <a:lnTo>
                    <a:pt x="58216" y="104203"/>
                  </a:lnTo>
                  <a:lnTo>
                    <a:pt x="33388" y="134480"/>
                  </a:lnTo>
                  <a:lnTo>
                    <a:pt x="15125" y="168694"/>
                  </a:lnTo>
                  <a:lnTo>
                    <a:pt x="3848" y="205803"/>
                  </a:lnTo>
                  <a:lnTo>
                    <a:pt x="0" y="244767"/>
                  </a:lnTo>
                  <a:lnTo>
                    <a:pt x="0" y="321233"/>
                  </a:lnTo>
                  <a:lnTo>
                    <a:pt x="3848" y="360197"/>
                  </a:lnTo>
                  <a:lnTo>
                    <a:pt x="15125" y="397306"/>
                  </a:lnTo>
                  <a:lnTo>
                    <a:pt x="33388" y="431533"/>
                  </a:lnTo>
                  <a:lnTo>
                    <a:pt x="58216" y="461810"/>
                  </a:lnTo>
                  <a:lnTo>
                    <a:pt x="88493" y="486625"/>
                  </a:lnTo>
                  <a:lnTo>
                    <a:pt x="122707" y="504901"/>
                  </a:lnTo>
                  <a:lnTo>
                    <a:pt x="144551" y="511530"/>
                  </a:lnTo>
                  <a:lnTo>
                    <a:pt x="253009" y="511530"/>
                  </a:lnTo>
                  <a:lnTo>
                    <a:pt x="309067" y="486625"/>
                  </a:lnTo>
                  <a:lnTo>
                    <a:pt x="339344" y="461810"/>
                  </a:lnTo>
                  <a:lnTo>
                    <a:pt x="364172" y="431533"/>
                  </a:lnTo>
                  <a:lnTo>
                    <a:pt x="382435" y="397306"/>
                  </a:lnTo>
                  <a:lnTo>
                    <a:pt x="393712" y="360197"/>
                  </a:lnTo>
                  <a:lnTo>
                    <a:pt x="397573" y="321233"/>
                  </a:lnTo>
                  <a:lnTo>
                    <a:pt x="397573" y="244767"/>
                  </a:lnTo>
                  <a:close/>
                </a:path>
                <a:path w="13491210" h="511810">
                  <a:moveTo>
                    <a:pt x="4618787" y="198780"/>
                  </a:moveTo>
                  <a:lnTo>
                    <a:pt x="4614926" y="159816"/>
                  </a:lnTo>
                  <a:lnTo>
                    <a:pt x="4603661" y="122707"/>
                  </a:lnTo>
                  <a:lnTo>
                    <a:pt x="4585386" y="88493"/>
                  </a:lnTo>
                  <a:lnTo>
                    <a:pt x="4560570" y="58216"/>
                  </a:lnTo>
                  <a:lnTo>
                    <a:pt x="4530293" y="33388"/>
                  </a:lnTo>
                  <a:lnTo>
                    <a:pt x="4496066" y="15125"/>
                  </a:lnTo>
                  <a:lnTo>
                    <a:pt x="4458957" y="3848"/>
                  </a:lnTo>
                  <a:lnTo>
                    <a:pt x="4419993" y="0"/>
                  </a:lnTo>
                  <a:lnTo>
                    <a:pt x="4381043" y="3848"/>
                  </a:lnTo>
                  <a:lnTo>
                    <a:pt x="4343920" y="15125"/>
                  </a:lnTo>
                  <a:lnTo>
                    <a:pt x="4309707" y="33388"/>
                  </a:lnTo>
                  <a:lnTo>
                    <a:pt x="4279430" y="58216"/>
                  </a:lnTo>
                  <a:lnTo>
                    <a:pt x="4254614" y="88493"/>
                  </a:lnTo>
                  <a:lnTo>
                    <a:pt x="4236339" y="122707"/>
                  </a:lnTo>
                  <a:lnTo>
                    <a:pt x="4225061" y="159816"/>
                  </a:lnTo>
                  <a:lnTo>
                    <a:pt x="4221213" y="198780"/>
                  </a:lnTo>
                  <a:lnTo>
                    <a:pt x="4221213" y="275259"/>
                  </a:lnTo>
                  <a:lnTo>
                    <a:pt x="4225061" y="314223"/>
                  </a:lnTo>
                  <a:lnTo>
                    <a:pt x="4236339" y="351332"/>
                  </a:lnTo>
                  <a:lnTo>
                    <a:pt x="4254614" y="385546"/>
                  </a:lnTo>
                  <a:lnTo>
                    <a:pt x="4279430" y="415823"/>
                  </a:lnTo>
                  <a:lnTo>
                    <a:pt x="4309707" y="440651"/>
                  </a:lnTo>
                  <a:lnTo>
                    <a:pt x="4343920" y="458914"/>
                  </a:lnTo>
                  <a:lnTo>
                    <a:pt x="4365764" y="465556"/>
                  </a:lnTo>
                  <a:lnTo>
                    <a:pt x="4474222" y="465556"/>
                  </a:lnTo>
                  <a:lnTo>
                    <a:pt x="4530293" y="440651"/>
                  </a:lnTo>
                  <a:lnTo>
                    <a:pt x="4560570" y="415823"/>
                  </a:lnTo>
                  <a:lnTo>
                    <a:pt x="4585386" y="385546"/>
                  </a:lnTo>
                  <a:lnTo>
                    <a:pt x="4603661" y="351332"/>
                  </a:lnTo>
                  <a:lnTo>
                    <a:pt x="4614926" y="314223"/>
                  </a:lnTo>
                  <a:lnTo>
                    <a:pt x="4618787" y="275259"/>
                  </a:lnTo>
                  <a:lnTo>
                    <a:pt x="4618787" y="198780"/>
                  </a:lnTo>
                  <a:close/>
                </a:path>
                <a:path w="13491210" h="511810">
                  <a:moveTo>
                    <a:pt x="8749779" y="244767"/>
                  </a:moveTo>
                  <a:lnTo>
                    <a:pt x="8745931" y="205803"/>
                  </a:lnTo>
                  <a:lnTo>
                    <a:pt x="8734654" y="168694"/>
                  </a:lnTo>
                  <a:lnTo>
                    <a:pt x="8716391" y="134480"/>
                  </a:lnTo>
                  <a:lnTo>
                    <a:pt x="8691562" y="104203"/>
                  </a:lnTo>
                  <a:lnTo>
                    <a:pt x="8661286" y="79375"/>
                  </a:lnTo>
                  <a:lnTo>
                    <a:pt x="8627072" y="61112"/>
                  </a:lnTo>
                  <a:lnTo>
                    <a:pt x="8589962" y="49834"/>
                  </a:lnTo>
                  <a:lnTo>
                    <a:pt x="8550999" y="45974"/>
                  </a:lnTo>
                  <a:lnTo>
                    <a:pt x="8512035" y="49834"/>
                  </a:lnTo>
                  <a:lnTo>
                    <a:pt x="8474926" y="61112"/>
                  </a:lnTo>
                  <a:lnTo>
                    <a:pt x="8440712" y="79375"/>
                  </a:lnTo>
                  <a:lnTo>
                    <a:pt x="8410435" y="104203"/>
                  </a:lnTo>
                  <a:lnTo>
                    <a:pt x="8385607" y="134480"/>
                  </a:lnTo>
                  <a:lnTo>
                    <a:pt x="8367344" y="168694"/>
                  </a:lnTo>
                  <a:lnTo>
                    <a:pt x="8356066" y="205803"/>
                  </a:lnTo>
                  <a:lnTo>
                    <a:pt x="8352206" y="244767"/>
                  </a:lnTo>
                  <a:lnTo>
                    <a:pt x="8352206" y="321233"/>
                  </a:lnTo>
                  <a:lnTo>
                    <a:pt x="8356066" y="360197"/>
                  </a:lnTo>
                  <a:lnTo>
                    <a:pt x="8367344" y="397306"/>
                  </a:lnTo>
                  <a:lnTo>
                    <a:pt x="8385607" y="431533"/>
                  </a:lnTo>
                  <a:lnTo>
                    <a:pt x="8410435" y="461810"/>
                  </a:lnTo>
                  <a:lnTo>
                    <a:pt x="8440712" y="486625"/>
                  </a:lnTo>
                  <a:lnTo>
                    <a:pt x="8474926" y="504901"/>
                  </a:lnTo>
                  <a:lnTo>
                    <a:pt x="8496770" y="511530"/>
                  </a:lnTo>
                  <a:lnTo>
                    <a:pt x="8605228" y="511530"/>
                  </a:lnTo>
                  <a:lnTo>
                    <a:pt x="8661286" y="486625"/>
                  </a:lnTo>
                  <a:lnTo>
                    <a:pt x="8691562" y="461810"/>
                  </a:lnTo>
                  <a:lnTo>
                    <a:pt x="8716391" y="431533"/>
                  </a:lnTo>
                  <a:lnTo>
                    <a:pt x="8734654" y="397306"/>
                  </a:lnTo>
                  <a:lnTo>
                    <a:pt x="8745931" y="360197"/>
                  </a:lnTo>
                  <a:lnTo>
                    <a:pt x="8749779" y="321233"/>
                  </a:lnTo>
                  <a:lnTo>
                    <a:pt x="8749779" y="244767"/>
                  </a:lnTo>
                  <a:close/>
                </a:path>
                <a:path w="13491210" h="511810">
                  <a:moveTo>
                    <a:pt x="13490689" y="198780"/>
                  </a:moveTo>
                  <a:lnTo>
                    <a:pt x="13486841" y="159816"/>
                  </a:lnTo>
                  <a:lnTo>
                    <a:pt x="13475564" y="122707"/>
                  </a:lnTo>
                  <a:lnTo>
                    <a:pt x="13457301" y="88493"/>
                  </a:lnTo>
                  <a:lnTo>
                    <a:pt x="13432473" y="58216"/>
                  </a:lnTo>
                  <a:lnTo>
                    <a:pt x="13402196" y="33388"/>
                  </a:lnTo>
                  <a:lnTo>
                    <a:pt x="13367982" y="15125"/>
                  </a:lnTo>
                  <a:lnTo>
                    <a:pt x="13330873" y="3848"/>
                  </a:lnTo>
                  <a:lnTo>
                    <a:pt x="13291909" y="0"/>
                  </a:lnTo>
                  <a:lnTo>
                    <a:pt x="13252945" y="3848"/>
                  </a:lnTo>
                  <a:lnTo>
                    <a:pt x="13215836" y="15125"/>
                  </a:lnTo>
                  <a:lnTo>
                    <a:pt x="13181622" y="33388"/>
                  </a:lnTo>
                  <a:lnTo>
                    <a:pt x="13151345" y="58216"/>
                  </a:lnTo>
                  <a:lnTo>
                    <a:pt x="13126517" y="88493"/>
                  </a:lnTo>
                  <a:lnTo>
                    <a:pt x="13108254" y="122707"/>
                  </a:lnTo>
                  <a:lnTo>
                    <a:pt x="13096977" y="159816"/>
                  </a:lnTo>
                  <a:lnTo>
                    <a:pt x="13093116" y="198780"/>
                  </a:lnTo>
                  <a:lnTo>
                    <a:pt x="13093116" y="275259"/>
                  </a:lnTo>
                  <a:lnTo>
                    <a:pt x="13096977" y="314223"/>
                  </a:lnTo>
                  <a:lnTo>
                    <a:pt x="13108254" y="351332"/>
                  </a:lnTo>
                  <a:lnTo>
                    <a:pt x="13126517" y="385546"/>
                  </a:lnTo>
                  <a:lnTo>
                    <a:pt x="13151345" y="415823"/>
                  </a:lnTo>
                  <a:lnTo>
                    <a:pt x="13181622" y="440651"/>
                  </a:lnTo>
                  <a:lnTo>
                    <a:pt x="13215836" y="458914"/>
                  </a:lnTo>
                  <a:lnTo>
                    <a:pt x="13237680" y="465556"/>
                  </a:lnTo>
                  <a:lnTo>
                    <a:pt x="13346138" y="465556"/>
                  </a:lnTo>
                  <a:lnTo>
                    <a:pt x="13402196" y="440651"/>
                  </a:lnTo>
                  <a:lnTo>
                    <a:pt x="13432473" y="415823"/>
                  </a:lnTo>
                  <a:lnTo>
                    <a:pt x="13457301" y="385546"/>
                  </a:lnTo>
                  <a:lnTo>
                    <a:pt x="13475564" y="351332"/>
                  </a:lnTo>
                  <a:lnTo>
                    <a:pt x="13486841" y="314223"/>
                  </a:lnTo>
                  <a:lnTo>
                    <a:pt x="13490689" y="275259"/>
                  </a:lnTo>
                  <a:lnTo>
                    <a:pt x="13490689" y="19878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3823289" y="4579675"/>
            <a:ext cx="3385185" cy="25361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-635" algn="ctr">
              <a:lnSpc>
                <a:spcPct val="117700"/>
              </a:lnSpc>
              <a:spcBef>
                <a:spcPts val="90"/>
              </a:spcBef>
            </a:pPr>
            <a:r>
              <a:rPr sz="2000" spc="470" dirty="0">
                <a:solidFill>
                  <a:srgbClr val="18120E"/>
                </a:solidFill>
                <a:latin typeface="Trebuchet MS"/>
                <a:cs typeface="Trebuchet MS"/>
              </a:rPr>
              <a:t>According</a:t>
            </a:r>
            <a:r>
              <a:rPr sz="20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440" dirty="0">
                <a:solidFill>
                  <a:srgbClr val="18120E"/>
                </a:solidFill>
                <a:latin typeface="Trebuchet MS"/>
                <a:cs typeface="Trebuchet MS"/>
              </a:rPr>
              <a:t>to</a:t>
            </a:r>
            <a:r>
              <a:rPr sz="2000" spc="-3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40" dirty="0">
                <a:solidFill>
                  <a:srgbClr val="18120E"/>
                </a:solidFill>
                <a:latin typeface="Trebuchet MS"/>
                <a:cs typeface="Trebuchet MS"/>
              </a:rPr>
              <a:t>the </a:t>
            </a:r>
            <a:r>
              <a:rPr sz="2000" spc="325" dirty="0">
                <a:solidFill>
                  <a:srgbClr val="18120E"/>
                </a:solidFill>
                <a:latin typeface="Trebuchet MS"/>
                <a:cs typeface="Trebuchet MS"/>
              </a:rPr>
              <a:t>results,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54" dirty="0">
                <a:solidFill>
                  <a:srgbClr val="18120E"/>
                </a:solidFill>
                <a:latin typeface="Trebuchet MS"/>
                <a:cs typeface="Trebuchet MS"/>
              </a:rPr>
              <a:t>we</a:t>
            </a:r>
            <a:r>
              <a:rPr sz="20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400" dirty="0">
                <a:solidFill>
                  <a:srgbClr val="18120E"/>
                </a:solidFill>
                <a:latin typeface="Trebuchet MS"/>
                <a:cs typeface="Trebuchet MS"/>
              </a:rPr>
              <a:t>found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50" dirty="0">
                <a:solidFill>
                  <a:srgbClr val="18120E"/>
                </a:solidFill>
                <a:latin typeface="Trebuchet MS"/>
                <a:cs typeface="Trebuchet MS"/>
              </a:rPr>
              <a:t>that </a:t>
            </a:r>
            <a:r>
              <a:rPr sz="2000" spc="265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00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85" dirty="0">
                <a:solidFill>
                  <a:srgbClr val="18120E"/>
                </a:solidFill>
                <a:latin typeface="Trebuchet MS"/>
                <a:cs typeface="Trebuchet MS"/>
              </a:rPr>
              <a:t>Panorama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70" dirty="0">
                <a:solidFill>
                  <a:srgbClr val="18120E"/>
                </a:solidFill>
                <a:latin typeface="Trebuchet MS"/>
                <a:cs typeface="Trebuchet MS"/>
              </a:rPr>
              <a:t>sample </a:t>
            </a:r>
            <a:r>
              <a:rPr sz="2000" spc="430" dirty="0">
                <a:solidFill>
                  <a:srgbClr val="18120E"/>
                </a:solidFill>
                <a:latin typeface="Trebuchet MS"/>
                <a:cs typeface="Trebuchet MS"/>
              </a:rPr>
              <a:t>has</a:t>
            </a:r>
            <a:r>
              <a:rPr sz="200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65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00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75" dirty="0">
                <a:solidFill>
                  <a:srgbClr val="18120E"/>
                </a:solidFill>
                <a:latin typeface="Trebuchet MS"/>
                <a:cs typeface="Trebuchet MS"/>
              </a:rPr>
              <a:t>best</a:t>
            </a:r>
            <a:r>
              <a:rPr sz="2000" spc="-5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75" dirty="0">
                <a:solidFill>
                  <a:srgbClr val="18120E"/>
                </a:solidFill>
                <a:latin typeface="Trebuchet MS"/>
                <a:cs typeface="Trebuchet MS"/>
              </a:rPr>
              <a:t>quality </a:t>
            </a:r>
            <a:r>
              <a:rPr sz="2000" spc="484" dirty="0">
                <a:solidFill>
                  <a:srgbClr val="18120E"/>
                </a:solidFill>
                <a:latin typeface="Trebuchet MS"/>
                <a:cs typeface="Trebuchet MS"/>
              </a:rPr>
              <a:t>according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440" dirty="0">
                <a:solidFill>
                  <a:srgbClr val="18120E"/>
                </a:solidFill>
                <a:latin typeface="Trebuchet MS"/>
                <a:cs typeface="Trebuchet MS"/>
              </a:rPr>
              <a:t>to</a:t>
            </a:r>
            <a:r>
              <a:rPr sz="20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445" dirty="0">
                <a:solidFill>
                  <a:srgbClr val="18120E"/>
                </a:solidFill>
                <a:latin typeface="Trebuchet MS"/>
                <a:cs typeface="Trebuchet MS"/>
              </a:rPr>
              <a:t>all </a:t>
            </a:r>
            <a:r>
              <a:rPr sz="2000" spc="420" dirty="0">
                <a:solidFill>
                  <a:srgbClr val="18120E"/>
                </a:solidFill>
                <a:latin typeface="Trebuchet MS"/>
                <a:cs typeface="Trebuchet MS"/>
              </a:rPr>
              <a:t>standards </a:t>
            </a:r>
            <a:r>
              <a:rPr sz="2000" spc="335" dirty="0">
                <a:solidFill>
                  <a:srgbClr val="18120E"/>
                </a:solidFill>
                <a:latin typeface="Trebuchet MS"/>
                <a:cs typeface="Trebuchet MS"/>
              </a:rPr>
              <a:t>specification.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535424" y="4600369"/>
            <a:ext cx="2479040" cy="14605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17700"/>
              </a:lnSpc>
              <a:spcBef>
                <a:spcPts val="90"/>
              </a:spcBef>
            </a:pPr>
            <a:r>
              <a:rPr sz="2000" spc="140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0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95" dirty="0">
                <a:solidFill>
                  <a:srgbClr val="18120E"/>
                </a:solidFill>
                <a:latin typeface="Trebuchet MS"/>
                <a:cs typeface="Trebuchet MS"/>
              </a:rPr>
              <a:t>results</a:t>
            </a:r>
            <a:r>
              <a:rPr sz="20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80" dirty="0">
                <a:solidFill>
                  <a:srgbClr val="18120E"/>
                </a:solidFill>
                <a:latin typeface="Trebuchet MS"/>
                <a:cs typeface="Trebuchet MS"/>
              </a:rPr>
              <a:t>were </a:t>
            </a:r>
            <a:r>
              <a:rPr sz="2000" spc="345" dirty="0">
                <a:solidFill>
                  <a:srgbClr val="18120E"/>
                </a:solidFill>
                <a:latin typeface="Trebuchet MS"/>
                <a:cs typeface="Trebuchet MS"/>
              </a:rPr>
              <a:t>compared</a:t>
            </a:r>
            <a:r>
              <a:rPr sz="2000" spc="-2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60" dirty="0">
                <a:solidFill>
                  <a:srgbClr val="18120E"/>
                </a:solidFill>
                <a:latin typeface="Trebuchet MS"/>
                <a:cs typeface="Trebuchet MS"/>
              </a:rPr>
              <a:t>with </a:t>
            </a:r>
            <a:r>
              <a:rPr sz="2000" spc="390" dirty="0">
                <a:solidFill>
                  <a:srgbClr val="18120E"/>
                </a:solidFill>
                <a:latin typeface="Trebuchet MS"/>
                <a:cs typeface="Trebuchet MS"/>
              </a:rPr>
              <a:t>international </a:t>
            </a:r>
            <a:r>
              <a:rPr sz="2000" spc="365" dirty="0">
                <a:solidFill>
                  <a:srgbClr val="18120E"/>
                </a:solidFill>
                <a:latin typeface="Trebuchet MS"/>
                <a:cs typeface="Trebuchet MS"/>
              </a:rPr>
              <a:t>standards.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54706" y="4606599"/>
            <a:ext cx="3378200" cy="2492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5599"/>
              </a:lnSpc>
              <a:spcBef>
                <a:spcPts val="95"/>
              </a:spcBef>
              <a:tabLst>
                <a:tab pos="1450975" algn="l"/>
              </a:tabLst>
            </a:pPr>
            <a:r>
              <a:rPr sz="2000" spc="400" dirty="0">
                <a:solidFill>
                  <a:srgbClr val="18120E"/>
                </a:solidFill>
                <a:latin typeface="Trebuchet MS"/>
                <a:cs typeface="Trebuchet MS"/>
              </a:rPr>
              <a:t>calculate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75" dirty="0">
                <a:solidFill>
                  <a:srgbClr val="18120E"/>
                </a:solidFill>
                <a:latin typeface="Trebuchet MS"/>
                <a:cs typeface="Trebuchet MS"/>
              </a:rPr>
              <a:t>fixed </a:t>
            </a:r>
            <a:r>
              <a:rPr sz="2000" spc="459" dirty="0">
                <a:solidFill>
                  <a:srgbClr val="18120E"/>
                </a:solidFill>
                <a:latin typeface="Trebuchet MS"/>
                <a:cs typeface="Trebuchet MS"/>
              </a:rPr>
              <a:t>carbon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450" dirty="0">
                <a:solidFill>
                  <a:srgbClr val="18120E"/>
                </a:solidFill>
                <a:latin typeface="Trebuchet MS"/>
                <a:cs typeface="Trebuchet MS"/>
              </a:rPr>
              <a:t>of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60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95" dirty="0">
                <a:solidFill>
                  <a:srgbClr val="18120E"/>
                </a:solidFill>
                <a:latin typeface="Trebuchet MS"/>
                <a:cs typeface="Trebuchet MS"/>
              </a:rPr>
              <a:t>samples </a:t>
            </a:r>
            <a:r>
              <a:rPr sz="2000" spc="380" dirty="0">
                <a:solidFill>
                  <a:srgbClr val="18120E"/>
                </a:solidFill>
                <a:latin typeface="Trebuchet MS"/>
                <a:cs typeface="Trebuchet MS"/>
              </a:rPr>
              <a:t>via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90" dirty="0">
                <a:solidFill>
                  <a:srgbClr val="18120E"/>
                </a:solidFill>
                <a:latin typeface="Trebuchet MS"/>
                <a:cs typeface="Trebuchet MS"/>
              </a:rPr>
              <a:t>three</a:t>
            </a:r>
            <a:r>
              <a:rPr sz="200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80" dirty="0">
                <a:solidFill>
                  <a:srgbClr val="18120E"/>
                </a:solidFill>
                <a:latin typeface="Trebuchet MS"/>
                <a:cs typeface="Trebuchet MS"/>
              </a:rPr>
              <a:t>test </a:t>
            </a:r>
            <a:r>
              <a:rPr sz="2000" spc="320" dirty="0">
                <a:solidFill>
                  <a:srgbClr val="18120E"/>
                </a:solidFill>
                <a:latin typeface="Trebuchet MS"/>
                <a:cs typeface="Trebuchet MS"/>
              </a:rPr>
              <a:t>(Moisture</a:t>
            </a:r>
            <a:r>
              <a:rPr sz="2000" spc="-2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00" dirty="0">
                <a:solidFill>
                  <a:srgbClr val="18120E"/>
                </a:solidFill>
                <a:latin typeface="Trebuchet MS"/>
                <a:cs typeface="Trebuchet MS"/>
              </a:rPr>
              <a:t>content, </a:t>
            </a:r>
            <a:r>
              <a:rPr sz="2000" spc="355" dirty="0">
                <a:solidFill>
                  <a:srgbClr val="18120E"/>
                </a:solidFill>
                <a:latin typeface="Trebuchet MS"/>
                <a:cs typeface="Trebuchet MS"/>
              </a:rPr>
              <a:t>Volatile</a:t>
            </a:r>
            <a:r>
              <a:rPr sz="2000" spc="-3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85" dirty="0">
                <a:solidFill>
                  <a:srgbClr val="18120E"/>
                </a:solidFill>
                <a:latin typeface="Trebuchet MS"/>
                <a:cs typeface="Trebuchet MS"/>
              </a:rPr>
              <a:t>matter </a:t>
            </a:r>
            <a:r>
              <a:rPr sz="2000" spc="300" dirty="0">
                <a:solidFill>
                  <a:srgbClr val="18120E"/>
                </a:solidFill>
                <a:latin typeface="Trebuchet MS"/>
                <a:cs typeface="Trebuchet MS"/>
              </a:rPr>
              <a:t>content,</a:t>
            </a:r>
            <a:r>
              <a:rPr sz="2000" dirty="0">
                <a:solidFill>
                  <a:srgbClr val="18120E"/>
                </a:solidFill>
                <a:latin typeface="Trebuchet MS"/>
                <a:cs typeface="Trebuchet MS"/>
              </a:rPr>
              <a:t>	</a:t>
            </a:r>
            <a:r>
              <a:rPr sz="2000" spc="400" dirty="0">
                <a:solidFill>
                  <a:srgbClr val="18120E"/>
                </a:solidFill>
                <a:latin typeface="Trebuchet MS"/>
                <a:cs typeface="Trebuchet MS"/>
              </a:rPr>
              <a:t>and</a:t>
            </a:r>
            <a:r>
              <a:rPr sz="200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55" dirty="0">
                <a:solidFill>
                  <a:srgbClr val="18120E"/>
                </a:solidFill>
                <a:latin typeface="Trebuchet MS"/>
                <a:cs typeface="Trebuchet MS"/>
              </a:rPr>
              <a:t>Ash </a:t>
            </a:r>
            <a:r>
              <a:rPr sz="2000" spc="275" dirty="0">
                <a:solidFill>
                  <a:srgbClr val="18120E"/>
                </a:solidFill>
                <a:latin typeface="Trebuchet MS"/>
                <a:cs typeface="Trebuchet MS"/>
              </a:rPr>
              <a:t>content),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5323" y="4600369"/>
            <a:ext cx="3276600" cy="18192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indent="-635" algn="ctr">
              <a:lnSpc>
                <a:spcPct val="117700"/>
              </a:lnSpc>
              <a:spcBef>
                <a:spcPts val="90"/>
              </a:spcBef>
            </a:pPr>
            <a:r>
              <a:rPr sz="2000" spc="434" dirty="0">
                <a:solidFill>
                  <a:srgbClr val="18120E"/>
                </a:solidFill>
                <a:latin typeface="Trebuchet MS"/>
                <a:cs typeface="Trebuchet MS"/>
              </a:rPr>
              <a:t>collecting</a:t>
            </a:r>
            <a:r>
              <a:rPr sz="2000" spc="-2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50" dirty="0">
                <a:solidFill>
                  <a:srgbClr val="18120E"/>
                </a:solidFill>
                <a:latin typeface="Trebuchet MS"/>
                <a:cs typeface="Trebuchet MS"/>
              </a:rPr>
              <a:t>10 </a:t>
            </a:r>
            <a:r>
              <a:rPr sz="2000" spc="325" dirty="0">
                <a:solidFill>
                  <a:srgbClr val="18120E"/>
                </a:solidFill>
                <a:latin typeface="Trebuchet MS"/>
                <a:cs typeface="Trebuchet MS"/>
              </a:rPr>
              <a:t>different</a:t>
            </a:r>
            <a:r>
              <a:rPr sz="20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10" dirty="0">
                <a:solidFill>
                  <a:srgbClr val="18120E"/>
                </a:solidFill>
                <a:latin typeface="Trebuchet MS"/>
                <a:cs typeface="Trebuchet MS"/>
              </a:rPr>
              <a:t>samples</a:t>
            </a:r>
            <a:r>
              <a:rPr sz="20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425" dirty="0">
                <a:solidFill>
                  <a:srgbClr val="18120E"/>
                </a:solidFill>
                <a:latin typeface="Trebuchet MS"/>
                <a:cs typeface="Trebuchet MS"/>
              </a:rPr>
              <a:t>of </a:t>
            </a:r>
            <a:r>
              <a:rPr sz="2000" spc="465" dirty="0">
                <a:solidFill>
                  <a:srgbClr val="18120E"/>
                </a:solidFill>
                <a:latin typeface="Trebuchet MS"/>
                <a:cs typeface="Trebuchet MS"/>
              </a:rPr>
              <a:t>coconut</a:t>
            </a:r>
            <a:r>
              <a:rPr sz="20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500" dirty="0">
                <a:solidFill>
                  <a:srgbClr val="18120E"/>
                </a:solidFill>
                <a:latin typeface="Trebuchet MS"/>
                <a:cs typeface="Trebuchet MS"/>
              </a:rPr>
              <a:t>charcoal</a:t>
            </a:r>
            <a:r>
              <a:rPr sz="2000" spc="-3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55" dirty="0">
                <a:solidFill>
                  <a:srgbClr val="18120E"/>
                </a:solidFill>
                <a:latin typeface="Trebuchet MS"/>
                <a:cs typeface="Trebuchet MS"/>
              </a:rPr>
              <a:t>in </a:t>
            </a:r>
            <a:r>
              <a:rPr sz="2000" spc="265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00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350" dirty="0">
                <a:solidFill>
                  <a:srgbClr val="18120E"/>
                </a:solidFill>
                <a:latin typeface="Trebuchet MS"/>
                <a:cs typeface="Trebuchet MS"/>
              </a:rPr>
              <a:t>Palestinian </a:t>
            </a:r>
            <a:r>
              <a:rPr sz="2000" spc="320" dirty="0">
                <a:solidFill>
                  <a:srgbClr val="18120E"/>
                </a:solidFill>
                <a:latin typeface="Trebuchet MS"/>
                <a:cs typeface="Trebuchet MS"/>
              </a:rPr>
              <a:t>markets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81323" y="9887784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69"/>
            <a:ext cx="136275" cy="13608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69"/>
            <a:ext cx="136300" cy="13608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69"/>
            <a:ext cx="136275" cy="13608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69"/>
            <a:ext cx="136300" cy="13608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69"/>
            <a:ext cx="136300" cy="1360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69"/>
            <a:ext cx="136275" cy="13608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942576" y="185869"/>
            <a:ext cx="136300" cy="13608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614817" y="573134"/>
            <a:ext cx="136275" cy="13608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4"/>
            <a:ext cx="136300" cy="136089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4"/>
            <a:ext cx="136275" cy="13608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4"/>
            <a:ext cx="136300" cy="136089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4"/>
            <a:ext cx="136275" cy="13608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4"/>
            <a:ext cx="136300" cy="136089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4"/>
            <a:ext cx="136300" cy="136089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3"/>
            <a:ext cx="136275" cy="136063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3"/>
            <a:ext cx="136300" cy="136063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3"/>
            <a:ext cx="136275" cy="136063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3"/>
            <a:ext cx="136300" cy="136063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3"/>
            <a:ext cx="136275" cy="136063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3"/>
            <a:ext cx="136300" cy="136063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3"/>
            <a:ext cx="136300" cy="136063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0" y="471641"/>
            <a:ext cx="12818745" cy="1205865"/>
          </a:xfrm>
          <a:custGeom>
            <a:avLst/>
            <a:gdLst/>
            <a:ahLst/>
            <a:cxnLst/>
            <a:rect l="l" t="t" r="r" b="b"/>
            <a:pathLst>
              <a:path w="12818745" h="1205864">
                <a:moveTo>
                  <a:pt x="12407675" y="1205507"/>
                </a:moveTo>
                <a:lnTo>
                  <a:pt x="0" y="1205507"/>
                </a:lnTo>
                <a:lnTo>
                  <a:pt x="0" y="0"/>
                </a:lnTo>
                <a:lnTo>
                  <a:pt x="12348350" y="0"/>
                </a:lnTo>
                <a:lnTo>
                  <a:pt x="12396363" y="2377"/>
                </a:lnTo>
                <a:lnTo>
                  <a:pt x="12443562" y="9420"/>
                </a:lnTo>
                <a:lnTo>
                  <a:pt x="12489630" y="20997"/>
                </a:lnTo>
                <a:lnTo>
                  <a:pt x="12534248" y="36977"/>
                </a:lnTo>
                <a:lnTo>
                  <a:pt x="12577097" y="57227"/>
                </a:lnTo>
                <a:lnTo>
                  <a:pt x="12617858" y="81615"/>
                </a:lnTo>
                <a:lnTo>
                  <a:pt x="12656214" y="110010"/>
                </a:lnTo>
                <a:lnTo>
                  <a:pt x="12691845" y="142280"/>
                </a:lnTo>
                <a:lnTo>
                  <a:pt x="12724114" y="177911"/>
                </a:lnTo>
                <a:lnTo>
                  <a:pt x="12752509" y="216266"/>
                </a:lnTo>
                <a:lnTo>
                  <a:pt x="12776898" y="257028"/>
                </a:lnTo>
                <a:lnTo>
                  <a:pt x="12797148" y="299876"/>
                </a:lnTo>
                <a:lnTo>
                  <a:pt x="12813127" y="344494"/>
                </a:lnTo>
                <a:lnTo>
                  <a:pt x="12818283" y="365010"/>
                </a:lnTo>
                <a:lnTo>
                  <a:pt x="12818283" y="844562"/>
                </a:lnTo>
                <a:lnTo>
                  <a:pt x="12797148" y="909695"/>
                </a:lnTo>
                <a:lnTo>
                  <a:pt x="12776898" y="952544"/>
                </a:lnTo>
                <a:lnTo>
                  <a:pt x="12752509" y="993306"/>
                </a:lnTo>
                <a:lnTo>
                  <a:pt x="12724114" y="1031661"/>
                </a:lnTo>
                <a:lnTo>
                  <a:pt x="12691845" y="1067292"/>
                </a:lnTo>
                <a:lnTo>
                  <a:pt x="12656214" y="1099562"/>
                </a:lnTo>
                <a:lnTo>
                  <a:pt x="12617858" y="1127956"/>
                </a:lnTo>
                <a:lnTo>
                  <a:pt x="12577097" y="1152345"/>
                </a:lnTo>
                <a:lnTo>
                  <a:pt x="12534248" y="1172595"/>
                </a:lnTo>
                <a:lnTo>
                  <a:pt x="12489630" y="1188575"/>
                </a:lnTo>
                <a:lnTo>
                  <a:pt x="12443562" y="1200152"/>
                </a:lnTo>
                <a:lnTo>
                  <a:pt x="12407675" y="1205507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415290">
              <a:lnSpc>
                <a:spcPct val="100000"/>
              </a:lnSpc>
              <a:spcBef>
                <a:spcPts val="120"/>
              </a:spcBef>
            </a:pPr>
            <a:r>
              <a:rPr sz="4650" spc="690" dirty="0">
                <a:solidFill>
                  <a:srgbClr val="18120E"/>
                </a:solidFill>
              </a:rPr>
              <a:t>summary</a:t>
            </a:r>
            <a:r>
              <a:rPr sz="4650" spc="-135" dirty="0">
                <a:solidFill>
                  <a:srgbClr val="18120E"/>
                </a:solidFill>
              </a:rPr>
              <a:t> </a:t>
            </a:r>
            <a:r>
              <a:rPr sz="4650" spc="1015" dirty="0">
                <a:solidFill>
                  <a:srgbClr val="18120E"/>
                </a:solidFill>
              </a:rPr>
              <a:t>of</a:t>
            </a:r>
            <a:r>
              <a:rPr sz="4650" spc="-130" dirty="0">
                <a:solidFill>
                  <a:srgbClr val="18120E"/>
                </a:solidFill>
              </a:rPr>
              <a:t> </a:t>
            </a:r>
            <a:r>
              <a:rPr sz="4650" spc="975" dirty="0">
                <a:solidFill>
                  <a:srgbClr val="18120E"/>
                </a:solidFill>
              </a:rPr>
              <a:t>graduation</a:t>
            </a:r>
            <a:r>
              <a:rPr sz="4650" spc="-135" dirty="0">
                <a:solidFill>
                  <a:srgbClr val="18120E"/>
                </a:solidFill>
              </a:rPr>
              <a:t> </a:t>
            </a:r>
            <a:r>
              <a:rPr sz="4650" spc="915" dirty="0">
                <a:solidFill>
                  <a:srgbClr val="18120E"/>
                </a:solidFill>
              </a:rPr>
              <a:t>project</a:t>
            </a:r>
            <a:r>
              <a:rPr sz="4650" spc="-130" dirty="0">
                <a:solidFill>
                  <a:srgbClr val="18120E"/>
                </a:solidFill>
              </a:rPr>
              <a:t> </a:t>
            </a:r>
            <a:r>
              <a:rPr sz="4650" spc="-50" dirty="0">
                <a:solidFill>
                  <a:srgbClr val="18120E"/>
                </a:solidFill>
              </a:rPr>
              <a:t>1</a:t>
            </a:r>
            <a:endParaRPr sz="465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81323" y="9887791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71"/>
            <a:ext cx="136275" cy="13608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71"/>
            <a:ext cx="136300" cy="1360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71"/>
            <a:ext cx="136275" cy="13608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71"/>
            <a:ext cx="136300" cy="13608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71"/>
            <a:ext cx="136275" cy="13608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71"/>
            <a:ext cx="136300" cy="13608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942576" y="185871"/>
            <a:ext cx="136300" cy="13608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614817" y="573136"/>
            <a:ext cx="136275" cy="13608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6"/>
            <a:ext cx="136300" cy="13608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6"/>
            <a:ext cx="136275" cy="13608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6"/>
            <a:ext cx="136300" cy="13608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6"/>
            <a:ext cx="136275" cy="13608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6"/>
            <a:ext cx="136300" cy="1360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6"/>
            <a:ext cx="136300" cy="13608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4"/>
            <a:ext cx="136275" cy="136063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4"/>
            <a:ext cx="136300" cy="13606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4"/>
            <a:ext cx="136275" cy="1360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4"/>
            <a:ext cx="136300" cy="136063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4"/>
            <a:ext cx="136275" cy="136063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4"/>
            <a:ext cx="136300" cy="136063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4"/>
            <a:ext cx="136300" cy="136063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4786279" y="672962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5" y="1526048"/>
                </a:lnTo>
                <a:lnTo>
                  <a:pt x="437762" y="1523671"/>
                </a:lnTo>
                <a:lnTo>
                  <a:pt x="390562" y="1516627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5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7555134" y="0"/>
                </a:lnTo>
                <a:lnTo>
                  <a:pt x="7603146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0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1" y="257028"/>
                </a:lnTo>
                <a:lnTo>
                  <a:pt x="8003932" y="299876"/>
                </a:lnTo>
                <a:lnTo>
                  <a:pt x="8019911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1" y="1181553"/>
                </a:lnTo>
                <a:lnTo>
                  <a:pt x="8003932" y="1226171"/>
                </a:lnTo>
                <a:lnTo>
                  <a:pt x="7983681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0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7"/>
                </a:lnTo>
                <a:lnTo>
                  <a:pt x="7603146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object 2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988922" y="4584819"/>
            <a:ext cx="2113537" cy="3438552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380273" y="4584819"/>
            <a:ext cx="2113519" cy="3438552"/>
          </a:xfrm>
          <a:prstGeom prst="rect">
            <a:avLst/>
          </a:prstGeom>
        </p:spPr>
      </p:pic>
      <p:grpSp>
        <p:nvGrpSpPr>
          <p:cNvPr id="27" name="object 27"/>
          <p:cNvGrpSpPr/>
          <p:nvPr/>
        </p:nvGrpSpPr>
        <p:grpSpPr>
          <a:xfrm>
            <a:off x="11675920" y="4452517"/>
            <a:ext cx="3571875" cy="3571875"/>
            <a:chOff x="11675920" y="4452517"/>
            <a:chExt cx="3571875" cy="3571875"/>
          </a:xfrm>
        </p:grpSpPr>
        <p:sp>
          <p:nvSpPr>
            <p:cNvPr id="28" name="object 28"/>
            <p:cNvSpPr/>
            <p:nvPr/>
          </p:nvSpPr>
          <p:spPr>
            <a:xfrm>
              <a:off x="11675910" y="4822024"/>
              <a:ext cx="3571875" cy="3202940"/>
            </a:xfrm>
            <a:custGeom>
              <a:avLst/>
              <a:gdLst/>
              <a:ahLst/>
              <a:cxnLst/>
              <a:rect l="l" t="t" r="r" b="b"/>
              <a:pathLst>
                <a:path w="3571875" h="3202940">
                  <a:moveTo>
                    <a:pt x="1785937" y="1478026"/>
                  </a:moveTo>
                  <a:lnTo>
                    <a:pt x="1699818" y="1413433"/>
                  </a:lnTo>
                  <a:lnTo>
                    <a:pt x="1658416" y="1388643"/>
                  </a:lnTo>
                  <a:lnTo>
                    <a:pt x="1613992" y="1373314"/>
                  </a:lnTo>
                  <a:lnTo>
                    <a:pt x="1568005" y="1367345"/>
                  </a:lnTo>
                  <a:lnTo>
                    <a:pt x="1521942" y="1370609"/>
                  </a:lnTo>
                  <a:lnTo>
                    <a:pt x="1477264" y="1383042"/>
                  </a:lnTo>
                  <a:lnTo>
                    <a:pt x="1435455" y="1404505"/>
                  </a:lnTo>
                  <a:lnTo>
                    <a:pt x="1397977" y="1434896"/>
                  </a:lnTo>
                  <a:lnTo>
                    <a:pt x="1231684" y="1601190"/>
                  </a:lnTo>
                  <a:lnTo>
                    <a:pt x="1231684" y="184759"/>
                  </a:lnTo>
                  <a:lnTo>
                    <a:pt x="1154709" y="184759"/>
                  </a:lnTo>
                  <a:lnTo>
                    <a:pt x="1108163" y="189445"/>
                  </a:lnTo>
                  <a:lnTo>
                    <a:pt x="1064818" y="202907"/>
                  </a:lnTo>
                  <a:lnTo>
                    <a:pt x="1025588" y="224205"/>
                  </a:lnTo>
                  <a:lnTo>
                    <a:pt x="991412" y="252399"/>
                  </a:lnTo>
                  <a:lnTo>
                    <a:pt x="963206" y="286588"/>
                  </a:lnTo>
                  <a:lnTo>
                    <a:pt x="941920" y="325805"/>
                  </a:lnTo>
                  <a:lnTo>
                    <a:pt x="928458" y="369163"/>
                  </a:lnTo>
                  <a:lnTo>
                    <a:pt x="923759" y="415696"/>
                  </a:lnTo>
                  <a:lnTo>
                    <a:pt x="923759" y="0"/>
                  </a:lnTo>
                  <a:lnTo>
                    <a:pt x="846785" y="0"/>
                  </a:lnTo>
                  <a:lnTo>
                    <a:pt x="800252" y="4699"/>
                  </a:lnTo>
                  <a:lnTo>
                    <a:pt x="756894" y="18148"/>
                  </a:lnTo>
                  <a:lnTo>
                    <a:pt x="717677" y="39446"/>
                  </a:lnTo>
                  <a:lnTo>
                    <a:pt x="683488" y="67652"/>
                  </a:lnTo>
                  <a:lnTo>
                    <a:pt x="655294" y="101828"/>
                  </a:lnTo>
                  <a:lnTo>
                    <a:pt x="633996" y="141058"/>
                  </a:lnTo>
                  <a:lnTo>
                    <a:pt x="620534" y="184404"/>
                  </a:lnTo>
                  <a:lnTo>
                    <a:pt x="615848" y="230949"/>
                  </a:lnTo>
                  <a:lnTo>
                    <a:pt x="615848" y="246341"/>
                  </a:lnTo>
                  <a:lnTo>
                    <a:pt x="538861" y="246341"/>
                  </a:lnTo>
                  <a:lnTo>
                    <a:pt x="492315" y="251028"/>
                  </a:lnTo>
                  <a:lnTo>
                    <a:pt x="448970" y="264490"/>
                  </a:lnTo>
                  <a:lnTo>
                    <a:pt x="409740" y="285788"/>
                  </a:lnTo>
                  <a:lnTo>
                    <a:pt x="375564" y="313982"/>
                  </a:lnTo>
                  <a:lnTo>
                    <a:pt x="347357" y="348170"/>
                  </a:lnTo>
                  <a:lnTo>
                    <a:pt x="326072" y="387400"/>
                  </a:lnTo>
                  <a:lnTo>
                    <a:pt x="312610" y="430745"/>
                  </a:lnTo>
                  <a:lnTo>
                    <a:pt x="307924" y="477278"/>
                  </a:lnTo>
                  <a:lnTo>
                    <a:pt x="307924" y="492671"/>
                  </a:lnTo>
                  <a:lnTo>
                    <a:pt x="230949" y="492671"/>
                  </a:lnTo>
                  <a:lnTo>
                    <a:pt x="184404" y="497370"/>
                  </a:lnTo>
                  <a:lnTo>
                    <a:pt x="141046" y="510832"/>
                  </a:lnTo>
                  <a:lnTo>
                    <a:pt x="101815" y="532117"/>
                  </a:lnTo>
                  <a:lnTo>
                    <a:pt x="67640" y="560324"/>
                  </a:lnTo>
                  <a:lnTo>
                    <a:pt x="39446" y="594499"/>
                  </a:lnTo>
                  <a:lnTo>
                    <a:pt x="18148" y="633730"/>
                  </a:lnTo>
                  <a:lnTo>
                    <a:pt x="4699" y="677075"/>
                  </a:lnTo>
                  <a:lnTo>
                    <a:pt x="0" y="723620"/>
                  </a:lnTo>
                  <a:lnTo>
                    <a:pt x="0" y="1416431"/>
                  </a:lnTo>
                  <a:lnTo>
                    <a:pt x="61582" y="1864639"/>
                  </a:lnTo>
                  <a:lnTo>
                    <a:pt x="62636" y="1886597"/>
                  </a:lnTo>
                  <a:lnTo>
                    <a:pt x="65747" y="1908302"/>
                  </a:lnTo>
                  <a:lnTo>
                    <a:pt x="70916" y="1929625"/>
                  </a:lnTo>
                  <a:lnTo>
                    <a:pt x="78092" y="1950389"/>
                  </a:lnTo>
                  <a:lnTo>
                    <a:pt x="184759" y="2217026"/>
                  </a:lnTo>
                  <a:lnTo>
                    <a:pt x="184759" y="3202368"/>
                  </a:lnTo>
                  <a:lnTo>
                    <a:pt x="1108519" y="3202368"/>
                  </a:lnTo>
                  <a:lnTo>
                    <a:pt x="1108519" y="2155444"/>
                  </a:lnTo>
                  <a:lnTo>
                    <a:pt x="1478026" y="1909114"/>
                  </a:lnTo>
                  <a:lnTo>
                    <a:pt x="1785937" y="1478026"/>
                  </a:lnTo>
                  <a:close/>
                </a:path>
                <a:path w="3571875" h="3202940">
                  <a:moveTo>
                    <a:pt x="3571875" y="723620"/>
                  </a:moveTo>
                  <a:lnTo>
                    <a:pt x="3567188" y="677075"/>
                  </a:lnTo>
                  <a:lnTo>
                    <a:pt x="3553726" y="633730"/>
                  </a:lnTo>
                  <a:lnTo>
                    <a:pt x="3532428" y="594499"/>
                  </a:lnTo>
                  <a:lnTo>
                    <a:pt x="3504234" y="560324"/>
                  </a:lnTo>
                  <a:lnTo>
                    <a:pt x="3470046" y="532117"/>
                  </a:lnTo>
                  <a:lnTo>
                    <a:pt x="3430828" y="510832"/>
                  </a:lnTo>
                  <a:lnTo>
                    <a:pt x="3387471" y="497370"/>
                  </a:lnTo>
                  <a:lnTo>
                    <a:pt x="3340938" y="492671"/>
                  </a:lnTo>
                  <a:lnTo>
                    <a:pt x="3263963" y="492671"/>
                  </a:lnTo>
                  <a:lnTo>
                    <a:pt x="3263963" y="477278"/>
                  </a:lnTo>
                  <a:lnTo>
                    <a:pt x="3259264" y="430745"/>
                  </a:lnTo>
                  <a:lnTo>
                    <a:pt x="3245802" y="387400"/>
                  </a:lnTo>
                  <a:lnTo>
                    <a:pt x="3224517" y="348170"/>
                  </a:lnTo>
                  <a:lnTo>
                    <a:pt x="3196310" y="313982"/>
                  </a:lnTo>
                  <a:lnTo>
                    <a:pt x="3162135" y="285788"/>
                  </a:lnTo>
                  <a:lnTo>
                    <a:pt x="3122904" y="264490"/>
                  </a:lnTo>
                  <a:lnTo>
                    <a:pt x="3079559" y="251028"/>
                  </a:lnTo>
                  <a:lnTo>
                    <a:pt x="3033014" y="246341"/>
                  </a:lnTo>
                  <a:lnTo>
                    <a:pt x="2956039" y="246341"/>
                  </a:lnTo>
                  <a:lnTo>
                    <a:pt x="2956039" y="230949"/>
                  </a:lnTo>
                  <a:lnTo>
                    <a:pt x="2951340" y="184404"/>
                  </a:lnTo>
                  <a:lnTo>
                    <a:pt x="2937891" y="141058"/>
                  </a:lnTo>
                  <a:lnTo>
                    <a:pt x="2916593" y="101828"/>
                  </a:lnTo>
                  <a:lnTo>
                    <a:pt x="2888386" y="67652"/>
                  </a:lnTo>
                  <a:lnTo>
                    <a:pt x="2854210" y="39446"/>
                  </a:lnTo>
                  <a:lnTo>
                    <a:pt x="2814980" y="18148"/>
                  </a:lnTo>
                  <a:lnTo>
                    <a:pt x="2771635" y="4699"/>
                  </a:lnTo>
                  <a:lnTo>
                    <a:pt x="2725102" y="0"/>
                  </a:lnTo>
                  <a:lnTo>
                    <a:pt x="2648115" y="0"/>
                  </a:lnTo>
                  <a:lnTo>
                    <a:pt x="2648115" y="415696"/>
                  </a:lnTo>
                  <a:lnTo>
                    <a:pt x="2643428" y="369163"/>
                  </a:lnTo>
                  <a:lnTo>
                    <a:pt x="2629966" y="325805"/>
                  </a:lnTo>
                  <a:lnTo>
                    <a:pt x="2608669" y="286588"/>
                  </a:lnTo>
                  <a:lnTo>
                    <a:pt x="2580475" y="252399"/>
                  </a:lnTo>
                  <a:lnTo>
                    <a:pt x="2546286" y="224205"/>
                  </a:lnTo>
                  <a:lnTo>
                    <a:pt x="2507069" y="202907"/>
                  </a:lnTo>
                  <a:lnTo>
                    <a:pt x="2463711" y="189445"/>
                  </a:lnTo>
                  <a:lnTo>
                    <a:pt x="2417178" y="184759"/>
                  </a:lnTo>
                  <a:lnTo>
                    <a:pt x="2340203" y="184759"/>
                  </a:lnTo>
                  <a:lnTo>
                    <a:pt x="2340203" y="1601190"/>
                  </a:lnTo>
                  <a:lnTo>
                    <a:pt x="2173909" y="1434896"/>
                  </a:lnTo>
                  <a:lnTo>
                    <a:pt x="2136432" y="1404505"/>
                  </a:lnTo>
                  <a:lnTo>
                    <a:pt x="2094611" y="1383042"/>
                  </a:lnTo>
                  <a:lnTo>
                    <a:pt x="2049945" y="1370609"/>
                  </a:lnTo>
                  <a:lnTo>
                    <a:pt x="2003869" y="1367345"/>
                  </a:lnTo>
                  <a:lnTo>
                    <a:pt x="1957895" y="1373314"/>
                  </a:lnTo>
                  <a:lnTo>
                    <a:pt x="1913458" y="1388643"/>
                  </a:lnTo>
                  <a:lnTo>
                    <a:pt x="1872068" y="1413433"/>
                  </a:lnTo>
                  <a:lnTo>
                    <a:pt x="1785937" y="1478026"/>
                  </a:lnTo>
                  <a:lnTo>
                    <a:pt x="2093861" y="1909114"/>
                  </a:lnTo>
                  <a:lnTo>
                    <a:pt x="2463368" y="2155444"/>
                  </a:lnTo>
                  <a:lnTo>
                    <a:pt x="2463368" y="3202368"/>
                  </a:lnTo>
                  <a:lnTo>
                    <a:pt x="3387128" y="3202368"/>
                  </a:lnTo>
                  <a:lnTo>
                    <a:pt x="3387128" y="2217026"/>
                  </a:lnTo>
                  <a:lnTo>
                    <a:pt x="3493782" y="1950389"/>
                  </a:lnTo>
                  <a:lnTo>
                    <a:pt x="3500958" y="1929625"/>
                  </a:lnTo>
                  <a:lnTo>
                    <a:pt x="3506127" y="1908302"/>
                  </a:lnTo>
                  <a:lnTo>
                    <a:pt x="3509251" y="1886597"/>
                  </a:lnTo>
                  <a:lnTo>
                    <a:pt x="3510292" y="1864639"/>
                  </a:lnTo>
                  <a:lnTo>
                    <a:pt x="3571875" y="1416431"/>
                  </a:lnTo>
                  <a:lnTo>
                    <a:pt x="3571875" y="723620"/>
                  </a:lnTo>
                  <a:close/>
                </a:path>
              </a:pathLst>
            </a:custGeom>
            <a:solidFill>
              <a:srgbClr val="F4AC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1922252" y="4822024"/>
              <a:ext cx="3079750" cy="1355090"/>
            </a:xfrm>
            <a:custGeom>
              <a:avLst/>
              <a:gdLst/>
              <a:ahLst/>
              <a:cxnLst/>
              <a:rect l="l" t="t" r="r" b="b"/>
              <a:pathLst>
                <a:path w="3079750" h="1355089">
                  <a:moveTo>
                    <a:pt x="61582" y="492671"/>
                  </a:moveTo>
                  <a:lnTo>
                    <a:pt x="0" y="492671"/>
                  </a:lnTo>
                  <a:lnTo>
                    <a:pt x="0" y="1354848"/>
                  </a:lnTo>
                  <a:lnTo>
                    <a:pt x="61582" y="1354848"/>
                  </a:lnTo>
                  <a:lnTo>
                    <a:pt x="61582" y="492671"/>
                  </a:lnTo>
                  <a:close/>
                </a:path>
                <a:path w="3079750" h="1355089">
                  <a:moveTo>
                    <a:pt x="369506" y="246341"/>
                  </a:moveTo>
                  <a:lnTo>
                    <a:pt x="307924" y="246341"/>
                  </a:lnTo>
                  <a:lnTo>
                    <a:pt x="307924" y="1354848"/>
                  </a:lnTo>
                  <a:lnTo>
                    <a:pt x="369506" y="1354848"/>
                  </a:lnTo>
                  <a:lnTo>
                    <a:pt x="369506" y="246341"/>
                  </a:lnTo>
                  <a:close/>
                </a:path>
                <a:path w="3079750" h="1355089">
                  <a:moveTo>
                    <a:pt x="677418" y="0"/>
                  </a:moveTo>
                  <a:lnTo>
                    <a:pt x="615835" y="0"/>
                  </a:lnTo>
                  <a:lnTo>
                    <a:pt x="615835" y="1354848"/>
                  </a:lnTo>
                  <a:lnTo>
                    <a:pt x="677418" y="1354848"/>
                  </a:lnTo>
                  <a:lnTo>
                    <a:pt x="677418" y="0"/>
                  </a:lnTo>
                  <a:close/>
                </a:path>
                <a:path w="3079750" h="1355089">
                  <a:moveTo>
                    <a:pt x="2463355" y="0"/>
                  </a:moveTo>
                  <a:lnTo>
                    <a:pt x="2401773" y="0"/>
                  </a:lnTo>
                  <a:lnTo>
                    <a:pt x="2401773" y="1354848"/>
                  </a:lnTo>
                  <a:lnTo>
                    <a:pt x="2463355" y="1354848"/>
                  </a:lnTo>
                  <a:lnTo>
                    <a:pt x="2463355" y="0"/>
                  </a:lnTo>
                  <a:close/>
                </a:path>
                <a:path w="3079750" h="1355089">
                  <a:moveTo>
                    <a:pt x="2771279" y="246341"/>
                  </a:moveTo>
                  <a:lnTo>
                    <a:pt x="2709697" y="246341"/>
                  </a:lnTo>
                  <a:lnTo>
                    <a:pt x="2709697" y="1354848"/>
                  </a:lnTo>
                  <a:lnTo>
                    <a:pt x="2771279" y="1354848"/>
                  </a:lnTo>
                  <a:lnTo>
                    <a:pt x="2771279" y="246341"/>
                  </a:lnTo>
                  <a:close/>
                </a:path>
                <a:path w="3079750" h="1355089">
                  <a:moveTo>
                    <a:pt x="3079204" y="492671"/>
                  </a:moveTo>
                  <a:lnTo>
                    <a:pt x="3017621" y="492671"/>
                  </a:lnTo>
                  <a:lnTo>
                    <a:pt x="3017621" y="1354848"/>
                  </a:lnTo>
                  <a:lnTo>
                    <a:pt x="3079204" y="1354848"/>
                  </a:lnTo>
                  <a:lnTo>
                    <a:pt x="3079204" y="492671"/>
                  </a:lnTo>
                  <a:close/>
                </a:path>
              </a:pathLst>
            </a:custGeom>
            <a:solidFill>
              <a:srgbClr val="F586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2846012" y="4452518"/>
              <a:ext cx="1231900" cy="3390900"/>
            </a:xfrm>
            <a:custGeom>
              <a:avLst/>
              <a:gdLst/>
              <a:ahLst/>
              <a:cxnLst/>
              <a:rect l="l" t="t" r="r" b="b"/>
              <a:pathLst>
                <a:path w="1231900" h="3390900">
                  <a:moveTo>
                    <a:pt x="495858" y="1230096"/>
                  </a:moveTo>
                  <a:lnTo>
                    <a:pt x="335584" y="1142441"/>
                  </a:lnTo>
                  <a:lnTo>
                    <a:pt x="247929" y="982167"/>
                  </a:lnTo>
                  <a:lnTo>
                    <a:pt x="160274" y="1142441"/>
                  </a:lnTo>
                  <a:lnTo>
                    <a:pt x="0" y="1230096"/>
                  </a:lnTo>
                  <a:lnTo>
                    <a:pt x="160274" y="1317752"/>
                  </a:lnTo>
                  <a:lnTo>
                    <a:pt x="247929" y="1478026"/>
                  </a:lnTo>
                  <a:lnTo>
                    <a:pt x="335584" y="1317752"/>
                  </a:lnTo>
                  <a:lnTo>
                    <a:pt x="495858" y="1230096"/>
                  </a:lnTo>
                  <a:close/>
                </a:path>
                <a:path w="1231900" h="3390900">
                  <a:moveTo>
                    <a:pt x="1050112" y="3142386"/>
                  </a:moveTo>
                  <a:lnTo>
                    <a:pt x="889838" y="3054731"/>
                  </a:lnTo>
                  <a:lnTo>
                    <a:pt x="802182" y="2894457"/>
                  </a:lnTo>
                  <a:lnTo>
                    <a:pt x="714527" y="3054731"/>
                  </a:lnTo>
                  <a:lnTo>
                    <a:pt x="554253" y="3142386"/>
                  </a:lnTo>
                  <a:lnTo>
                    <a:pt x="714527" y="3230041"/>
                  </a:lnTo>
                  <a:lnTo>
                    <a:pt x="802182" y="3390315"/>
                  </a:lnTo>
                  <a:lnTo>
                    <a:pt x="889838" y="3230041"/>
                  </a:lnTo>
                  <a:lnTo>
                    <a:pt x="1050112" y="3142386"/>
                  </a:lnTo>
                  <a:close/>
                </a:path>
                <a:path w="1231900" h="3390900">
                  <a:moveTo>
                    <a:pt x="1231684" y="215544"/>
                  </a:moveTo>
                  <a:lnTo>
                    <a:pt x="1092339" y="139357"/>
                  </a:lnTo>
                  <a:lnTo>
                    <a:pt x="1016139" y="0"/>
                  </a:lnTo>
                  <a:lnTo>
                    <a:pt x="939939" y="139357"/>
                  </a:lnTo>
                  <a:lnTo>
                    <a:pt x="800595" y="215544"/>
                  </a:lnTo>
                  <a:lnTo>
                    <a:pt x="939939" y="291744"/>
                  </a:lnTo>
                  <a:lnTo>
                    <a:pt x="1016139" y="431088"/>
                  </a:lnTo>
                  <a:lnTo>
                    <a:pt x="1092339" y="291744"/>
                  </a:lnTo>
                  <a:lnTo>
                    <a:pt x="1231684" y="215544"/>
                  </a:lnTo>
                  <a:close/>
                </a:path>
              </a:pathLst>
            </a:custGeom>
            <a:solidFill>
              <a:srgbClr val="FED57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4821893" y="850920"/>
            <a:ext cx="7969884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215" dirty="0">
                <a:solidFill>
                  <a:srgbClr val="18120E"/>
                </a:solidFill>
              </a:rPr>
              <a:t>Analytical</a:t>
            </a:r>
            <a:r>
              <a:rPr sz="6300" spc="-190" dirty="0">
                <a:solidFill>
                  <a:srgbClr val="18120E"/>
                </a:solidFill>
              </a:rPr>
              <a:t> </a:t>
            </a:r>
            <a:r>
              <a:rPr sz="6300" spc="1040" dirty="0">
                <a:solidFill>
                  <a:srgbClr val="18120E"/>
                </a:solidFill>
              </a:rPr>
              <a:t>study</a:t>
            </a:r>
            <a:endParaRPr sz="6300"/>
          </a:p>
        </p:txBody>
      </p:sp>
      <p:sp>
        <p:nvSpPr>
          <p:cNvPr id="32" name="object 32"/>
          <p:cNvSpPr txBox="1"/>
          <p:nvPr/>
        </p:nvSpPr>
        <p:spPr>
          <a:xfrm>
            <a:off x="3738420" y="2663360"/>
            <a:ext cx="10854690" cy="1427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200" spc="-815" dirty="0">
                <a:solidFill>
                  <a:srgbClr val="18120E"/>
                </a:solidFill>
                <a:latin typeface="Arial Black"/>
                <a:cs typeface="Arial Black"/>
              </a:rPr>
              <a:t>The</a:t>
            </a:r>
            <a:r>
              <a:rPr sz="9200" spc="-894" dirty="0">
                <a:solidFill>
                  <a:srgbClr val="18120E"/>
                </a:solidFill>
                <a:latin typeface="Arial Black"/>
                <a:cs typeface="Arial Black"/>
              </a:rPr>
              <a:t> </a:t>
            </a:r>
            <a:r>
              <a:rPr sz="9200" spc="-450" dirty="0">
                <a:solidFill>
                  <a:srgbClr val="18120E"/>
                </a:solidFill>
                <a:latin typeface="Arial Black"/>
                <a:cs typeface="Arial Black"/>
              </a:rPr>
              <a:t>unique</a:t>
            </a:r>
            <a:r>
              <a:rPr sz="9200" spc="-894" dirty="0">
                <a:solidFill>
                  <a:srgbClr val="18120E"/>
                </a:solidFill>
                <a:latin typeface="Arial Black"/>
                <a:cs typeface="Arial Black"/>
              </a:rPr>
              <a:t> </a:t>
            </a:r>
            <a:r>
              <a:rPr sz="9200" spc="-500" dirty="0">
                <a:solidFill>
                  <a:srgbClr val="18120E"/>
                </a:solidFill>
                <a:latin typeface="Arial Black"/>
                <a:cs typeface="Arial Black"/>
              </a:rPr>
              <a:t>feature</a:t>
            </a:r>
            <a:endParaRPr sz="9200">
              <a:latin typeface="Arial Black"/>
              <a:cs typeface="Arial Black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569063" y="8432203"/>
            <a:ext cx="5737860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-300" dirty="0">
                <a:solidFill>
                  <a:srgbClr val="18120E"/>
                </a:solidFill>
                <a:latin typeface="Arial Black"/>
                <a:cs typeface="Arial Black"/>
              </a:rPr>
              <a:t>Coconut</a:t>
            </a:r>
            <a:r>
              <a:rPr sz="5200" spc="-480" dirty="0">
                <a:solidFill>
                  <a:srgbClr val="18120E"/>
                </a:solidFill>
                <a:latin typeface="Arial Black"/>
                <a:cs typeface="Arial Black"/>
              </a:rPr>
              <a:t> </a:t>
            </a:r>
            <a:r>
              <a:rPr sz="5200" spc="-380" dirty="0">
                <a:solidFill>
                  <a:srgbClr val="18120E"/>
                </a:solidFill>
                <a:latin typeface="Arial Black"/>
                <a:cs typeface="Arial Black"/>
              </a:rPr>
              <a:t>charcoal</a:t>
            </a:r>
            <a:endParaRPr sz="5200">
              <a:latin typeface="Arial Black"/>
              <a:cs typeface="Arial Black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239176" y="8432203"/>
            <a:ext cx="4446905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200" spc="-375" dirty="0">
                <a:solidFill>
                  <a:srgbClr val="18120E"/>
                </a:solidFill>
                <a:latin typeface="Arial Black"/>
                <a:cs typeface="Arial Black"/>
              </a:rPr>
              <a:t>Peat</a:t>
            </a:r>
            <a:r>
              <a:rPr sz="5200" spc="-509" dirty="0">
                <a:solidFill>
                  <a:srgbClr val="18120E"/>
                </a:solidFill>
                <a:latin typeface="Arial Black"/>
                <a:cs typeface="Arial Black"/>
              </a:rPr>
              <a:t> </a:t>
            </a:r>
            <a:r>
              <a:rPr sz="5200" spc="-380" dirty="0">
                <a:solidFill>
                  <a:srgbClr val="18120E"/>
                </a:solidFill>
                <a:latin typeface="Arial Black"/>
                <a:cs typeface="Arial Black"/>
              </a:rPr>
              <a:t>charcoal</a:t>
            </a:r>
            <a:endParaRPr sz="52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1812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81323" y="9887784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10673"/>
            <a:ext cx="9105899" cy="8229599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15963126" y="8132622"/>
            <a:ext cx="2325370" cy="698500"/>
          </a:xfrm>
          <a:custGeom>
            <a:avLst/>
            <a:gdLst/>
            <a:ahLst/>
            <a:cxnLst/>
            <a:rect l="l" t="t" r="r" b="b"/>
            <a:pathLst>
              <a:path w="2325369" h="698500">
                <a:moveTo>
                  <a:pt x="590194" y="0"/>
                </a:moveTo>
                <a:lnTo>
                  <a:pt x="232778" y="0"/>
                </a:lnTo>
                <a:lnTo>
                  <a:pt x="0" y="698322"/>
                </a:lnTo>
                <a:lnTo>
                  <a:pt x="357416" y="698322"/>
                </a:lnTo>
                <a:lnTo>
                  <a:pt x="590194" y="0"/>
                </a:lnTo>
                <a:close/>
              </a:path>
              <a:path w="2325369" h="698500">
                <a:moveTo>
                  <a:pt x="1100429" y="0"/>
                </a:moveTo>
                <a:lnTo>
                  <a:pt x="743013" y="0"/>
                </a:lnTo>
                <a:lnTo>
                  <a:pt x="510235" y="698322"/>
                </a:lnTo>
                <a:lnTo>
                  <a:pt x="867651" y="698322"/>
                </a:lnTo>
                <a:lnTo>
                  <a:pt x="1100429" y="0"/>
                </a:lnTo>
                <a:close/>
              </a:path>
              <a:path w="2325369" h="698500">
                <a:moveTo>
                  <a:pt x="1610664" y="0"/>
                </a:moveTo>
                <a:lnTo>
                  <a:pt x="1253248" y="0"/>
                </a:lnTo>
                <a:lnTo>
                  <a:pt x="1020470" y="698322"/>
                </a:lnTo>
                <a:lnTo>
                  <a:pt x="1377886" y="698322"/>
                </a:lnTo>
                <a:lnTo>
                  <a:pt x="1610664" y="0"/>
                </a:lnTo>
                <a:close/>
              </a:path>
              <a:path w="2325369" h="698500">
                <a:moveTo>
                  <a:pt x="2120900" y="0"/>
                </a:moveTo>
                <a:lnTo>
                  <a:pt x="1763483" y="0"/>
                </a:lnTo>
                <a:lnTo>
                  <a:pt x="1530718" y="698322"/>
                </a:lnTo>
                <a:lnTo>
                  <a:pt x="1888134" y="698322"/>
                </a:lnTo>
                <a:lnTo>
                  <a:pt x="2120900" y="0"/>
                </a:lnTo>
                <a:close/>
              </a:path>
              <a:path w="2325369" h="698500">
                <a:moveTo>
                  <a:pt x="2324874" y="0"/>
                </a:moveTo>
                <a:lnTo>
                  <a:pt x="2273731" y="0"/>
                </a:lnTo>
                <a:lnTo>
                  <a:pt x="2040953" y="698322"/>
                </a:lnTo>
                <a:lnTo>
                  <a:pt x="2324874" y="698322"/>
                </a:lnTo>
                <a:lnTo>
                  <a:pt x="2324874" y="0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035258" y="1573818"/>
            <a:ext cx="689610" cy="408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00" spc="40" dirty="0">
                <a:solidFill>
                  <a:srgbClr val="FFFFFF"/>
                </a:solidFill>
                <a:latin typeface="Arial"/>
                <a:cs typeface="Arial"/>
              </a:rPr>
              <a:t>95%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9705971" y="1112143"/>
            <a:ext cx="1348105" cy="1346200"/>
            <a:chOff x="9705971" y="1112143"/>
            <a:chExt cx="1348105" cy="1346200"/>
          </a:xfrm>
        </p:grpSpPr>
        <p:sp>
          <p:nvSpPr>
            <p:cNvPr id="8" name="object 8"/>
            <p:cNvSpPr/>
            <p:nvPr/>
          </p:nvSpPr>
          <p:spPr>
            <a:xfrm>
              <a:off x="9705971" y="1112143"/>
              <a:ext cx="1348105" cy="1346200"/>
            </a:xfrm>
            <a:custGeom>
              <a:avLst/>
              <a:gdLst/>
              <a:ahLst/>
              <a:cxnLst/>
              <a:rect l="l" t="t" r="r" b="b"/>
              <a:pathLst>
                <a:path w="1348104" h="1346200">
                  <a:moveTo>
                    <a:pt x="837602" y="1333500"/>
                  </a:moveTo>
                  <a:lnTo>
                    <a:pt x="510065" y="1333500"/>
                  </a:lnTo>
                  <a:lnTo>
                    <a:pt x="415968" y="1295400"/>
                  </a:lnTo>
                  <a:lnTo>
                    <a:pt x="356186" y="1270000"/>
                  </a:lnTo>
                  <a:lnTo>
                    <a:pt x="299471" y="1244600"/>
                  </a:lnTo>
                  <a:lnTo>
                    <a:pt x="246352" y="1193800"/>
                  </a:lnTo>
                  <a:lnTo>
                    <a:pt x="221340" y="1181100"/>
                  </a:lnTo>
                  <a:lnTo>
                    <a:pt x="174524" y="1130300"/>
                  </a:lnTo>
                  <a:lnTo>
                    <a:pt x="132624" y="1079500"/>
                  </a:lnTo>
                  <a:lnTo>
                    <a:pt x="95841" y="1028700"/>
                  </a:lnTo>
                  <a:lnTo>
                    <a:pt x="79557" y="990600"/>
                  </a:lnTo>
                  <a:lnTo>
                    <a:pt x="64707" y="965200"/>
                  </a:lnTo>
                  <a:lnTo>
                    <a:pt x="51291" y="939800"/>
                  </a:lnTo>
                  <a:lnTo>
                    <a:pt x="39371" y="901700"/>
                  </a:lnTo>
                  <a:lnTo>
                    <a:pt x="29006" y="876300"/>
                  </a:lnTo>
                  <a:lnTo>
                    <a:pt x="20199" y="838200"/>
                  </a:lnTo>
                  <a:lnTo>
                    <a:pt x="12947" y="812800"/>
                  </a:lnTo>
                  <a:lnTo>
                    <a:pt x="7282" y="774700"/>
                  </a:lnTo>
                  <a:lnTo>
                    <a:pt x="3236" y="749300"/>
                  </a:lnTo>
                  <a:lnTo>
                    <a:pt x="808" y="711200"/>
                  </a:lnTo>
                  <a:lnTo>
                    <a:pt x="0" y="673100"/>
                  </a:lnTo>
                  <a:lnTo>
                    <a:pt x="808" y="647700"/>
                  </a:lnTo>
                  <a:lnTo>
                    <a:pt x="3236" y="609600"/>
                  </a:lnTo>
                  <a:lnTo>
                    <a:pt x="7282" y="584200"/>
                  </a:lnTo>
                  <a:lnTo>
                    <a:pt x="12946" y="546100"/>
                  </a:lnTo>
                  <a:lnTo>
                    <a:pt x="20198" y="520700"/>
                  </a:lnTo>
                  <a:lnTo>
                    <a:pt x="29006" y="482600"/>
                  </a:lnTo>
                  <a:lnTo>
                    <a:pt x="39370" y="457200"/>
                  </a:lnTo>
                  <a:lnTo>
                    <a:pt x="51290" y="419100"/>
                  </a:lnTo>
                  <a:lnTo>
                    <a:pt x="64706" y="393700"/>
                  </a:lnTo>
                  <a:lnTo>
                    <a:pt x="79556" y="355600"/>
                  </a:lnTo>
                  <a:lnTo>
                    <a:pt x="113560" y="304800"/>
                  </a:lnTo>
                  <a:lnTo>
                    <a:pt x="152946" y="254000"/>
                  </a:lnTo>
                  <a:lnTo>
                    <a:pt x="197360" y="203200"/>
                  </a:lnTo>
                  <a:lnTo>
                    <a:pt x="246352" y="152400"/>
                  </a:lnTo>
                  <a:lnTo>
                    <a:pt x="272395" y="139700"/>
                  </a:lnTo>
                  <a:lnTo>
                    <a:pt x="299470" y="114300"/>
                  </a:lnTo>
                  <a:lnTo>
                    <a:pt x="327444" y="101600"/>
                  </a:lnTo>
                  <a:lnTo>
                    <a:pt x="356186" y="88900"/>
                  </a:lnTo>
                  <a:lnTo>
                    <a:pt x="385693" y="63500"/>
                  </a:lnTo>
                  <a:lnTo>
                    <a:pt x="446861" y="38100"/>
                  </a:lnTo>
                  <a:lnTo>
                    <a:pt x="478227" y="38100"/>
                  </a:lnTo>
                  <a:lnTo>
                    <a:pt x="542375" y="12700"/>
                  </a:lnTo>
                  <a:lnTo>
                    <a:pt x="607786" y="12700"/>
                  </a:lnTo>
                  <a:lnTo>
                    <a:pt x="640730" y="0"/>
                  </a:lnTo>
                  <a:lnTo>
                    <a:pt x="673834" y="0"/>
                  </a:lnTo>
                  <a:lnTo>
                    <a:pt x="673834" y="279400"/>
                  </a:lnTo>
                  <a:lnTo>
                    <a:pt x="594958" y="279400"/>
                  </a:lnTo>
                  <a:lnTo>
                    <a:pt x="575572" y="292100"/>
                  </a:lnTo>
                  <a:lnTo>
                    <a:pt x="537650" y="292100"/>
                  </a:lnTo>
                  <a:lnTo>
                    <a:pt x="519114" y="304800"/>
                  </a:lnTo>
                  <a:lnTo>
                    <a:pt x="500949" y="317500"/>
                  </a:lnTo>
                  <a:lnTo>
                    <a:pt x="483245" y="317500"/>
                  </a:lnTo>
                  <a:lnTo>
                    <a:pt x="449216" y="342900"/>
                  </a:lnTo>
                  <a:lnTo>
                    <a:pt x="417345" y="368300"/>
                  </a:lnTo>
                  <a:lnTo>
                    <a:pt x="387949" y="393700"/>
                  </a:lnTo>
                  <a:lnTo>
                    <a:pt x="349108" y="431800"/>
                  </a:lnTo>
                  <a:lnTo>
                    <a:pt x="337669" y="457200"/>
                  </a:lnTo>
                  <a:lnTo>
                    <a:pt x="327038" y="469900"/>
                  </a:lnTo>
                  <a:lnTo>
                    <a:pt x="317267" y="482600"/>
                  </a:lnTo>
                  <a:lnTo>
                    <a:pt x="308357" y="508000"/>
                  </a:lnTo>
                  <a:lnTo>
                    <a:pt x="300308" y="520700"/>
                  </a:lnTo>
                  <a:lnTo>
                    <a:pt x="293155" y="546100"/>
                  </a:lnTo>
                  <a:lnTo>
                    <a:pt x="286937" y="558800"/>
                  </a:lnTo>
                  <a:lnTo>
                    <a:pt x="281652" y="584200"/>
                  </a:lnTo>
                  <a:lnTo>
                    <a:pt x="277302" y="596900"/>
                  </a:lnTo>
                  <a:lnTo>
                    <a:pt x="273903" y="622300"/>
                  </a:lnTo>
                  <a:lnTo>
                    <a:pt x="271475" y="635000"/>
                  </a:lnTo>
                  <a:lnTo>
                    <a:pt x="270018" y="660400"/>
                  </a:lnTo>
                  <a:lnTo>
                    <a:pt x="269533" y="673100"/>
                  </a:lnTo>
                  <a:lnTo>
                    <a:pt x="270018" y="698500"/>
                  </a:lnTo>
                  <a:lnTo>
                    <a:pt x="271475" y="723900"/>
                  </a:lnTo>
                  <a:lnTo>
                    <a:pt x="273902" y="736600"/>
                  </a:lnTo>
                  <a:lnTo>
                    <a:pt x="277301" y="762000"/>
                  </a:lnTo>
                  <a:lnTo>
                    <a:pt x="281652" y="774700"/>
                  </a:lnTo>
                  <a:lnTo>
                    <a:pt x="286937" y="800100"/>
                  </a:lnTo>
                  <a:lnTo>
                    <a:pt x="293155" y="812800"/>
                  </a:lnTo>
                  <a:lnTo>
                    <a:pt x="300307" y="838200"/>
                  </a:lnTo>
                  <a:lnTo>
                    <a:pt x="308357" y="850900"/>
                  </a:lnTo>
                  <a:lnTo>
                    <a:pt x="317267" y="863600"/>
                  </a:lnTo>
                  <a:lnTo>
                    <a:pt x="327038" y="889000"/>
                  </a:lnTo>
                  <a:lnTo>
                    <a:pt x="337669" y="901700"/>
                  </a:lnTo>
                  <a:lnTo>
                    <a:pt x="349108" y="914400"/>
                  </a:lnTo>
                  <a:lnTo>
                    <a:pt x="361301" y="939800"/>
                  </a:lnTo>
                  <a:lnTo>
                    <a:pt x="402337" y="977900"/>
                  </a:lnTo>
                  <a:lnTo>
                    <a:pt x="432971" y="1003300"/>
                  </a:lnTo>
                  <a:lnTo>
                    <a:pt x="466001" y="1028700"/>
                  </a:lnTo>
                  <a:lnTo>
                    <a:pt x="483245" y="1041400"/>
                  </a:lnTo>
                  <a:lnTo>
                    <a:pt x="500950" y="1041400"/>
                  </a:lnTo>
                  <a:lnTo>
                    <a:pt x="519114" y="1054100"/>
                  </a:lnTo>
                  <a:lnTo>
                    <a:pt x="537650" y="1054100"/>
                  </a:lnTo>
                  <a:lnTo>
                    <a:pt x="556469" y="1066800"/>
                  </a:lnTo>
                  <a:lnTo>
                    <a:pt x="575572" y="1066800"/>
                  </a:lnTo>
                  <a:lnTo>
                    <a:pt x="594959" y="1079500"/>
                  </a:lnTo>
                  <a:lnTo>
                    <a:pt x="1215043" y="1079500"/>
                  </a:lnTo>
                  <a:lnTo>
                    <a:pt x="1194721" y="1104900"/>
                  </a:lnTo>
                  <a:lnTo>
                    <a:pt x="1173143" y="1130300"/>
                  </a:lnTo>
                  <a:lnTo>
                    <a:pt x="1150307" y="1155700"/>
                  </a:lnTo>
                  <a:lnTo>
                    <a:pt x="1126327" y="1181100"/>
                  </a:lnTo>
                  <a:lnTo>
                    <a:pt x="1101315" y="1193800"/>
                  </a:lnTo>
                  <a:lnTo>
                    <a:pt x="1075271" y="1219200"/>
                  </a:lnTo>
                  <a:lnTo>
                    <a:pt x="1020222" y="1257300"/>
                  </a:lnTo>
                  <a:lnTo>
                    <a:pt x="961973" y="1282700"/>
                  </a:lnTo>
                  <a:lnTo>
                    <a:pt x="931699" y="1295400"/>
                  </a:lnTo>
                  <a:lnTo>
                    <a:pt x="837602" y="1333500"/>
                  </a:lnTo>
                  <a:close/>
                </a:path>
                <a:path w="1348104" h="1346200">
                  <a:moveTo>
                    <a:pt x="1215043" y="1079500"/>
                  </a:moveTo>
                  <a:lnTo>
                    <a:pt x="752709" y="1079500"/>
                  </a:lnTo>
                  <a:lnTo>
                    <a:pt x="772095" y="1066800"/>
                  </a:lnTo>
                  <a:lnTo>
                    <a:pt x="791198" y="1066800"/>
                  </a:lnTo>
                  <a:lnTo>
                    <a:pt x="810017" y="1054100"/>
                  </a:lnTo>
                  <a:lnTo>
                    <a:pt x="828553" y="1054100"/>
                  </a:lnTo>
                  <a:lnTo>
                    <a:pt x="846718" y="1041400"/>
                  </a:lnTo>
                  <a:lnTo>
                    <a:pt x="864422" y="1041400"/>
                  </a:lnTo>
                  <a:lnTo>
                    <a:pt x="898451" y="1016000"/>
                  </a:lnTo>
                  <a:lnTo>
                    <a:pt x="930322" y="990600"/>
                  </a:lnTo>
                  <a:lnTo>
                    <a:pt x="959718" y="965200"/>
                  </a:lnTo>
                  <a:lnTo>
                    <a:pt x="998559" y="914400"/>
                  </a:lnTo>
                  <a:lnTo>
                    <a:pt x="1009997" y="901700"/>
                  </a:lnTo>
                  <a:lnTo>
                    <a:pt x="1020629" y="889000"/>
                  </a:lnTo>
                  <a:lnTo>
                    <a:pt x="1030399" y="863600"/>
                  </a:lnTo>
                  <a:lnTo>
                    <a:pt x="1039309" y="850900"/>
                  </a:lnTo>
                  <a:lnTo>
                    <a:pt x="1047359" y="838200"/>
                  </a:lnTo>
                  <a:lnTo>
                    <a:pt x="1054511" y="812800"/>
                  </a:lnTo>
                  <a:lnTo>
                    <a:pt x="1060730" y="800100"/>
                  </a:lnTo>
                  <a:lnTo>
                    <a:pt x="1066015" y="774700"/>
                  </a:lnTo>
                  <a:lnTo>
                    <a:pt x="1070367" y="762000"/>
                  </a:lnTo>
                  <a:lnTo>
                    <a:pt x="1073766" y="736600"/>
                  </a:lnTo>
                  <a:lnTo>
                    <a:pt x="1076193" y="723900"/>
                  </a:lnTo>
                  <a:lnTo>
                    <a:pt x="1077650" y="698500"/>
                  </a:lnTo>
                  <a:lnTo>
                    <a:pt x="1078136" y="673100"/>
                  </a:lnTo>
                  <a:lnTo>
                    <a:pt x="1077650" y="660400"/>
                  </a:lnTo>
                  <a:lnTo>
                    <a:pt x="1076193" y="635000"/>
                  </a:lnTo>
                  <a:lnTo>
                    <a:pt x="1073766" y="622300"/>
                  </a:lnTo>
                  <a:lnTo>
                    <a:pt x="1070367" y="596900"/>
                  </a:lnTo>
                  <a:lnTo>
                    <a:pt x="1066016" y="584200"/>
                  </a:lnTo>
                  <a:lnTo>
                    <a:pt x="1060731" y="558800"/>
                  </a:lnTo>
                  <a:lnTo>
                    <a:pt x="1054512" y="546100"/>
                  </a:lnTo>
                  <a:lnTo>
                    <a:pt x="1047360" y="520700"/>
                  </a:lnTo>
                  <a:lnTo>
                    <a:pt x="1039310" y="508000"/>
                  </a:lnTo>
                  <a:lnTo>
                    <a:pt x="1030400" y="482600"/>
                  </a:lnTo>
                  <a:lnTo>
                    <a:pt x="1020629" y="469900"/>
                  </a:lnTo>
                  <a:lnTo>
                    <a:pt x="1009998" y="457200"/>
                  </a:lnTo>
                  <a:lnTo>
                    <a:pt x="998559" y="431800"/>
                  </a:lnTo>
                  <a:lnTo>
                    <a:pt x="959718" y="393700"/>
                  </a:lnTo>
                  <a:lnTo>
                    <a:pt x="930322" y="368300"/>
                  </a:lnTo>
                  <a:lnTo>
                    <a:pt x="898451" y="342900"/>
                  </a:lnTo>
                  <a:lnTo>
                    <a:pt x="864422" y="317500"/>
                  </a:lnTo>
                  <a:lnTo>
                    <a:pt x="846718" y="317500"/>
                  </a:lnTo>
                  <a:lnTo>
                    <a:pt x="828553" y="304800"/>
                  </a:lnTo>
                  <a:lnTo>
                    <a:pt x="810017" y="292100"/>
                  </a:lnTo>
                  <a:lnTo>
                    <a:pt x="772094" y="292100"/>
                  </a:lnTo>
                  <a:lnTo>
                    <a:pt x="752708" y="279400"/>
                  </a:lnTo>
                  <a:lnTo>
                    <a:pt x="673834" y="279400"/>
                  </a:lnTo>
                  <a:lnTo>
                    <a:pt x="673834" y="0"/>
                  </a:lnTo>
                  <a:lnTo>
                    <a:pt x="706938" y="0"/>
                  </a:lnTo>
                  <a:lnTo>
                    <a:pt x="739882" y="12700"/>
                  </a:lnTo>
                  <a:lnTo>
                    <a:pt x="805293" y="12700"/>
                  </a:lnTo>
                  <a:lnTo>
                    <a:pt x="869441" y="38100"/>
                  </a:lnTo>
                  <a:lnTo>
                    <a:pt x="900806" y="38100"/>
                  </a:lnTo>
                  <a:lnTo>
                    <a:pt x="961973" y="63500"/>
                  </a:lnTo>
                  <a:lnTo>
                    <a:pt x="991481" y="88900"/>
                  </a:lnTo>
                  <a:lnTo>
                    <a:pt x="1020222" y="101600"/>
                  </a:lnTo>
                  <a:lnTo>
                    <a:pt x="1048196" y="114300"/>
                  </a:lnTo>
                  <a:lnTo>
                    <a:pt x="1075271" y="139700"/>
                  </a:lnTo>
                  <a:lnTo>
                    <a:pt x="1101315" y="152400"/>
                  </a:lnTo>
                  <a:lnTo>
                    <a:pt x="1126327" y="177800"/>
                  </a:lnTo>
                  <a:lnTo>
                    <a:pt x="1173143" y="228600"/>
                  </a:lnTo>
                  <a:lnTo>
                    <a:pt x="1215043" y="279400"/>
                  </a:lnTo>
                  <a:lnTo>
                    <a:pt x="1251825" y="330200"/>
                  </a:lnTo>
                  <a:lnTo>
                    <a:pt x="1282959" y="393700"/>
                  </a:lnTo>
                  <a:lnTo>
                    <a:pt x="1296375" y="419100"/>
                  </a:lnTo>
                  <a:lnTo>
                    <a:pt x="1308296" y="457200"/>
                  </a:lnTo>
                  <a:lnTo>
                    <a:pt x="1318660" y="482600"/>
                  </a:lnTo>
                  <a:lnTo>
                    <a:pt x="1327468" y="520700"/>
                  </a:lnTo>
                  <a:lnTo>
                    <a:pt x="1334721" y="546100"/>
                  </a:lnTo>
                  <a:lnTo>
                    <a:pt x="1340385" y="584200"/>
                  </a:lnTo>
                  <a:lnTo>
                    <a:pt x="1344432" y="609600"/>
                  </a:lnTo>
                  <a:lnTo>
                    <a:pt x="1346860" y="647700"/>
                  </a:lnTo>
                  <a:lnTo>
                    <a:pt x="1347670" y="673100"/>
                  </a:lnTo>
                  <a:lnTo>
                    <a:pt x="1346860" y="711200"/>
                  </a:lnTo>
                  <a:lnTo>
                    <a:pt x="1344432" y="749300"/>
                  </a:lnTo>
                  <a:lnTo>
                    <a:pt x="1340386" y="774700"/>
                  </a:lnTo>
                  <a:lnTo>
                    <a:pt x="1334722" y="812800"/>
                  </a:lnTo>
                  <a:lnTo>
                    <a:pt x="1327469" y="838200"/>
                  </a:lnTo>
                  <a:lnTo>
                    <a:pt x="1318661" y="876300"/>
                  </a:lnTo>
                  <a:lnTo>
                    <a:pt x="1308296" y="901700"/>
                  </a:lnTo>
                  <a:lnTo>
                    <a:pt x="1296376" y="939800"/>
                  </a:lnTo>
                  <a:lnTo>
                    <a:pt x="1282960" y="965200"/>
                  </a:lnTo>
                  <a:lnTo>
                    <a:pt x="1268110" y="990600"/>
                  </a:lnTo>
                  <a:lnTo>
                    <a:pt x="1251826" y="1028700"/>
                  </a:lnTo>
                  <a:lnTo>
                    <a:pt x="1234107" y="1054100"/>
                  </a:lnTo>
                  <a:lnTo>
                    <a:pt x="1215043" y="1079500"/>
                  </a:lnTo>
                  <a:close/>
                </a:path>
                <a:path w="1348104" h="1346200">
                  <a:moveTo>
                    <a:pt x="772667" y="1346200"/>
                  </a:moveTo>
                  <a:lnTo>
                    <a:pt x="575001" y="1346200"/>
                  </a:lnTo>
                  <a:lnTo>
                    <a:pt x="542375" y="1333500"/>
                  </a:lnTo>
                  <a:lnTo>
                    <a:pt x="805292" y="1333500"/>
                  </a:lnTo>
                  <a:lnTo>
                    <a:pt x="772667" y="1346200"/>
                  </a:lnTo>
                  <a:close/>
                </a:path>
              </a:pathLst>
            </a:custGeom>
            <a:solidFill>
              <a:srgbClr val="494E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705971" y="1137481"/>
              <a:ext cx="1348105" cy="1320800"/>
            </a:xfrm>
            <a:custGeom>
              <a:avLst/>
              <a:gdLst/>
              <a:ahLst/>
              <a:cxnLst/>
              <a:rect l="l" t="t" r="r" b="b"/>
              <a:pathLst>
                <a:path w="1348104" h="1320800">
                  <a:moveTo>
                    <a:pt x="879132" y="12699"/>
                  </a:moveTo>
                  <a:lnTo>
                    <a:pt x="751919" y="12699"/>
                  </a:lnTo>
                  <a:lnTo>
                    <a:pt x="764112" y="0"/>
                  </a:lnTo>
                  <a:lnTo>
                    <a:pt x="860796" y="0"/>
                  </a:lnTo>
                  <a:lnTo>
                    <a:pt x="879132" y="12699"/>
                  </a:lnTo>
                  <a:close/>
                </a:path>
                <a:path w="1348104" h="1320800">
                  <a:moveTo>
                    <a:pt x="915306" y="25399"/>
                  </a:moveTo>
                  <a:lnTo>
                    <a:pt x="729046" y="25399"/>
                  </a:lnTo>
                  <a:lnTo>
                    <a:pt x="740157" y="12699"/>
                  </a:lnTo>
                  <a:lnTo>
                    <a:pt x="897302" y="12699"/>
                  </a:lnTo>
                  <a:lnTo>
                    <a:pt x="915306" y="25399"/>
                  </a:lnTo>
                  <a:close/>
                </a:path>
                <a:path w="1348104" h="1320800">
                  <a:moveTo>
                    <a:pt x="1212133" y="1054099"/>
                  </a:moveTo>
                  <a:lnTo>
                    <a:pt x="759694" y="1054099"/>
                  </a:lnTo>
                  <a:lnTo>
                    <a:pt x="770895" y="1041399"/>
                  </a:lnTo>
                  <a:lnTo>
                    <a:pt x="804011" y="1041399"/>
                  </a:lnTo>
                  <a:lnTo>
                    <a:pt x="814845" y="1028699"/>
                  </a:lnTo>
                  <a:lnTo>
                    <a:pt x="836179" y="1028699"/>
                  </a:lnTo>
                  <a:lnTo>
                    <a:pt x="846645" y="1015999"/>
                  </a:lnTo>
                  <a:lnTo>
                    <a:pt x="856970" y="1015999"/>
                  </a:lnTo>
                  <a:lnTo>
                    <a:pt x="867156" y="1003299"/>
                  </a:lnTo>
                  <a:lnTo>
                    <a:pt x="877185" y="1003299"/>
                  </a:lnTo>
                  <a:lnTo>
                    <a:pt x="887042" y="990599"/>
                  </a:lnTo>
                  <a:lnTo>
                    <a:pt x="896725" y="990599"/>
                  </a:lnTo>
                  <a:lnTo>
                    <a:pt x="906237" y="977899"/>
                  </a:lnTo>
                  <a:lnTo>
                    <a:pt x="915559" y="977899"/>
                  </a:lnTo>
                  <a:lnTo>
                    <a:pt x="924678" y="965199"/>
                  </a:lnTo>
                  <a:lnTo>
                    <a:pt x="933594" y="965199"/>
                  </a:lnTo>
                  <a:lnTo>
                    <a:pt x="942307" y="952499"/>
                  </a:lnTo>
                  <a:lnTo>
                    <a:pt x="950804" y="952499"/>
                  </a:lnTo>
                  <a:lnTo>
                    <a:pt x="959069" y="939799"/>
                  </a:lnTo>
                  <a:lnTo>
                    <a:pt x="967103" y="927099"/>
                  </a:lnTo>
                  <a:lnTo>
                    <a:pt x="974906" y="927099"/>
                  </a:lnTo>
                  <a:lnTo>
                    <a:pt x="982465" y="914399"/>
                  </a:lnTo>
                  <a:lnTo>
                    <a:pt x="989768" y="901699"/>
                  </a:lnTo>
                  <a:lnTo>
                    <a:pt x="996815" y="901699"/>
                  </a:lnTo>
                  <a:lnTo>
                    <a:pt x="1003606" y="888999"/>
                  </a:lnTo>
                  <a:lnTo>
                    <a:pt x="1010130" y="876299"/>
                  </a:lnTo>
                  <a:lnTo>
                    <a:pt x="1016377" y="863599"/>
                  </a:lnTo>
                  <a:lnTo>
                    <a:pt x="1022347" y="863599"/>
                  </a:lnTo>
                  <a:lnTo>
                    <a:pt x="1028039" y="850899"/>
                  </a:lnTo>
                  <a:lnTo>
                    <a:pt x="1033444" y="838199"/>
                  </a:lnTo>
                  <a:lnTo>
                    <a:pt x="1038553" y="825499"/>
                  </a:lnTo>
                  <a:lnTo>
                    <a:pt x="1043368" y="812799"/>
                  </a:lnTo>
                  <a:lnTo>
                    <a:pt x="1047887" y="812799"/>
                  </a:lnTo>
                  <a:lnTo>
                    <a:pt x="1059607" y="774699"/>
                  </a:lnTo>
                  <a:lnTo>
                    <a:pt x="1068520" y="736599"/>
                  </a:lnTo>
                  <a:lnTo>
                    <a:pt x="1070853" y="723899"/>
                  </a:lnTo>
                  <a:lnTo>
                    <a:pt x="1072866" y="723899"/>
                  </a:lnTo>
                  <a:lnTo>
                    <a:pt x="1076961" y="685799"/>
                  </a:lnTo>
                  <a:lnTo>
                    <a:pt x="1078119" y="647699"/>
                  </a:lnTo>
                  <a:lnTo>
                    <a:pt x="1077850" y="634999"/>
                  </a:lnTo>
                  <a:lnTo>
                    <a:pt x="1077254" y="622299"/>
                  </a:lnTo>
                  <a:lnTo>
                    <a:pt x="1076332" y="609599"/>
                  </a:lnTo>
                  <a:lnTo>
                    <a:pt x="1075085" y="609599"/>
                  </a:lnTo>
                  <a:lnTo>
                    <a:pt x="1073512" y="596899"/>
                  </a:lnTo>
                  <a:lnTo>
                    <a:pt x="1066857" y="558799"/>
                  </a:lnTo>
                  <a:lnTo>
                    <a:pt x="1057339" y="520699"/>
                  </a:lnTo>
                  <a:lnTo>
                    <a:pt x="1053543" y="520699"/>
                  </a:lnTo>
                  <a:lnTo>
                    <a:pt x="1049440" y="507999"/>
                  </a:lnTo>
                  <a:lnTo>
                    <a:pt x="1045029" y="495299"/>
                  </a:lnTo>
                  <a:lnTo>
                    <a:pt x="1040318" y="482599"/>
                  </a:lnTo>
                  <a:lnTo>
                    <a:pt x="1035314" y="469899"/>
                  </a:lnTo>
                  <a:lnTo>
                    <a:pt x="1030016" y="457199"/>
                  </a:lnTo>
                  <a:lnTo>
                    <a:pt x="1024426" y="457199"/>
                  </a:lnTo>
                  <a:lnTo>
                    <a:pt x="1018553" y="444499"/>
                  </a:lnTo>
                  <a:lnTo>
                    <a:pt x="1012406" y="431799"/>
                  </a:lnTo>
                  <a:lnTo>
                    <a:pt x="1005984" y="419099"/>
                  </a:lnTo>
                  <a:lnTo>
                    <a:pt x="999287" y="419099"/>
                  </a:lnTo>
                  <a:lnTo>
                    <a:pt x="992328" y="406399"/>
                  </a:lnTo>
                  <a:lnTo>
                    <a:pt x="985116" y="393699"/>
                  </a:lnTo>
                  <a:lnTo>
                    <a:pt x="977652" y="380999"/>
                  </a:lnTo>
                  <a:lnTo>
                    <a:pt x="969935" y="380999"/>
                  </a:lnTo>
                  <a:lnTo>
                    <a:pt x="961980" y="368299"/>
                  </a:lnTo>
                  <a:lnTo>
                    <a:pt x="953798" y="355599"/>
                  </a:lnTo>
                  <a:lnTo>
                    <a:pt x="945389" y="355599"/>
                  </a:lnTo>
                  <a:lnTo>
                    <a:pt x="936753" y="342899"/>
                  </a:lnTo>
                  <a:lnTo>
                    <a:pt x="927904" y="342899"/>
                  </a:lnTo>
                  <a:lnTo>
                    <a:pt x="918856" y="330199"/>
                  </a:lnTo>
                  <a:lnTo>
                    <a:pt x="909610" y="330199"/>
                  </a:lnTo>
                  <a:lnTo>
                    <a:pt x="900166" y="317499"/>
                  </a:lnTo>
                  <a:lnTo>
                    <a:pt x="890539" y="317499"/>
                  </a:lnTo>
                  <a:lnTo>
                    <a:pt x="880744" y="304799"/>
                  </a:lnTo>
                  <a:lnTo>
                    <a:pt x="870781" y="304799"/>
                  </a:lnTo>
                  <a:lnTo>
                    <a:pt x="860651" y="292099"/>
                  </a:lnTo>
                  <a:lnTo>
                    <a:pt x="850369" y="292099"/>
                  </a:lnTo>
                  <a:lnTo>
                    <a:pt x="839953" y="279399"/>
                  </a:lnTo>
                  <a:lnTo>
                    <a:pt x="818717" y="279399"/>
                  </a:lnTo>
                  <a:lnTo>
                    <a:pt x="807915" y="266699"/>
                  </a:lnTo>
                  <a:lnTo>
                    <a:pt x="774910" y="266699"/>
                  </a:lnTo>
                  <a:lnTo>
                    <a:pt x="762216" y="253999"/>
                  </a:lnTo>
                  <a:lnTo>
                    <a:pt x="750089" y="253999"/>
                  </a:lnTo>
                  <a:lnTo>
                    <a:pt x="738530" y="241299"/>
                  </a:lnTo>
                  <a:lnTo>
                    <a:pt x="727539" y="241299"/>
                  </a:lnTo>
                  <a:lnTo>
                    <a:pt x="717319" y="228599"/>
                  </a:lnTo>
                  <a:lnTo>
                    <a:pt x="708074" y="215899"/>
                  </a:lnTo>
                  <a:lnTo>
                    <a:pt x="699804" y="215899"/>
                  </a:lnTo>
                  <a:lnTo>
                    <a:pt x="692510" y="203199"/>
                  </a:lnTo>
                  <a:lnTo>
                    <a:pt x="677642" y="165099"/>
                  </a:lnTo>
                  <a:lnTo>
                    <a:pt x="673936" y="139699"/>
                  </a:lnTo>
                  <a:lnTo>
                    <a:pt x="674023" y="126999"/>
                  </a:lnTo>
                  <a:lnTo>
                    <a:pt x="682054" y="88899"/>
                  </a:lnTo>
                  <a:lnTo>
                    <a:pt x="700941" y="50799"/>
                  </a:lnTo>
                  <a:lnTo>
                    <a:pt x="718807" y="25399"/>
                  </a:lnTo>
                  <a:lnTo>
                    <a:pt x="933115" y="25399"/>
                  </a:lnTo>
                  <a:lnTo>
                    <a:pt x="968060" y="50799"/>
                  </a:lnTo>
                  <a:lnTo>
                    <a:pt x="985196" y="50799"/>
                  </a:lnTo>
                  <a:lnTo>
                    <a:pt x="1002079" y="63499"/>
                  </a:lnTo>
                  <a:lnTo>
                    <a:pt x="1018684" y="76199"/>
                  </a:lnTo>
                  <a:lnTo>
                    <a:pt x="1035009" y="88899"/>
                  </a:lnTo>
                  <a:lnTo>
                    <a:pt x="1051054" y="88899"/>
                  </a:lnTo>
                  <a:lnTo>
                    <a:pt x="1082205" y="114299"/>
                  </a:lnTo>
                  <a:lnTo>
                    <a:pt x="1112033" y="139699"/>
                  </a:lnTo>
                  <a:lnTo>
                    <a:pt x="1140441" y="165099"/>
                  </a:lnTo>
                  <a:lnTo>
                    <a:pt x="1180198" y="203199"/>
                  </a:lnTo>
                  <a:lnTo>
                    <a:pt x="1192638" y="228599"/>
                  </a:lnTo>
                  <a:lnTo>
                    <a:pt x="1204657" y="241299"/>
                  </a:lnTo>
                  <a:lnTo>
                    <a:pt x="1216257" y="253999"/>
                  </a:lnTo>
                  <a:lnTo>
                    <a:pt x="1227417" y="266699"/>
                  </a:lnTo>
                  <a:lnTo>
                    <a:pt x="1238121" y="279399"/>
                  </a:lnTo>
                  <a:lnTo>
                    <a:pt x="1248366" y="304799"/>
                  </a:lnTo>
                  <a:lnTo>
                    <a:pt x="1258155" y="317499"/>
                  </a:lnTo>
                  <a:lnTo>
                    <a:pt x="1267471" y="330199"/>
                  </a:lnTo>
                  <a:lnTo>
                    <a:pt x="1276299" y="355599"/>
                  </a:lnTo>
                  <a:lnTo>
                    <a:pt x="1284639" y="368299"/>
                  </a:lnTo>
                  <a:lnTo>
                    <a:pt x="1292492" y="380999"/>
                  </a:lnTo>
                  <a:lnTo>
                    <a:pt x="1299842" y="406399"/>
                  </a:lnTo>
                  <a:lnTo>
                    <a:pt x="1306680" y="419099"/>
                  </a:lnTo>
                  <a:lnTo>
                    <a:pt x="1313006" y="444499"/>
                  </a:lnTo>
                  <a:lnTo>
                    <a:pt x="1318818" y="457199"/>
                  </a:lnTo>
                  <a:lnTo>
                    <a:pt x="1324110" y="482599"/>
                  </a:lnTo>
                  <a:lnTo>
                    <a:pt x="1328871" y="495299"/>
                  </a:lnTo>
                  <a:lnTo>
                    <a:pt x="1333100" y="507999"/>
                  </a:lnTo>
                  <a:lnTo>
                    <a:pt x="1336800" y="533399"/>
                  </a:lnTo>
                  <a:lnTo>
                    <a:pt x="1339962" y="546099"/>
                  </a:lnTo>
                  <a:lnTo>
                    <a:pt x="1342583" y="571499"/>
                  </a:lnTo>
                  <a:lnTo>
                    <a:pt x="1344663" y="584199"/>
                  </a:lnTo>
                  <a:lnTo>
                    <a:pt x="1346200" y="609599"/>
                  </a:lnTo>
                  <a:lnTo>
                    <a:pt x="1347193" y="622299"/>
                  </a:lnTo>
                  <a:lnTo>
                    <a:pt x="1347670" y="647699"/>
                  </a:lnTo>
                  <a:lnTo>
                    <a:pt x="1347670" y="660399"/>
                  </a:lnTo>
                  <a:lnTo>
                    <a:pt x="1346900" y="685799"/>
                  </a:lnTo>
                  <a:lnTo>
                    <a:pt x="1345711" y="698499"/>
                  </a:lnTo>
                  <a:lnTo>
                    <a:pt x="1343980" y="723899"/>
                  </a:lnTo>
                  <a:lnTo>
                    <a:pt x="1341705" y="736599"/>
                  </a:lnTo>
                  <a:lnTo>
                    <a:pt x="1338887" y="761999"/>
                  </a:lnTo>
                  <a:lnTo>
                    <a:pt x="1335531" y="774699"/>
                  </a:lnTo>
                  <a:lnTo>
                    <a:pt x="1331642" y="800099"/>
                  </a:lnTo>
                  <a:lnTo>
                    <a:pt x="1327221" y="812799"/>
                  </a:lnTo>
                  <a:lnTo>
                    <a:pt x="1322266" y="838199"/>
                  </a:lnTo>
                  <a:lnTo>
                    <a:pt x="1316787" y="850899"/>
                  </a:lnTo>
                  <a:lnTo>
                    <a:pt x="1310792" y="876299"/>
                  </a:lnTo>
                  <a:lnTo>
                    <a:pt x="1304281" y="888999"/>
                  </a:lnTo>
                  <a:lnTo>
                    <a:pt x="1297254" y="914399"/>
                  </a:lnTo>
                  <a:lnTo>
                    <a:pt x="1289723" y="927099"/>
                  </a:lnTo>
                  <a:lnTo>
                    <a:pt x="1281699" y="939799"/>
                  </a:lnTo>
                  <a:lnTo>
                    <a:pt x="1273183" y="965199"/>
                  </a:lnTo>
                  <a:lnTo>
                    <a:pt x="1264174" y="977899"/>
                  </a:lnTo>
                  <a:lnTo>
                    <a:pt x="1254687" y="990599"/>
                  </a:lnTo>
                  <a:lnTo>
                    <a:pt x="1244737" y="1015999"/>
                  </a:lnTo>
                  <a:lnTo>
                    <a:pt x="1234326" y="1028699"/>
                  </a:lnTo>
                  <a:lnTo>
                    <a:pt x="1223452" y="1041399"/>
                  </a:lnTo>
                  <a:lnTo>
                    <a:pt x="1212133" y="1054099"/>
                  </a:lnTo>
                  <a:close/>
                </a:path>
                <a:path w="1348104" h="1320800">
                  <a:moveTo>
                    <a:pt x="426414" y="76199"/>
                  </a:moveTo>
                  <a:lnTo>
                    <a:pt x="335568" y="76199"/>
                  </a:lnTo>
                  <a:lnTo>
                    <a:pt x="348059" y="63499"/>
                  </a:lnTo>
                  <a:lnTo>
                    <a:pt x="413593" y="63499"/>
                  </a:lnTo>
                  <a:lnTo>
                    <a:pt x="426414" y="76199"/>
                  </a:lnTo>
                  <a:close/>
                </a:path>
                <a:path w="1348104" h="1320800">
                  <a:moveTo>
                    <a:pt x="472219" y="101599"/>
                  </a:moveTo>
                  <a:lnTo>
                    <a:pt x="295972" y="101599"/>
                  </a:lnTo>
                  <a:lnTo>
                    <a:pt x="312007" y="88899"/>
                  </a:lnTo>
                  <a:lnTo>
                    <a:pt x="323551" y="76199"/>
                  </a:lnTo>
                  <a:lnTo>
                    <a:pt x="450475" y="76199"/>
                  </a:lnTo>
                  <a:lnTo>
                    <a:pt x="461715" y="88899"/>
                  </a:lnTo>
                  <a:lnTo>
                    <a:pt x="472219" y="101599"/>
                  </a:lnTo>
                  <a:close/>
                </a:path>
                <a:path w="1348104" h="1320800">
                  <a:moveTo>
                    <a:pt x="1029178" y="1231899"/>
                  </a:moveTo>
                  <a:lnTo>
                    <a:pt x="319135" y="1231899"/>
                  </a:lnTo>
                  <a:lnTo>
                    <a:pt x="302984" y="1219199"/>
                  </a:lnTo>
                  <a:lnTo>
                    <a:pt x="271583" y="1193799"/>
                  </a:lnTo>
                  <a:lnTo>
                    <a:pt x="241482" y="1168399"/>
                  </a:lnTo>
                  <a:lnTo>
                    <a:pt x="212785" y="1142999"/>
                  </a:lnTo>
                  <a:lnTo>
                    <a:pt x="172568" y="1104899"/>
                  </a:lnTo>
                  <a:lnTo>
                    <a:pt x="135991" y="1054099"/>
                  </a:lnTo>
                  <a:lnTo>
                    <a:pt x="124664" y="1041399"/>
                  </a:lnTo>
                  <a:lnTo>
                    <a:pt x="113772" y="1028699"/>
                  </a:lnTo>
                  <a:lnTo>
                    <a:pt x="103333" y="1015999"/>
                  </a:lnTo>
                  <a:lnTo>
                    <a:pt x="93365" y="990599"/>
                  </a:lnTo>
                  <a:lnTo>
                    <a:pt x="83867" y="977899"/>
                  </a:lnTo>
                  <a:lnTo>
                    <a:pt x="74840" y="965199"/>
                  </a:lnTo>
                  <a:lnTo>
                    <a:pt x="66297" y="939799"/>
                  </a:lnTo>
                  <a:lnTo>
                    <a:pt x="58253" y="927099"/>
                  </a:lnTo>
                  <a:lnTo>
                    <a:pt x="50708" y="914399"/>
                  </a:lnTo>
                  <a:lnTo>
                    <a:pt x="43661" y="888999"/>
                  </a:lnTo>
                  <a:lnTo>
                    <a:pt x="37124" y="876299"/>
                  </a:lnTo>
                  <a:lnTo>
                    <a:pt x="31107" y="850899"/>
                  </a:lnTo>
                  <a:lnTo>
                    <a:pt x="25612" y="838199"/>
                  </a:lnTo>
                  <a:lnTo>
                    <a:pt x="20637" y="812799"/>
                  </a:lnTo>
                  <a:lnTo>
                    <a:pt x="16191" y="800099"/>
                  </a:lnTo>
                  <a:lnTo>
                    <a:pt x="12280" y="787399"/>
                  </a:lnTo>
                  <a:lnTo>
                    <a:pt x="8906" y="761999"/>
                  </a:lnTo>
                  <a:lnTo>
                    <a:pt x="6068" y="749299"/>
                  </a:lnTo>
                  <a:lnTo>
                    <a:pt x="3770" y="723899"/>
                  </a:lnTo>
                  <a:lnTo>
                    <a:pt x="2016" y="711199"/>
                  </a:lnTo>
                  <a:lnTo>
                    <a:pt x="806" y="685799"/>
                  </a:lnTo>
                  <a:lnTo>
                    <a:pt x="141" y="673099"/>
                  </a:lnTo>
                  <a:lnTo>
                    <a:pt x="70" y="660399"/>
                  </a:lnTo>
                  <a:lnTo>
                    <a:pt x="0" y="647699"/>
                  </a:lnTo>
                  <a:lnTo>
                    <a:pt x="446" y="634999"/>
                  </a:lnTo>
                  <a:lnTo>
                    <a:pt x="1417" y="609599"/>
                  </a:lnTo>
                  <a:lnTo>
                    <a:pt x="2934" y="596899"/>
                  </a:lnTo>
                  <a:lnTo>
                    <a:pt x="4992" y="571499"/>
                  </a:lnTo>
                  <a:lnTo>
                    <a:pt x="7591" y="558799"/>
                  </a:lnTo>
                  <a:lnTo>
                    <a:pt x="10730" y="533399"/>
                  </a:lnTo>
                  <a:lnTo>
                    <a:pt x="14408" y="520699"/>
                  </a:lnTo>
                  <a:lnTo>
                    <a:pt x="18620" y="495299"/>
                  </a:lnTo>
                  <a:lnTo>
                    <a:pt x="23359" y="482599"/>
                  </a:lnTo>
                  <a:lnTo>
                    <a:pt x="28625" y="457199"/>
                  </a:lnTo>
                  <a:lnTo>
                    <a:pt x="34418" y="444499"/>
                  </a:lnTo>
                  <a:lnTo>
                    <a:pt x="40728" y="419099"/>
                  </a:lnTo>
                  <a:lnTo>
                    <a:pt x="47546" y="406399"/>
                  </a:lnTo>
                  <a:lnTo>
                    <a:pt x="54871" y="380999"/>
                  </a:lnTo>
                  <a:lnTo>
                    <a:pt x="62704" y="368299"/>
                  </a:lnTo>
                  <a:lnTo>
                    <a:pt x="71031" y="355599"/>
                  </a:lnTo>
                  <a:lnTo>
                    <a:pt x="79839" y="330199"/>
                  </a:lnTo>
                  <a:lnTo>
                    <a:pt x="89129" y="317499"/>
                  </a:lnTo>
                  <a:lnTo>
                    <a:pt x="98900" y="304799"/>
                  </a:lnTo>
                  <a:lnTo>
                    <a:pt x="109135" y="279399"/>
                  </a:lnTo>
                  <a:lnTo>
                    <a:pt x="119819" y="266699"/>
                  </a:lnTo>
                  <a:lnTo>
                    <a:pt x="130953" y="253999"/>
                  </a:lnTo>
                  <a:lnTo>
                    <a:pt x="142535" y="241299"/>
                  </a:lnTo>
                  <a:lnTo>
                    <a:pt x="154547" y="228599"/>
                  </a:lnTo>
                  <a:lnTo>
                    <a:pt x="166970" y="203199"/>
                  </a:lnTo>
                  <a:lnTo>
                    <a:pt x="206680" y="165099"/>
                  </a:lnTo>
                  <a:lnTo>
                    <a:pt x="249782" y="126999"/>
                  </a:lnTo>
                  <a:lnTo>
                    <a:pt x="280257" y="101599"/>
                  </a:lnTo>
                  <a:lnTo>
                    <a:pt x="481778" y="101599"/>
                  </a:lnTo>
                  <a:lnTo>
                    <a:pt x="504650" y="139699"/>
                  </a:lnTo>
                  <a:lnTo>
                    <a:pt x="517101" y="177799"/>
                  </a:lnTo>
                  <a:lnTo>
                    <a:pt x="519132" y="203199"/>
                  </a:lnTo>
                  <a:lnTo>
                    <a:pt x="518186" y="215899"/>
                  </a:lnTo>
                  <a:lnTo>
                    <a:pt x="507728" y="253999"/>
                  </a:lnTo>
                  <a:lnTo>
                    <a:pt x="486594" y="292099"/>
                  </a:lnTo>
                  <a:lnTo>
                    <a:pt x="477545" y="292099"/>
                  </a:lnTo>
                  <a:lnTo>
                    <a:pt x="467593" y="304799"/>
                  </a:lnTo>
                  <a:lnTo>
                    <a:pt x="456738" y="317499"/>
                  </a:lnTo>
                  <a:lnTo>
                    <a:pt x="447117" y="317499"/>
                  </a:lnTo>
                  <a:lnTo>
                    <a:pt x="437688" y="330199"/>
                  </a:lnTo>
                  <a:lnTo>
                    <a:pt x="428450" y="330199"/>
                  </a:lnTo>
                  <a:lnTo>
                    <a:pt x="419403" y="342899"/>
                  </a:lnTo>
                  <a:lnTo>
                    <a:pt x="410563" y="342899"/>
                  </a:lnTo>
                  <a:lnTo>
                    <a:pt x="401942" y="355599"/>
                  </a:lnTo>
                  <a:lnTo>
                    <a:pt x="393542" y="368299"/>
                  </a:lnTo>
                  <a:lnTo>
                    <a:pt x="385362" y="368299"/>
                  </a:lnTo>
                  <a:lnTo>
                    <a:pt x="377415" y="380999"/>
                  </a:lnTo>
                  <a:lnTo>
                    <a:pt x="369716" y="380999"/>
                  </a:lnTo>
                  <a:lnTo>
                    <a:pt x="362262" y="393699"/>
                  </a:lnTo>
                  <a:lnTo>
                    <a:pt x="355055" y="406399"/>
                  </a:lnTo>
                  <a:lnTo>
                    <a:pt x="348106" y="419099"/>
                  </a:lnTo>
                  <a:lnTo>
                    <a:pt x="341426" y="419099"/>
                  </a:lnTo>
                  <a:lnTo>
                    <a:pt x="335015" y="431799"/>
                  </a:lnTo>
                  <a:lnTo>
                    <a:pt x="328873" y="444499"/>
                  </a:lnTo>
                  <a:lnTo>
                    <a:pt x="323011" y="457199"/>
                  </a:lnTo>
                  <a:lnTo>
                    <a:pt x="317437" y="457199"/>
                  </a:lnTo>
                  <a:lnTo>
                    <a:pt x="302456" y="495299"/>
                  </a:lnTo>
                  <a:lnTo>
                    <a:pt x="293971" y="520699"/>
                  </a:lnTo>
                  <a:lnTo>
                    <a:pt x="290185" y="520699"/>
                  </a:lnTo>
                  <a:lnTo>
                    <a:pt x="280706" y="558799"/>
                  </a:lnTo>
                  <a:lnTo>
                    <a:pt x="274088" y="596899"/>
                  </a:lnTo>
                  <a:lnTo>
                    <a:pt x="272529" y="609599"/>
                  </a:lnTo>
                  <a:lnTo>
                    <a:pt x="271294" y="609599"/>
                  </a:lnTo>
                  <a:lnTo>
                    <a:pt x="270383" y="622299"/>
                  </a:lnTo>
                  <a:lnTo>
                    <a:pt x="269800" y="634999"/>
                  </a:lnTo>
                  <a:lnTo>
                    <a:pt x="269545" y="647699"/>
                  </a:lnTo>
                  <a:lnTo>
                    <a:pt x="269618" y="660399"/>
                  </a:lnTo>
                  <a:lnTo>
                    <a:pt x="271795" y="698499"/>
                  </a:lnTo>
                  <a:lnTo>
                    <a:pt x="274877" y="723899"/>
                  </a:lnTo>
                  <a:lnTo>
                    <a:pt x="276902" y="723899"/>
                  </a:lnTo>
                  <a:lnTo>
                    <a:pt x="279248" y="736599"/>
                  </a:lnTo>
                  <a:lnTo>
                    <a:pt x="288199" y="774699"/>
                  </a:lnTo>
                  <a:lnTo>
                    <a:pt x="299958" y="812799"/>
                  </a:lnTo>
                  <a:lnTo>
                    <a:pt x="304485" y="812799"/>
                  </a:lnTo>
                  <a:lnTo>
                    <a:pt x="309312" y="825499"/>
                  </a:lnTo>
                  <a:lnTo>
                    <a:pt x="314438" y="838199"/>
                  </a:lnTo>
                  <a:lnTo>
                    <a:pt x="319854" y="850899"/>
                  </a:lnTo>
                  <a:lnTo>
                    <a:pt x="325553" y="863599"/>
                  </a:lnTo>
                  <a:lnTo>
                    <a:pt x="331534" y="863599"/>
                  </a:lnTo>
                  <a:lnTo>
                    <a:pt x="337797" y="876299"/>
                  </a:lnTo>
                  <a:lnTo>
                    <a:pt x="344332" y="888999"/>
                  </a:lnTo>
                  <a:lnTo>
                    <a:pt x="351128" y="901699"/>
                  </a:lnTo>
                  <a:lnTo>
                    <a:pt x="358186" y="901699"/>
                  </a:lnTo>
                  <a:lnTo>
                    <a:pt x="365504" y="914399"/>
                  </a:lnTo>
                  <a:lnTo>
                    <a:pt x="373073" y="927099"/>
                  </a:lnTo>
                  <a:lnTo>
                    <a:pt x="380880" y="927099"/>
                  </a:lnTo>
                  <a:lnTo>
                    <a:pt x="388923" y="939799"/>
                  </a:lnTo>
                  <a:lnTo>
                    <a:pt x="397205" y="952499"/>
                  </a:lnTo>
                  <a:lnTo>
                    <a:pt x="405709" y="952499"/>
                  </a:lnTo>
                  <a:lnTo>
                    <a:pt x="414423" y="965199"/>
                  </a:lnTo>
                  <a:lnTo>
                    <a:pt x="423348" y="965199"/>
                  </a:lnTo>
                  <a:lnTo>
                    <a:pt x="432484" y="977899"/>
                  </a:lnTo>
                  <a:lnTo>
                    <a:pt x="441814" y="990599"/>
                  </a:lnTo>
                  <a:lnTo>
                    <a:pt x="451324" y="990599"/>
                  </a:lnTo>
                  <a:lnTo>
                    <a:pt x="461015" y="1003299"/>
                  </a:lnTo>
                  <a:lnTo>
                    <a:pt x="480922" y="1003299"/>
                  </a:lnTo>
                  <a:lnTo>
                    <a:pt x="491105" y="1015999"/>
                  </a:lnTo>
                  <a:lnTo>
                    <a:pt x="501437" y="1015999"/>
                  </a:lnTo>
                  <a:lnTo>
                    <a:pt x="511916" y="1028699"/>
                  </a:lnTo>
                  <a:lnTo>
                    <a:pt x="533251" y="1028699"/>
                  </a:lnTo>
                  <a:lnTo>
                    <a:pt x="544090" y="1041399"/>
                  </a:lnTo>
                  <a:lnTo>
                    <a:pt x="577217" y="1041399"/>
                  </a:lnTo>
                  <a:lnTo>
                    <a:pt x="588422" y="1054099"/>
                  </a:lnTo>
                  <a:lnTo>
                    <a:pt x="1212133" y="1054099"/>
                  </a:lnTo>
                  <a:lnTo>
                    <a:pt x="1200387" y="1079499"/>
                  </a:lnTo>
                  <a:lnTo>
                    <a:pt x="1162613" y="1117599"/>
                  </a:lnTo>
                  <a:lnTo>
                    <a:pt x="1121288" y="1155699"/>
                  </a:lnTo>
                  <a:lnTo>
                    <a:pt x="1091907" y="1181099"/>
                  </a:lnTo>
                  <a:lnTo>
                    <a:pt x="1061169" y="1206499"/>
                  </a:lnTo>
                  <a:lnTo>
                    <a:pt x="1045318" y="1219199"/>
                  </a:lnTo>
                  <a:lnTo>
                    <a:pt x="1029178" y="1231899"/>
                  </a:lnTo>
                  <a:close/>
                </a:path>
                <a:path w="1348104" h="1320800">
                  <a:moveTo>
                    <a:pt x="979060" y="1257299"/>
                  </a:moveTo>
                  <a:lnTo>
                    <a:pt x="369285" y="1257299"/>
                  </a:lnTo>
                  <a:lnTo>
                    <a:pt x="352312" y="1244599"/>
                  </a:lnTo>
                  <a:lnTo>
                    <a:pt x="335587" y="1231899"/>
                  </a:lnTo>
                  <a:lnTo>
                    <a:pt x="1012751" y="1231899"/>
                  </a:lnTo>
                  <a:lnTo>
                    <a:pt x="996036" y="1244599"/>
                  </a:lnTo>
                  <a:lnTo>
                    <a:pt x="979060" y="1257299"/>
                  </a:lnTo>
                  <a:close/>
                </a:path>
                <a:path w="1348104" h="1320800">
                  <a:moveTo>
                    <a:pt x="926732" y="1282699"/>
                  </a:moveTo>
                  <a:lnTo>
                    <a:pt x="421654" y="1282699"/>
                  </a:lnTo>
                  <a:lnTo>
                    <a:pt x="386504" y="1257299"/>
                  </a:lnTo>
                  <a:lnTo>
                    <a:pt x="961850" y="1257299"/>
                  </a:lnTo>
                  <a:lnTo>
                    <a:pt x="926732" y="1282699"/>
                  </a:lnTo>
                  <a:close/>
                </a:path>
                <a:path w="1348104" h="1320800">
                  <a:moveTo>
                    <a:pt x="890796" y="1295399"/>
                  </a:moveTo>
                  <a:lnTo>
                    <a:pt x="457592" y="1295399"/>
                  </a:lnTo>
                  <a:lnTo>
                    <a:pt x="439528" y="1282699"/>
                  </a:lnTo>
                  <a:lnTo>
                    <a:pt x="908852" y="1282699"/>
                  </a:lnTo>
                  <a:lnTo>
                    <a:pt x="890796" y="1295399"/>
                  </a:lnTo>
                  <a:close/>
                </a:path>
                <a:path w="1348104" h="1320800">
                  <a:moveTo>
                    <a:pt x="854156" y="1308099"/>
                  </a:moveTo>
                  <a:lnTo>
                    <a:pt x="494259" y="1308099"/>
                  </a:lnTo>
                  <a:lnTo>
                    <a:pt x="475846" y="1295399"/>
                  </a:lnTo>
                  <a:lnTo>
                    <a:pt x="872564" y="1295399"/>
                  </a:lnTo>
                  <a:lnTo>
                    <a:pt x="854156" y="1308099"/>
                  </a:lnTo>
                  <a:close/>
                </a:path>
                <a:path w="1348104" h="1320800">
                  <a:moveTo>
                    <a:pt x="798147" y="1320799"/>
                  </a:moveTo>
                  <a:lnTo>
                    <a:pt x="550283" y="1320799"/>
                  </a:lnTo>
                  <a:lnTo>
                    <a:pt x="531478" y="1308099"/>
                  </a:lnTo>
                  <a:lnTo>
                    <a:pt x="816933" y="1308099"/>
                  </a:lnTo>
                  <a:lnTo>
                    <a:pt x="798147" y="13207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0041964" y="3333717"/>
            <a:ext cx="676275" cy="408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00" spc="-25" dirty="0">
                <a:solidFill>
                  <a:srgbClr val="FFFFFF"/>
                </a:solidFill>
                <a:latin typeface="Arial"/>
                <a:cs typeface="Arial"/>
              </a:rPr>
              <a:t>29%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9705971" y="2872042"/>
            <a:ext cx="1348105" cy="1346200"/>
            <a:chOff x="9705971" y="2872042"/>
            <a:chExt cx="1348105" cy="1346200"/>
          </a:xfrm>
        </p:grpSpPr>
        <p:sp>
          <p:nvSpPr>
            <p:cNvPr id="12" name="object 12"/>
            <p:cNvSpPr/>
            <p:nvPr/>
          </p:nvSpPr>
          <p:spPr>
            <a:xfrm>
              <a:off x="9705971" y="2872042"/>
              <a:ext cx="1348105" cy="1346200"/>
            </a:xfrm>
            <a:custGeom>
              <a:avLst/>
              <a:gdLst/>
              <a:ahLst/>
              <a:cxnLst/>
              <a:rect l="l" t="t" r="r" b="b"/>
              <a:pathLst>
                <a:path w="1348104" h="1346200">
                  <a:moveTo>
                    <a:pt x="837602" y="1333500"/>
                  </a:moveTo>
                  <a:lnTo>
                    <a:pt x="510065" y="1333500"/>
                  </a:lnTo>
                  <a:lnTo>
                    <a:pt x="415968" y="1295400"/>
                  </a:lnTo>
                  <a:lnTo>
                    <a:pt x="356186" y="1270000"/>
                  </a:lnTo>
                  <a:lnTo>
                    <a:pt x="299471" y="1244600"/>
                  </a:lnTo>
                  <a:lnTo>
                    <a:pt x="246352" y="1193800"/>
                  </a:lnTo>
                  <a:lnTo>
                    <a:pt x="221340" y="1181100"/>
                  </a:lnTo>
                  <a:lnTo>
                    <a:pt x="174524" y="1130300"/>
                  </a:lnTo>
                  <a:lnTo>
                    <a:pt x="132624" y="1079500"/>
                  </a:lnTo>
                  <a:lnTo>
                    <a:pt x="95841" y="1028700"/>
                  </a:lnTo>
                  <a:lnTo>
                    <a:pt x="79557" y="990600"/>
                  </a:lnTo>
                  <a:lnTo>
                    <a:pt x="64707" y="965200"/>
                  </a:lnTo>
                  <a:lnTo>
                    <a:pt x="51291" y="939800"/>
                  </a:lnTo>
                  <a:lnTo>
                    <a:pt x="39371" y="901700"/>
                  </a:lnTo>
                  <a:lnTo>
                    <a:pt x="29006" y="876300"/>
                  </a:lnTo>
                  <a:lnTo>
                    <a:pt x="20199" y="838200"/>
                  </a:lnTo>
                  <a:lnTo>
                    <a:pt x="12947" y="812800"/>
                  </a:lnTo>
                  <a:lnTo>
                    <a:pt x="7282" y="774700"/>
                  </a:lnTo>
                  <a:lnTo>
                    <a:pt x="3236" y="749300"/>
                  </a:lnTo>
                  <a:lnTo>
                    <a:pt x="808" y="711200"/>
                  </a:lnTo>
                  <a:lnTo>
                    <a:pt x="0" y="673100"/>
                  </a:lnTo>
                  <a:lnTo>
                    <a:pt x="808" y="647700"/>
                  </a:lnTo>
                  <a:lnTo>
                    <a:pt x="3236" y="609600"/>
                  </a:lnTo>
                  <a:lnTo>
                    <a:pt x="7282" y="584200"/>
                  </a:lnTo>
                  <a:lnTo>
                    <a:pt x="12946" y="546100"/>
                  </a:lnTo>
                  <a:lnTo>
                    <a:pt x="20198" y="520700"/>
                  </a:lnTo>
                  <a:lnTo>
                    <a:pt x="29006" y="482600"/>
                  </a:lnTo>
                  <a:lnTo>
                    <a:pt x="39370" y="457200"/>
                  </a:lnTo>
                  <a:lnTo>
                    <a:pt x="51290" y="419100"/>
                  </a:lnTo>
                  <a:lnTo>
                    <a:pt x="64706" y="393700"/>
                  </a:lnTo>
                  <a:lnTo>
                    <a:pt x="79556" y="355600"/>
                  </a:lnTo>
                  <a:lnTo>
                    <a:pt x="113560" y="304800"/>
                  </a:lnTo>
                  <a:lnTo>
                    <a:pt x="152946" y="254000"/>
                  </a:lnTo>
                  <a:lnTo>
                    <a:pt x="197360" y="203200"/>
                  </a:lnTo>
                  <a:lnTo>
                    <a:pt x="246352" y="152400"/>
                  </a:lnTo>
                  <a:lnTo>
                    <a:pt x="272395" y="139700"/>
                  </a:lnTo>
                  <a:lnTo>
                    <a:pt x="299470" y="114300"/>
                  </a:lnTo>
                  <a:lnTo>
                    <a:pt x="327444" y="101600"/>
                  </a:lnTo>
                  <a:lnTo>
                    <a:pt x="356186" y="88900"/>
                  </a:lnTo>
                  <a:lnTo>
                    <a:pt x="385693" y="63500"/>
                  </a:lnTo>
                  <a:lnTo>
                    <a:pt x="446861" y="38100"/>
                  </a:lnTo>
                  <a:lnTo>
                    <a:pt x="478227" y="38100"/>
                  </a:lnTo>
                  <a:lnTo>
                    <a:pt x="542375" y="12700"/>
                  </a:lnTo>
                  <a:lnTo>
                    <a:pt x="607786" y="12700"/>
                  </a:lnTo>
                  <a:lnTo>
                    <a:pt x="640730" y="0"/>
                  </a:lnTo>
                  <a:lnTo>
                    <a:pt x="673834" y="0"/>
                  </a:lnTo>
                  <a:lnTo>
                    <a:pt x="673834" y="279400"/>
                  </a:lnTo>
                  <a:lnTo>
                    <a:pt x="594958" y="279400"/>
                  </a:lnTo>
                  <a:lnTo>
                    <a:pt x="575572" y="292100"/>
                  </a:lnTo>
                  <a:lnTo>
                    <a:pt x="537650" y="292100"/>
                  </a:lnTo>
                  <a:lnTo>
                    <a:pt x="519114" y="304800"/>
                  </a:lnTo>
                  <a:lnTo>
                    <a:pt x="500949" y="317500"/>
                  </a:lnTo>
                  <a:lnTo>
                    <a:pt x="483245" y="317500"/>
                  </a:lnTo>
                  <a:lnTo>
                    <a:pt x="449216" y="342900"/>
                  </a:lnTo>
                  <a:lnTo>
                    <a:pt x="417345" y="368300"/>
                  </a:lnTo>
                  <a:lnTo>
                    <a:pt x="387949" y="393700"/>
                  </a:lnTo>
                  <a:lnTo>
                    <a:pt x="349108" y="431800"/>
                  </a:lnTo>
                  <a:lnTo>
                    <a:pt x="337669" y="457200"/>
                  </a:lnTo>
                  <a:lnTo>
                    <a:pt x="327038" y="469900"/>
                  </a:lnTo>
                  <a:lnTo>
                    <a:pt x="317267" y="482600"/>
                  </a:lnTo>
                  <a:lnTo>
                    <a:pt x="308357" y="508000"/>
                  </a:lnTo>
                  <a:lnTo>
                    <a:pt x="300308" y="520700"/>
                  </a:lnTo>
                  <a:lnTo>
                    <a:pt x="293155" y="546100"/>
                  </a:lnTo>
                  <a:lnTo>
                    <a:pt x="286937" y="558800"/>
                  </a:lnTo>
                  <a:lnTo>
                    <a:pt x="281652" y="584200"/>
                  </a:lnTo>
                  <a:lnTo>
                    <a:pt x="277302" y="596900"/>
                  </a:lnTo>
                  <a:lnTo>
                    <a:pt x="273903" y="622300"/>
                  </a:lnTo>
                  <a:lnTo>
                    <a:pt x="271475" y="635000"/>
                  </a:lnTo>
                  <a:lnTo>
                    <a:pt x="270018" y="660400"/>
                  </a:lnTo>
                  <a:lnTo>
                    <a:pt x="269533" y="673100"/>
                  </a:lnTo>
                  <a:lnTo>
                    <a:pt x="270018" y="698500"/>
                  </a:lnTo>
                  <a:lnTo>
                    <a:pt x="271475" y="723900"/>
                  </a:lnTo>
                  <a:lnTo>
                    <a:pt x="273902" y="736600"/>
                  </a:lnTo>
                  <a:lnTo>
                    <a:pt x="277301" y="762000"/>
                  </a:lnTo>
                  <a:lnTo>
                    <a:pt x="281652" y="774700"/>
                  </a:lnTo>
                  <a:lnTo>
                    <a:pt x="286937" y="800100"/>
                  </a:lnTo>
                  <a:lnTo>
                    <a:pt x="293155" y="812800"/>
                  </a:lnTo>
                  <a:lnTo>
                    <a:pt x="300307" y="838200"/>
                  </a:lnTo>
                  <a:lnTo>
                    <a:pt x="308357" y="850900"/>
                  </a:lnTo>
                  <a:lnTo>
                    <a:pt x="317267" y="863600"/>
                  </a:lnTo>
                  <a:lnTo>
                    <a:pt x="327038" y="889000"/>
                  </a:lnTo>
                  <a:lnTo>
                    <a:pt x="337669" y="901700"/>
                  </a:lnTo>
                  <a:lnTo>
                    <a:pt x="349108" y="914400"/>
                  </a:lnTo>
                  <a:lnTo>
                    <a:pt x="361301" y="939800"/>
                  </a:lnTo>
                  <a:lnTo>
                    <a:pt x="402337" y="977900"/>
                  </a:lnTo>
                  <a:lnTo>
                    <a:pt x="432971" y="1003300"/>
                  </a:lnTo>
                  <a:lnTo>
                    <a:pt x="466001" y="1028700"/>
                  </a:lnTo>
                  <a:lnTo>
                    <a:pt x="483245" y="1041400"/>
                  </a:lnTo>
                  <a:lnTo>
                    <a:pt x="500950" y="1041400"/>
                  </a:lnTo>
                  <a:lnTo>
                    <a:pt x="519114" y="1054100"/>
                  </a:lnTo>
                  <a:lnTo>
                    <a:pt x="537650" y="1054100"/>
                  </a:lnTo>
                  <a:lnTo>
                    <a:pt x="556469" y="1066800"/>
                  </a:lnTo>
                  <a:lnTo>
                    <a:pt x="575572" y="1066800"/>
                  </a:lnTo>
                  <a:lnTo>
                    <a:pt x="594959" y="1079500"/>
                  </a:lnTo>
                  <a:lnTo>
                    <a:pt x="1215043" y="1079500"/>
                  </a:lnTo>
                  <a:lnTo>
                    <a:pt x="1194721" y="1104900"/>
                  </a:lnTo>
                  <a:lnTo>
                    <a:pt x="1173143" y="1130300"/>
                  </a:lnTo>
                  <a:lnTo>
                    <a:pt x="1150307" y="1155700"/>
                  </a:lnTo>
                  <a:lnTo>
                    <a:pt x="1126327" y="1181100"/>
                  </a:lnTo>
                  <a:lnTo>
                    <a:pt x="1101315" y="1193800"/>
                  </a:lnTo>
                  <a:lnTo>
                    <a:pt x="1075271" y="1219200"/>
                  </a:lnTo>
                  <a:lnTo>
                    <a:pt x="1020222" y="1257300"/>
                  </a:lnTo>
                  <a:lnTo>
                    <a:pt x="961973" y="1282700"/>
                  </a:lnTo>
                  <a:lnTo>
                    <a:pt x="931699" y="1295400"/>
                  </a:lnTo>
                  <a:lnTo>
                    <a:pt x="837602" y="1333500"/>
                  </a:lnTo>
                  <a:close/>
                </a:path>
                <a:path w="1348104" h="1346200">
                  <a:moveTo>
                    <a:pt x="1215043" y="1079500"/>
                  </a:moveTo>
                  <a:lnTo>
                    <a:pt x="752709" y="1079500"/>
                  </a:lnTo>
                  <a:lnTo>
                    <a:pt x="772095" y="1066800"/>
                  </a:lnTo>
                  <a:lnTo>
                    <a:pt x="791198" y="1066800"/>
                  </a:lnTo>
                  <a:lnTo>
                    <a:pt x="810017" y="1054100"/>
                  </a:lnTo>
                  <a:lnTo>
                    <a:pt x="828553" y="1054100"/>
                  </a:lnTo>
                  <a:lnTo>
                    <a:pt x="846718" y="1041400"/>
                  </a:lnTo>
                  <a:lnTo>
                    <a:pt x="864422" y="1041400"/>
                  </a:lnTo>
                  <a:lnTo>
                    <a:pt x="898451" y="1016000"/>
                  </a:lnTo>
                  <a:lnTo>
                    <a:pt x="930322" y="990600"/>
                  </a:lnTo>
                  <a:lnTo>
                    <a:pt x="959718" y="965200"/>
                  </a:lnTo>
                  <a:lnTo>
                    <a:pt x="998559" y="914400"/>
                  </a:lnTo>
                  <a:lnTo>
                    <a:pt x="1009997" y="901700"/>
                  </a:lnTo>
                  <a:lnTo>
                    <a:pt x="1020629" y="889000"/>
                  </a:lnTo>
                  <a:lnTo>
                    <a:pt x="1030399" y="863600"/>
                  </a:lnTo>
                  <a:lnTo>
                    <a:pt x="1039309" y="850900"/>
                  </a:lnTo>
                  <a:lnTo>
                    <a:pt x="1047359" y="838200"/>
                  </a:lnTo>
                  <a:lnTo>
                    <a:pt x="1054511" y="812800"/>
                  </a:lnTo>
                  <a:lnTo>
                    <a:pt x="1060730" y="800100"/>
                  </a:lnTo>
                  <a:lnTo>
                    <a:pt x="1066015" y="774700"/>
                  </a:lnTo>
                  <a:lnTo>
                    <a:pt x="1070367" y="762000"/>
                  </a:lnTo>
                  <a:lnTo>
                    <a:pt x="1073766" y="736600"/>
                  </a:lnTo>
                  <a:lnTo>
                    <a:pt x="1076193" y="723900"/>
                  </a:lnTo>
                  <a:lnTo>
                    <a:pt x="1077650" y="698500"/>
                  </a:lnTo>
                  <a:lnTo>
                    <a:pt x="1078136" y="673100"/>
                  </a:lnTo>
                  <a:lnTo>
                    <a:pt x="1077650" y="660400"/>
                  </a:lnTo>
                  <a:lnTo>
                    <a:pt x="1076193" y="635000"/>
                  </a:lnTo>
                  <a:lnTo>
                    <a:pt x="1073766" y="622300"/>
                  </a:lnTo>
                  <a:lnTo>
                    <a:pt x="1070367" y="596900"/>
                  </a:lnTo>
                  <a:lnTo>
                    <a:pt x="1066016" y="584200"/>
                  </a:lnTo>
                  <a:lnTo>
                    <a:pt x="1060731" y="558800"/>
                  </a:lnTo>
                  <a:lnTo>
                    <a:pt x="1054512" y="546100"/>
                  </a:lnTo>
                  <a:lnTo>
                    <a:pt x="1047360" y="520700"/>
                  </a:lnTo>
                  <a:lnTo>
                    <a:pt x="1039310" y="508000"/>
                  </a:lnTo>
                  <a:lnTo>
                    <a:pt x="1030400" y="482600"/>
                  </a:lnTo>
                  <a:lnTo>
                    <a:pt x="1020629" y="469900"/>
                  </a:lnTo>
                  <a:lnTo>
                    <a:pt x="1009998" y="457200"/>
                  </a:lnTo>
                  <a:lnTo>
                    <a:pt x="998559" y="431800"/>
                  </a:lnTo>
                  <a:lnTo>
                    <a:pt x="959718" y="393700"/>
                  </a:lnTo>
                  <a:lnTo>
                    <a:pt x="930322" y="368300"/>
                  </a:lnTo>
                  <a:lnTo>
                    <a:pt x="898451" y="342900"/>
                  </a:lnTo>
                  <a:lnTo>
                    <a:pt x="864422" y="317500"/>
                  </a:lnTo>
                  <a:lnTo>
                    <a:pt x="846718" y="317500"/>
                  </a:lnTo>
                  <a:lnTo>
                    <a:pt x="828553" y="304800"/>
                  </a:lnTo>
                  <a:lnTo>
                    <a:pt x="810017" y="292100"/>
                  </a:lnTo>
                  <a:lnTo>
                    <a:pt x="772094" y="292100"/>
                  </a:lnTo>
                  <a:lnTo>
                    <a:pt x="752708" y="279400"/>
                  </a:lnTo>
                  <a:lnTo>
                    <a:pt x="673834" y="279400"/>
                  </a:lnTo>
                  <a:lnTo>
                    <a:pt x="673834" y="0"/>
                  </a:lnTo>
                  <a:lnTo>
                    <a:pt x="706938" y="0"/>
                  </a:lnTo>
                  <a:lnTo>
                    <a:pt x="739882" y="12700"/>
                  </a:lnTo>
                  <a:lnTo>
                    <a:pt x="805293" y="12700"/>
                  </a:lnTo>
                  <a:lnTo>
                    <a:pt x="869441" y="38100"/>
                  </a:lnTo>
                  <a:lnTo>
                    <a:pt x="900806" y="38100"/>
                  </a:lnTo>
                  <a:lnTo>
                    <a:pt x="961973" y="63500"/>
                  </a:lnTo>
                  <a:lnTo>
                    <a:pt x="991481" y="88900"/>
                  </a:lnTo>
                  <a:lnTo>
                    <a:pt x="1020222" y="101600"/>
                  </a:lnTo>
                  <a:lnTo>
                    <a:pt x="1048196" y="114300"/>
                  </a:lnTo>
                  <a:lnTo>
                    <a:pt x="1075271" y="139700"/>
                  </a:lnTo>
                  <a:lnTo>
                    <a:pt x="1101315" y="152400"/>
                  </a:lnTo>
                  <a:lnTo>
                    <a:pt x="1126327" y="177800"/>
                  </a:lnTo>
                  <a:lnTo>
                    <a:pt x="1173143" y="228600"/>
                  </a:lnTo>
                  <a:lnTo>
                    <a:pt x="1215043" y="279400"/>
                  </a:lnTo>
                  <a:lnTo>
                    <a:pt x="1251825" y="330200"/>
                  </a:lnTo>
                  <a:lnTo>
                    <a:pt x="1282959" y="393700"/>
                  </a:lnTo>
                  <a:lnTo>
                    <a:pt x="1296375" y="419100"/>
                  </a:lnTo>
                  <a:lnTo>
                    <a:pt x="1308296" y="457200"/>
                  </a:lnTo>
                  <a:lnTo>
                    <a:pt x="1318660" y="482600"/>
                  </a:lnTo>
                  <a:lnTo>
                    <a:pt x="1327468" y="520700"/>
                  </a:lnTo>
                  <a:lnTo>
                    <a:pt x="1334721" y="546100"/>
                  </a:lnTo>
                  <a:lnTo>
                    <a:pt x="1340385" y="584200"/>
                  </a:lnTo>
                  <a:lnTo>
                    <a:pt x="1344432" y="609600"/>
                  </a:lnTo>
                  <a:lnTo>
                    <a:pt x="1346860" y="647700"/>
                  </a:lnTo>
                  <a:lnTo>
                    <a:pt x="1347670" y="673100"/>
                  </a:lnTo>
                  <a:lnTo>
                    <a:pt x="1346860" y="711200"/>
                  </a:lnTo>
                  <a:lnTo>
                    <a:pt x="1344432" y="749300"/>
                  </a:lnTo>
                  <a:lnTo>
                    <a:pt x="1340386" y="774700"/>
                  </a:lnTo>
                  <a:lnTo>
                    <a:pt x="1334722" y="812800"/>
                  </a:lnTo>
                  <a:lnTo>
                    <a:pt x="1327469" y="838200"/>
                  </a:lnTo>
                  <a:lnTo>
                    <a:pt x="1318661" y="876300"/>
                  </a:lnTo>
                  <a:lnTo>
                    <a:pt x="1308296" y="901700"/>
                  </a:lnTo>
                  <a:lnTo>
                    <a:pt x="1296376" y="939800"/>
                  </a:lnTo>
                  <a:lnTo>
                    <a:pt x="1282960" y="965200"/>
                  </a:lnTo>
                  <a:lnTo>
                    <a:pt x="1268110" y="990600"/>
                  </a:lnTo>
                  <a:lnTo>
                    <a:pt x="1251826" y="1028700"/>
                  </a:lnTo>
                  <a:lnTo>
                    <a:pt x="1234107" y="1054100"/>
                  </a:lnTo>
                  <a:lnTo>
                    <a:pt x="1215043" y="1079500"/>
                  </a:lnTo>
                  <a:close/>
                </a:path>
                <a:path w="1348104" h="1346200">
                  <a:moveTo>
                    <a:pt x="772667" y="1346200"/>
                  </a:moveTo>
                  <a:lnTo>
                    <a:pt x="575001" y="1346200"/>
                  </a:lnTo>
                  <a:lnTo>
                    <a:pt x="542375" y="1333500"/>
                  </a:lnTo>
                  <a:lnTo>
                    <a:pt x="805292" y="1333500"/>
                  </a:lnTo>
                  <a:lnTo>
                    <a:pt x="772667" y="1346200"/>
                  </a:lnTo>
                  <a:close/>
                </a:path>
              </a:pathLst>
            </a:custGeom>
            <a:solidFill>
              <a:srgbClr val="494E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379907" y="2887878"/>
              <a:ext cx="673735" cy="790575"/>
            </a:xfrm>
            <a:custGeom>
              <a:avLst/>
              <a:gdLst/>
              <a:ahLst/>
              <a:cxnLst/>
              <a:rect l="l" t="t" r="r" b="b"/>
              <a:pathLst>
                <a:path w="673734" h="790575">
                  <a:moveTo>
                    <a:pt x="539148" y="790566"/>
                  </a:moveTo>
                  <a:lnTo>
                    <a:pt x="500076" y="784848"/>
                  </a:lnTo>
                  <a:lnTo>
                    <a:pt x="464229" y="767976"/>
                  </a:lnTo>
                  <a:lnTo>
                    <a:pt x="434851" y="741394"/>
                  </a:lnTo>
                  <a:lnTo>
                    <a:pt x="414405" y="707203"/>
                  </a:lnTo>
                  <a:lnTo>
                    <a:pt x="404839" y="668893"/>
                  </a:lnTo>
                  <a:lnTo>
                    <a:pt x="402797" y="622632"/>
                  </a:lnTo>
                  <a:lnTo>
                    <a:pt x="398682" y="589736"/>
                  </a:lnTo>
                  <a:lnTo>
                    <a:pt x="382312" y="525309"/>
                  </a:lnTo>
                  <a:lnTo>
                    <a:pt x="355588" y="464256"/>
                  </a:lnTo>
                  <a:lnTo>
                    <a:pt x="319360" y="408730"/>
                  </a:lnTo>
                  <a:lnTo>
                    <a:pt x="274464" y="359706"/>
                  </a:lnTo>
                  <a:lnTo>
                    <a:pt x="222097" y="318761"/>
                  </a:lnTo>
                  <a:lnTo>
                    <a:pt x="163765" y="286884"/>
                  </a:lnTo>
                  <a:lnTo>
                    <a:pt x="88280" y="261126"/>
                  </a:lnTo>
                  <a:lnTo>
                    <a:pt x="76153" y="256008"/>
                  </a:lnTo>
                  <a:lnTo>
                    <a:pt x="43383" y="233742"/>
                  </a:lnTo>
                  <a:lnTo>
                    <a:pt x="18573" y="203023"/>
                  </a:lnTo>
                  <a:lnTo>
                    <a:pt x="3705" y="166443"/>
                  </a:lnTo>
                  <a:lnTo>
                    <a:pt x="0" y="140151"/>
                  </a:lnTo>
                  <a:lnTo>
                    <a:pt x="87" y="126989"/>
                  </a:lnTo>
                  <a:lnTo>
                    <a:pt x="8118" y="88192"/>
                  </a:lnTo>
                  <a:lnTo>
                    <a:pt x="27005" y="53515"/>
                  </a:lnTo>
                  <a:lnTo>
                    <a:pt x="55110" y="25780"/>
                  </a:lnTo>
                  <a:lnTo>
                    <a:pt x="90176" y="7339"/>
                  </a:lnTo>
                  <a:lnTo>
                    <a:pt x="128142" y="0"/>
                  </a:lnTo>
                  <a:lnTo>
                    <a:pt x="142254" y="0"/>
                  </a:lnTo>
                  <a:lnTo>
                    <a:pt x="195077" y="11577"/>
                  </a:lnTo>
                  <a:lnTo>
                    <a:pt x="247391" y="29788"/>
                  </a:lnTo>
                  <a:lnTo>
                    <a:pt x="298117" y="52275"/>
                  </a:lnTo>
                  <a:lnTo>
                    <a:pt x="346739" y="78810"/>
                  </a:lnTo>
                  <a:lnTo>
                    <a:pt x="393095" y="109305"/>
                  </a:lnTo>
                  <a:lnTo>
                    <a:pt x="436713" y="143449"/>
                  </a:lnTo>
                  <a:lnTo>
                    <a:pt x="477446" y="181128"/>
                  </a:lnTo>
                  <a:lnTo>
                    <a:pt x="514880" y="221957"/>
                  </a:lnTo>
                  <a:lnTo>
                    <a:pt x="548888" y="265800"/>
                  </a:lnTo>
                  <a:lnTo>
                    <a:pt x="579125" y="312212"/>
                  </a:lnTo>
                  <a:lnTo>
                    <a:pt x="605489" y="361034"/>
                  </a:lnTo>
                  <a:lnTo>
                    <a:pt x="627713" y="411773"/>
                  </a:lnTo>
                  <a:lnTo>
                    <a:pt x="645762" y="464405"/>
                  </a:lnTo>
                  <a:lnTo>
                    <a:pt x="659332" y="517951"/>
                  </a:lnTo>
                  <a:lnTo>
                    <a:pt x="668498" y="572675"/>
                  </a:lnTo>
                  <a:lnTo>
                    <a:pt x="673126" y="627874"/>
                  </a:lnTo>
                  <a:lnTo>
                    <a:pt x="673716" y="655981"/>
                  </a:lnTo>
                  <a:lnTo>
                    <a:pt x="673056" y="669256"/>
                  </a:lnTo>
                  <a:lnTo>
                    <a:pt x="663542" y="707203"/>
                  </a:lnTo>
                  <a:lnTo>
                    <a:pt x="643309" y="741111"/>
                  </a:lnTo>
                  <a:lnTo>
                    <a:pt x="614003" y="767773"/>
                  </a:lnTo>
                  <a:lnTo>
                    <a:pt x="577782" y="784848"/>
                  </a:lnTo>
                  <a:lnTo>
                    <a:pt x="552180" y="789943"/>
                  </a:lnTo>
                  <a:lnTo>
                    <a:pt x="539148" y="790566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25055" y="1317621"/>
            <a:ext cx="2571750" cy="5553074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0" y="1110673"/>
            <a:ext cx="9105900" cy="8229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4600">
              <a:latin typeface="Times New Roman"/>
              <a:cs typeface="Times New Roman"/>
            </a:endParaRPr>
          </a:p>
          <a:p>
            <a:pPr marL="1028065" marR="943610">
              <a:lnSpc>
                <a:spcPts val="5170"/>
              </a:lnSpc>
            </a:pPr>
            <a:r>
              <a:rPr sz="4600" spc="-455" dirty="0">
                <a:latin typeface="Calibri"/>
                <a:cs typeface="Calibri"/>
              </a:rPr>
              <a:t>A</a:t>
            </a:r>
            <a:r>
              <a:rPr sz="4600" spc="60" dirty="0">
                <a:latin typeface="Calibri"/>
                <a:cs typeface="Calibri"/>
              </a:rPr>
              <a:t> </a:t>
            </a:r>
            <a:r>
              <a:rPr sz="4600" spc="-470" dirty="0">
                <a:latin typeface="Calibri"/>
                <a:cs typeface="Calibri"/>
              </a:rPr>
              <a:t>QUESTIONNAIRE</a:t>
            </a:r>
            <a:r>
              <a:rPr sz="4600" spc="65" dirty="0">
                <a:latin typeface="Calibri"/>
                <a:cs typeface="Calibri"/>
              </a:rPr>
              <a:t> </a:t>
            </a:r>
            <a:r>
              <a:rPr sz="4600" spc="-455" dirty="0">
                <a:latin typeface="Calibri"/>
                <a:cs typeface="Calibri"/>
              </a:rPr>
              <a:t>WAS </a:t>
            </a:r>
            <a:r>
              <a:rPr sz="4600" spc="-540" dirty="0">
                <a:latin typeface="Calibri"/>
                <a:cs typeface="Calibri"/>
              </a:rPr>
              <a:t>CONDUCTED</a:t>
            </a:r>
            <a:r>
              <a:rPr sz="4600" spc="45" dirty="0">
                <a:latin typeface="Calibri"/>
                <a:cs typeface="Calibri"/>
              </a:rPr>
              <a:t> </a:t>
            </a:r>
            <a:r>
              <a:rPr sz="4600" spc="-760" dirty="0">
                <a:latin typeface="Calibri"/>
                <a:cs typeface="Calibri"/>
              </a:rPr>
              <a:t>ON</a:t>
            </a:r>
            <a:r>
              <a:rPr sz="4600" spc="45" dirty="0">
                <a:latin typeface="Calibri"/>
                <a:cs typeface="Calibri"/>
              </a:rPr>
              <a:t> </a:t>
            </a:r>
            <a:r>
              <a:rPr sz="4600" spc="-325" dirty="0">
                <a:latin typeface="Calibri"/>
                <a:cs typeface="Calibri"/>
              </a:rPr>
              <a:t>100</a:t>
            </a:r>
            <a:r>
              <a:rPr sz="4600" spc="50" dirty="0">
                <a:latin typeface="Calibri"/>
                <a:cs typeface="Calibri"/>
              </a:rPr>
              <a:t> </a:t>
            </a:r>
            <a:r>
              <a:rPr sz="4600" spc="-355" dirty="0">
                <a:latin typeface="Calibri"/>
                <a:cs typeface="Calibri"/>
              </a:rPr>
              <a:t>PEOPLE</a:t>
            </a:r>
            <a:r>
              <a:rPr sz="4600" spc="45" dirty="0">
                <a:latin typeface="Calibri"/>
                <a:cs typeface="Calibri"/>
              </a:rPr>
              <a:t> </a:t>
            </a:r>
            <a:r>
              <a:rPr sz="4600" spc="-515" dirty="0">
                <a:latin typeface="Calibri"/>
                <a:cs typeface="Calibri"/>
              </a:rPr>
              <a:t>FROM </a:t>
            </a:r>
            <a:r>
              <a:rPr sz="4600" spc="-459" dirty="0">
                <a:latin typeface="Calibri"/>
                <a:cs typeface="Calibri"/>
              </a:rPr>
              <a:t>THE</a:t>
            </a:r>
            <a:r>
              <a:rPr sz="4600" spc="40" dirty="0">
                <a:latin typeface="Calibri"/>
                <a:cs typeface="Calibri"/>
              </a:rPr>
              <a:t> </a:t>
            </a:r>
            <a:r>
              <a:rPr sz="4600" spc="-405" dirty="0">
                <a:latin typeface="Calibri"/>
                <a:cs typeface="Calibri"/>
              </a:rPr>
              <a:t>WEST</a:t>
            </a:r>
            <a:r>
              <a:rPr sz="4600" spc="40" dirty="0">
                <a:latin typeface="Calibri"/>
                <a:cs typeface="Calibri"/>
              </a:rPr>
              <a:t> </a:t>
            </a:r>
            <a:r>
              <a:rPr sz="4600" spc="-445" dirty="0">
                <a:latin typeface="Calibri"/>
                <a:cs typeface="Calibri"/>
              </a:rPr>
              <a:t>BANK</a:t>
            </a:r>
            <a:endParaRPr sz="460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1604227" y="1497203"/>
            <a:ext cx="566801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254" dirty="0">
                <a:solidFill>
                  <a:srgbClr val="6A8240"/>
                </a:solidFill>
                <a:latin typeface="Arial Black"/>
                <a:cs typeface="Arial Black"/>
              </a:rPr>
              <a:t>They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90" dirty="0">
                <a:solidFill>
                  <a:srgbClr val="6A8240"/>
                </a:solidFill>
                <a:latin typeface="Arial Black"/>
                <a:cs typeface="Arial Black"/>
              </a:rPr>
              <a:t>use</a:t>
            </a:r>
            <a:r>
              <a:rPr sz="3400" spc="-31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15" dirty="0">
                <a:solidFill>
                  <a:srgbClr val="6A8240"/>
                </a:solidFill>
                <a:latin typeface="Arial Black"/>
                <a:cs typeface="Arial Black"/>
              </a:rPr>
              <a:t>coconut</a:t>
            </a:r>
            <a:r>
              <a:rPr sz="3400" spc="-31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04" dirty="0">
                <a:solidFill>
                  <a:srgbClr val="6A8240"/>
                </a:solidFill>
                <a:latin typeface="Arial Black"/>
                <a:cs typeface="Arial Black"/>
              </a:rPr>
              <a:t>charcoal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955164" y="3217685"/>
            <a:ext cx="496570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254" dirty="0">
                <a:solidFill>
                  <a:srgbClr val="6A8240"/>
                </a:solidFill>
                <a:latin typeface="Arial Black"/>
                <a:cs typeface="Arial Black"/>
              </a:rPr>
              <a:t>They</a:t>
            </a:r>
            <a:r>
              <a:rPr sz="3400" spc="-30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90" dirty="0">
                <a:solidFill>
                  <a:srgbClr val="6A8240"/>
                </a:solidFill>
                <a:latin typeface="Arial Black"/>
                <a:cs typeface="Arial Black"/>
              </a:rPr>
              <a:t>use</a:t>
            </a:r>
            <a:r>
              <a:rPr sz="3400" spc="-30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75" dirty="0">
                <a:solidFill>
                  <a:srgbClr val="6A8240"/>
                </a:solidFill>
                <a:latin typeface="Arial Black"/>
                <a:cs typeface="Arial Black"/>
              </a:rPr>
              <a:t>platinum</a:t>
            </a:r>
            <a:r>
              <a:rPr sz="3400" spc="-30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75" dirty="0">
                <a:solidFill>
                  <a:srgbClr val="6A8240"/>
                </a:solidFill>
                <a:latin typeface="Arial Black"/>
                <a:cs typeface="Arial Black"/>
              </a:rPr>
              <a:t>type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66749" y="6872482"/>
            <a:ext cx="7668259" cy="0"/>
          </a:xfrm>
          <a:custGeom>
            <a:avLst/>
            <a:gdLst/>
            <a:ahLst/>
            <a:cxnLst/>
            <a:rect l="l" t="t" r="r" b="b"/>
            <a:pathLst>
              <a:path w="7668259">
                <a:moveTo>
                  <a:pt x="0" y="0"/>
                </a:moveTo>
                <a:lnTo>
                  <a:pt x="7667663" y="0"/>
                </a:lnTo>
              </a:path>
            </a:pathLst>
          </a:custGeom>
          <a:ln w="1047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0043134" y="5014782"/>
            <a:ext cx="673735" cy="408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00" spc="-25" dirty="0">
                <a:solidFill>
                  <a:srgbClr val="FFFFFF"/>
                </a:solidFill>
                <a:latin typeface="Arial"/>
                <a:cs typeface="Arial"/>
              </a:rPr>
              <a:t>38%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9705971" y="4553109"/>
            <a:ext cx="1348105" cy="1346200"/>
            <a:chOff x="9705971" y="4553109"/>
            <a:chExt cx="1348105" cy="1346200"/>
          </a:xfrm>
        </p:grpSpPr>
        <p:sp>
          <p:nvSpPr>
            <p:cNvPr id="21" name="object 21"/>
            <p:cNvSpPr/>
            <p:nvPr/>
          </p:nvSpPr>
          <p:spPr>
            <a:xfrm>
              <a:off x="9705971" y="4553109"/>
              <a:ext cx="1348105" cy="1346200"/>
            </a:xfrm>
            <a:custGeom>
              <a:avLst/>
              <a:gdLst/>
              <a:ahLst/>
              <a:cxnLst/>
              <a:rect l="l" t="t" r="r" b="b"/>
              <a:pathLst>
                <a:path w="1348104" h="1346200">
                  <a:moveTo>
                    <a:pt x="837602" y="1333500"/>
                  </a:moveTo>
                  <a:lnTo>
                    <a:pt x="510065" y="1333500"/>
                  </a:lnTo>
                  <a:lnTo>
                    <a:pt x="415968" y="1295400"/>
                  </a:lnTo>
                  <a:lnTo>
                    <a:pt x="356186" y="1270000"/>
                  </a:lnTo>
                  <a:lnTo>
                    <a:pt x="299471" y="1244600"/>
                  </a:lnTo>
                  <a:lnTo>
                    <a:pt x="246352" y="1193800"/>
                  </a:lnTo>
                  <a:lnTo>
                    <a:pt x="221340" y="1181100"/>
                  </a:lnTo>
                  <a:lnTo>
                    <a:pt x="174524" y="1130300"/>
                  </a:lnTo>
                  <a:lnTo>
                    <a:pt x="132624" y="1079500"/>
                  </a:lnTo>
                  <a:lnTo>
                    <a:pt x="95841" y="1028700"/>
                  </a:lnTo>
                  <a:lnTo>
                    <a:pt x="79557" y="990600"/>
                  </a:lnTo>
                  <a:lnTo>
                    <a:pt x="64707" y="965200"/>
                  </a:lnTo>
                  <a:lnTo>
                    <a:pt x="51291" y="939800"/>
                  </a:lnTo>
                  <a:lnTo>
                    <a:pt x="39371" y="901700"/>
                  </a:lnTo>
                  <a:lnTo>
                    <a:pt x="29006" y="876300"/>
                  </a:lnTo>
                  <a:lnTo>
                    <a:pt x="20199" y="838200"/>
                  </a:lnTo>
                  <a:lnTo>
                    <a:pt x="12947" y="812800"/>
                  </a:lnTo>
                  <a:lnTo>
                    <a:pt x="7282" y="774700"/>
                  </a:lnTo>
                  <a:lnTo>
                    <a:pt x="3236" y="749300"/>
                  </a:lnTo>
                  <a:lnTo>
                    <a:pt x="808" y="711200"/>
                  </a:lnTo>
                  <a:lnTo>
                    <a:pt x="0" y="673100"/>
                  </a:lnTo>
                  <a:lnTo>
                    <a:pt x="808" y="647700"/>
                  </a:lnTo>
                  <a:lnTo>
                    <a:pt x="3236" y="609600"/>
                  </a:lnTo>
                  <a:lnTo>
                    <a:pt x="7282" y="584200"/>
                  </a:lnTo>
                  <a:lnTo>
                    <a:pt x="12946" y="546100"/>
                  </a:lnTo>
                  <a:lnTo>
                    <a:pt x="20198" y="520700"/>
                  </a:lnTo>
                  <a:lnTo>
                    <a:pt x="29006" y="482600"/>
                  </a:lnTo>
                  <a:lnTo>
                    <a:pt x="39370" y="457200"/>
                  </a:lnTo>
                  <a:lnTo>
                    <a:pt x="51290" y="419100"/>
                  </a:lnTo>
                  <a:lnTo>
                    <a:pt x="64706" y="393700"/>
                  </a:lnTo>
                  <a:lnTo>
                    <a:pt x="79556" y="355600"/>
                  </a:lnTo>
                  <a:lnTo>
                    <a:pt x="113560" y="304800"/>
                  </a:lnTo>
                  <a:lnTo>
                    <a:pt x="152946" y="254000"/>
                  </a:lnTo>
                  <a:lnTo>
                    <a:pt x="197360" y="203200"/>
                  </a:lnTo>
                  <a:lnTo>
                    <a:pt x="246352" y="152400"/>
                  </a:lnTo>
                  <a:lnTo>
                    <a:pt x="272395" y="139700"/>
                  </a:lnTo>
                  <a:lnTo>
                    <a:pt x="299470" y="114300"/>
                  </a:lnTo>
                  <a:lnTo>
                    <a:pt x="327444" y="101600"/>
                  </a:lnTo>
                  <a:lnTo>
                    <a:pt x="356186" y="88900"/>
                  </a:lnTo>
                  <a:lnTo>
                    <a:pt x="385693" y="63500"/>
                  </a:lnTo>
                  <a:lnTo>
                    <a:pt x="446861" y="38100"/>
                  </a:lnTo>
                  <a:lnTo>
                    <a:pt x="478227" y="38100"/>
                  </a:lnTo>
                  <a:lnTo>
                    <a:pt x="542375" y="12700"/>
                  </a:lnTo>
                  <a:lnTo>
                    <a:pt x="607786" y="12700"/>
                  </a:lnTo>
                  <a:lnTo>
                    <a:pt x="640730" y="0"/>
                  </a:lnTo>
                  <a:lnTo>
                    <a:pt x="673834" y="0"/>
                  </a:lnTo>
                  <a:lnTo>
                    <a:pt x="673834" y="279400"/>
                  </a:lnTo>
                  <a:lnTo>
                    <a:pt x="594958" y="279400"/>
                  </a:lnTo>
                  <a:lnTo>
                    <a:pt x="575572" y="292100"/>
                  </a:lnTo>
                  <a:lnTo>
                    <a:pt x="537650" y="292100"/>
                  </a:lnTo>
                  <a:lnTo>
                    <a:pt x="519114" y="304800"/>
                  </a:lnTo>
                  <a:lnTo>
                    <a:pt x="500949" y="317500"/>
                  </a:lnTo>
                  <a:lnTo>
                    <a:pt x="483245" y="317500"/>
                  </a:lnTo>
                  <a:lnTo>
                    <a:pt x="449216" y="342900"/>
                  </a:lnTo>
                  <a:lnTo>
                    <a:pt x="417345" y="368300"/>
                  </a:lnTo>
                  <a:lnTo>
                    <a:pt x="387949" y="393700"/>
                  </a:lnTo>
                  <a:lnTo>
                    <a:pt x="349108" y="431800"/>
                  </a:lnTo>
                  <a:lnTo>
                    <a:pt x="337669" y="457200"/>
                  </a:lnTo>
                  <a:lnTo>
                    <a:pt x="327038" y="469900"/>
                  </a:lnTo>
                  <a:lnTo>
                    <a:pt x="317267" y="482600"/>
                  </a:lnTo>
                  <a:lnTo>
                    <a:pt x="308357" y="508000"/>
                  </a:lnTo>
                  <a:lnTo>
                    <a:pt x="300308" y="520700"/>
                  </a:lnTo>
                  <a:lnTo>
                    <a:pt x="293155" y="546100"/>
                  </a:lnTo>
                  <a:lnTo>
                    <a:pt x="286937" y="558800"/>
                  </a:lnTo>
                  <a:lnTo>
                    <a:pt x="281652" y="584200"/>
                  </a:lnTo>
                  <a:lnTo>
                    <a:pt x="277302" y="596900"/>
                  </a:lnTo>
                  <a:lnTo>
                    <a:pt x="273903" y="622300"/>
                  </a:lnTo>
                  <a:lnTo>
                    <a:pt x="271475" y="635000"/>
                  </a:lnTo>
                  <a:lnTo>
                    <a:pt x="270018" y="660400"/>
                  </a:lnTo>
                  <a:lnTo>
                    <a:pt x="269533" y="673100"/>
                  </a:lnTo>
                  <a:lnTo>
                    <a:pt x="270018" y="698500"/>
                  </a:lnTo>
                  <a:lnTo>
                    <a:pt x="271475" y="723900"/>
                  </a:lnTo>
                  <a:lnTo>
                    <a:pt x="273902" y="736600"/>
                  </a:lnTo>
                  <a:lnTo>
                    <a:pt x="277301" y="762000"/>
                  </a:lnTo>
                  <a:lnTo>
                    <a:pt x="281652" y="774700"/>
                  </a:lnTo>
                  <a:lnTo>
                    <a:pt x="286937" y="800100"/>
                  </a:lnTo>
                  <a:lnTo>
                    <a:pt x="293155" y="812800"/>
                  </a:lnTo>
                  <a:lnTo>
                    <a:pt x="300307" y="838200"/>
                  </a:lnTo>
                  <a:lnTo>
                    <a:pt x="308357" y="850900"/>
                  </a:lnTo>
                  <a:lnTo>
                    <a:pt x="317267" y="863600"/>
                  </a:lnTo>
                  <a:lnTo>
                    <a:pt x="327038" y="889000"/>
                  </a:lnTo>
                  <a:lnTo>
                    <a:pt x="337669" y="901700"/>
                  </a:lnTo>
                  <a:lnTo>
                    <a:pt x="349108" y="914400"/>
                  </a:lnTo>
                  <a:lnTo>
                    <a:pt x="361301" y="939800"/>
                  </a:lnTo>
                  <a:lnTo>
                    <a:pt x="402337" y="977900"/>
                  </a:lnTo>
                  <a:lnTo>
                    <a:pt x="432971" y="1003300"/>
                  </a:lnTo>
                  <a:lnTo>
                    <a:pt x="466001" y="1028700"/>
                  </a:lnTo>
                  <a:lnTo>
                    <a:pt x="483245" y="1041400"/>
                  </a:lnTo>
                  <a:lnTo>
                    <a:pt x="500950" y="1041400"/>
                  </a:lnTo>
                  <a:lnTo>
                    <a:pt x="519114" y="1054100"/>
                  </a:lnTo>
                  <a:lnTo>
                    <a:pt x="537650" y="1054100"/>
                  </a:lnTo>
                  <a:lnTo>
                    <a:pt x="556469" y="1066800"/>
                  </a:lnTo>
                  <a:lnTo>
                    <a:pt x="575572" y="1066800"/>
                  </a:lnTo>
                  <a:lnTo>
                    <a:pt x="594959" y="1079500"/>
                  </a:lnTo>
                  <a:lnTo>
                    <a:pt x="1215043" y="1079500"/>
                  </a:lnTo>
                  <a:lnTo>
                    <a:pt x="1194721" y="1104900"/>
                  </a:lnTo>
                  <a:lnTo>
                    <a:pt x="1173143" y="1130300"/>
                  </a:lnTo>
                  <a:lnTo>
                    <a:pt x="1150307" y="1155700"/>
                  </a:lnTo>
                  <a:lnTo>
                    <a:pt x="1126327" y="1181100"/>
                  </a:lnTo>
                  <a:lnTo>
                    <a:pt x="1101315" y="1193800"/>
                  </a:lnTo>
                  <a:lnTo>
                    <a:pt x="1075271" y="1219200"/>
                  </a:lnTo>
                  <a:lnTo>
                    <a:pt x="1020222" y="1257300"/>
                  </a:lnTo>
                  <a:lnTo>
                    <a:pt x="961973" y="1282700"/>
                  </a:lnTo>
                  <a:lnTo>
                    <a:pt x="931699" y="1295400"/>
                  </a:lnTo>
                  <a:lnTo>
                    <a:pt x="837602" y="1333500"/>
                  </a:lnTo>
                  <a:close/>
                </a:path>
                <a:path w="1348104" h="1346200">
                  <a:moveTo>
                    <a:pt x="1215043" y="1079500"/>
                  </a:moveTo>
                  <a:lnTo>
                    <a:pt x="752709" y="1079500"/>
                  </a:lnTo>
                  <a:lnTo>
                    <a:pt x="772095" y="1066800"/>
                  </a:lnTo>
                  <a:lnTo>
                    <a:pt x="791198" y="1066800"/>
                  </a:lnTo>
                  <a:lnTo>
                    <a:pt x="810017" y="1054100"/>
                  </a:lnTo>
                  <a:lnTo>
                    <a:pt x="828553" y="1054100"/>
                  </a:lnTo>
                  <a:lnTo>
                    <a:pt x="846718" y="1041400"/>
                  </a:lnTo>
                  <a:lnTo>
                    <a:pt x="864422" y="1041400"/>
                  </a:lnTo>
                  <a:lnTo>
                    <a:pt x="898451" y="1016000"/>
                  </a:lnTo>
                  <a:lnTo>
                    <a:pt x="930322" y="990600"/>
                  </a:lnTo>
                  <a:lnTo>
                    <a:pt x="959718" y="965200"/>
                  </a:lnTo>
                  <a:lnTo>
                    <a:pt x="998559" y="914400"/>
                  </a:lnTo>
                  <a:lnTo>
                    <a:pt x="1009997" y="901700"/>
                  </a:lnTo>
                  <a:lnTo>
                    <a:pt x="1020629" y="889000"/>
                  </a:lnTo>
                  <a:lnTo>
                    <a:pt x="1030399" y="863600"/>
                  </a:lnTo>
                  <a:lnTo>
                    <a:pt x="1039309" y="850900"/>
                  </a:lnTo>
                  <a:lnTo>
                    <a:pt x="1047359" y="838200"/>
                  </a:lnTo>
                  <a:lnTo>
                    <a:pt x="1054511" y="812800"/>
                  </a:lnTo>
                  <a:lnTo>
                    <a:pt x="1060730" y="800100"/>
                  </a:lnTo>
                  <a:lnTo>
                    <a:pt x="1066015" y="774700"/>
                  </a:lnTo>
                  <a:lnTo>
                    <a:pt x="1070367" y="762000"/>
                  </a:lnTo>
                  <a:lnTo>
                    <a:pt x="1073766" y="736600"/>
                  </a:lnTo>
                  <a:lnTo>
                    <a:pt x="1076193" y="723900"/>
                  </a:lnTo>
                  <a:lnTo>
                    <a:pt x="1077650" y="698500"/>
                  </a:lnTo>
                  <a:lnTo>
                    <a:pt x="1078136" y="673100"/>
                  </a:lnTo>
                  <a:lnTo>
                    <a:pt x="1077650" y="660400"/>
                  </a:lnTo>
                  <a:lnTo>
                    <a:pt x="1076193" y="635000"/>
                  </a:lnTo>
                  <a:lnTo>
                    <a:pt x="1073766" y="622300"/>
                  </a:lnTo>
                  <a:lnTo>
                    <a:pt x="1070367" y="596900"/>
                  </a:lnTo>
                  <a:lnTo>
                    <a:pt x="1066016" y="584200"/>
                  </a:lnTo>
                  <a:lnTo>
                    <a:pt x="1060731" y="558800"/>
                  </a:lnTo>
                  <a:lnTo>
                    <a:pt x="1054512" y="546100"/>
                  </a:lnTo>
                  <a:lnTo>
                    <a:pt x="1047360" y="520700"/>
                  </a:lnTo>
                  <a:lnTo>
                    <a:pt x="1039310" y="508000"/>
                  </a:lnTo>
                  <a:lnTo>
                    <a:pt x="1030400" y="482600"/>
                  </a:lnTo>
                  <a:lnTo>
                    <a:pt x="1020629" y="469900"/>
                  </a:lnTo>
                  <a:lnTo>
                    <a:pt x="1009998" y="457200"/>
                  </a:lnTo>
                  <a:lnTo>
                    <a:pt x="998559" y="431800"/>
                  </a:lnTo>
                  <a:lnTo>
                    <a:pt x="959718" y="393700"/>
                  </a:lnTo>
                  <a:lnTo>
                    <a:pt x="930322" y="368300"/>
                  </a:lnTo>
                  <a:lnTo>
                    <a:pt x="898451" y="342900"/>
                  </a:lnTo>
                  <a:lnTo>
                    <a:pt x="864422" y="317500"/>
                  </a:lnTo>
                  <a:lnTo>
                    <a:pt x="846718" y="317500"/>
                  </a:lnTo>
                  <a:lnTo>
                    <a:pt x="828553" y="304800"/>
                  </a:lnTo>
                  <a:lnTo>
                    <a:pt x="810017" y="292100"/>
                  </a:lnTo>
                  <a:lnTo>
                    <a:pt x="772094" y="292100"/>
                  </a:lnTo>
                  <a:lnTo>
                    <a:pt x="752708" y="279400"/>
                  </a:lnTo>
                  <a:lnTo>
                    <a:pt x="673834" y="279400"/>
                  </a:lnTo>
                  <a:lnTo>
                    <a:pt x="673834" y="0"/>
                  </a:lnTo>
                  <a:lnTo>
                    <a:pt x="706938" y="0"/>
                  </a:lnTo>
                  <a:lnTo>
                    <a:pt x="739882" y="12700"/>
                  </a:lnTo>
                  <a:lnTo>
                    <a:pt x="805293" y="12700"/>
                  </a:lnTo>
                  <a:lnTo>
                    <a:pt x="869441" y="38100"/>
                  </a:lnTo>
                  <a:lnTo>
                    <a:pt x="900806" y="38100"/>
                  </a:lnTo>
                  <a:lnTo>
                    <a:pt x="961973" y="63500"/>
                  </a:lnTo>
                  <a:lnTo>
                    <a:pt x="991481" y="88900"/>
                  </a:lnTo>
                  <a:lnTo>
                    <a:pt x="1020222" y="101600"/>
                  </a:lnTo>
                  <a:lnTo>
                    <a:pt x="1048196" y="114300"/>
                  </a:lnTo>
                  <a:lnTo>
                    <a:pt x="1075271" y="139700"/>
                  </a:lnTo>
                  <a:lnTo>
                    <a:pt x="1101315" y="152400"/>
                  </a:lnTo>
                  <a:lnTo>
                    <a:pt x="1126327" y="177800"/>
                  </a:lnTo>
                  <a:lnTo>
                    <a:pt x="1173143" y="228600"/>
                  </a:lnTo>
                  <a:lnTo>
                    <a:pt x="1215043" y="279400"/>
                  </a:lnTo>
                  <a:lnTo>
                    <a:pt x="1251825" y="330200"/>
                  </a:lnTo>
                  <a:lnTo>
                    <a:pt x="1282959" y="393700"/>
                  </a:lnTo>
                  <a:lnTo>
                    <a:pt x="1296375" y="419100"/>
                  </a:lnTo>
                  <a:lnTo>
                    <a:pt x="1308296" y="457200"/>
                  </a:lnTo>
                  <a:lnTo>
                    <a:pt x="1318660" y="482600"/>
                  </a:lnTo>
                  <a:lnTo>
                    <a:pt x="1327468" y="520700"/>
                  </a:lnTo>
                  <a:lnTo>
                    <a:pt x="1334721" y="546100"/>
                  </a:lnTo>
                  <a:lnTo>
                    <a:pt x="1340385" y="584200"/>
                  </a:lnTo>
                  <a:lnTo>
                    <a:pt x="1344432" y="609600"/>
                  </a:lnTo>
                  <a:lnTo>
                    <a:pt x="1346860" y="647700"/>
                  </a:lnTo>
                  <a:lnTo>
                    <a:pt x="1347670" y="673100"/>
                  </a:lnTo>
                  <a:lnTo>
                    <a:pt x="1346860" y="711200"/>
                  </a:lnTo>
                  <a:lnTo>
                    <a:pt x="1344432" y="749300"/>
                  </a:lnTo>
                  <a:lnTo>
                    <a:pt x="1340386" y="774700"/>
                  </a:lnTo>
                  <a:lnTo>
                    <a:pt x="1334722" y="812800"/>
                  </a:lnTo>
                  <a:lnTo>
                    <a:pt x="1327469" y="838200"/>
                  </a:lnTo>
                  <a:lnTo>
                    <a:pt x="1318661" y="876300"/>
                  </a:lnTo>
                  <a:lnTo>
                    <a:pt x="1308296" y="901700"/>
                  </a:lnTo>
                  <a:lnTo>
                    <a:pt x="1296376" y="939800"/>
                  </a:lnTo>
                  <a:lnTo>
                    <a:pt x="1282960" y="965200"/>
                  </a:lnTo>
                  <a:lnTo>
                    <a:pt x="1268110" y="990600"/>
                  </a:lnTo>
                  <a:lnTo>
                    <a:pt x="1251826" y="1028700"/>
                  </a:lnTo>
                  <a:lnTo>
                    <a:pt x="1234107" y="1054100"/>
                  </a:lnTo>
                  <a:lnTo>
                    <a:pt x="1215043" y="1079500"/>
                  </a:lnTo>
                  <a:close/>
                </a:path>
                <a:path w="1348104" h="1346200">
                  <a:moveTo>
                    <a:pt x="772667" y="1346200"/>
                  </a:moveTo>
                  <a:lnTo>
                    <a:pt x="575001" y="1346200"/>
                  </a:lnTo>
                  <a:lnTo>
                    <a:pt x="542375" y="1333500"/>
                  </a:lnTo>
                  <a:lnTo>
                    <a:pt x="805292" y="1333500"/>
                  </a:lnTo>
                  <a:lnTo>
                    <a:pt x="772667" y="1346200"/>
                  </a:lnTo>
                  <a:close/>
                </a:path>
              </a:pathLst>
            </a:custGeom>
            <a:solidFill>
              <a:srgbClr val="494E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0379907" y="4568945"/>
              <a:ext cx="673735" cy="1080135"/>
            </a:xfrm>
            <a:custGeom>
              <a:avLst/>
              <a:gdLst/>
              <a:ahLst/>
              <a:cxnLst/>
              <a:rect l="l" t="t" r="r" b="b"/>
              <a:pathLst>
                <a:path w="673734" h="1080135">
                  <a:moveTo>
                    <a:pt x="458796" y="1079510"/>
                  </a:moveTo>
                  <a:lnTo>
                    <a:pt x="419477" y="1074654"/>
                  </a:lnTo>
                  <a:lnTo>
                    <a:pt x="383382" y="1058645"/>
                  </a:lnTo>
                  <a:lnTo>
                    <a:pt x="353456" y="1032882"/>
                  </a:lnTo>
                  <a:lnTo>
                    <a:pt x="332231" y="999429"/>
                  </a:lnTo>
                  <a:lnTo>
                    <a:pt x="321670" y="961243"/>
                  </a:lnTo>
                  <a:lnTo>
                    <a:pt x="320704" y="947494"/>
                  </a:lnTo>
                  <a:lnTo>
                    <a:pt x="321015" y="934959"/>
                  </a:lnTo>
                  <a:lnTo>
                    <a:pt x="329661" y="896295"/>
                  </a:lnTo>
                  <a:lnTo>
                    <a:pt x="347766" y="862557"/>
                  </a:lnTo>
                  <a:lnTo>
                    <a:pt x="353672" y="852244"/>
                  </a:lnTo>
                  <a:lnTo>
                    <a:pt x="374197" y="809369"/>
                  </a:lnTo>
                  <a:lnTo>
                    <a:pt x="389549" y="764381"/>
                  </a:lnTo>
                  <a:lnTo>
                    <a:pt x="399515" y="717902"/>
                  </a:lnTo>
                  <a:lnTo>
                    <a:pt x="403493" y="679940"/>
                  </a:lnTo>
                  <a:lnTo>
                    <a:pt x="403957" y="670576"/>
                  </a:lnTo>
                  <a:lnTo>
                    <a:pt x="403832" y="640311"/>
                  </a:lnTo>
                  <a:lnTo>
                    <a:pt x="400147" y="599427"/>
                  </a:lnTo>
                  <a:lnTo>
                    <a:pt x="390679" y="552844"/>
                  </a:lnTo>
                  <a:lnTo>
                    <a:pt x="375809" y="507695"/>
                  </a:lnTo>
                  <a:lnTo>
                    <a:pt x="355758" y="464635"/>
                  </a:lnTo>
                  <a:lnTo>
                    <a:pt x="330756" y="424165"/>
                  </a:lnTo>
                  <a:lnTo>
                    <a:pt x="301198" y="386939"/>
                  </a:lnTo>
                  <a:lnTo>
                    <a:pt x="267473" y="353439"/>
                  </a:lnTo>
                  <a:lnTo>
                    <a:pt x="230050" y="324129"/>
                  </a:lnTo>
                  <a:lnTo>
                    <a:pt x="189445" y="299413"/>
                  </a:lnTo>
                  <a:lnTo>
                    <a:pt x="146221" y="279635"/>
                  </a:lnTo>
                  <a:lnTo>
                    <a:pt x="100974" y="265066"/>
                  </a:lnTo>
                  <a:lnTo>
                    <a:pt x="88280" y="261126"/>
                  </a:lnTo>
                  <a:lnTo>
                    <a:pt x="53603" y="242240"/>
                  </a:lnTo>
                  <a:lnTo>
                    <a:pt x="25868" y="214134"/>
                  </a:lnTo>
                  <a:lnTo>
                    <a:pt x="7427" y="179068"/>
                  </a:lnTo>
                  <a:lnTo>
                    <a:pt x="0" y="140151"/>
                  </a:lnTo>
                  <a:lnTo>
                    <a:pt x="87" y="126989"/>
                  </a:lnTo>
                  <a:lnTo>
                    <a:pt x="8118" y="88193"/>
                  </a:lnTo>
                  <a:lnTo>
                    <a:pt x="27005" y="53516"/>
                  </a:lnTo>
                  <a:lnTo>
                    <a:pt x="55110" y="25781"/>
                  </a:lnTo>
                  <a:lnTo>
                    <a:pt x="90176" y="7339"/>
                  </a:lnTo>
                  <a:lnTo>
                    <a:pt x="128142" y="0"/>
                  </a:lnTo>
                  <a:lnTo>
                    <a:pt x="142254" y="0"/>
                  </a:lnTo>
                  <a:lnTo>
                    <a:pt x="187479" y="9328"/>
                  </a:lnTo>
                  <a:lnTo>
                    <a:pt x="225185" y="21469"/>
                  </a:lnTo>
                  <a:lnTo>
                    <a:pt x="262144" y="35818"/>
                  </a:lnTo>
                  <a:lnTo>
                    <a:pt x="298164" y="52300"/>
                  </a:lnTo>
                  <a:lnTo>
                    <a:pt x="333184" y="70887"/>
                  </a:lnTo>
                  <a:lnTo>
                    <a:pt x="367021" y="91483"/>
                  </a:lnTo>
                  <a:lnTo>
                    <a:pt x="399616" y="114052"/>
                  </a:lnTo>
                  <a:lnTo>
                    <a:pt x="430802" y="138477"/>
                  </a:lnTo>
                  <a:lnTo>
                    <a:pt x="460523" y="164716"/>
                  </a:lnTo>
                  <a:lnTo>
                    <a:pt x="488627" y="192633"/>
                  </a:lnTo>
                  <a:lnTo>
                    <a:pt x="515064" y="222179"/>
                  </a:lnTo>
                  <a:lnTo>
                    <a:pt x="539696" y="253201"/>
                  </a:lnTo>
                  <a:lnTo>
                    <a:pt x="562482" y="285646"/>
                  </a:lnTo>
                  <a:lnTo>
                    <a:pt x="583304" y="319345"/>
                  </a:lnTo>
                  <a:lnTo>
                    <a:pt x="602124" y="354239"/>
                  </a:lnTo>
                  <a:lnTo>
                    <a:pt x="618846" y="390149"/>
                  </a:lnTo>
                  <a:lnTo>
                    <a:pt x="633441" y="427011"/>
                  </a:lnTo>
                  <a:lnTo>
                    <a:pt x="645833" y="464635"/>
                  </a:lnTo>
                  <a:lnTo>
                    <a:pt x="656001" y="502956"/>
                  </a:lnTo>
                  <a:lnTo>
                    <a:pt x="663890" y="541774"/>
                  </a:lnTo>
                  <a:lnTo>
                    <a:pt x="669490" y="581024"/>
                  </a:lnTo>
                  <a:lnTo>
                    <a:pt x="672869" y="623055"/>
                  </a:lnTo>
                  <a:lnTo>
                    <a:pt x="673733" y="660136"/>
                  </a:lnTo>
                  <a:lnTo>
                    <a:pt x="673203" y="682446"/>
                  </a:lnTo>
                  <a:lnTo>
                    <a:pt x="668643" y="739197"/>
                  </a:lnTo>
                  <a:lnTo>
                    <a:pt x="662630" y="778350"/>
                  </a:lnTo>
                  <a:lnTo>
                    <a:pt x="654319" y="817116"/>
                  </a:lnTo>
                  <a:lnTo>
                    <a:pt x="643750" y="855293"/>
                  </a:lnTo>
                  <a:lnTo>
                    <a:pt x="630946" y="892815"/>
                  </a:lnTo>
                  <a:lnTo>
                    <a:pt x="615972" y="929488"/>
                  </a:lnTo>
                  <a:lnTo>
                    <a:pt x="598853" y="965248"/>
                  </a:lnTo>
                  <a:lnTo>
                    <a:pt x="579678" y="999910"/>
                  </a:lnTo>
                  <a:lnTo>
                    <a:pt x="553095" y="1037668"/>
                  </a:lnTo>
                  <a:lnTo>
                    <a:pt x="521858" y="1062038"/>
                  </a:lnTo>
                  <a:lnTo>
                    <a:pt x="485015" y="1076241"/>
                  </a:lnTo>
                  <a:lnTo>
                    <a:pt x="471922" y="1078529"/>
                  </a:lnTo>
                  <a:lnTo>
                    <a:pt x="458796" y="107951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11605864" y="4556177"/>
            <a:ext cx="5664835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9960" marR="5080" indent="-937894">
              <a:lnSpc>
                <a:spcPct val="115799"/>
              </a:lnSpc>
              <a:spcBef>
                <a:spcPts val="100"/>
              </a:spcBef>
            </a:pPr>
            <a:r>
              <a:rPr sz="3400" spc="-295" dirty="0">
                <a:solidFill>
                  <a:srgbClr val="6A8240"/>
                </a:solidFill>
                <a:latin typeface="Arial Black"/>
                <a:cs typeface="Arial Black"/>
              </a:rPr>
              <a:t>The </a:t>
            </a:r>
            <a:r>
              <a:rPr sz="3400" spc="-195" dirty="0">
                <a:solidFill>
                  <a:srgbClr val="6A8240"/>
                </a:solidFill>
                <a:latin typeface="Arial Black"/>
                <a:cs typeface="Arial Black"/>
              </a:rPr>
              <a:t>amount</a:t>
            </a:r>
            <a:r>
              <a:rPr sz="3400" spc="-29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40" dirty="0">
                <a:solidFill>
                  <a:srgbClr val="6A8240"/>
                </a:solidFill>
                <a:latin typeface="Arial Black"/>
                <a:cs typeface="Arial Black"/>
              </a:rPr>
              <a:t>consumed</a:t>
            </a:r>
            <a:r>
              <a:rPr sz="3400" spc="-29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80" dirty="0">
                <a:solidFill>
                  <a:srgbClr val="6A8240"/>
                </a:solidFill>
                <a:latin typeface="Arial Black"/>
                <a:cs typeface="Arial Black"/>
              </a:rPr>
              <a:t>per </a:t>
            </a:r>
            <a:r>
              <a:rPr sz="3400" spc="-395" dirty="0">
                <a:solidFill>
                  <a:srgbClr val="6A8240"/>
                </a:solidFill>
                <a:latin typeface="Arial Black"/>
                <a:cs typeface="Arial Black"/>
              </a:rPr>
              <a:t>week</a:t>
            </a:r>
            <a:r>
              <a:rPr sz="3400" spc="-33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80" dirty="0">
                <a:solidFill>
                  <a:srgbClr val="6A8240"/>
                </a:solidFill>
                <a:latin typeface="Arial Black"/>
                <a:cs typeface="Arial Black"/>
              </a:rPr>
              <a:t>is</a:t>
            </a:r>
            <a:r>
              <a:rPr sz="3400" spc="-32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25" dirty="0">
                <a:solidFill>
                  <a:srgbClr val="6A8240"/>
                </a:solidFill>
                <a:latin typeface="Arial Black"/>
                <a:cs typeface="Arial Black"/>
              </a:rPr>
              <a:t>0.5</a:t>
            </a:r>
            <a:r>
              <a:rPr sz="3400" spc="-32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170" dirty="0">
                <a:solidFill>
                  <a:srgbClr val="6A8240"/>
                </a:solidFill>
                <a:latin typeface="Arial Black"/>
                <a:cs typeface="Arial Black"/>
              </a:rPr>
              <a:t>-</a:t>
            </a:r>
            <a:r>
              <a:rPr sz="3400" spc="-33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480" dirty="0">
                <a:solidFill>
                  <a:srgbClr val="6A8240"/>
                </a:solidFill>
                <a:latin typeface="Arial Black"/>
                <a:cs typeface="Arial Black"/>
              </a:rPr>
              <a:t>1</a:t>
            </a:r>
            <a:r>
              <a:rPr sz="3400" spc="-32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0" dirty="0">
                <a:solidFill>
                  <a:srgbClr val="6A8240"/>
                </a:solidFill>
                <a:latin typeface="Arial Black"/>
                <a:cs typeface="Arial Black"/>
              </a:rPr>
              <a:t>kilo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873903" y="6288194"/>
            <a:ext cx="512826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0130" marR="5080" indent="-1028065">
              <a:lnSpc>
                <a:spcPct val="115799"/>
              </a:lnSpc>
              <a:spcBef>
                <a:spcPts val="100"/>
              </a:spcBef>
            </a:pPr>
            <a:r>
              <a:rPr sz="3400" spc="-254" dirty="0">
                <a:solidFill>
                  <a:srgbClr val="6A8240"/>
                </a:solidFill>
                <a:latin typeface="Arial Black"/>
                <a:cs typeface="Arial Black"/>
              </a:rPr>
              <a:t>They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54" dirty="0">
                <a:solidFill>
                  <a:srgbClr val="6A8240"/>
                </a:solidFill>
                <a:latin typeface="Arial Black"/>
                <a:cs typeface="Arial Black"/>
              </a:rPr>
              <a:t>wanted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25" dirty="0">
                <a:solidFill>
                  <a:srgbClr val="6A8240"/>
                </a:solidFill>
                <a:latin typeface="Arial Black"/>
                <a:cs typeface="Arial Black"/>
              </a:rPr>
              <a:t>to</a:t>
            </a:r>
            <a:r>
              <a:rPr sz="3400" spc="-31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14" dirty="0">
                <a:solidFill>
                  <a:srgbClr val="6A8240"/>
                </a:solidFill>
                <a:latin typeface="Arial Black"/>
                <a:cs typeface="Arial Black"/>
              </a:rPr>
              <a:t>try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25" dirty="0">
                <a:solidFill>
                  <a:srgbClr val="6A8240"/>
                </a:solidFill>
                <a:latin typeface="Arial Black"/>
                <a:cs typeface="Arial Black"/>
              </a:rPr>
              <a:t>olive </a:t>
            </a:r>
            <a:r>
              <a:rPr sz="3400" spc="-145" dirty="0">
                <a:solidFill>
                  <a:srgbClr val="6A8240"/>
                </a:solidFill>
                <a:latin typeface="Arial Black"/>
                <a:cs typeface="Arial Black"/>
              </a:rPr>
              <a:t>dried</a:t>
            </a:r>
            <a:r>
              <a:rPr sz="3400" spc="-30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14" dirty="0">
                <a:solidFill>
                  <a:srgbClr val="6A8240"/>
                </a:solidFill>
                <a:latin typeface="Arial Black"/>
                <a:cs typeface="Arial Black"/>
              </a:rPr>
              <a:t>charcoal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060838" y="6714179"/>
            <a:ext cx="638175" cy="408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00" spc="-50" dirty="0">
                <a:solidFill>
                  <a:srgbClr val="FFFFFF"/>
                </a:solidFill>
                <a:latin typeface="Arial"/>
                <a:cs typeface="Arial"/>
              </a:rPr>
              <a:t>73%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9705971" y="6252504"/>
            <a:ext cx="1348105" cy="1346200"/>
            <a:chOff x="9705971" y="6252504"/>
            <a:chExt cx="1348105" cy="1346200"/>
          </a:xfrm>
        </p:grpSpPr>
        <p:sp>
          <p:nvSpPr>
            <p:cNvPr id="27" name="object 27"/>
            <p:cNvSpPr/>
            <p:nvPr/>
          </p:nvSpPr>
          <p:spPr>
            <a:xfrm>
              <a:off x="9705971" y="6252504"/>
              <a:ext cx="1348105" cy="1346200"/>
            </a:xfrm>
            <a:custGeom>
              <a:avLst/>
              <a:gdLst/>
              <a:ahLst/>
              <a:cxnLst/>
              <a:rect l="l" t="t" r="r" b="b"/>
              <a:pathLst>
                <a:path w="1348104" h="1346200">
                  <a:moveTo>
                    <a:pt x="837602" y="1333500"/>
                  </a:moveTo>
                  <a:lnTo>
                    <a:pt x="510065" y="1333500"/>
                  </a:lnTo>
                  <a:lnTo>
                    <a:pt x="415968" y="1295400"/>
                  </a:lnTo>
                  <a:lnTo>
                    <a:pt x="356186" y="1270000"/>
                  </a:lnTo>
                  <a:lnTo>
                    <a:pt x="299471" y="1244600"/>
                  </a:lnTo>
                  <a:lnTo>
                    <a:pt x="246352" y="1193800"/>
                  </a:lnTo>
                  <a:lnTo>
                    <a:pt x="221340" y="1181100"/>
                  </a:lnTo>
                  <a:lnTo>
                    <a:pt x="174524" y="1130300"/>
                  </a:lnTo>
                  <a:lnTo>
                    <a:pt x="132624" y="1079500"/>
                  </a:lnTo>
                  <a:lnTo>
                    <a:pt x="95841" y="1028700"/>
                  </a:lnTo>
                  <a:lnTo>
                    <a:pt x="79557" y="990600"/>
                  </a:lnTo>
                  <a:lnTo>
                    <a:pt x="64707" y="965200"/>
                  </a:lnTo>
                  <a:lnTo>
                    <a:pt x="51291" y="939800"/>
                  </a:lnTo>
                  <a:lnTo>
                    <a:pt x="39371" y="901700"/>
                  </a:lnTo>
                  <a:lnTo>
                    <a:pt x="29006" y="876300"/>
                  </a:lnTo>
                  <a:lnTo>
                    <a:pt x="20199" y="838200"/>
                  </a:lnTo>
                  <a:lnTo>
                    <a:pt x="12947" y="812800"/>
                  </a:lnTo>
                  <a:lnTo>
                    <a:pt x="7282" y="774700"/>
                  </a:lnTo>
                  <a:lnTo>
                    <a:pt x="3236" y="749300"/>
                  </a:lnTo>
                  <a:lnTo>
                    <a:pt x="808" y="711200"/>
                  </a:lnTo>
                  <a:lnTo>
                    <a:pt x="0" y="673100"/>
                  </a:lnTo>
                  <a:lnTo>
                    <a:pt x="808" y="647700"/>
                  </a:lnTo>
                  <a:lnTo>
                    <a:pt x="3236" y="609600"/>
                  </a:lnTo>
                  <a:lnTo>
                    <a:pt x="7282" y="584200"/>
                  </a:lnTo>
                  <a:lnTo>
                    <a:pt x="12946" y="546100"/>
                  </a:lnTo>
                  <a:lnTo>
                    <a:pt x="20198" y="520700"/>
                  </a:lnTo>
                  <a:lnTo>
                    <a:pt x="29006" y="482600"/>
                  </a:lnTo>
                  <a:lnTo>
                    <a:pt x="39370" y="457200"/>
                  </a:lnTo>
                  <a:lnTo>
                    <a:pt x="51290" y="419100"/>
                  </a:lnTo>
                  <a:lnTo>
                    <a:pt x="64706" y="393700"/>
                  </a:lnTo>
                  <a:lnTo>
                    <a:pt x="79556" y="355600"/>
                  </a:lnTo>
                  <a:lnTo>
                    <a:pt x="113560" y="304800"/>
                  </a:lnTo>
                  <a:lnTo>
                    <a:pt x="152946" y="254000"/>
                  </a:lnTo>
                  <a:lnTo>
                    <a:pt x="197360" y="203200"/>
                  </a:lnTo>
                  <a:lnTo>
                    <a:pt x="246352" y="152400"/>
                  </a:lnTo>
                  <a:lnTo>
                    <a:pt x="272395" y="139700"/>
                  </a:lnTo>
                  <a:lnTo>
                    <a:pt x="299470" y="114300"/>
                  </a:lnTo>
                  <a:lnTo>
                    <a:pt x="327444" y="101600"/>
                  </a:lnTo>
                  <a:lnTo>
                    <a:pt x="356186" y="88900"/>
                  </a:lnTo>
                  <a:lnTo>
                    <a:pt x="385693" y="63500"/>
                  </a:lnTo>
                  <a:lnTo>
                    <a:pt x="446861" y="38100"/>
                  </a:lnTo>
                  <a:lnTo>
                    <a:pt x="478227" y="38100"/>
                  </a:lnTo>
                  <a:lnTo>
                    <a:pt x="542375" y="12700"/>
                  </a:lnTo>
                  <a:lnTo>
                    <a:pt x="607786" y="12700"/>
                  </a:lnTo>
                  <a:lnTo>
                    <a:pt x="640730" y="0"/>
                  </a:lnTo>
                  <a:lnTo>
                    <a:pt x="673834" y="0"/>
                  </a:lnTo>
                  <a:lnTo>
                    <a:pt x="673834" y="279400"/>
                  </a:lnTo>
                  <a:lnTo>
                    <a:pt x="594958" y="279400"/>
                  </a:lnTo>
                  <a:lnTo>
                    <a:pt x="575572" y="292100"/>
                  </a:lnTo>
                  <a:lnTo>
                    <a:pt x="537650" y="292100"/>
                  </a:lnTo>
                  <a:lnTo>
                    <a:pt x="519114" y="304800"/>
                  </a:lnTo>
                  <a:lnTo>
                    <a:pt x="500949" y="317500"/>
                  </a:lnTo>
                  <a:lnTo>
                    <a:pt x="483245" y="317500"/>
                  </a:lnTo>
                  <a:lnTo>
                    <a:pt x="449216" y="342900"/>
                  </a:lnTo>
                  <a:lnTo>
                    <a:pt x="417345" y="368300"/>
                  </a:lnTo>
                  <a:lnTo>
                    <a:pt x="387949" y="393700"/>
                  </a:lnTo>
                  <a:lnTo>
                    <a:pt x="349108" y="431800"/>
                  </a:lnTo>
                  <a:lnTo>
                    <a:pt x="337669" y="457200"/>
                  </a:lnTo>
                  <a:lnTo>
                    <a:pt x="327038" y="469900"/>
                  </a:lnTo>
                  <a:lnTo>
                    <a:pt x="317267" y="482600"/>
                  </a:lnTo>
                  <a:lnTo>
                    <a:pt x="308357" y="508000"/>
                  </a:lnTo>
                  <a:lnTo>
                    <a:pt x="300308" y="520700"/>
                  </a:lnTo>
                  <a:lnTo>
                    <a:pt x="293155" y="546100"/>
                  </a:lnTo>
                  <a:lnTo>
                    <a:pt x="286937" y="558800"/>
                  </a:lnTo>
                  <a:lnTo>
                    <a:pt x="281652" y="584200"/>
                  </a:lnTo>
                  <a:lnTo>
                    <a:pt x="277302" y="596900"/>
                  </a:lnTo>
                  <a:lnTo>
                    <a:pt x="273903" y="622300"/>
                  </a:lnTo>
                  <a:lnTo>
                    <a:pt x="271475" y="635000"/>
                  </a:lnTo>
                  <a:lnTo>
                    <a:pt x="270018" y="660400"/>
                  </a:lnTo>
                  <a:lnTo>
                    <a:pt x="269533" y="673100"/>
                  </a:lnTo>
                  <a:lnTo>
                    <a:pt x="270018" y="698500"/>
                  </a:lnTo>
                  <a:lnTo>
                    <a:pt x="271475" y="723900"/>
                  </a:lnTo>
                  <a:lnTo>
                    <a:pt x="273902" y="736600"/>
                  </a:lnTo>
                  <a:lnTo>
                    <a:pt x="277301" y="762000"/>
                  </a:lnTo>
                  <a:lnTo>
                    <a:pt x="281652" y="774700"/>
                  </a:lnTo>
                  <a:lnTo>
                    <a:pt x="286937" y="800100"/>
                  </a:lnTo>
                  <a:lnTo>
                    <a:pt x="293155" y="812800"/>
                  </a:lnTo>
                  <a:lnTo>
                    <a:pt x="300307" y="838200"/>
                  </a:lnTo>
                  <a:lnTo>
                    <a:pt x="308357" y="850900"/>
                  </a:lnTo>
                  <a:lnTo>
                    <a:pt x="317267" y="863600"/>
                  </a:lnTo>
                  <a:lnTo>
                    <a:pt x="327038" y="889000"/>
                  </a:lnTo>
                  <a:lnTo>
                    <a:pt x="337669" y="901700"/>
                  </a:lnTo>
                  <a:lnTo>
                    <a:pt x="349108" y="914400"/>
                  </a:lnTo>
                  <a:lnTo>
                    <a:pt x="361301" y="939800"/>
                  </a:lnTo>
                  <a:lnTo>
                    <a:pt x="402337" y="977900"/>
                  </a:lnTo>
                  <a:lnTo>
                    <a:pt x="432971" y="1003300"/>
                  </a:lnTo>
                  <a:lnTo>
                    <a:pt x="466001" y="1028700"/>
                  </a:lnTo>
                  <a:lnTo>
                    <a:pt x="483245" y="1041400"/>
                  </a:lnTo>
                  <a:lnTo>
                    <a:pt x="500950" y="1041400"/>
                  </a:lnTo>
                  <a:lnTo>
                    <a:pt x="519114" y="1054100"/>
                  </a:lnTo>
                  <a:lnTo>
                    <a:pt x="537650" y="1054100"/>
                  </a:lnTo>
                  <a:lnTo>
                    <a:pt x="556469" y="1066800"/>
                  </a:lnTo>
                  <a:lnTo>
                    <a:pt x="575572" y="1066800"/>
                  </a:lnTo>
                  <a:lnTo>
                    <a:pt x="594959" y="1079500"/>
                  </a:lnTo>
                  <a:lnTo>
                    <a:pt x="1215043" y="1079500"/>
                  </a:lnTo>
                  <a:lnTo>
                    <a:pt x="1194721" y="1104900"/>
                  </a:lnTo>
                  <a:lnTo>
                    <a:pt x="1173143" y="1130300"/>
                  </a:lnTo>
                  <a:lnTo>
                    <a:pt x="1150307" y="1155700"/>
                  </a:lnTo>
                  <a:lnTo>
                    <a:pt x="1126327" y="1181100"/>
                  </a:lnTo>
                  <a:lnTo>
                    <a:pt x="1101315" y="1193800"/>
                  </a:lnTo>
                  <a:lnTo>
                    <a:pt x="1075271" y="1219200"/>
                  </a:lnTo>
                  <a:lnTo>
                    <a:pt x="1020222" y="1257300"/>
                  </a:lnTo>
                  <a:lnTo>
                    <a:pt x="961973" y="1282700"/>
                  </a:lnTo>
                  <a:lnTo>
                    <a:pt x="931699" y="1295400"/>
                  </a:lnTo>
                  <a:lnTo>
                    <a:pt x="837602" y="1333500"/>
                  </a:lnTo>
                  <a:close/>
                </a:path>
                <a:path w="1348104" h="1346200">
                  <a:moveTo>
                    <a:pt x="1215043" y="1079500"/>
                  </a:moveTo>
                  <a:lnTo>
                    <a:pt x="752709" y="1079500"/>
                  </a:lnTo>
                  <a:lnTo>
                    <a:pt x="772095" y="1066800"/>
                  </a:lnTo>
                  <a:lnTo>
                    <a:pt x="791198" y="1066800"/>
                  </a:lnTo>
                  <a:lnTo>
                    <a:pt x="810017" y="1054100"/>
                  </a:lnTo>
                  <a:lnTo>
                    <a:pt x="828553" y="1054100"/>
                  </a:lnTo>
                  <a:lnTo>
                    <a:pt x="846718" y="1041400"/>
                  </a:lnTo>
                  <a:lnTo>
                    <a:pt x="864422" y="1041400"/>
                  </a:lnTo>
                  <a:lnTo>
                    <a:pt x="898451" y="1016000"/>
                  </a:lnTo>
                  <a:lnTo>
                    <a:pt x="930322" y="990600"/>
                  </a:lnTo>
                  <a:lnTo>
                    <a:pt x="959718" y="965200"/>
                  </a:lnTo>
                  <a:lnTo>
                    <a:pt x="998559" y="914400"/>
                  </a:lnTo>
                  <a:lnTo>
                    <a:pt x="1009997" y="901700"/>
                  </a:lnTo>
                  <a:lnTo>
                    <a:pt x="1020629" y="889000"/>
                  </a:lnTo>
                  <a:lnTo>
                    <a:pt x="1030399" y="863600"/>
                  </a:lnTo>
                  <a:lnTo>
                    <a:pt x="1039309" y="850900"/>
                  </a:lnTo>
                  <a:lnTo>
                    <a:pt x="1047359" y="838200"/>
                  </a:lnTo>
                  <a:lnTo>
                    <a:pt x="1054511" y="812800"/>
                  </a:lnTo>
                  <a:lnTo>
                    <a:pt x="1060730" y="800100"/>
                  </a:lnTo>
                  <a:lnTo>
                    <a:pt x="1066015" y="774700"/>
                  </a:lnTo>
                  <a:lnTo>
                    <a:pt x="1070367" y="762000"/>
                  </a:lnTo>
                  <a:lnTo>
                    <a:pt x="1073766" y="736600"/>
                  </a:lnTo>
                  <a:lnTo>
                    <a:pt x="1076193" y="723900"/>
                  </a:lnTo>
                  <a:lnTo>
                    <a:pt x="1077650" y="698500"/>
                  </a:lnTo>
                  <a:lnTo>
                    <a:pt x="1078136" y="673100"/>
                  </a:lnTo>
                  <a:lnTo>
                    <a:pt x="1077650" y="660400"/>
                  </a:lnTo>
                  <a:lnTo>
                    <a:pt x="1076193" y="635000"/>
                  </a:lnTo>
                  <a:lnTo>
                    <a:pt x="1073766" y="622300"/>
                  </a:lnTo>
                  <a:lnTo>
                    <a:pt x="1070367" y="596900"/>
                  </a:lnTo>
                  <a:lnTo>
                    <a:pt x="1066016" y="584200"/>
                  </a:lnTo>
                  <a:lnTo>
                    <a:pt x="1060731" y="558800"/>
                  </a:lnTo>
                  <a:lnTo>
                    <a:pt x="1054512" y="546100"/>
                  </a:lnTo>
                  <a:lnTo>
                    <a:pt x="1047360" y="520700"/>
                  </a:lnTo>
                  <a:lnTo>
                    <a:pt x="1039310" y="508000"/>
                  </a:lnTo>
                  <a:lnTo>
                    <a:pt x="1030400" y="482600"/>
                  </a:lnTo>
                  <a:lnTo>
                    <a:pt x="1020629" y="469900"/>
                  </a:lnTo>
                  <a:lnTo>
                    <a:pt x="1009998" y="457200"/>
                  </a:lnTo>
                  <a:lnTo>
                    <a:pt x="998559" y="431800"/>
                  </a:lnTo>
                  <a:lnTo>
                    <a:pt x="959718" y="393700"/>
                  </a:lnTo>
                  <a:lnTo>
                    <a:pt x="930322" y="368300"/>
                  </a:lnTo>
                  <a:lnTo>
                    <a:pt x="898451" y="342900"/>
                  </a:lnTo>
                  <a:lnTo>
                    <a:pt x="864422" y="317500"/>
                  </a:lnTo>
                  <a:lnTo>
                    <a:pt x="846718" y="317500"/>
                  </a:lnTo>
                  <a:lnTo>
                    <a:pt x="828553" y="304800"/>
                  </a:lnTo>
                  <a:lnTo>
                    <a:pt x="810017" y="292100"/>
                  </a:lnTo>
                  <a:lnTo>
                    <a:pt x="772094" y="292100"/>
                  </a:lnTo>
                  <a:lnTo>
                    <a:pt x="752708" y="279400"/>
                  </a:lnTo>
                  <a:lnTo>
                    <a:pt x="673834" y="279400"/>
                  </a:lnTo>
                  <a:lnTo>
                    <a:pt x="673834" y="0"/>
                  </a:lnTo>
                  <a:lnTo>
                    <a:pt x="706938" y="0"/>
                  </a:lnTo>
                  <a:lnTo>
                    <a:pt x="739882" y="12700"/>
                  </a:lnTo>
                  <a:lnTo>
                    <a:pt x="805293" y="12700"/>
                  </a:lnTo>
                  <a:lnTo>
                    <a:pt x="869441" y="38100"/>
                  </a:lnTo>
                  <a:lnTo>
                    <a:pt x="900806" y="38100"/>
                  </a:lnTo>
                  <a:lnTo>
                    <a:pt x="961973" y="63500"/>
                  </a:lnTo>
                  <a:lnTo>
                    <a:pt x="991481" y="88900"/>
                  </a:lnTo>
                  <a:lnTo>
                    <a:pt x="1020222" y="101600"/>
                  </a:lnTo>
                  <a:lnTo>
                    <a:pt x="1048196" y="114300"/>
                  </a:lnTo>
                  <a:lnTo>
                    <a:pt x="1075271" y="139700"/>
                  </a:lnTo>
                  <a:lnTo>
                    <a:pt x="1101315" y="152400"/>
                  </a:lnTo>
                  <a:lnTo>
                    <a:pt x="1126327" y="177800"/>
                  </a:lnTo>
                  <a:lnTo>
                    <a:pt x="1173143" y="228600"/>
                  </a:lnTo>
                  <a:lnTo>
                    <a:pt x="1215043" y="279400"/>
                  </a:lnTo>
                  <a:lnTo>
                    <a:pt x="1251825" y="330200"/>
                  </a:lnTo>
                  <a:lnTo>
                    <a:pt x="1282959" y="393700"/>
                  </a:lnTo>
                  <a:lnTo>
                    <a:pt x="1296375" y="419100"/>
                  </a:lnTo>
                  <a:lnTo>
                    <a:pt x="1308296" y="457200"/>
                  </a:lnTo>
                  <a:lnTo>
                    <a:pt x="1318660" y="482600"/>
                  </a:lnTo>
                  <a:lnTo>
                    <a:pt x="1327468" y="520700"/>
                  </a:lnTo>
                  <a:lnTo>
                    <a:pt x="1334721" y="546100"/>
                  </a:lnTo>
                  <a:lnTo>
                    <a:pt x="1340385" y="584200"/>
                  </a:lnTo>
                  <a:lnTo>
                    <a:pt x="1344432" y="609600"/>
                  </a:lnTo>
                  <a:lnTo>
                    <a:pt x="1346860" y="647700"/>
                  </a:lnTo>
                  <a:lnTo>
                    <a:pt x="1347670" y="673100"/>
                  </a:lnTo>
                  <a:lnTo>
                    <a:pt x="1346860" y="711200"/>
                  </a:lnTo>
                  <a:lnTo>
                    <a:pt x="1344432" y="749300"/>
                  </a:lnTo>
                  <a:lnTo>
                    <a:pt x="1340386" y="774700"/>
                  </a:lnTo>
                  <a:lnTo>
                    <a:pt x="1334722" y="812800"/>
                  </a:lnTo>
                  <a:lnTo>
                    <a:pt x="1327469" y="838200"/>
                  </a:lnTo>
                  <a:lnTo>
                    <a:pt x="1318661" y="876300"/>
                  </a:lnTo>
                  <a:lnTo>
                    <a:pt x="1308296" y="901700"/>
                  </a:lnTo>
                  <a:lnTo>
                    <a:pt x="1296376" y="939800"/>
                  </a:lnTo>
                  <a:lnTo>
                    <a:pt x="1282960" y="965200"/>
                  </a:lnTo>
                  <a:lnTo>
                    <a:pt x="1268110" y="990600"/>
                  </a:lnTo>
                  <a:lnTo>
                    <a:pt x="1251826" y="1028700"/>
                  </a:lnTo>
                  <a:lnTo>
                    <a:pt x="1234107" y="1054100"/>
                  </a:lnTo>
                  <a:lnTo>
                    <a:pt x="1215043" y="1079500"/>
                  </a:lnTo>
                  <a:close/>
                </a:path>
                <a:path w="1348104" h="1346200">
                  <a:moveTo>
                    <a:pt x="772667" y="1346200"/>
                  </a:moveTo>
                  <a:lnTo>
                    <a:pt x="575001" y="1346200"/>
                  </a:lnTo>
                  <a:lnTo>
                    <a:pt x="542375" y="1333500"/>
                  </a:lnTo>
                  <a:lnTo>
                    <a:pt x="805292" y="1333500"/>
                  </a:lnTo>
                  <a:lnTo>
                    <a:pt x="772667" y="1346200"/>
                  </a:lnTo>
                  <a:close/>
                </a:path>
              </a:pathLst>
            </a:custGeom>
            <a:solidFill>
              <a:srgbClr val="494E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744108" y="6277850"/>
              <a:ext cx="1310005" cy="1320800"/>
            </a:xfrm>
            <a:custGeom>
              <a:avLst/>
              <a:gdLst/>
              <a:ahLst/>
              <a:cxnLst/>
              <a:rect l="l" t="t" r="r" b="b"/>
              <a:pathLst>
                <a:path w="1310004" h="1320800">
                  <a:moveTo>
                    <a:pt x="824880" y="12699"/>
                  </a:moveTo>
                  <a:lnTo>
                    <a:pt x="713781" y="12699"/>
                  </a:lnTo>
                  <a:lnTo>
                    <a:pt x="725975" y="0"/>
                  </a:lnTo>
                  <a:lnTo>
                    <a:pt x="804156" y="0"/>
                  </a:lnTo>
                  <a:lnTo>
                    <a:pt x="824880" y="12699"/>
                  </a:lnTo>
                  <a:close/>
                </a:path>
                <a:path w="1310004" h="1320800">
                  <a:moveTo>
                    <a:pt x="865690" y="25399"/>
                  </a:moveTo>
                  <a:lnTo>
                    <a:pt x="690909" y="25399"/>
                  </a:lnTo>
                  <a:lnTo>
                    <a:pt x="702019" y="12699"/>
                  </a:lnTo>
                  <a:lnTo>
                    <a:pt x="845392" y="12699"/>
                  </a:lnTo>
                  <a:lnTo>
                    <a:pt x="865690" y="25399"/>
                  </a:lnTo>
                  <a:close/>
                </a:path>
                <a:path w="1310004" h="1320800">
                  <a:moveTo>
                    <a:pt x="1181394" y="1054099"/>
                  </a:moveTo>
                  <a:lnTo>
                    <a:pt x="720182" y="1054099"/>
                  </a:lnTo>
                  <a:lnTo>
                    <a:pt x="732751" y="1041399"/>
                  </a:lnTo>
                  <a:lnTo>
                    <a:pt x="757554" y="1041399"/>
                  </a:lnTo>
                  <a:lnTo>
                    <a:pt x="769788" y="1028699"/>
                  </a:lnTo>
                  <a:lnTo>
                    <a:pt x="793823" y="1028699"/>
                  </a:lnTo>
                  <a:lnTo>
                    <a:pt x="805598" y="1015999"/>
                  </a:lnTo>
                  <a:lnTo>
                    <a:pt x="817213" y="1015999"/>
                  </a:lnTo>
                  <a:lnTo>
                    <a:pt x="828644" y="1003299"/>
                  </a:lnTo>
                  <a:lnTo>
                    <a:pt x="839867" y="1003299"/>
                  </a:lnTo>
                  <a:lnTo>
                    <a:pt x="850883" y="990599"/>
                  </a:lnTo>
                  <a:lnTo>
                    <a:pt x="861690" y="990599"/>
                  </a:lnTo>
                  <a:lnTo>
                    <a:pt x="872269" y="977899"/>
                  </a:lnTo>
                  <a:lnTo>
                    <a:pt x="882596" y="977899"/>
                  </a:lnTo>
                  <a:lnTo>
                    <a:pt x="892671" y="965199"/>
                  </a:lnTo>
                  <a:lnTo>
                    <a:pt x="902496" y="952499"/>
                  </a:lnTo>
                  <a:lnTo>
                    <a:pt x="912050" y="952499"/>
                  </a:lnTo>
                  <a:lnTo>
                    <a:pt x="921313" y="939799"/>
                  </a:lnTo>
                  <a:lnTo>
                    <a:pt x="930286" y="927099"/>
                  </a:lnTo>
                  <a:lnTo>
                    <a:pt x="938968" y="914399"/>
                  </a:lnTo>
                  <a:lnTo>
                    <a:pt x="947342" y="914399"/>
                  </a:lnTo>
                  <a:lnTo>
                    <a:pt x="955391" y="901699"/>
                  </a:lnTo>
                  <a:lnTo>
                    <a:pt x="963114" y="888999"/>
                  </a:lnTo>
                  <a:lnTo>
                    <a:pt x="970513" y="876299"/>
                  </a:lnTo>
                  <a:lnTo>
                    <a:pt x="977571" y="863599"/>
                  </a:lnTo>
                  <a:lnTo>
                    <a:pt x="984275" y="863599"/>
                  </a:lnTo>
                  <a:lnTo>
                    <a:pt x="1002248" y="825499"/>
                  </a:lnTo>
                  <a:lnTo>
                    <a:pt x="1016862" y="787399"/>
                  </a:lnTo>
                  <a:lnTo>
                    <a:pt x="1027994" y="749299"/>
                  </a:lnTo>
                  <a:lnTo>
                    <a:pt x="1035542" y="711199"/>
                  </a:lnTo>
                  <a:lnTo>
                    <a:pt x="1039432" y="673099"/>
                  </a:lnTo>
                  <a:lnTo>
                    <a:pt x="1039975" y="647699"/>
                  </a:lnTo>
                  <a:lnTo>
                    <a:pt x="1039630" y="634999"/>
                  </a:lnTo>
                  <a:lnTo>
                    <a:pt x="1036137" y="596899"/>
                  </a:lnTo>
                  <a:lnTo>
                    <a:pt x="1028980" y="558799"/>
                  </a:lnTo>
                  <a:lnTo>
                    <a:pt x="1018226" y="520699"/>
                  </a:lnTo>
                  <a:lnTo>
                    <a:pt x="1003977" y="482599"/>
                  </a:lnTo>
                  <a:lnTo>
                    <a:pt x="992598" y="457199"/>
                  </a:lnTo>
                  <a:lnTo>
                    <a:pt x="986364" y="457199"/>
                  </a:lnTo>
                  <a:lnTo>
                    <a:pt x="979767" y="444499"/>
                  </a:lnTo>
                  <a:lnTo>
                    <a:pt x="972820" y="431799"/>
                  </a:lnTo>
                  <a:lnTo>
                    <a:pt x="965538" y="419099"/>
                  </a:lnTo>
                  <a:lnTo>
                    <a:pt x="957921" y="406399"/>
                  </a:lnTo>
                  <a:lnTo>
                    <a:pt x="949967" y="393699"/>
                  </a:lnTo>
                  <a:lnTo>
                    <a:pt x="941695" y="393699"/>
                  </a:lnTo>
                  <a:lnTo>
                    <a:pt x="933121" y="380999"/>
                  </a:lnTo>
                  <a:lnTo>
                    <a:pt x="924244" y="368299"/>
                  </a:lnTo>
                  <a:lnTo>
                    <a:pt x="915064" y="355599"/>
                  </a:lnTo>
                  <a:lnTo>
                    <a:pt x="905600" y="355599"/>
                  </a:lnTo>
                  <a:lnTo>
                    <a:pt x="895871" y="342899"/>
                  </a:lnTo>
                  <a:lnTo>
                    <a:pt x="885878" y="330199"/>
                  </a:lnTo>
                  <a:lnTo>
                    <a:pt x="875620" y="330199"/>
                  </a:lnTo>
                  <a:lnTo>
                    <a:pt x="865119" y="317499"/>
                  </a:lnTo>
                  <a:lnTo>
                    <a:pt x="854395" y="317499"/>
                  </a:lnTo>
                  <a:lnTo>
                    <a:pt x="843448" y="304799"/>
                  </a:lnTo>
                  <a:lnTo>
                    <a:pt x="832279" y="304799"/>
                  </a:lnTo>
                  <a:lnTo>
                    <a:pt x="820910" y="292099"/>
                  </a:lnTo>
                  <a:lnTo>
                    <a:pt x="809365" y="292099"/>
                  </a:lnTo>
                  <a:lnTo>
                    <a:pt x="797643" y="279399"/>
                  </a:lnTo>
                  <a:lnTo>
                    <a:pt x="773693" y="279399"/>
                  </a:lnTo>
                  <a:lnTo>
                    <a:pt x="761514" y="266699"/>
                  </a:lnTo>
                  <a:lnTo>
                    <a:pt x="736772" y="266699"/>
                  </a:lnTo>
                  <a:lnTo>
                    <a:pt x="724078" y="253999"/>
                  </a:lnTo>
                  <a:lnTo>
                    <a:pt x="711952" y="253999"/>
                  </a:lnTo>
                  <a:lnTo>
                    <a:pt x="700393" y="241299"/>
                  </a:lnTo>
                  <a:lnTo>
                    <a:pt x="689402" y="241299"/>
                  </a:lnTo>
                  <a:lnTo>
                    <a:pt x="679182" y="228599"/>
                  </a:lnTo>
                  <a:lnTo>
                    <a:pt x="669937" y="215899"/>
                  </a:lnTo>
                  <a:lnTo>
                    <a:pt x="661667" y="215899"/>
                  </a:lnTo>
                  <a:lnTo>
                    <a:pt x="643226" y="177799"/>
                  </a:lnTo>
                  <a:lnTo>
                    <a:pt x="635798" y="139699"/>
                  </a:lnTo>
                  <a:lnTo>
                    <a:pt x="635886" y="126999"/>
                  </a:lnTo>
                  <a:lnTo>
                    <a:pt x="643917" y="88899"/>
                  </a:lnTo>
                  <a:lnTo>
                    <a:pt x="662803" y="50799"/>
                  </a:lnTo>
                  <a:lnTo>
                    <a:pt x="680669" y="25399"/>
                  </a:lnTo>
                  <a:lnTo>
                    <a:pt x="885775" y="25399"/>
                  </a:lnTo>
                  <a:lnTo>
                    <a:pt x="925143" y="50799"/>
                  </a:lnTo>
                  <a:lnTo>
                    <a:pt x="944385" y="50799"/>
                  </a:lnTo>
                  <a:lnTo>
                    <a:pt x="981948" y="76199"/>
                  </a:lnTo>
                  <a:lnTo>
                    <a:pt x="1018065" y="101599"/>
                  </a:lnTo>
                  <a:lnTo>
                    <a:pt x="1052664" y="126999"/>
                  </a:lnTo>
                  <a:lnTo>
                    <a:pt x="1085533" y="152399"/>
                  </a:lnTo>
                  <a:lnTo>
                    <a:pt x="1116607" y="177799"/>
                  </a:lnTo>
                  <a:lnTo>
                    <a:pt x="1131403" y="203199"/>
                  </a:lnTo>
                  <a:lnTo>
                    <a:pt x="1145694" y="215899"/>
                  </a:lnTo>
                  <a:lnTo>
                    <a:pt x="1159482" y="228599"/>
                  </a:lnTo>
                  <a:lnTo>
                    <a:pt x="1172737" y="241299"/>
                  </a:lnTo>
                  <a:lnTo>
                    <a:pt x="1185433" y="266699"/>
                  </a:lnTo>
                  <a:lnTo>
                    <a:pt x="1197571" y="279399"/>
                  </a:lnTo>
                  <a:lnTo>
                    <a:pt x="1209148" y="304799"/>
                  </a:lnTo>
                  <a:lnTo>
                    <a:pt x="1220143" y="317499"/>
                  </a:lnTo>
                  <a:lnTo>
                    <a:pt x="1230533" y="342899"/>
                  </a:lnTo>
                  <a:lnTo>
                    <a:pt x="1240318" y="355599"/>
                  </a:lnTo>
                  <a:lnTo>
                    <a:pt x="1249498" y="380999"/>
                  </a:lnTo>
                  <a:lnTo>
                    <a:pt x="1258054" y="393699"/>
                  </a:lnTo>
                  <a:lnTo>
                    <a:pt x="1265970" y="419099"/>
                  </a:lnTo>
                  <a:lnTo>
                    <a:pt x="1273244" y="431799"/>
                  </a:lnTo>
                  <a:lnTo>
                    <a:pt x="1279878" y="457199"/>
                  </a:lnTo>
                  <a:lnTo>
                    <a:pt x="1285857" y="482599"/>
                  </a:lnTo>
                  <a:lnTo>
                    <a:pt x="1291169" y="495299"/>
                  </a:lnTo>
                  <a:lnTo>
                    <a:pt x="1295814" y="520699"/>
                  </a:lnTo>
                  <a:lnTo>
                    <a:pt x="1299792" y="533399"/>
                  </a:lnTo>
                  <a:lnTo>
                    <a:pt x="1303096" y="558799"/>
                  </a:lnTo>
                  <a:lnTo>
                    <a:pt x="1305719" y="584199"/>
                  </a:lnTo>
                  <a:lnTo>
                    <a:pt x="1307659" y="596899"/>
                  </a:lnTo>
                  <a:lnTo>
                    <a:pt x="1308918" y="622299"/>
                  </a:lnTo>
                  <a:lnTo>
                    <a:pt x="1309532" y="647699"/>
                  </a:lnTo>
                  <a:lnTo>
                    <a:pt x="1309458" y="660399"/>
                  </a:lnTo>
                  <a:lnTo>
                    <a:pt x="1309384" y="673099"/>
                  </a:lnTo>
                  <a:lnTo>
                    <a:pt x="1308588" y="685799"/>
                  </a:lnTo>
                  <a:lnTo>
                    <a:pt x="1307108" y="711199"/>
                  </a:lnTo>
                  <a:lnTo>
                    <a:pt x="1304945" y="736599"/>
                  </a:lnTo>
                  <a:lnTo>
                    <a:pt x="1302105" y="749299"/>
                  </a:lnTo>
                  <a:lnTo>
                    <a:pt x="1298587" y="774699"/>
                  </a:lnTo>
                  <a:lnTo>
                    <a:pt x="1294390" y="800099"/>
                  </a:lnTo>
                  <a:lnTo>
                    <a:pt x="1289525" y="812799"/>
                  </a:lnTo>
                  <a:lnTo>
                    <a:pt x="1284000" y="838199"/>
                  </a:lnTo>
                  <a:lnTo>
                    <a:pt x="1277816" y="863599"/>
                  </a:lnTo>
                  <a:lnTo>
                    <a:pt x="1270972" y="876299"/>
                  </a:lnTo>
                  <a:lnTo>
                    <a:pt x="1263483" y="901699"/>
                  </a:lnTo>
                  <a:lnTo>
                    <a:pt x="1255364" y="914399"/>
                  </a:lnTo>
                  <a:lnTo>
                    <a:pt x="1246614" y="939799"/>
                  </a:lnTo>
                  <a:lnTo>
                    <a:pt x="1237234" y="952499"/>
                  </a:lnTo>
                  <a:lnTo>
                    <a:pt x="1227243" y="977899"/>
                  </a:lnTo>
                  <a:lnTo>
                    <a:pt x="1216661" y="990599"/>
                  </a:lnTo>
                  <a:lnTo>
                    <a:pt x="1205488" y="1015999"/>
                  </a:lnTo>
                  <a:lnTo>
                    <a:pt x="1193724" y="1028699"/>
                  </a:lnTo>
                  <a:lnTo>
                    <a:pt x="1181394" y="1054099"/>
                  </a:lnTo>
                  <a:close/>
                </a:path>
                <a:path w="1310004" h="1320800">
                  <a:moveTo>
                    <a:pt x="200045" y="736599"/>
                  </a:moveTo>
                  <a:lnTo>
                    <a:pt x="72872" y="736599"/>
                  </a:lnTo>
                  <a:lnTo>
                    <a:pt x="84973" y="723899"/>
                  </a:lnTo>
                  <a:lnTo>
                    <a:pt x="188108" y="723899"/>
                  </a:lnTo>
                  <a:lnTo>
                    <a:pt x="200045" y="736599"/>
                  </a:lnTo>
                  <a:close/>
                </a:path>
                <a:path w="1310004" h="1320800">
                  <a:moveTo>
                    <a:pt x="918865" y="1269999"/>
                  </a:moveTo>
                  <a:lnTo>
                    <a:pt x="356514" y="1269999"/>
                  </a:lnTo>
                  <a:lnTo>
                    <a:pt x="337095" y="1257299"/>
                  </a:lnTo>
                  <a:lnTo>
                    <a:pt x="317998" y="1244599"/>
                  </a:lnTo>
                  <a:lnTo>
                    <a:pt x="299225" y="1231899"/>
                  </a:lnTo>
                  <a:lnTo>
                    <a:pt x="280775" y="1231899"/>
                  </a:lnTo>
                  <a:lnTo>
                    <a:pt x="244993" y="1206499"/>
                  </a:lnTo>
                  <a:lnTo>
                    <a:pt x="210801" y="1181099"/>
                  </a:lnTo>
                  <a:lnTo>
                    <a:pt x="178334" y="1142999"/>
                  </a:lnTo>
                  <a:lnTo>
                    <a:pt x="162799" y="1130299"/>
                  </a:lnTo>
                  <a:lnTo>
                    <a:pt x="147729" y="1117599"/>
                  </a:lnTo>
                  <a:lnTo>
                    <a:pt x="133155" y="1104899"/>
                  </a:lnTo>
                  <a:lnTo>
                    <a:pt x="119106" y="1092199"/>
                  </a:lnTo>
                  <a:lnTo>
                    <a:pt x="105583" y="1066799"/>
                  </a:lnTo>
                  <a:lnTo>
                    <a:pt x="92586" y="1054099"/>
                  </a:lnTo>
                  <a:lnTo>
                    <a:pt x="80139" y="1028699"/>
                  </a:lnTo>
                  <a:lnTo>
                    <a:pt x="68270" y="1015999"/>
                  </a:lnTo>
                  <a:lnTo>
                    <a:pt x="56978" y="1003299"/>
                  </a:lnTo>
                  <a:lnTo>
                    <a:pt x="46264" y="977899"/>
                  </a:lnTo>
                  <a:lnTo>
                    <a:pt x="36147" y="965199"/>
                  </a:lnTo>
                  <a:lnTo>
                    <a:pt x="26651" y="939799"/>
                  </a:lnTo>
                  <a:lnTo>
                    <a:pt x="17775" y="927099"/>
                  </a:lnTo>
                  <a:lnTo>
                    <a:pt x="9518" y="901699"/>
                  </a:lnTo>
                  <a:lnTo>
                    <a:pt x="5209" y="888999"/>
                  </a:lnTo>
                  <a:lnTo>
                    <a:pt x="2187" y="876299"/>
                  </a:lnTo>
                  <a:lnTo>
                    <a:pt x="450" y="863599"/>
                  </a:lnTo>
                  <a:lnTo>
                    <a:pt x="0" y="850899"/>
                  </a:lnTo>
                  <a:lnTo>
                    <a:pt x="831" y="838199"/>
                  </a:lnTo>
                  <a:lnTo>
                    <a:pt x="10998" y="800099"/>
                  </a:lnTo>
                  <a:lnTo>
                    <a:pt x="31761" y="761999"/>
                  </a:lnTo>
                  <a:lnTo>
                    <a:pt x="40836" y="761999"/>
                  </a:lnTo>
                  <a:lnTo>
                    <a:pt x="50803" y="749299"/>
                  </a:lnTo>
                  <a:lnTo>
                    <a:pt x="61482" y="736599"/>
                  </a:lnTo>
                  <a:lnTo>
                    <a:pt x="211240" y="736599"/>
                  </a:lnTo>
                  <a:lnTo>
                    <a:pt x="221694" y="749299"/>
                  </a:lnTo>
                  <a:lnTo>
                    <a:pt x="231405" y="761999"/>
                  </a:lnTo>
                  <a:lnTo>
                    <a:pt x="240197" y="774699"/>
                  </a:lnTo>
                  <a:lnTo>
                    <a:pt x="247892" y="774699"/>
                  </a:lnTo>
                  <a:lnTo>
                    <a:pt x="254490" y="787399"/>
                  </a:lnTo>
                  <a:lnTo>
                    <a:pt x="259990" y="800099"/>
                  </a:lnTo>
                  <a:lnTo>
                    <a:pt x="264944" y="812799"/>
                  </a:lnTo>
                  <a:lnTo>
                    <a:pt x="270270" y="825499"/>
                  </a:lnTo>
                  <a:lnTo>
                    <a:pt x="275968" y="838199"/>
                  </a:lnTo>
                  <a:lnTo>
                    <a:pt x="282038" y="850899"/>
                  </a:lnTo>
                  <a:lnTo>
                    <a:pt x="288466" y="863599"/>
                  </a:lnTo>
                  <a:lnTo>
                    <a:pt x="295241" y="876299"/>
                  </a:lnTo>
                  <a:lnTo>
                    <a:pt x="302363" y="876299"/>
                  </a:lnTo>
                  <a:lnTo>
                    <a:pt x="309831" y="888999"/>
                  </a:lnTo>
                  <a:lnTo>
                    <a:pt x="317629" y="901699"/>
                  </a:lnTo>
                  <a:lnTo>
                    <a:pt x="325743" y="914399"/>
                  </a:lnTo>
                  <a:lnTo>
                    <a:pt x="334172" y="927099"/>
                  </a:lnTo>
                  <a:lnTo>
                    <a:pt x="342917" y="927099"/>
                  </a:lnTo>
                  <a:lnTo>
                    <a:pt x="351958" y="939799"/>
                  </a:lnTo>
                  <a:lnTo>
                    <a:pt x="361280" y="952499"/>
                  </a:lnTo>
                  <a:lnTo>
                    <a:pt x="370880" y="965199"/>
                  </a:lnTo>
                  <a:lnTo>
                    <a:pt x="380760" y="965199"/>
                  </a:lnTo>
                  <a:lnTo>
                    <a:pt x="390898" y="977899"/>
                  </a:lnTo>
                  <a:lnTo>
                    <a:pt x="401275" y="977899"/>
                  </a:lnTo>
                  <a:lnTo>
                    <a:pt x="411890" y="990599"/>
                  </a:lnTo>
                  <a:lnTo>
                    <a:pt x="422744" y="1003299"/>
                  </a:lnTo>
                  <a:lnTo>
                    <a:pt x="433814" y="1003299"/>
                  </a:lnTo>
                  <a:lnTo>
                    <a:pt x="445078" y="1015999"/>
                  </a:lnTo>
                  <a:lnTo>
                    <a:pt x="468188" y="1015999"/>
                  </a:lnTo>
                  <a:lnTo>
                    <a:pt x="480009" y="1028699"/>
                  </a:lnTo>
                  <a:lnTo>
                    <a:pt x="491977" y="1028699"/>
                  </a:lnTo>
                  <a:lnTo>
                    <a:pt x="504092" y="1041399"/>
                  </a:lnTo>
                  <a:lnTo>
                    <a:pt x="541211" y="1041399"/>
                  </a:lnTo>
                  <a:lnTo>
                    <a:pt x="553785" y="1054099"/>
                  </a:lnTo>
                  <a:lnTo>
                    <a:pt x="1181394" y="1054099"/>
                  </a:lnTo>
                  <a:lnTo>
                    <a:pt x="1168521" y="1066799"/>
                  </a:lnTo>
                  <a:lnTo>
                    <a:pt x="1155106" y="1079499"/>
                  </a:lnTo>
                  <a:lnTo>
                    <a:pt x="1141149" y="1104899"/>
                  </a:lnTo>
                  <a:lnTo>
                    <a:pt x="1111724" y="1130299"/>
                  </a:lnTo>
                  <a:lnTo>
                    <a:pt x="1080362" y="1155699"/>
                  </a:lnTo>
                  <a:lnTo>
                    <a:pt x="1047194" y="1181099"/>
                  </a:lnTo>
                  <a:lnTo>
                    <a:pt x="1012352" y="1206499"/>
                  </a:lnTo>
                  <a:lnTo>
                    <a:pt x="975980" y="1231899"/>
                  </a:lnTo>
                  <a:lnTo>
                    <a:pt x="938223" y="1257299"/>
                  </a:lnTo>
                  <a:lnTo>
                    <a:pt x="918865" y="1269999"/>
                  </a:lnTo>
                  <a:close/>
                </a:path>
                <a:path w="1310004" h="1320800">
                  <a:moveTo>
                    <a:pt x="859180" y="1295399"/>
                  </a:moveTo>
                  <a:lnTo>
                    <a:pt x="416354" y="1295399"/>
                  </a:lnTo>
                  <a:lnTo>
                    <a:pt x="376217" y="1269999"/>
                  </a:lnTo>
                  <a:lnTo>
                    <a:pt x="899238" y="1269999"/>
                  </a:lnTo>
                  <a:lnTo>
                    <a:pt x="859180" y="1295399"/>
                  </a:lnTo>
                  <a:close/>
                </a:path>
                <a:path w="1310004" h="1320800">
                  <a:moveTo>
                    <a:pt x="818215" y="1308099"/>
                  </a:moveTo>
                  <a:lnTo>
                    <a:pt x="457424" y="1308099"/>
                  </a:lnTo>
                  <a:lnTo>
                    <a:pt x="436788" y="1295399"/>
                  </a:lnTo>
                  <a:lnTo>
                    <a:pt x="838790" y="1295399"/>
                  </a:lnTo>
                  <a:lnTo>
                    <a:pt x="818215" y="1308099"/>
                  </a:lnTo>
                  <a:close/>
                </a:path>
                <a:path w="1310004" h="1320800">
                  <a:moveTo>
                    <a:pt x="755417" y="1320799"/>
                  </a:moveTo>
                  <a:lnTo>
                    <a:pt x="520295" y="1320799"/>
                  </a:lnTo>
                  <a:lnTo>
                    <a:pt x="499178" y="1308099"/>
                  </a:lnTo>
                  <a:lnTo>
                    <a:pt x="776506" y="1308099"/>
                  </a:lnTo>
                  <a:lnTo>
                    <a:pt x="755417" y="132079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1812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81323" y="9887785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6778" y="9666706"/>
            <a:ext cx="381000" cy="438150"/>
          </a:xfrm>
          <a:custGeom>
            <a:avLst/>
            <a:gdLst/>
            <a:ahLst/>
            <a:cxnLst/>
            <a:rect l="l" t="t" r="r" b="b"/>
            <a:pathLst>
              <a:path w="381000" h="438150">
                <a:moveTo>
                  <a:pt x="148310" y="153403"/>
                </a:moveTo>
                <a:lnTo>
                  <a:pt x="0" y="83908"/>
                </a:lnTo>
                <a:lnTo>
                  <a:pt x="0" y="368325"/>
                </a:lnTo>
                <a:lnTo>
                  <a:pt x="148310" y="437857"/>
                </a:lnTo>
                <a:lnTo>
                  <a:pt x="148310" y="153403"/>
                </a:lnTo>
                <a:close/>
              </a:path>
              <a:path w="381000" h="438150">
                <a:moveTo>
                  <a:pt x="372491" y="68160"/>
                </a:moveTo>
                <a:lnTo>
                  <a:pt x="227114" y="0"/>
                </a:lnTo>
                <a:lnTo>
                  <a:pt x="8458" y="76390"/>
                </a:lnTo>
                <a:lnTo>
                  <a:pt x="153873" y="144551"/>
                </a:lnTo>
                <a:lnTo>
                  <a:pt x="222161" y="120688"/>
                </a:lnTo>
                <a:lnTo>
                  <a:pt x="232651" y="117043"/>
                </a:lnTo>
                <a:lnTo>
                  <a:pt x="372491" y="68160"/>
                </a:lnTo>
                <a:close/>
              </a:path>
              <a:path w="381000" h="438150">
                <a:moveTo>
                  <a:pt x="381000" y="76187"/>
                </a:moveTo>
                <a:lnTo>
                  <a:pt x="232651" y="128016"/>
                </a:lnTo>
                <a:lnTo>
                  <a:pt x="232651" y="287045"/>
                </a:lnTo>
                <a:lnTo>
                  <a:pt x="381000" y="356577"/>
                </a:lnTo>
                <a:lnTo>
                  <a:pt x="381000" y="76187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110674"/>
            <a:ext cx="9105899" cy="8229599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15963126" y="8132622"/>
            <a:ext cx="2325370" cy="698500"/>
          </a:xfrm>
          <a:custGeom>
            <a:avLst/>
            <a:gdLst/>
            <a:ahLst/>
            <a:cxnLst/>
            <a:rect l="l" t="t" r="r" b="b"/>
            <a:pathLst>
              <a:path w="2325369" h="698500">
                <a:moveTo>
                  <a:pt x="590194" y="0"/>
                </a:moveTo>
                <a:lnTo>
                  <a:pt x="232778" y="0"/>
                </a:lnTo>
                <a:lnTo>
                  <a:pt x="0" y="698322"/>
                </a:lnTo>
                <a:lnTo>
                  <a:pt x="357416" y="698322"/>
                </a:lnTo>
                <a:lnTo>
                  <a:pt x="590194" y="0"/>
                </a:lnTo>
                <a:close/>
              </a:path>
              <a:path w="2325369" h="698500">
                <a:moveTo>
                  <a:pt x="1100429" y="0"/>
                </a:moveTo>
                <a:lnTo>
                  <a:pt x="743013" y="0"/>
                </a:lnTo>
                <a:lnTo>
                  <a:pt x="510235" y="698322"/>
                </a:lnTo>
                <a:lnTo>
                  <a:pt x="867651" y="698322"/>
                </a:lnTo>
                <a:lnTo>
                  <a:pt x="1100429" y="0"/>
                </a:lnTo>
                <a:close/>
              </a:path>
              <a:path w="2325369" h="698500">
                <a:moveTo>
                  <a:pt x="1610664" y="0"/>
                </a:moveTo>
                <a:lnTo>
                  <a:pt x="1253248" y="0"/>
                </a:lnTo>
                <a:lnTo>
                  <a:pt x="1020470" y="698322"/>
                </a:lnTo>
                <a:lnTo>
                  <a:pt x="1377886" y="698322"/>
                </a:lnTo>
                <a:lnTo>
                  <a:pt x="1610664" y="0"/>
                </a:lnTo>
                <a:close/>
              </a:path>
              <a:path w="2325369" h="698500">
                <a:moveTo>
                  <a:pt x="2120900" y="0"/>
                </a:moveTo>
                <a:lnTo>
                  <a:pt x="1763483" y="0"/>
                </a:lnTo>
                <a:lnTo>
                  <a:pt x="1530718" y="698322"/>
                </a:lnTo>
                <a:lnTo>
                  <a:pt x="1888134" y="698322"/>
                </a:lnTo>
                <a:lnTo>
                  <a:pt x="2120900" y="0"/>
                </a:lnTo>
                <a:close/>
              </a:path>
              <a:path w="2325369" h="698500">
                <a:moveTo>
                  <a:pt x="2324874" y="0"/>
                </a:moveTo>
                <a:lnTo>
                  <a:pt x="2273731" y="0"/>
                </a:lnTo>
                <a:lnTo>
                  <a:pt x="2040953" y="698322"/>
                </a:lnTo>
                <a:lnTo>
                  <a:pt x="2324874" y="698322"/>
                </a:lnTo>
                <a:lnTo>
                  <a:pt x="2324874" y="0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048126" y="1573819"/>
            <a:ext cx="663575" cy="408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00" spc="-25" dirty="0">
                <a:solidFill>
                  <a:srgbClr val="FFFFFF"/>
                </a:solidFill>
                <a:latin typeface="Arial"/>
                <a:cs typeface="Arial"/>
              </a:rPr>
              <a:t>28%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9705971" y="1112144"/>
            <a:ext cx="1348105" cy="1346200"/>
            <a:chOff x="9705971" y="1112144"/>
            <a:chExt cx="1348105" cy="1346200"/>
          </a:xfrm>
        </p:grpSpPr>
        <p:sp>
          <p:nvSpPr>
            <p:cNvPr id="9" name="object 9"/>
            <p:cNvSpPr/>
            <p:nvPr/>
          </p:nvSpPr>
          <p:spPr>
            <a:xfrm>
              <a:off x="9705971" y="1112144"/>
              <a:ext cx="1348105" cy="1346200"/>
            </a:xfrm>
            <a:custGeom>
              <a:avLst/>
              <a:gdLst/>
              <a:ahLst/>
              <a:cxnLst/>
              <a:rect l="l" t="t" r="r" b="b"/>
              <a:pathLst>
                <a:path w="1348104" h="1346200">
                  <a:moveTo>
                    <a:pt x="837602" y="1333500"/>
                  </a:moveTo>
                  <a:lnTo>
                    <a:pt x="510065" y="1333500"/>
                  </a:lnTo>
                  <a:lnTo>
                    <a:pt x="415968" y="1295400"/>
                  </a:lnTo>
                  <a:lnTo>
                    <a:pt x="356186" y="1270000"/>
                  </a:lnTo>
                  <a:lnTo>
                    <a:pt x="299471" y="1244600"/>
                  </a:lnTo>
                  <a:lnTo>
                    <a:pt x="246352" y="1193800"/>
                  </a:lnTo>
                  <a:lnTo>
                    <a:pt x="221340" y="1181100"/>
                  </a:lnTo>
                  <a:lnTo>
                    <a:pt x="174524" y="1130300"/>
                  </a:lnTo>
                  <a:lnTo>
                    <a:pt x="132624" y="1079500"/>
                  </a:lnTo>
                  <a:lnTo>
                    <a:pt x="95841" y="1028700"/>
                  </a:lnTo>
                  <a:lnTo>
                    <a:pt x="79557" y="990600"/>
                  </a:lnTo>
                  <a:lnTo>
                    <a:pt x="64707" y="965200"/>
                  </a:lnTo>
                  <a:lnTo>
                    <a:pt x="51291" y="939800"/>
                  </a:lnTo>
                  <a:lnTo>
                    <a:pt x="39371" y="901700"/>
                  </a:lnTo>
                  <a:lnTo>
                    <a:pt x="29006" y="876300"/>
                  </a:lnTo>
                  <a:lnTo>
                    <a:pt x="20199" y="838200"/>
                  </a:lnTo>
                  <a:lnTo>
                    <a:pt x="12947" y="812800"/>
                  </a:lnTo>
                  <a:lnTo>
                    <a:pt x="7282" y="774700"/>
                  </a:lnTo>
                  <a:lnTo>
                    <a:pt x="3236" y="749300"/>
                  </a:lnTo>
                  <a:lnTo>
                    <a:pt x="808" y="711200"/>
                  </a:lnTo>
                  <a:lnTo>
                    <a:pt x="0" y="673100"/>
                  </a:lnTo>
                  <a:lnTo>
                    <a:pt x="808" y="647700"/>
                  </a:lnTo>
                  <a:lnTo>
                    <a:pt x="3236" y="609600"/>
                  </a:lnTo>
                  <a:lnTo>
                    <a:pt x="7282" y="584200"/>
                  </a:lnTo>
                  <a:lnTo>
                    <a:pt x="12946" y="546100"/>
                  </a:lnTo>
                  <a:lnTo>
                    <a:pt x="20198" y="520700"/>
                  </a:lnTo>
                  <a:lnTo>
                    <a:pt x="29006" y="482600"/>
                  </a:lnTo>
                  <a:lnTo>
                    <a:pt x="39370" y="457200"/>
                  </a:lnTo>
                  <a:lnTo>
                    <a:pt x="51290" y="419100"/>
                  </a:lnTo>
                  <a:lnTo>
                    <a:pt x="64706" y="393700"/>
                  </a:lnTo>
                  <a:lnTo>
                    <a:pt x="79556" y="355600"/>
                  </a:lnTo>
                  <a:lnTo>
                    <a:pt x="113560" y="304800"/>
                  </a:lnTo>
                  <a:lnTo>
                    <a:pt x="152946" y="254000"/>
                  </a:lnTo>
                  <a:lnTo>
                    <a:pt x="197360" y="203200"/>
                  </a:lnTo>
                  <a:lnTo>
                    <a:pt x="246352" y="152400"/>
                  </a:lnTo>
                  <a:lnTo>
                    <a:pt x="272395" y="139700"/>
                  </a:lnTo>
                  <a:lnTo>
                    <a:pt x="299470" y="114300"/>
                  </a:lnTo>
                  <a:lnTo>
                    <a:pt x="327444" y="101600"/>
                  </a:lnTo>
                  <a:lnTo>
                    <a:pt x="356186" y="88900"/>
                  </a:lnTo>
                  <a:lnTo>
                    <a:pt x="385693" y="63500"/>
                  </a:lnTo>
                  <a:lnTo>
                    <a:pt x="446861" y="38100"/>
                  </a:lnTo>
                  <a:lnTo>
                    <a:pt x="478227" y="38100"/>
                  </a:lnTo>
                  <a:lnTo>
                    <a:pt x="542375" y="12700"/>
                  </a:lnTo>
                  <a:lnTo>
                    <a:pt x="607786" y="12700"/>
                  </a:lnTo>
                  <a:lnTo>
                    <a:pt x="640730" y="0"/>
                  </a:lnTo>
                  <a:lnTo>
                    <a:pt x="673834" y="0"/>
                  </a:lnTo>
                  <a:lnTo>
                    <a:pt x="673834" y="279400"/>
                  </a:lnTo>
                  <a:lnTo>
                    <a:pt x="594958" y="279400"/>
                  </a:lnTo>
                  <a:lnTo>
                    <a:pt x="575572" y="292100"/>
                  </a:lnTo>
                  <a:lnTo>
                    <a:pt x="537650" y="292100"/>
                  </a:lnTo>
                  <a:lnTo>
                    <a:pt x="519114" y="304800"/>
                  </a:lnTo>
                  <a:lnTo>
                    <a:pt x="500949" y="317500"/>
                  </a:lnTo>
                  <a:lnTo>
                    <a:pt x="483245" y="317500"/>
                  </a:lnTo>
                  <a:lnTo>
                    <a:pt x="449216" y="342900"/>
                  </a:lnTo>
                  <a:lnTo>
                    <a:pt x="417345" y="368300"/>
                  </a:lnTo>
                  <a:lnTo>
                    <a:pt x="387949" y="393700"/>
                  </a:lnTo>
                  <a:lnTo>
                    <a:pt x="349108" y="431800"/>
                  </a:lnTo>
                  <a:lnTo>
                    <a:pt x="337669" y="457200"/>
                  </a:lnTo>
                  <a:lnTo>
                    <a:pt x="327038" y="469900"/>
                  </a:lnTo>
                  <a:lnTo>
                    <a:pt x="317267" y="482600"/>
                  </a:lnTo>
                  <a:lnTo>
                    <a:pt x="308357" y="508000"/>
                  </a:lnTo>
                  <a:lnTo>
                    <a:pt x="300308" y="520700"/>
                  </a:lnTo>
                  <a:lnTo>
                    <a:pt x="293155" y="546100"/>
                  </a:lnTo>
                  <a:lnTo>
                    <a:pt x="286937" y="558800"/>
                  </a:lnTo>
                  <a:lnTo>
                    <a:pt x="281652" y="584200"/>
                  </a:lnTo>
                  <a:lnTo>
                    <a:pt x="277302" y="596900"/>
                  </a:lnTo>
                  <a:lnTo>
                    <a:pt x="273903" y="622300"/>
                  </a:lnTo>
                  <a:lnTo>
                    <a:pt x="271475" y="635000"/>
                  </a:lnTo>
                  <a:lnTo>
                    <a:pt x="270018" y="660400"/>
                  </a:lnTo>
                  <a:lnTo>
                    <a:pt x="269533" y="673100"/>
                  </a:lnTo>
                  <a:lnTo>
                    <a:pt x="270018" y="698500"/>
                  </a:lnTo>
                  <a:lnTo>
                    <a:pt x="271475" y="723900"/>
                  </a:lnTo>
                  <a:lnTo>
                    <a:pt x="273902" y="736600"/>
                  </a:lnTo>
                  <a:lnTo>
                    <a:pt x="277301" y="762000"/>
                  </a:lnTo>
                  <a:lnTo>
                    <a:pt x="281652" y="774700"/>
                  </a:lnTo>
                  <a:lnTo>
                    <a:pt x="286937" y="800100"/>
                  </a:lnTo>
                  <a:lnTo>
                    <a:pt x="293155" y="812800"/>
                  </a:lnTo>
                  <a:lnTo>
                    <a:pt x="300307" y="838200"/>
                  </a:lnTo>
                  <a:lnTo>
                    <a:pt x="308357" y="850900"/>
                  </a:lnTo>
                  <a:lnTo>
                    <a:pt x="317267" y="863600"/>
                  </a:lnTo>
                  <a:lnTo>
                    <a:pt x="327038" y="889000"/>
                  </a:lnTo>
                  <a:lnTo>
                    <a:pt x="337669" y="901700"/>
                  </a:lnTo>
                  <a:lnTo>
                    <a:pt x="349108" y="914400"/>
                  </a:lnTo>
                  <a:lnTo>
                    <a:pt x="361301" y="939800"/>
                  </a:lnTo>
                  <a:lnTo>
                    <a:pt x="402337" y="977900"/>
                  </a:lnTo>
                  <a:lnTo>
                    <a:pt x="432971" y="1003300"/>
                  </a:lnTo>
                  <a:lnTo>
                    <a:pt x="466001" y="1028700"/>
                  </a:lnTo>
                  <a:lnTo>
                    <a:pt x="483245" y="1041400"/>
                  </a:lnTo>
                  <a:lnTo>
                    <a:pt x="500950" y="1041400"/>
                  </a:lnTo>
                  <a:lnTo>
                    <a:pt x="519114" y="1054100"/>
                  </a:lnTo>
                  <a:lnTo>
                    <a:pt x="537650" y="1054100"/>
                  </a:lnTo>
                  <a:lnTo>
                    <a:pt x="556469" y="1066800"/>
                  </a:lnTo>
                  <a:lnTo>
                    <a:pt x="575572" y="1066800"/>
                  </a:lnTo>
                  <a:lnTo>
                    <a:pt x="594959" y="1079500"/>
                  </a:lnTo>
                  <a:lnTo>
                    <a:pt x="1215043" y="1079500"/>
                  </a:lnTo>
                  <a:lnTo>
                    <a:pt x="1194721" y="1104900"/>
                  </a:lnTo>
                  <a:lnTo>
                    <a:pt x="1173143" y="1130300"/>
                  </a:lnTo>
                  <a:lnTo>
                    <a:pt x="1150307" y="1155700"/>
                  </a:lnTo>
                  <a:lnTo>
                    <a:pt x="1126327" y="1181100"/>
                  </a:lnTo>
                  <a:lnTo>
                    <a:pt x="1101315" y="1193800"/>
                  </a:lnTo>
                  <a:lnTo>
                    <a:pt x="1075271" y="1219200"/>
                  </a:lnTo>
                  <a:lnTo>
                    <a:pt x="1020222" y="1257300"/>
                  </a:lnTo>
                  <a:lnTo>
                    <a:pt x="961973" y="1282700"/>
                  </a:lnTo>
                  <a:lnTo>
                    <a:pt x="931699" y="1295400"/>
                  </a:lnTo>
                  <a:lnTo>
                    <a:pt x="837602" y="1333500"/>
                  </a:lnTo>
                  <a:close/>
                </a:path>
                <a:path w="1348104" h="1346200">
                  <a:moveTo>
                    <a:pt x="1215043" y="1079500"/>
                  </a:moveTo>
                  <a:lnTo>
                    <a:pt x="752709" y="1079500"/>
                  </a:lnTo>
                  <a:lnTo>
                    <a:pt x="772095" y="1066800"/>
                  </a:lnTo>
                  <a:lnTo>
                    <a:pt x="791198" y="1066800"/>
                  </a:lnTo>
                  <a:lnTo>
                    <a:pt x="810017" y="1054100"/>
                  </a:lnTo>
                  <a:lnTo>
                    <a:pt x="828553" y="1054100"/>
                  </a:lnTo>
                  <a:lnTo>
                    <a:pt x="846718" y="1041400"/>
                  </a:lnTo>
                  <a:lnTo>
                    <a:pt x="864422" y="1041400"/>
                  </a:lnTo>
                  <a:lnTo>
                    <a:pt x="898451" y="1016000"/>
                  </a:lnTo>
                  <a:lnTo>
                    <a:pt x="930322" y="990600"/>
                  </a:lnTo>
                  <a:lnTo>
                    <a:pt x="959718" y="965200"/>
                  </a:lnTo>
                  <a:lnTo>
                    <a:pt x="998559" y="914400"/>
                  </a:lnTo>
                  <a:lnTo>
                    <a:pt x="1009997" y="901700"/>
                  </a:lnTo>
                  <a:lnTo>
                    <a:pt x="1020629" y="889000"/>
                  </a:lnTo>
                  <a:lnTo>
                    <a:pt x="1030399" y="863600"/>
                  </a:lnTo>
                  <a:lnTo>
                    <a:pt x="1039309" y="850900"/>
                  </a:lnTo>
                  <a:lnTo>
                    <a:pt x="1047359" y="838200"/>
                  </a:lnTo>
                  <a:lnTo>
                    <a:pt x="1054511" y="812800"/>
                  </a:lnTo>
                  <a:lnTo>
                    <a:pt x="1060730" y="800100"/>
                  </a:lnTo>
                  <a:lnTo>
                    <a:pt x="1066015" y="774700"/>
                  </a:lnTo>
                  <a:lnTo>
                    <a:pt x="1070367" y="762000"/>
                  </a:lnTo>
                  <a:lnTo>
                    <a:pt x="1073766" y="736600"/>
                  </a:lnTo>
                  <a:lnTo>
                    <a:pt x="1076193" y="723900"/>
                  </a:lnTo>
                  <a:lnTo>
                    <a:pt x="1077650" y="698500"/>
                  </a:lnTo>
                  <a:lnTo>
                    <a:pt x="1078136" y="673100"/>
                  </a:lnTo>
                  <a:lnTo>
                    <a:pt x="1077650" y="660400"/>
                  </a:lnTo>
                  <a:lnTo>
                    <a:pt x="1076193" y="635000"/>
                  </a:lnTo>
                  <a:lnTo>
                    <a:pt x="1073766" y="622300"/>
                  </a:lnTo>
                  <a:lnTo>
                    <a:pt x="1070367" y="596900"/>
                  </a:lnTo>
                  <a:lnTo>
                    <a:pt x="1066016" y="584200"/>
                  </a:lnTo>
                  <a:lnTo>
                    <a:pt x="1060731" y="558800"/>
                  </a:lnTo>
                  <a:lnTo>
                    <a:pt x="1054512" y="546100"/>
                  </a:lnTo>
                  <a:lnTo>
                    <a:pt x="1047360" y="520700"/>
                  </a:lnTo>
                  <a:lnTo>
                    <a:pt x="1039310" y="508000"/>
                  </a:lnTo>
                  <a:lnTo>
                    <a:pt x="1030400" y="482600"/>
                  </a:lnTo>
                  <a:lnTo>
                    <a:pt x="1020629" y="469900"/>
                  </a:lnTo>
                  <a:lnTo>
                    <a:pt x="1009998" y="457200"/>
                  </a:lnTo>
                  <a:lnTo>
                    <a:pt x="998559" y="431800"/>
                  </a:lnTo>
                  <a:lnTo>
                    <a:pt x="959718" y="393700"/>
                  </a:lnTo>
                  <a:lnTo>
                    <a:pt x="930322" y="368300"/>
                  </a:lnTo>
                  <a:lnTo>
                    <a:pt x="898451" y="342900"/>
                  </a:lnTo>
                  <a:lnTo>
                    <a:pt x="864422" y="317500"/>
                  </a:lnTo>
                  <a:lnTo>
                    <a:pt x="846718" y="317500"/>
                  </a:lnTo>
                  <a:lnTo>
                    <a:pt x="828553" y="304800"/>
                  </a:lnTo>
                  <a:lnTo>
                    <a:pt x="810017" y="292100"/>
                  </a:lnTo>
                  <a:lnTo>
                    <a:pt x="772094" y="292100"/>
                  </a:lnTo>
                  <a:lnTo>
                    <a:pt x="752708" y="279400"/>
                  </a:lnTo>
                  <a:lnTo>
                    <a:pt x="673834" y="279400"/>
                  </a:lnTo>
                  <a:lnTo>
                    <a:pt x="673834" y="0"/>
                  </a:lnTo>
                  <a:lnTo>
                    <a:pt x="706938" y="0"/>
                  </a:lnTo>
                  <a:lnTo>
                    <a:pt x="739882" y="12700"/>
                  </a:lnTo>
                  <a:lnTo>
                    <a:pt x="805293" y="12700"/>
                  </a:lnTo>
                  <a:lnTo>
                    <a:pt x="869441" y="38100"/>
                  </a:lnTo>
                  <a:lnTo>
                    <a:pt x="900806" y="38100"/>
                  </a:lnTo>
                  <a:lnTo>
                    <a:pt x="961973" y="63500"/>
                  </a:lnTo>
                  <a:lnTo>
                    <a:pt x="991481" y="88900"/>
                  </a:lnTo>
                  <a:lnTo>
                    <a:pt x="1020222" y="101600"/>
                  </a:lnTo>
                  <a:lnTo>
                    <a:pt x="1048196" y="114300"/>
                  </a:lnTo>
                  <a:lnTo>
                    <a:pt x="1075271" y="139700"/>
                  </a:lnTo>
                  <a:lnTo>
                    <a:pt x="1101315" y="152400"/>
                  </a:lnTo>
                  <a:lnTo>
                    <a:pt x="1126327" y="177800"/>
                  </a:lnTo>
                  <a:lnTo>
                    <a:pt x="1173143" y="228600"/>
                  </a:lnTo>
                  <a:lnTo>
                    <a:pt x="1215043" y="279400"/>
                  </a:lnTo>
                  <a:lnTo>
                    <a:pt x="1251825" y="330200"/>
                  </a:lnTo>
                  <a:lnTo>
                    <a:pt x="1282959" y="393700"/>
                  </a:lnTo>
                  <a:lnTo>
                    <a:pt x="1296375" y="419100"/>
                  </a:lnTo>
                  <a:lnTo>
                    <a:pt x="1308296" y="457200"/>
                  </a:lnTo>
                  <a:lnTo>
                    <a:pt x="1318660" y="482600"/>
                  </a:lnTo>
                  <a:lnTo>
                    <a:pt x="1327468" y="520700"/>
                  </a:lnTo>
                  <a:lnTo>
                    <a:pt x="1334721" y="546100"/>
                  </a:lnTo>
                  <a:lnTo>
                    <a:pt x="1340385" y="584200"/>
                  </a:lnTo>
                  <a:lnTo>
                    <a:pt x="1344432" y="609600"/>
                  </a:lnTo>
                  <a:lnTo>
                    <a:pt x="1346860" y="647700"/>
                  </a:lnTo>
                  <a:lnTo>
                    <a:pt x="1347670" y="673100"/>
                  </a:lnTo>
                  <a:lnTo>
                    <a:pt x="1346860" y="711200"/>
                  </a:lnTo>
                  <a:lnTo>
                    <a:pt x="1344432" y="749300"/>
                  </a:lnTo>
                  <a:lnTo>
                    <a:pt x="1340386" y="774700"/>
                  </a:lnTo>
                  <a:lnTo>
                    <a:pt x="1334722" y="812800"/>
                  </a:lnTo>
                  <a:lnTo>
                    <a:pt x="1327469" y="838200"/>
                  </a:lnTo>
                  <a:lnTo>
                    <a:pt x="1318661" y="876300"/>
                  </a:lnTo>
                  <a:lnTo>
                    <a:pt x="1308296" y="901700"/>
                  </a:lnTo>
                  <a:lnTo>
                    <a:pt x="1296376" y="939800"/>
                  </a:lnTo>
                  <a:lnTo>
                    <a:pt x="1282960" y="965200"/>
                  </a:lnTo>
                  <a:lnTo>
                    <a:pt x="1268110" y="990600"/>
                  </a:lnTo>
                  <a:lnTo>
                    <a:pt x="1251826" y="1028700"/>
                  </a:lnTo>
                  <a:lnTo>
                    <a:pt x="1234107" y="1054100"/>
                  </a:lnTo>
                  <a:lnTo>
                    <a:pt x="1215043" y="1079500"/>
                  </a:lnTo>
                  <a:close/>
                </a:path>
                <a:path w="1348104" h="1346200">
                  <a:moveTo>
                    <a:pt x="772667" y="1346200"/>
                  </a:moveTo>
                  <a:lnTo>
                    <a:pt x="575001" y="1346200"/>
                  </a:lnTo>
                  <a:lnTo>
                    <a:pt x="542375" y="1333500"/>
                  </a:lnTo>
                  <a:lnTo>
                    <a:pt x="805292" y="1333500"/>
                  </a:lnTo>
                  <a:lnTo>
                    <a:pt x="772667" y="1346200"/>
                  </a:lnTo>
                  <a:close/>
                </a:path>
              </a:pathLst>
            </a:custGeom>
            <a:solidFill>
              <a:srgbClr val="494E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379907" y="1127980"/>
              <a:ext cx="673100" cy="756920"/>
            </a:xfrm>
            <a:custGeom>
              <a:avLst/>
              <a:gdLst/>
              <a:ahLst/>
              <a:cxnLst/>
              <a:rect l="l" t="t" r="r" b="b"/>
              <a:pathLst>
                <a:path w="673100" h="756919">
                  <a:moveTo>
                    <a:pt x="533211" y="756719"/>
                  </a:moveTo>
                  <a:lnTo>
                    <a:pt x="494365" y="749573"/>
                  </a:lnTo>
                  <a:lnTo>
                    <a:pt x="459245" y="731497"/>
                  </a:lnTo>
                  <a:lnTo>
                    <a:pt x="430795" y="703906"/>
                  </a:lnTo>
                  <a:lnTo>
                    <a:pt x="411618" y="669224"/>
                  </a:lnTo>
                  <a:lnTo>
                    <a:pt x="403367" y="630596"/>
                  </a:lnTo>
                  <a:lnTo>
                    <a:pt x="400101" y="598988"/>
                  </a:lnTo>
                  <a:lnTo>
                    <a:pt x="394403" y="567926"/>
                  </a:lnTo>
                  <a:lnTo>
                    <a:pt x="375707" y="507441"/>
                  </a:lnTo>
                  <a:lnTo>
                    <a:pt x="347854" y="450589"/>
                  </a:lnTo>
                  <a:lnTo>
                    <a:pt x="311417" y="398817"/>
                  </a:lnTo>
                  <a:lnTo>
                    <a:pt x="267390" y="353325"/>
                  </a:lnTo>
                  <a:lnTo>
                    <a:pt x="216764" y="315312"/>
                  </a:lnTo>
                  <a:lnTo>
                    <a:pt x="160854" y="285614"/>
                  </a:lnTo>
                  <a:lnTo>
                    <a:pt x="100974" y="265066"/>
                  </a:lnTo>
                  <a:lnTo>
                    <a:pt x="88280" y="261126"/>
                  </a:lnTo>
                  <a:lnTo>
                    <a:pt x="53603" y="242240"/>
                  </a:lnTo>
                  <a:lnTo>
                    <a:pt x="25868" y="214134"/>
                  </a:lnTo>
                  <a:lnTo>
                    <a:pt x="7427" y="179068"/>
                  </a:lnTo>
                  <a:lnTo>
                    <a:pt x="0" y="140151"/>
                  </a:lnTo>
                  <a:lnTo>
                    <a:pt x="87" y="126989"/>
                  </a:lnTo>
                  <a:lnTo>
                    <a:pt x="8118" y="88192"/>
                  </a:lnTo>
                  <a:lnTo>
                    <a:pt x="27005" y="53515"/>
                  </a:lnTo>
                  <a:lnTo>
                    <a:pt x="55110" y="25781"/>
                  </a:lnTo>
                  <a:lnTo>
                    <a:pt x="90176" y="7340"/>
                  </a:lnTo>
                  <a:lnTo>
                    <a:pt x="128143" y="0"/>
                  </a:lnTo>
                  <a:lnTo>
                    <a:pt x="142254" y="0"/>
                  </a:lnTo>
                  <a:lnTo>
                    <a:pt x="193807" y="11195"/>
                  </a:lnTo>
                  <a:lnTo>
                    <a:pt x="243696" y="28342"/>
                  </a:lnTo>
                  <a:lnTo>
                    <a:pt x="292165" y="49375"/>
                  </a:lnTo>
                  <a:lnTo>
                    <a:pt x="338768" y="74100"/>
                  </a:lnTo>
                  <a:lnTo>
                    <a:pt x="383360" y="102441"/>
                  </a:lnTo>
                  <a:lnTo>
                    <a:pt x="425531" y="134138"/>
                  </a:lnTo>
                  <a:lnTo>
                    <a:pt x="465153" y="169092"/>
                  </a:lnTo>
                  <a:lnTo>
                    <a:pt x="501859" y="206983"/>
                  </a:lnTo>
                  <a:lnTo>
                    <a:pt x="535538" y="247694"/>
                  </a:lnTo>
                  <a:lnTo>
                    <a:pt x="565879" y="290851"/>
                  </a:lnTo>
                  <a:lnTo>
                    <a:pt x="592790" y="336320"/>
                  </a:lnTo>
                  <a:lnTo>
                    <a:pt x="616023" y="383683"/>
                  </a:lnTo>
                  <a:lnTo>
                    <a:pt x="635507" y="432796"/>
                  </a:lnTo>
                  <a:lnTo>
                    <a:pt x="651061" y="483206"/>
                  </a:lnTo>
                  <a:lnTo>
                    <a:pt x="662640" y="534758"/>
                  </a:lnTo>
                  <a:lnTo>
                    <a:pt x="670136" y="586978"/>
                  </a:lnTo>
                  <a:lnTo>
                    <a:pt x="672564" y="626602"/>
                  </a:lnTo>
                  <a:lnTo>
                    <a:pt x="671486" y="639724"/>
                  </a:lnTo>
                  <a:lnTo>
                    <a:pt x="660550" y="677817"/>
                  </a:lnTo>
                  <a:lnTo>
                    <a:pt x="639093" y="710980"/>
                  </a:lnTo>
                  <a:lnTo>
                    <a:pt x="608964" y="736519"/>
                  </a:lnTo>
                  <a:lnTo>
                    <a:pt x="572592" y="752259"/>
                  </a:lnTo>
                  <a:lnTo>
                    <a:pt x="546505" y="756508"/>
                  </a:lnTo>
                  <a:lnTo>
                    <a:pt x="533211" y="756719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43783" y="1317622"/>
            <a:ext cx="2447924" cy="5295899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0" y="1110674"/>
            <a:ext cx="9105900" cy="8229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4600">
              <a:latin typeface="Times New Roman"/>
              <a:cs typeface="Times New Roman"/>
            </a:endParaRPr>
          </a:p>
          <a:p>
            <a:pPr marL="1028065" marR="943610">
              <a:lnSpc>
                <a:spcPts val="5170"/>
              </a:lnSpc>
            </a:pPr>
            <a:r>
              <a:rPr sz="4600" spc="-455" dirty="0">
                <a:latin typeface="Calibri"/>
                <a:cs typeface="Calibri"/>
              </a:rPr>
              <a:t>A</a:t>
            </a:r>
            <a:r>
              <a:rPr sz="4600" spc="60" dirty="0">
                <a:latin typeface="Calibri"/>
                <a:cs typeface="Calibri"/>
              </a:rPr>
              <a:t> </a:t>
            </a:r>
            <a:r>
              <a:rPr sz="4600" spc="-470" dirty="0">
                <a:latin typeface="Calibri"/>
                <a:cs typeface="Calibri"/>
              </a:rPr>
              <a:t>QUESTIONNAIRE</a:t>
            </a:r>
            <a:r>
              <a:rPr sz="4600" spc="65" dirty="0">
                <a:latin typeface="Calibri"/>
                <a:cs typeface="Calibri"/>
              </a:rPr>
              <a:t> </a:t>
            </a:r>
            <a:r>
              <a:rPr sz="4600" spc="-455" dirty="0">
                <a:latin typeface="Calibri"/>
                <a:cs typeface="Calibri"/>
              </a:rPr>
              <a:t>WAS </a:t>
            </a:r>
            <a:r>
              <a:rPr sz="4600" spc="-540" dirty="0">
                <a:latin typeface="Calibri"/>
                <a:cs typeface="Calibri"/>
              </a:rPr>
              <a:t>CONDUCTED</a:t>
            </a:r>
            <a:r>
              <a:rPr sz="4600" spc="45" dirty="0">
                <a:latin typeface="Calibri"/>
                <a:cs typeface="Calibri"/>
              </a:rPr>
              <a:t> </a:t>
            </a:r>
            <a:r>
              <a:rPr sz="4600" spc="-760" dirty="0">
                <a:latin typeface="Calibri"/>
                <a:cs typeface="Calibri"/>
              </a:rPr>
              <a:t>ON</a:t>
            </a:r>
            <a:r>
              <a:rPr sz="4600" spc="45" dirty="0">
                <a:latin typeface="Calibri"/>
                <a:cs typeface="Calibri"/>
              </a:rPr>
              <a:t> </a:t>
            </a:r>
            <a:r>
              <a:rPr sz="4600" spc="-325" dirty="0">
                <a:latin typeface="Calibri"/>
                <a:cs typeface="Calibri"/>
              </a:rPr>
              <a:t>100</a:t>
            </a:r>
            <a:r>
              <a:rPr sz="4600" spc="50" dirty="0">
                <a:latin typeface="Calibri"/>
                <a:cs typeface="Calibri"/>
              </a:rPr>
              <a:t> </a:t>
            </a:r>
            <a:r>
              <a:rPr sz="4600" spc="-355" dirty="0">
                <a:latin typeface="Calibri"/>
                <a:cs typeface="Calibri"/>
              </a:rPr>
              <a:t>PEOPLE</a:t>
            </a:r>
            <a:r>
              <a:rPr sz="4600" spc="45" dirty="0">
                <a:latin typeface="Calibri"/>
                <a:cs typeface="Calibri"/>
              </a:rPr>
              <a:t> </a:t>
            </a:r>
            <a:r>
              <a:rPr sz="4600" spc="-515" dirty="0">
                <a:latin typeface="Calibri"/>
                <a:cs typeface="Calibri"/>
              </a:rPr>
              <a:t>FROM </a:t>
            </a:r>
            <a:r>
              <a:rPr sz="4600" spc="-459" dirty="0">
                <a:latin typeface="Calibri"/>
                <a:cs typeface="Calibri"/>
              </a:rPr>
              <a:t>THE</a:t>
            </a:r>
            <a:r>
              <a:rPr sz="4600" spc="40" dirty="0">
                <a:latin typeface="Calibri"/>
                <a:cs typeface="Calibri"/>
              </a:rPr>
              <a:t> </a:t>
            </a:r>
            <a:r>
              <a:rPr sz="4600" spc="-405" dirty="0">
                <a:latin typeface="Calibri"/>
                <a:cs typeface="Calibri"/>
              </a:rPr>
              <a:t>WEST</a:t>
            </a:r>
            <a:r>
              <a:rPr sz="4600" spc="40" dirty="0">
                <a:latin typeface="Calibri"/>
                <a:cs typeface="Calibri"/>
              </a:rPr>
              <a:t> </a:t>
            </a:r>
            <a:r>
              <a:rPr sz="4600" spc="-445" dirty="0">
                <a:latin typeface="Calibri"/>
                <a:cs typeface="Calibri"/>
              </a:rPr>
              <a:t>BANK</a:t>
            </a:r>
            <a:endParaRPr sz="4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672074" y="9694110"/>
            <a:ext cx="34544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65" dirty="0">
                <a:solidFill>
                  <a:srgbClr val="FFFFFF"/>
                </a:solidFill>
                <a:latin typeface="Cambria"/>
                <a:cs typeface="Cambria"/>
              </a:rPr>
              <a:t>11</a:t>
            </a:r>
            <a:endParaRPr sz="2100">
              <a:latin typeface="Cambria"/>
              <a:cs typeface="Cambria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1696349" y="1115213"/>
            <a:ext cx="548386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5930" marR="5080" indent="-1713864">
              <a:lnSpc>
                <a:spcPct val="115799"/>
              </a:lnSpc>
              <a:spcBef>
                <a:spcPts val="100"/>
              </a:spcBef>
            </a:pPr>
            <a:r>
              <a:rPr sz="3400" spc="-254" dirty="0">
                <a:solidFill>
                  <a:srgbClr val="6A8240"/>
                </a:solidFill>
                <a:latin typeface="Arial Black"/>
                <a:cs typeface="Arial Black"/>
              </a:rPr>
              <a:t>They</a:t>
            </a:r>
            <a:r>
              <a:rPr sz="3400" spc="-32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29" dirty="0">
                <a:solidFill>
                  <a:srgbClr val="6A8240"/>
                </a:solidFill>
                <a:latin typeface="Arial Black"/>
                <a:cs typeface="Arial Black"/>
              </a:rPr>
              <a:t>will</a:t>
            </a:r>
            <a:r>
              <a:rPr sz="3400" spc="-32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95" dirty="0">
                <a:solidFill>
                  <a:srgbClr val="6A8240"/>
                </a:solidFill>
                <a:latin typeface="Arial Black"/>
                <a:cs typeface="Arial Black"/>
              </a:rPr>
              <a:t>pay</a:t>
            </a:r>
            <a:r>
              <a:rPr sz="3400" spc="-32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545" dirty="0">
                <a:solidFill>
                  <a:srgbClr val="6A8240"/>
                </a:solidFill>
                <a:latin typeface="Arial Black"/>
                <a:cs typeface="Arial Black"/>
              </a:rPr>
              <a:t>7</a:t>
            </a:r>
            <a:r>
              <a:rPr sz="3400" spc="-32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95" dirty="0">
                <a:solidFill>
                  <a:srgbClr val="6A8240"/>
                </a:solidFill>
                <a:latin typeface="Arial Black"/>
                <a:cs typeface="Arial Black"/>
              </a:rPr>
              <a:t>shekels</a:t>
            </a:r>
            <a:r>
              <a:rPr sz="3400" spc="-32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5" dirty="0">
                <a:solidFill>
                  <a:srgbClr val="6A8240"/>
                </a:solidFill>
                <a:latin typeface="Arial Black"/>
                <a:cs typeface="Arial Black"/>
              </a:rPr>
              <a:t>for </a:t>
            </a:r>
            <a:r>
              <a:rPr sz="3400" spc="-155" dirty="0">
                <a:solidFill>
                  <a:srgbClr val="6A8240"/>
                </a:solidFill>
                <a:latin typeface="Arial Black"/>
                <a:cs typeface="Arial Black"/>
              </a:rPr>
              <a:t>half</a:t>
            </a:r>
            <a:r>
              <a:rPr sz="3400" spc="-32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340" dirty="0">
                <a:solidFill>
                  <a:srgbClr val="6A8240"/>
                </a:solidFill>
                <a:latin typeface="Arial Black"/>
                <a:cs typeface="Arial Black"/>
              </a:rPr>
              <a:t>a</a:t>
            </a:r>
            <a:r>
              <a:rPr sz="3400" spc="-32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0" dirty="0">
                <a:solidFill>
                  <a:srgbClr val="6A8240"/>
                </a:solidFill>
                <a:latin typeface="Arial Black"/>
                <a:cs typeface="Arial Black"/>
              </a:rPr>
              <a:t>kilo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66749" y="6872482"/>
            <a:ext cx="7668259" cy="0"/>
          </a:xfrm>
          <a:custGeom>
            <a:avLst/>
            <a:gdLst/>
            <a:ahLst/>
            <a:cxnLst/>
            <a:rect l="l" t="t" r="r" b="b"/>
            <a:pathLst>
              <a:path w="7668259">
                <a:moveTo>
                  <a:pt x="0" y="0"/>
                </a:moveTo>
                <a:lnTo>
                  <a:pt x="7667663" y="0"/>
                </a:lnTo>
              </a:path>
            </a:pathLst>
          </a:custGeom>
          <a:ln w="1047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0041263" y="4144000"/>
            <a:ext cx="677545" cy="408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00" spc="-25" dirty="0">
                <a:solidFill>
                  <a:srgbClr val="FFFFFF"/>
                </a:solidFill>
                <a:latin typeface="Arial"/>
                <a:cs typeface="Arial"/>
              </a:rPr>
              <a:t>45%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9705971" y="3682324"/>
            <a:ext cx="1348105" cy="1346200"/>
            <a:chOff x="9705971" y="3682324"/>
            <a:chExt cx="1348105" cy="1346200"/>
          </a:xfrm>
        </p:grpSpPr>
        <p:sp>
          <p:nvSpPr>
            <p:cNvPr id="18" name="object 18"/>
            <p:cNvSpPr/>
            <p:nvPr/>
          </p:nvSpPr>
          <p:spPr>
            <a:xfrm>
              <a:off x="9705971" y="3682324"/>
              <a:ext cx="1348105" cy="1346200"/>
            </a:xfrm>
            <a:custGeom>
              <a:avLst/>
              <a:gdLst/>
              <a:ahLst/>
              <a:cxnLst/>
              <a:rect l="l" t="t" r="r" b="b"/>
              <a:pathLst>
                <a:path w="1348104" h="1346200">
                  <a:moveTo>
                    <a:pt x="837602" y="1333500"/>
                  </a:moveTo>
                  <a:lnTo>
                    <a:pt x="510065" y="1333500"/>
                  </a:lnTo>
                  <a:lnTo>
                    <a:pt x="415968" y="1295400"/>
                  </a:lnTo>
                  <a:lnTo>
                    <a:pt x="356186" y="1270000"/>
                  </a:lnTo>
                  <a:lnTo>
                    <a:pt x="299471" y="1244600"/>
                  </a:lnTo>
                  <a:lnTo>
                    <a:pt x="246352" y="1193800"/>
                  </a:lnTo>
                  <a:lnTo>
                    <a:pt x="221340" y="1181100"/>
                  </a:lnTo>
                  <a:lnTo>
                    <a:pt x="174524" y="1130300"/>
                  </a:lnTo>
                  <a:lnTo>
                    <a:pt x="132624" y="1079500"/>
                  </a:lnTo>
                  <a:lnTo>
                    <a:pt x="95841" y="1028700"/>
                  </a:lnTo>
                  <a:lnTo>
                    <a:pt x="79557" y="990600"/>
                  </a:lnTo>
                  <a:lnTo>
                    <a:pt x="64707" y="965200"/>
                  </a:lnTo>
                  <a:lnTo>
                    <a:pt x="51291" y="939800"/>
                  </a:lnTo>
                  <a:lnTo>
                    <a:pt x="39371" y="901700"/>
                  </a:lnTo>
                  <a:lnTo>
                    <a:pt x="29006" y="876300"/>
                  </a:lnTo>
                  <a:lnTo>
                    <a:pt x="20199" y="838200"/>
                  </a:lnTo>
                  <a:lnTo>
                    <a:pt x="12947" y="812800"/>
                  </a:lnTo>
                  <a:lnTo>
                    <a:pt x="7282" y="774700"/>
                  </a:lnTo>
                  <a:lnTo>
                    <a:pt x="3236" y="749300"/>
                  </a:lnTo>
                  <a:lnTo>
                    <a:pt x="808" y="711200"/>
                  </a:lnTo>
                  <a:lnTo>
                    <a:pt x="0" y="673100"/>
                  </a:lnTo>
                  <a:lnTo>
                    <a:pt x="808" y="647700"/>
                  </a:lnTo>
                  <a:lnTo>
                    <a:pt x="3236" y="609600"/>
                  </a:lnTo>
                  <a:lnTo>
                    <a:pt x="7282" y="584200"/>
                  </a:lnTo>
                  <a:lnTo>
                    <a:pt x="12946" y="546100"/>
                  </a:lnTo>
                  <a:lnTo>
                    <a:pt x="20198" y="520700"/>
                  </a:lnTo>
                  <a:lnTo>
                    <a:pt x="29006" y="482600"/>
                  </a:lnTo>
                  <a:lnTo>
                    <a:pt x="39370" y="457200"/>
                  </a:lnTo>
                  <a:lnTo>
                    <a:pt x="51290" y="419100"/>
                  </a:lnTo>
                  <a:lnTo>
                    <a:pt x="64706" y="393700"/>
                  </a:lnTo>
                  <a:lnTo>
                    <a:pt x="79556" y="355600"/>
                  </a:lnTo>
                  <a:lnTo>
                    <a:pt x="113560" y="304800"/>
                  </a:lnTo>
                  <a:lnTo>
                    <a:pt x="152946" y="254000"/>
                  </a:lnTo>
                  <a:lnTo>
                    <a:pt x="197360" y="203200"/>
                  </a:lnTo>
                  <a:lnTo>
                    <a:pt x="246352" y="152400"/>
                  </a:lnTo>
                  <a:lnTo>
                    <a:pt x="272395" y="139700"/>
                  </a:lnTo>
                  <a:lnTo>
                    <a:pt x="299470" y="114300"/>
                  </a:lnTo>
                  <a:lnTo>
                    <a:pt x="327444" y="101600"/>
                  </a:lnTo>
                  <a:lnTo>
                    <a:pt x="356186" y="88900"/>
                  </a:lnTo>
                  <a:lnTo>
                    <a:pt x="385693" y="63500"/>
                  </a:lnTo>
                  <a:lnTo>
                    <a:pt x="446861" y="38100"/>
                  </a:lnTo>
                  <a:lnTo>
                    <a:pt x="478227" y="38100"/>
                  </a:lnTo>
                  <a:lnTo>
                    <a:pt x="542375" y="12700"/>
                  </a:lnTo>
                  <a:lnTo>
                    <a:pt x="607786" y="12700"/>
                  </a:lnTo>
                  <a:lnTo>
                    <a:pt x="640730" y="0"/>
                  </a:lnTo>
                  <a:lnTo>
                    <a:pt x="673834" y="0"/>
                  </a:lnTo>
                  <a:lnTo>
                    <a:pt x="673834" y="279400"/>
                  </a:lnTo>
                  <a:lnTo>
                    <a:pt x="594958" y="279400"/>
                  </a:lnTo>
                  <a:lnTo>
                    <a:pt x="575572" y="292100"/>
                  </a:lnTo>
                  <a:lnTo>
                    <a:pt x="537650" y="292100"/>
                  </a:lnTo>
                  <a:lnTo>
                    <a:pt x="519114" y="304800"/>
                  </a:lnTo>
                  <a:lnTo>
                    <a:pt x="500949" y="317500"/>
                  </a:lnTo>
                  <a:lnTo>
                    <a:pt x="483245" y="317500"/>
                  </a:lnTo>
                  <a:lnTo>
                    <a:pt x="449216" y="342900"/>
                  </a:lnTo>
                  <a:lnTo>
                    <a:pt x="417345" y="368300"/>
                  </a:lnTo>
                  <a:lnTo>
                    <a:pt x="387949" y="393700"/>
                  </a:lnTo>
                  <a:lnTo>
                    <a:pt x="349108" y="431800"/>
                  </a:lnTo>
                  <a:lnTo>
                    <a:pt x="337669" y="457200"/>
                  </a:lnTo>
                  <a:lnTo>
                    <a:pt x="327038" y="469900"/>
                  </a:lnTo>
                  <a:lnTo>
                    <a:pt x="317267" y="482600"/>
                  </a:lnTo>
                  <a:lnTo>
                    <a:pt x="308357" y="508000"/>
                  </a:lnTo>
                  <a:lnTo>
                    <a:pt x="300308" y="520700"/>
                  </a:lnTo>
                  <a:lnTo>
                    <a:pt x="293155" y="546100"/>
                  </a:lnTo>
                  <a:lnTo>
                    <a:pt x="286937" y="558800"/>
                  </a:lnTo>
                  <a:lnTo>
                    <a:pt x="281652" y="584200"/>
                  </a:lnTo>
                  <a:lnTo>
                    <a:pt x="277302" y="596900"/>
                  </a:lnTo>
                  <a:lnTo>
                    <a:pt x="273903" y="622300"/>
                  </a:lnTo>
                  <a:lnTo>
                    <a:pt x="271475" y="635000"/>
                  </a:lnTo>
                  <a:lnTo>
                    <a:pt x="270018" y="660400"/>
                  </a:lnTo>
                  <a:lnTo>
                    <a:pt x="269533" y="673100"/>
                  </a:lnTo>
                  <a:lnTo>
                    <a:pt x="270018" y="698500"/>
                  </a:lnTo>
                  <a:lnTo>
                    <a:pt x="271475" y="723900"/>
                  </a:lnTo>
                  <a:lnTo>
                    <a:pt x="273902" y="736600"/>
                  </a:lnTo>
                  <a:lnTo>
                    <a:pt x="277301" y="762000"/>
                  </a:lnTo>
                  <a:lnTo>
                    <a:pt x="281652" y="774700"/>
                  </a:lnTo>
                  <a:lnTo>
                    <a:pt x="286937" y="800100"/>
                  </a:lnTo>
                  <a:lnTo>
                    <a:pt x="293155" y="812800"/>
                  </a:lnTo>
                  <a:lnTo>
                    <a:pt x="300307" y="838200"/>
                  </a:lnTo>
                  <a:lnTo>
                    <a:pt x="308357" y="850900"/>
                  </a:lnTo>
                  <a:lnTo>
                    <a:pt x="317267" y="863600"/>
                  </a:lnTo>
                  <a:lnTo>
                    <a:pt x="327038" y="889000"/>
                  </a:lnTo>
                  <a:lnTo>
                    <a:pt x="337669" y="901700"/>
                  </a:lnTo>
                  <a:lnTo>
                    <a:pt x="349108" y="914400"/>
                  </a:lnTo>
                  <a:lnTo>
                    <a:pt x="361301" y="939800"/>
                  </a:lnTo>
                  <a:lnTo>
                    <a:pt x="402337" y="977900"/>
                  </a:lnTo>
                  <a:lnTo>
                    <a:pt x="432971" y="1003300"/>
                  </a:lnTo>
                  <a:lnTo>
                    <a:pt x="466001" y="1028700"/>
                  </a:lnTo>
                  <a:lnTo>
                    <a:pt x="483245" y="1041400"/>
                  </a:lnTo>
                  <a:lnTo>
                    <a:pt x="500950" y="1041400"/>
                  </a:lnTo>
                  <a:lnTo>
                    <a:pt x="519114" y="1054100"/>
                  </a:lnTo>
                  <a:lnTo>
                    <a:pt x="537650" y="1054100"/>
                  </a:lnTo>
                  <a:lnTo>
                    <a:pt x="556469" y="1066800"/>
                  </a:lnTo>
                  <a:lnTo>
                    <a:pt x="575572" y="1066800"/>
                  </a:lnTo>
                  <a:lnTo>
                    <a:pt x="594959" y="1079500"/>
                  </a:lnTo>
                  <a:lnTo>
                    <a:pt x="1215043" y="1079500"/>
                  </a:lnTo>
                  <a:lnTo>
                    <a:pt x="1194721" y="1104900"/>
                  </a:lnTo>
                  <a:lnTo>
                    <a:pt x="1173143" y="1130300"/>
                  </a:lnTo>
                  <a:lnTo>
                    <a:pt x="1150307" y="1155700"/>
                  </a:lnTo>
                  <a:lnTo>
                    <a:pt x="1126327" y="1181100"/>
                  </a:lnTo>
                  <a:lnTo>
                    <a:pt x="1101315" y="1193800"/>
                  </a:lnTo>
                  <a:lnTo>
                    <a:pt x="1075271" y="1219200"/>
                  </a:lnTo>
                  <a:lnTo>
                    <a:pt x="1020222" y="1257300"/>
                  </a:lnTo>
                  <a:lnTo>
                    <a:pt x="961973" y="1282700"/>
                  </a:lnTo>
                  <a:lnTo>
                    <a:pt x="931699" y="1295400"/>
                  </a:lnTo>
                  <a:lnTo>
                    <a:pt x="837602" y="1333500"/>
                  </a:lnTo>
                  <a:close/>
                </a:path>
                <a:path w="1348104" h="1346200">
                  <a:moveTo>
                    <a:pt x="1215043" y="1079500"/>
                  </a:moveTo>
                  <a:lnTo>
                    <a:pt x="752709" y="1079500"/>
                  </a:lnTo>
                  <a:lnTo>
                    <a:pt x="772095" y="1066800"/>
                  </a:lnTo>
                  <a:lnTo>
                    <a:pt x="791198" y="1066800"/>
                  </a:lnTo>
                  <a:lnTo>
                    <a:pt x="810017" y="1054100"/>
                  </a:lnTo>
                  <a:lnTo>
                    <a:pt x="828553" y="1054100"/>
                  </a:lnTo>
                  <a:lnTo>
                    <a:pt x="846718" y="1041400"/>
                  </a:lnTo>
                  <a:lnTo>
                    <a:pt x="864422" y="1041400"/>
                  </a:lnTo>
                  <a:lnTo>
                    <a:pt x="898451" y="1016000"/>
                  </a:lnTo>
                  <a:lnTo>
                    <a:pt x="930322" y="990600"/>
                  </a:lnTo>
                  <a:lnTo>
                    <a:pt x="959718" y="965200"/>
                  </a:lnTo>
                  <a:lnTo>
                    <a:pt x="998559" y="914400"/>
                  </a:lnTo>
                  <a:lnTo>
                    <a:pt x="1009997" y="901700"/>
                  </a:lnTo>
                  <a:lnTo>
                    <a:pt x="1020629" y="889000"/>
                  </a:lnTo>
                  <a:lnTo>
                    <a:pt x="1030399" y="863600"/>
                  </a:lnTo>
                  <a:lnTo>
                    <a:pt x="1039309" y="850900"/>
                  </a:lnTo>
                  <a:lnTo>
                    <a:pt x="1047359" y="838200"/>
                  </a:lnTo>
                  <a:lnTo>
                    <a:pt x="1054511" y="812800"/>
                  </a:lnTo>
                  <a:lnTo>
                    <a:pt x="1060730" y="800100"/>
                  </a:lnTo>
                  <a:lnTo>
                    <a:pt x="1066015" y="774700"/>
                  </a:lnTo>
                  <a:lnTo>
                    <a:pt x="1070367" y="762000"/>
                  </a:lnTo>
                  <a:lnTo>
                    <a:pt x="1073766" y="736600"/>
                  </a:lnTo>
                  <a:lnTo>
                    <a:pt x="1076193" y="723900"/>
                  </a:lnTo>
                  <a:lnTo>
                    <a:pt x="1077650" y="698500"/>
                  </a:lnTo>
                  <a:lnTo>
                    <a:pt x="1078136" y="673100"/>
                  </a:lnTo>
                  <a:lnTo>
                    <a:pt x="1077650" y="660400"/>
                  </a:lnTo>
                  <a:lnTo>
                    <a:pt x="1076193" y="635000"/>
                  </a:lnTo>
                  <a:lnTo>
                    <a:pt x="1073766" y="622300"/>
                  </a:lnTo>
                  <a:lnTo>
                    <a:pt x="1070367" y="596900"/>
                  </a:lnTo>
                  <a:lnTo>
                    <a:pt x="1066016" y="584200"/>
                  </a:lnTo>
                  <a:lnTo>
                    <a:pt x="1060731" y="558800"/>
                  </a:lnTo>
                  <a:lnTo>
                    <a:pt x="1054512" y="546100"/>
                  </a:lnTo>
                  <a:lnTo>
                    <a:pt x="1047360" y="520700"/>
                  </a:lnTo>
                  <a:lnTo>
                    <a:pt x="1039310" y="508000"/>
                  </a:lnTo>
                  <a:lnTo>
                    <a:pt x="1030400" y="482600"/>
                  </a:lnTo>
                  <a:lnTo>
                    <a:pt x="1020629" y="469900"/>
                  </a:lnTo>
                  <a:lnTo>
                    <a:pt x="1009998" y="457200"/>
                  </a:lnTo>
                  <a:lnTo>
                    <a:pt x="998559" y="431800"/>
                  </a:lnTo>
                  <a:lnTo>
                    <a:pt x="959718" y="393700"/>
                  </a:lnTo>
                  <a:lnTo>
                    <a:pt x="930322" y="368300"/>
                  </a:lnTo>
                  <a:lnTo>
                    <a:pt x="898451" y="342900"/>
                  </a:lnTo>
                  <a:lnTo>
                    <a:pt x="864422" y="317500"/>
                  </a:lnTo>
                  <a:lnTo>
                    <a:pt x="846718" y="317500"/>
                  </a:lnTo>
                  <a:lnTo>
                    <a:pt x="828553" y="304800"/>
                  </a:lnTo>
                  <a:lnTo>
                    <a:pt x="810017" y="292100"/>
                  </a:lnTo>
                  <a:lnTo>
                    <a:pt x="772094" y="292100"/>
                  </a:lnTo>
                  <a:lnTo>
                    <a:pt x="752708" y="279400"/>
                  </a:lnTo>
                  <a:lnTo>
                    <a:pt x="673834" y="279400"/>
                  </a:lnTo>
                  <a:lnTo>
                    <a:pt x="673834" y="0"/>
                  </a:lnTo>
                  <a:lnTo>
                    <a:pt x="706938" y="0"/>
                  </a:lnTo>
                  <a:lnTo>
                    <a:pt x="739882" y="12700"/>
                  </a:lnTo>
                  <a:lnTo>
                    <a:pt x="805293" y="12700"/>
                  </a:lnTo>
                  <a:lnTo>
                    <a:pt x="869441" y="38100"/>
                  </a:lnTo>
                  <a:lnTo>
                    <a:pt x="900806" y="38100"/>
                  </a:lnTo>
                  <a:lnTo>
                    <a:pt x="961973" y="63500"/>
                  </a:lnTo>
                  <a:lnTo>
                    <a:pt x="991481" y="88900"/>
                  </a:lnTo>
                  <a:lnTo>
                    <a:pt x="1020222" y="101600"/>
                  </a:lnTo>
                  <a:lnTo>
                    <a:pt x="1048196" y="114300"/>
                  </a:lnTo>
                  <a:lnTo>
                    <a:pt x="1075271" y="139700"/>
                  </a:lnTo>
                  <a:lnTo>
                    <a:pt x="1101315" y="152400"/>
                  </a:lnTo>
                  <a:lnTo>
                    <a:pt x="1126327" y="177800"/>
                  </a:lnTo>
                  <a:lnTo>
                    <a:pt x="1173143" y="228600"/>
                  </a:lnTo>
                  <a:lnTo>
                    <a:pt x="1215043" y="279400"/>
                  </a:lnTo>
                  <a:lnTo>
                    <a:pt x="1251825" y="330200"/>
                  </a:lnTo>
                  <a:lnTo>
                    <a:pt x="1282959" y="393700"/>
                  </a:lnTo>
                  <a:lnTo>
                    <a:pt x="1296375" y="419100"/>
                  </a:lnTo>
                  <a:lnTo>
                    <a:pt x="1308296" y="457200"/>
                  </a:lnTo>
                  <a:lnTo>
                    <a:pt x="1318660" y="482600"/>
                  </a:lnTo>
                  <a:lnTo>
                    <a:pt x="1327468" y="520700"/>
                  </a:lnTo>
                  <a:lnTo>
                    <a:pt x="1334721" y="546100"/>
                  </a:lnTo>
                  <a:lnTo>
                    <a:pt x="1340385" y="584200"/>
                  </a:lnTo>
                  <a:lnTo>
                    <a:pt x="1344432" y="609600"/>
                  </a:lnTo>
                  <a:lnTo>
                    <a:pt x="1346860" y="647700"/>
                  </a:lnTo>
                  <a:lnTo>
                    <a:pt x="1347670" y="673100"/>
                  </a:lnTo>
                  <a:lnTo>
                    <a:pt x="1346860" y="711200"/>
                  </a:lnTo>
                  <a:lnTo>
                    <a:pt x="1344432" y="749300"/>
                  </a:lnTo>
                  <a:lnTo>
                    <a:pt x="1340386" y="774700"/>
                  </a:lnTo>
                  <a:lnTo>
                    <a:pt x="1334722" y="812800"/>
                  </a:lnTo>
                  <a:lnTo>
                    <a:pt x="1327469" y="838200"/>
                  </a:lnTo>
                  <a:lnTo>
                    <a:pt x="1318661" y="876300"/>
                  </a:lnTo>
                  <a:lnTo>
                    <a:pt x="1308296" y="901700"/>
                  </a:lnTo>
                  <a:lnTo>
                    <a:pt x="1296376" y="939800"/>
                  </a:lnTo>
                  <a:lnTo>
                    <a:pt x="1282960" y="965200"/>
                  </a:lnTo>
                  <a:lnTo>
                    <a:pt x="1268110" y="990600"/>
                  </a:lnTo>
                  <a:lnTo>
                    <a:pt x="1251826" y="1028700"/>
                  </a:lnTo>
                  <a:lnTo>
                    <a:pt x="1234107" y="1054100"/>
                  </a:lnTo>
                  <a:lnTo>
                    <a:pt x="1215043" y="1079500"/>
                  </a:lnTo>
                  <a:close/>
                </a:path>
                <a:path w="1348104" h="1346200">
                  <a:moveTo>
                    <a:pt x="772667" y="1346200"/>
                  </a:moveTo>
                  <a:lnTo>
                    <a:pt x="575001" y="1346200"/>
                  </a:lnTo>
                  <a:lnTo>
                    <a:pt x="542375" y="1333500"/>
                  </a:lnTo>
                  <a:lnTo>
                    <a:pt x="805292" y="1333500"/>
                  </a:lnTo>
                  <a:lnTo>
                    <a:pt x="772667" y="1346200"/>
                  </a:lnTo>
                  <a:close/>
                </a:path>
              </a:pathLst>
            </a:custGeom>
            <a:solidFill>
              <a:srgbClr val="494E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379907" y="3698161"/>
              <a:ext cx="673735" cy="1246505"/>
            </a:xfrm>
            <a:custGeom>
              <a:avLst/>
              <a:gdLst/>
              <a:ahLst/>
              <a:cxnLst/>
              <a:rect l="l" t="t" r="r" b="b"/>
              <a:pathLst>
                <a:path w="673734" h="1246504">
                  <a:moveTo>
                    <a:pt x="286365" y="1246046"/>
                  </a:moveTo>
                  <a:lnTo>
                    <a:pt x="247318" y="1239344"/>
                  </a:lnTo>
                  <a:lnTo>
                    <a:pt x="212016" y="1221651"/>
                  </a:lnTo>
                  <a:lnTo>
                    <a:pt x="183340" y="1194508"/>
                  </a:lnTo>
                  <a:lnTo>
                    <a:pt x="163713" y="1160092"/>
                  </a:lnTo>
                  <a:lnTo>
                    <a:pt x="154962" y="1121451"/>
                  </a:lnTo>
                  <a:lnTo>
                    <a:pt x="154601" y="1108294"/>
                  </a:lnTo>
                  <a:lnTo>
                    <a:pt x="155546" y="1095166"/>
                  </a:lnTo>
                  <a:lnTo>
                    <a:pt x="166004" y="1056951"/>
                  </a:lnTo>
                  <a:lnTo>
                    <a:pt x="187140" y="1023440"/>
                  </a:lnTo>
                  <a:lnTo>
                    <a:pt x="216996" y="997598"/>
                  </a:lnTo>
                  <a:lnTo>
                    <a:pt x="241223" y="980924"/>
                  </a:lnTo>
                  <a:lnTo>
                    <a:pt x="264055" y="962633"/>
                  </a:lnTo>
                  <a:lnTo>
                    <a:pt x="305530" y="921198"/>
                  </a:lnTo>
                  <a:lnTo>
                    <a:pt x="340612" y="874227"/>
                  </a:lnTo>
                  <a:lnTo>
                    <a:pt x="368493" y="822655"/>
                  </a:lnTo>
                  <a:lnTo>
                    <a:pt x="388665" y="767609"/>
                  </a:lnTo>
                  <a:lnTo>
                    <a:pt x="400620" y="710214"/>
                  </a:lnTo>
                  <a:lnTo>
                    <a:pt x="404194" y="651697"/>
                  </a:lnTo>
                  <a:lnTo>
                    <a:pt x="402776" y="622476"/>
                  </a:lnTo>
                  <a:lnTo>
                    <a:pt x="393581" y="564418"/>
                  </a:lnTo>
                  <a:lnTo>
                    <a:pt x="376179" y="508597"/>
                  </a:lnTo>
                  <a:lnTo>
                    <a:pt x="350751" y="455599"/>
                  </a:lnTo>
                  <a:lnTo>
                    <a:pt x="318100" y="407094"/>
                  </a:lnTo>
                  <a:lnTo>
                    <a:pt x="278568" y="363590"/>
                  </a:lnTo>
                  <a:lnTo>
                    <a:pt x="233402" y="326459"/>
                  </a:lnTo>
                  <a:lnTo>
                    <a:pt x="183073" y="296089"/>
                  </a:lnTo>
                  <a:lnTo>
                    <a:pt x="129168" y="273437"/>
                  </a:lnTo>
                  <a:lnTo>
                    <a:pt x="100974" y="265066"/>
                  </a:lnTo>
                  <a:lnTo>
                    <a:pt x="88280" y="261126"/>
                  </a:lnTo>
                  <a:lnTo>
                    <a:pt x="53603" y="242240"/>
                  </a:lnTo>
                  <a:lnTo>
                    <a:pt x="25868" y="214134"/>
                  </a:lnTo>
                  <a:lnTo>
                    <a:pt x="7427" y="179068"/>
                  </a:lnTo>
                  <a:lnTo>
                    <a:pt x="0" y="140151"/>
                  </a:lnTo>
                  <a:lnTo>
                    <a:pt x="87" y="126989"/>
                  </a:lnTo>
                  <a:lnTo>
                    <a:pt x="8118" y="88193"/>
                  </a:lnTo>
                  <a:lnTo>
                    <a:pt x="27005" y="53516"/>
                  </a:lnTo>
                  <a:lnTo>
                    <a:pt x="55110" y="25781"/>
                  </a:lnTo>
                  <a:lnTo>
                    <a:pt x="90176" y="7340"/>
                  </a:lnTo>
                  <a:lnTo>
                    <a:pt x="128142" y="0"/>
                  </a:lnTo>
                  <a:lnTo>
                    <a:pt x="142254" y="0"/>
                  </a:lnTo>
                  <a:lnTo>
                    <a:pt x="215347" y="18043"/>
                  </a:lnTo>
                  <a:lnTo>
                    <a:pt x="260957" y="35277"/>
                  </a:lnTo>
                  <a:lnTo>
                    <a:pt x="305188" y="55795"/>
                  </a:lnTo>
                  <a:lnTo>
                    <a:pt x="348039" y="79595"/>
                  </a:lnTo>
                  <a:lnTo>
                    <a:pt x="389070" y="106412"/>
                  </a:lnTo>
                  <a:lnTo>
                    <a:pt x="427840" y="135980"/>
                  </a:lnTo>
                  <a:lnTo>
                    <a:pt x="464348" y="168298"/>
                  </a:lnTo>
                  <a:lnTo>
                    <a:pt x="498595" y="203366"/>
                  </a:lnTo>
                  <a:lnTo>
                    <a:pt x="530235" y="240805"/>
                  </a:lnTo>
                  <a:lnTo>
                    <a:pt x="558920" y="280231"/>
                  </a:lnTo>
                  <a:lnTo>
                    <a:pt x="584652" y="321646"/>
                  </a:lnTo>
                  <a:lnTo>
                    <a:pt x="607430" y="365050"/>
                  </a:lnTo>
                  <a:lnTo>
                    <a:pt x="627031" y="409977"/>
                  </a:lnTo>
                  <a:lnTo>
                    <a:pt x="643233" y="455964"/>
                  </a:lnTo>
                  <a:lnTo>
                    <a:pt x="656035" y="503011"/>
                  </a:lnTo>
                  <a:lnTo>
                    <a:pt x="665438" y="551118"/>
                  </a:lnTo>
                  <a:lnTo>
                    <a:pt x="671361" y="599776"/>
                  </a:lnTo>
                  <a:lnTo>
                    <a:pt x="673733" y="648476"/>
                  </a:lnTo>
                  <a:lnTo>
                    <a:pt x="673733" y="651697"/>
                  </a:lnTo>
                  <a:lnTo>
                    <a:pt x="672525" y="697220"/>
                  </a:lnTo>
                  <a:lnTo>
                    <a:pt x="667767" y="746005"/>
                  </a:lnTo>
                  <a:lnTo>
                    <a:pt x="659516" y="794323"/>
                  </a:lnTo>
                  <a:lnTo>
                    <a:pt x="647842" y="841662"/>
                  </a:lnTo>
                  <a:lnTo>
                    <a:pt x="632744" y="888023"/>
                  </a:lnTo>
                  <a:lnTo>
                    <a:pt x="614222" y="933406"/>
                  </a:lnTo>
                  <a:lnTo>
                    <a:pt x="592488" y="977341"/>
                  </a:lnTo>
                  <a:lnTo>
                    <a:pt x="567754" y="1019359"/>
                  </a:lnTo>
                  <a:lnTo>
                    <a:pt x="540019" y="1059460"/>
                  </a:lnTo>
                  <a:lnTo>
                    <a:pt x="509283" y="1097644"/>
                  </a:lnTo>
                  <a:lnTo>
                    <a:pt x="475883" y="1133521"/>
                  </a:lnTo>
                  <a:lnTo>
                    <a:pt x="440157" y="1166702"/>
                  </a:lnTo>
                  <a:lnTo>
                    <a:pt x="402105" y="1197188"/>
                  </a:lnTo>
                  <a:lnTo>
                    <a:pt x="361726" y="1224977"/>
                  </a:lnTo>
                  <a:lnTo>
                    <a:pt x="325673" y="1241085"/>
                  </a:lnTo>
                  <a:lnTo>
                    <a:pt x="299522" y="1245685"/>
                  </a:lnTo>
                  <a:lnTo>
                    <a:pt x="286365" y="1246046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1632204" y="3101629"/>
            <a:ext cx="5452745" cy="2425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799"/>
              </a:lnSpc>
              <a:spcBef>
                <a:spcPts val="100"/>
              </a:spcBef>
            </a:pPr>
            <a:r>
              <a:rPr sz="3400" spc="-220" dirty="0">
                <a:solidFill>
                  <a:srgbClr val="6A8240"/>
                </a:solidFill>
                <a:latin typeface="Arial Black"/>
                <a:cs typeface="Arial Black"/>
              </a:rPr>
              <a:t>Enabling</a:t>
            </a:r>
            <a:r>
              <a:rPr sz="3400" spc="-29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20" dirty="0">
                <a:solidFill>
                  <a:srgbClr val="6A8240"/>
                </a:solidFill>
                <a:latin typeface="Arial Black"/>
                <a:cs typeface="Arial Black"/>
              </a:rPr>
              <a:t>local</a:t>
            </a:r>
            <a:r>
              <a:rPr sz="3400" spc="-28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30" dirty="0">
                <a:solidFill>
                  <a:srgbClr val="6A8240"/>
                </a:solidFill>
                <a:latin typeface="Arial Black"/>
                <a:cs typeface="Arial Black"/>
              </a:rPr>
              <a:t>production </a:t>
            </a:r>
            <a:r>
              <a:rPr sz="3400" spc="-280" dirty="0">
                <a:solidFill>
                  <a:srgbClr val="6A8240"/>
                </a:solidFill>
                <a:latin typeface="Arial Black"/>
                <a:cs typeface="Arial Black"/>
              </a:rPr>
              <a:t>is</a:t>
            </a:r>
            <a:r>
              <a:rPr sz="3400" spc="-32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00" dirty="0">
                <a:solidFill>
                  <a:srgbClr val="6A8240"/>
                </a:solidFill>
                <a:latin typeface="Arial Black"/>
                <a:cs typeface="Arial Black"/>
              </a:rPr>
              <a:t>one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85" dirty="0">
                <a:solidFill>
                  <a:srgbClr val="6A8240"/>
                </a:solidFill>
                <a:latin typeface="Arial Black"/>
                <a:cs typeface="Arial Black"/>
              </a:rPr>
              <a:t>of</a:t>
            </a:r>
            <a:r>
              <a:rPr sz="3400" spc="-32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85" dirty="0">
                <a:solidFill>
                  <a:srgbClr val="6A8240"/>
                </a:solidFill>
                <a:latin typeface="Arial Black"/>
                <a:cs typeface="Arial Black"/>
              </a:rPr>
              <a:t>the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0" dirty="0">
                <a:solidFill>
                  <a:srgbClr val="6A8240"/>
                </a:solidFill>
                <a:latin typeface="Arial Black"/>
                <a:cs typeface="Arial Black"/>
              </a:rPr>
              <a:t>most </a:t>
            </a:r>
            <a:r>
              <a:rPr sz="3400" spc="-165" dirty="0">
                <a:solidFill>
                  <a:srgbClr val="6A8240"/>
                </a:solidFill>
                <a:latin typeface="Arial Black"/>
                <a:cs typeface="Arial Black"/>
              </a:rPr>
              <a:t>important</a:t>
            </a:r>
            <a:r>
              <a:rPr sz="3400" spc="-29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60" dirty="0">
                <a:solidFill>
                  <a:srgbClr val="6A8240"/>
                </a:solidFill>
                <a:latin typeface="Arial Black"/>
                <a:cs typeface="Arial Black"/>
              </a:rPr>
              <a:t>reasons</a:t>
            </a:r>
            <a:r>
              <a:rPr sz="3400" spc="-29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5" dirty="0">
                <a:solidFill>
                  <a:srgbClr val="6A8240"/>
                </a:solidFill>
                <a:latin typeface="Arial Black"/>
                <a:cs typeface="Arial Black"/>
              </a:rPr>
              <a:t>for </a:t>
            </a:r>
            <a:r>
              <a:rPr sz="3400" spc="-185" dirty="0">
                <a:solidFill>
                  <a:srgbClr val="6A8240"/>
                </a:solidFill>
                <a:latin typeface="Arial Black"/>
                <a:cs typeface="Arial Black"/>
              </a:rPr>
              <a:t>buying</a:t>
            </a:r>
            <a:r>
              <a:rPr sz="3400" spc="-29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04" dirty="0">
                <a:solidFill>
                  <a:srgbClr val="6A8240"/>
                </a:solidFill>
                <a:latin typeface="Arial Black"/>
                <a:cs typeface="Arial Black"/>
              </a:rPr>
              <a:t>this</a:t>
            </a:r>
            <a:r>
              <a:rPr sz="3400" spc="-290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20" dirty="0">
                <a:solidFill>
                  <a:srgbClr val="6A8240"/>
                </a:solidFill>
                <a:latin typeface="Arial Black"/>
                <a:cs typeface="Arial Black"/>
              </a:rPr>
              <a:t>coal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124828" y="6288194"/>
            <a:ext cx="462661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13535" marR="5080" indent="-1601470">
              <a:lnSpc>
                <a:spcPct val="115799"/>
              </a:lnSpc>
              <a:spcBef>
                <a:spcPts val="100"/>
              </a:spcBef>
            </a:pPr>
            <a:r>
              <a:rPr sz="3400" spc="-254" dirty="0">
                <a:solidFill>
                  <a:srgbClr val="6A8240"/>
                </a:solidFill>
                <a:latin typeface="Arial Black"/>
                <a:cs typeface="Arial Black"/>
              </a:rPr>
              <a:t>They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114" dirty="0">
                <a:solidFill>
                  <a:srgbClr val="6A8240"/>
                </a:solidFill>
                <a:latin typeface="Arial Black"/>
                <a:cs typeface="Arial Black"/>
              </a:rPr>
              <a:t>don't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320" dirty="0">
                <a:solidFill>
                  <a:srgbClr val="6A8240"/>
                </a:solidFill>
                <a:latin typeface="Arial Black"/>
                <a:cs typeface="Arial Black"/>
              </a:rPr>
              <a:t>know</a:t>
            </a:r>
            <a:r>
              <a:rPr sz="3400" spc="-315" dirty="0">
                <a:solidFill>
                  <a:srgbClr val="6A8240"/>
                </a:solidFill>
                <a:latin typeface="Arial Black"/>
                <a:cs typeface="Arial Black"/>
              </a:rPr>
              <a:t> </a:t>
            </a:r>
            <a:r>
              <a:rPr sz="3400" spc="-305" dirty="0">
                <a:solidFill>
                  <a:srgbClr val="6A8240"/>
                </a:solidFill>
                <a:latin typeface="Arial Black"/>
                <a:cs typeface="Arial Black"/>
              </a:rPr>
              <a:t>what </a:t>
            </a:r>
            <a:r>
              <a:rPr sz="3400" spc="-215" dirty="0">
                <a:solidFill>
                  <a:srgbClr val="6A8240"/>
                </a:solidFill>
                <a:latin typeface="Arial Black"/>
                <a:cs typeface="Arial Black"/>
              </a:rPr>
              <a:t>peat</a:t>
            </a:r>
            <a:r>
              <a:rPr sz="3400" spc="-305" dirty="0">
                <a:solidFill>
                  <a:srgbClr val="6A8240"/>
                </a:solidFill>
                <a:latin typeface="Arial Black"/>
                <a:cs typeface="Arial Black"/>
              </a:rPr>
              <a:t> is</a:t>
            </a:r>
            <a:endParaRPr sz="3400">
              <a:latin typeface="Arial Black"/>
              <a:cs typeface="Arial Black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041964" y="6714180"/>
            <a:ext cx="676275" cy="40894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500" spc="-25" dirty="0">
                <a:solidFill>
                  <a:srgbClr val="FFFFFF"/>
                </a:solidFill>
                <a:latin typeface="Arial"/>
                <a:cs typeface="Arial"/>
              </a:rPr>
              <a:t>29%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9705971" y="6252504"/>
            <a:ext cx="1348105" cy="1346200"/>
            <a:chOff x="9705971" y="6252504"/>
            <a:chExt cx="1348105" cy="1346200"/>
          </a:xfrm>
        </p:grpSpPr>
        <p:sp>
          <p:nvSpPr>
            <p:cNvPr id="24" name="object 24"/>
            <p:cNvSpPr/>
            <p:nvPr/>
          </p:nvSpPr>
          <p:spPr>
            <a:xfrm>
              <a:off x="9705971" y="6252504"/>
              <a:ext cx="1348105" cy="1346200"/>
            </a:xfrm>
            <a:custGeom>
              <a:avLst/>
              <a:gdLst/>
              <a:ahLst/>
              <a:cxnLst/>
              <a:rect l="l" t="t" r="r" b="b"/>
              <a:pathLst>
                <a:path w="1348104" h="1346200">
                  <a:moveTo>
                    <a:pt x="837602" y="1333500"/>
                  </a:moveTo>
                  <a:lnTo>
                    <a:pt x="510065" y="1333500"/>
                  </a:lnTo>
                  <a:lnTo>
                    <a:pt x="415968" y="1295400"/>
                  </a:lnTo>
                  <a:lnTo>
                    <a:pt x="356186" y="1270000"/>
                  </a:lnTo>
                  <a:lnTo>
                    <a:pt x="299471" y="1244600"/>
                  </a:lnTo>
                  <a:lnTo>
                    <a:pt x="246352" y="1193800"/>
                  </a:lnTo>
                  <a:lnTo>
                    <a:pt x="221340" y="1181100"/>
                  </a:lnTo>
                  <a:lnTo>
                    <a:pt x="174524" y="1130300"/>
                  </a:lnTo>
                  <a:lnTo>
                    <a:pt x="132624" y="1079500"/>
                  </a:lnTo>
                  <a:lnTo>
                    <a:pt x="95841" y="1028700"/>
                  </a:lnTo>
                  <a:lnTo>
                    <a:pt x="79557" y="990600"/>
                  </a:lnTo>
                  <a:lnTo>
                    <a:pt x="64707" y="965200"/>
                  </a:lnTo>
                  <a:lnTo>
                    <a:pt x="51291" y="939800"/>
                  </a:lnTo>
                  <a:lnTo>
                    <a:pt x="39371" y="901700"/>
                  </a:lnTo>
                  <a:lnTo>
                    <a:pt x="29006" y="876300"/>
                  </a:lnTo>
                  <a:lnTo>
                    <a:pt x="20199" y="838200"/>
                  </a:lnTo>
                  <a:lnTo>
                    <a:pt x="12947" y="812800"/>
                  </a:lnTo>
                  <a:lnTo>
                    <a:pt x="7282" y="774700"/>
                  </a:lnTo>
                  <a:lnTo>
                    <a:pt x="3236" y="749300"/>
                  </a:lnTo>
                  <a:lnTo>
                    <a:pt x="808" y="711200"/>
                  </a:lnTo>
                  <a:lnTo>
                    <a:pt x="0" y="673100"/>
                  </a:lnTo>
                  <a:lnTo>
                    <a:pt x="808" y="647700"/>
                  </a:lnTo>
                  <a:lnTo>
                    <a:pt x="3236" y="609600"/>
                  </a:lnTo>
                  <a:lnTo>
                    <a:pt x="7282" y="584200"/>
                  </a:lnTo>
                  <a:lnTo>
                    <a:pt x="12946" y="546100"/>
                  </a:lnTo>
                  <a:lnTo>
                    <a:pt x="20198" y="520700"/>
                  </a:lnTo>
                  <a:lnTo>
                    <a:pt x="29006" y="482600"/>
                  </a:lnTo>
                  <a:lnTo>
                    <a:pt x="39370" y="457200"/>
                  </a:lnTo>
                  <a:lnTo>
                    <a:pt x="51290" y="419100"/>
                  </a:lnTo>
                  <a:lnTo>
                    <a:pt x="64706" y="393700"/>
                  </a:lnTo>
                  <a:lnTo>
                    <a:pt x="79556" y="355600"/>
                  </a:lnTo>
                  <a:lnTo>
                    <a:pt x="113560" y="304800"/>
                  </a:lnTo>
                  <a:lnTo>
                    <a:pt x="152946" y="254000"/>
                  </a:lnTo>
                  <a:lnTo>
                    <a:pt x="197360" y="203200"/>
                  </a:lnTo>
                  <a:lnTo>
                    <a:pt x="246352" y="152400"/>
                  </a:lnTo>
                  <a:lnTo>
                    <a:pt x="272395" y="139700"/>
                  </a:lnTo>
                  <a:lnTo>
                    <a:pt x="299470" y="114300"/>
                  </a:lnTo>
                  <a:lnTo>
                    <a:pt x="327444" y="101600"/>
                  </a:lnTo>
                  <a:lnTo>
                    <a:pt x="356186" y="88900"/>
                  </a:lnTo>
                  <a:lnTo>
                    <a:pt x="385693" y="63500"/>
                  </a:lnTo>
                  <a:lnTo>
                    <a:pt x="446861" y="38100"/>
                  </a:lnTo>
                  <a:lnTo>
                    <a:pt x="478227" y="38100"/>
                  </a:lnTo>
                  <a:lnTo>
                    <a:pt x="542375" y="12700"/>
                  </a:lnTo>
                  <a:lnTo>
                    <a:pt x="607786" y="12700"/>
                  </a:lnTo>
                  <a:lnTo>
                    <a:pt x="640730" y="0"/>
                  </a:lnTo>
                  <a:lnTo>
                    <a:pt x="673834" y="0"/>
                  </a:lnTo>
                  <a:lnTo>
                    <a:pt x="673834" y="279400"/>
                  </a:lnTo>
                  <a:lnTo>
                    <a:pt x="594958" y="279400"/>
                  </a:lnTo>
                  <a:lnTo>
                    <a:pt x="575572" y="292100"/>
                  </a:lnTo>
                  <a:lnTo>
                    <a:pt x="537650" y="292100"/>
                  </a:lnTo>
                  <a:lnTo>
                    <a:pt x="519114" y="304800"/>
                  </a:lnTo>
                  <a:lnTo>
                    <a:pt x="500949" y="317500"/>
                  </a:lnTo>
                  <a:lnTo>
                    <a:pt x="483245" y="317500"/>
                  </a:lnTo>
                  <a:lnTo>
                    <a:pt x="449216" y="342900"/>
                  </a:lnTo>
                  <a:lnTo>
                    <a:pt x="417345" y="368300"/>
                  </a:lnTo>
                  <a:lnTo>
                    <a:pt x="387949" y="393700"/>
                  </a:lnTo>
                  <a:lnTo>
                    <a:pt x="349108" y="431800"/>
                  </a:lnTo>
                  <a:lnTo>
                    <a:pt x="337669" y="457200"/>
                  </a:lnTo>
                  <a:lnTo>
                    <a:pt x="327038" y="469900"/>
                  </a:lnTo>
                  <a:lnTo>
                    <a:pt x="317267" y="482600"/>
                  </a:lnTo>
                  <a:lnTo>
                    <a:pt x="308357" y="508000"/>
                  </a:lnTo>
                  <a:lnTo>
                    <a:pt x="300308" y="520700"/>
                  </a:lnTo>
                  <a:lnTo>
                    <a:pt x="293155" y="546100"/>
                  </a:lnTo>
                  <a:lnTo>
                    <a:pt x="286937" y="558800"/>
                  </a:lnTo>
                  <a:lnTo>
                    <a:pt x="281652" y="584200"/>
                  </a:lnTo>
                  <a:lnTo>
                    <a:pt x="277302" y="596900"/>
                  </a:lnTo>
                  <a:lnTo>
                    <a:pt x="273903" y="622300"/>
                  </a:lnTo>
                  <a:lnTo>
                    <a:pt x="271475" y="635000"/>
                  </a:lnTo>
                  <a:lnTo>
                    <a:pt x="270018" y="660400"/>
                  </a:lnTo>
                  <a:lnTo>
                    <a:pt x="269533" y="673100"/>
                  </a:lnTo>
                  <a:lnTo>
                    <a:pt x="270018" y="698500"/>
                  </a:lnTo>
                  <a:lnTo>
                    <a:pt x="271475" y="723900"/>
                  </a:lnTo>
                  <a:lnTo>
                    <a:pt x="273902" y="736600"/>
                  </a:lnTo>
                  <a:lnTo>
                    <a:pt x="277301" y="762000"/>
                  </a:lnTo>
                  <a:lnTo>
                    <a:pt x="281652" y="774700"/>
                  </a:lnTo>
                  <a:lnTo>
                    <a:pt x="286937" y="800100"/>
                  </a:lnTo>
                  <a:lnTo>
                    <a:pt x="293155" y="812800"/>
                  </a:lnTo>
                  <a:lnTo>
                    <a:pt x="300307" y="838200"/>
                  </a:lnTo>
                  <a:lnTo>
                    <a:pt x="308357" y="850900"/>
                  </a:lnTo>
                  <a:lnTo>
                    <a:pt x="317267" y="863600"/>
                  </a:lnTo>
                  <a:lnTo>
                    <a:pt x="327038" y="889000"/>
                  </a:lnTo>
                  <a:lnTo>
                    <a:pt x="337669" y="901700"/>
                  </a:lnTo>
                  <a:lnTo>
                    <a:pt x="349108" y="914400"/>
                  </a:lnTo>
                  <a:lnTo>
                    <a:pt x="361301" y="939800"/>
                  </a:lnTo>
                  <a:lnTo>
                    <a:pt x="402337" y="977900"/>
                  </a:lnTo>
                  <a:lnTo>
                    <a:pt x="432971" y="1003300"/>
                  </a:lnTo>
                  <a:lnTo>
                    <a:pt x="466001" y="1028700"/>
                  </a:lnTo>
                  <a:lnTo>
                    <a:pt x="483245" y="1041400"/>
                  </a:lnTo>
                  <a:lnTo>
                    <a:pt x="500950" y="1041400"/>
                  </a:lnTo>
                  <a:lnTo>
                    <a:pt x="519114" y="1054100"/>
                  </a:lnTo>
                  <a:lnTo>
                    <a:pt x="537650" y="1054100"/>
                  </a:lnTo>
                  <a:lnTo>
                    <a:pt x="556469" y="1066800"/>
                  </a:lnTo>
                  <a:lnTo>
                    <a:pt x="575572" y="1066800"/>
                  </a:lnTo>
                  <a:lnTo>
                    <a:pt x="594959" y="1079500"/>
                  </a:lnTo>
                  <a:lnTo>
                    <a:pt x="1215043" y="1079500"/>
                  </a:lnTo>
                  <a:lnTo>
                    <a:pt x="1194721" y="1104900"/>
                  </a:lnTo>
                  <a:lnTo>
                    <a:pt x="1173143" y="1130300"/>
                  </a:lnTo>
                  <a:lnTo>
                    <a:pt x="1150307" y="1155700"/>
                  </a:lnTo>
                  <a:lnTo>
                    <a:pt x="1126327" y="1181100"/>
                  </a:lnTo>
                  <a:lnTo>
                    <a:pt x="1101315" y="1193800"/>
                  </a:lnTo>
                  <a:lnTo>
                    <a:pt x="1075271" y="1219200"/>
                  </a:lnTo>
                  <a:lnTo>
                    <a:pt x="1020222" y="1257300"/>
                  </a:lnTo>
                  <a:lnTo>
                    <a:pt x="961973" y="1282700"/>
                  </a:lnTo>
                  <a:lnTo>
                    <a:pt x="931699" y="1295400"/>
                  </a:lnTo>
                  <a:lnTo>
                    <a:pt x="837602" y="1333500"/>
                  </a:lnTo>
                  <a:close/>
                </a:path>
                <a:path w="1348104" h="1346200">
                  <a:moveTo>
                    <a:pt x="1215043" y="1079500"/>
                  </a:moveTo>
                  <a:lnTo>
                    <a:pt x="752709" y="1079500"/>
                  </a:lnTo>
                  <a:lnTo>
                    <a:pt x="772095" y="1066800"/>
                  </a:lnTo>
                  <a:lnTo>
                    <a:pt x="791198" y="1066800"/>
                  </a:lnTo>
                  <a:lnTo>
                    <a:pt x="810017" y="1054100"/>
                  </a:lnTo>
                  <a:lnTo>
                    <a:pt x="828553" y="1054100"/>
                  </a:lnTo>
                  <a:lnTo>
                    <a:pt x="846718" y="1041400"/>
                  </a:lnTo>
                  <a:lnTo>
                    <a:pt x="864422" y="1041400"/>
                  </a:lnTo>
                  <a:lnTo>
                    <a:pt x="898451" y="1016000"/>
                  </a:lnTo>
                  <a:lnTo>
                    <a:pt x="930322" y="990600"/>
                  </a:lnTo>
                  <a:lnTo>
                    <a:pt x="959718" y="965200"/>
                  </a:lnTo>
                  <a:lnTo>
                    <a:pt x="998559" y="914400"/>
                  </a:lnTo>
                  <a:lnTo>
                    <a:pt x="1009997" y="901700"/>
                  </a:lnTo>
                  <a:lnTo>
                    <a:pt x="1020629" y="889000"/>
                  </a:lnTo>
                  <a:lnTo>
                    <a:pt x="1030399" y="863600"/>
                  </a:lnTo>
                  <a:lnTo>
                    <a:pt x="1039309" y="850900"/>
                  </a:lnTo>
                  <a:lnTo>
                    <a:pt x="1047359" y="838200"/>
                  </a:lnTo>
                  <a:lnTo>
                    <a:pt x="1054511" y="812800"/>
                  </a:lnTo>
                  <a:lnTo>
                    <a:pt x="1060730" y="800100"/>
                  </a:lnTo>
                  <a:lnTo>
                    <a:pt x="1066015" y="774700"/>
                  </a:lnTo>
                  <a:lnTo>
                    <a:pt x="1070367" y="762000"/>
                  </a:lnTo>
                  <a:lnTo>
                    <a:pt x="1073766" y="736600"/>
                  </a:lnTo>
                  <a:lnTo>
                    <a:pt x="1076193" y="723900"/>
                  </a:lnTo>
                  <a:lnTo>
                    <a:pt x="1077650" y="698500"/>
                  </a:lnTo>
                  <a:lnTo>
                    <a:pt x="1078136" y="673100"/>
                  </a:lnTo>
                  <a:lnTo>
                    <a:pt x="1077650" y="660400"/>
                  </a:lnTo>
                  <a:lnTo>
                    <a:pt x="1076193" y="635000"/>
                  </a:lnTo>
                  <a:lnTo>
                    <a:pt x="1073766" y="622300"/>
                  </a:lnTo>
                  <a:lnTo>
                    <a:pt x="1070367" y="596900"/>
                  </a:lnTo>
                  <a:lnTo>
                    <a:pt x="1066016" y="584200"/>
                  </a:lnTo>
                  <a:lnTo>
                    <a:pt x="1060731" y="558800"/>
                  </a:lnTo>
                  <a:lnTo>
                    <a:pt x="1054512" y="546100"/>
                  </a:lnTo>
                  <a:lnTo>
                    <a:pt x="1047360" y="520700"/>
                  </a:lnTo>
                  <a:lnTo>
                    <a:pt x="1039310" y="508000"/>
                  </a:lnTo>
                  <a:lnTo>
                    <a:pt x="1030400" y="482600"/>
                  </a:lnTo>
                  <a:lnTo>
                    <a:pt x="1020629" y="469900"/>
                  </a:lnTo>
                  <a:lnTo>
                    <a:pt x="1009998" y="457200"/>
                  </a:lnTo>
                  <a:lnTo>
                    <a:pt x="998559" y="431800"/>
                  </a:lnTo>
                  <a:lnTo>
                    <a:pt x="959718" y="393700"/>
                  </a:lnTo>
                  <a:lnTo>
                    <a:pt x="930322" y="368300"/>
                  </a:lnTo>
                  <a:lnTo>
                    <a:pt x="898451" y="342900"/>
                  </a:lnTo>
                  <a:lnTo>
                    <a:pt x="864422" y="317500"/>
                  </a:lnTo>
                  <a:lnTo>
                    <a:pt x="846718" y="317500"/>
                  </a:lnTo>
                  <a:lnTo>
                    <a:pt x="828553" y="304800"/>
                  </a:lnTo>
                  <a:lnTo>
                    <a:pt x="810017" y="292100"/>
                  </a:lnTo>
                  <a:lnTo>
                    <a:pt x="772094" y="292100"/>
                  </a:lnTo>
                  <a:lnTo>
                    <a:pt x="752708" y="279400"/>
                  </a:lnTo>
                  <a:lnTo>
                    <a:pt x="673834" y="279400"/>
                  </a:lnTo>
                  <a:lnTo>
                    <a:pt x="673834" y="0"/>
                  </a:lnTo>
                  <a:lnTo>
                    <a:pt x="706938" y="0"/>
                  </a:lnTo>
                  <a:lnTo>
                    <a:pt x="739882" y="12700"/>
                  </a:lnTo>
                  <a:lnTo>
                    <a:pt x="805293" y="12700"/>
                  </a:lnTo>
                  <a:lnTo>
                    <a:pt x="869441" y="38100"/>
                  </a:lnTo>
                  <a:lnTo>
                    <a:pt x="900806" y="38100"/>
                  </a:lnTo>
                  <a:lnTo>
                    <a:pt x="961973" y="63500"/>
                  </a:lnTo>
                  <a:lnTo>
                    <a:pt x="991481" y="88900"/>
                  </a:lnTo>
                  <a:lnTo>
                    <a:pt x="1020222" y="101600"/>
                  </a:lnTo>
                  <a:lnTo>
                    <a:pt x="1048196" y="114300"/>
                  </a:lnTo>
                  <a:lnTo>
                    <a:pt x="1075271" y="139700"/>
                  </a:lnTo>
                  <a:lnTo>
                    <a:pt x="1101315" y="152400"/>
                  </a:lnTo>
                  <a:lnTo>
                    <a:pt x="1126327" y="177800"/>
                  </a:lnTo>
                  <a:lnTo>
                    <a:pt x="1173143" y="228600"/>
                  </a:lnTo>
                  <a:lnTo>
                    <a:pt x="1215043" y="279400"/>
                  </a:lnTo>
                  <a:lnTo>
                    <a:pt x="1251825" y="330200"/>
                  </a:lnTo>
                  <a:lnTo>
                    <a:pt x="1282959" y="393700"/>
                  </a:lnTo>
                  <a:lnTo>
                    <a:pt x="1296375" y="419100"/>
                  </a:lnTo>
                  <a:lnTo>
                    <a:pt x="1308296" y="457200"/>
                  </a:lnTo>
                  <a:lnTo>
                    <a:pt x="1318660" y="482600"/>
                  </a:lnTo>
                  <a:lnTo>
                    <a:pt x="1327468" y="520700"/>
                  </a:lnTo>
                  <a:lnTo>
                    <a:pt x="1334721" y="546100"/>
                  </a:lnTo>
                  <a:lnTo>
                    <a:pt x="1340385" y="584200"/>
                  </a:lnTo>
                  <a:lnTo>
                    <a:pt x="1344432" y="609600"/>
                  </a:lnTo>
                  <a:lnTo>
                    <a:pt x="1346860" y="647700"/>
                  </a:lnTo>
                  <a:lnTo>
                    <a:pt x="1347670" y="673100"/>
                  </a:lnTo>
                  <a:lnTo>
                    <a:pt x="1346860" y="711200"/>
                  </a:lnTo>
                  <a:lnTo>
                    <a:pt x="1344432" y="749300"/>
                  </a:lnTo>
                  <a:lnTo>
                    <a:pt x="1340386" y="774700"/>
                  </a:lnTo>
                  <a:lnTo>
                    <a:pt x="1334722" y="812800"/>
                  </a:lnTo>
                  <a:lnTo>
                    <a:pt x="1327469" y="838200"/>
                  </a:lnTo>
                  <a:lnTo>
                    <a:pt x="1318661" y="876300"/>
                  </a:lnTo>
                  <a:lnTo>
                    <a:pt x="1308296" y="901700"/>
                  </a:lnTo>
                  <a:lnTo>
                    <a:pt x="1296376" y="939800"/>
                  </a:lnTo>
                  <a:lnTo>
                    <a:pt x="1282960" y="965200"/>
                  </a:lnTo>
                  <a:lnTo>
                    <a:pt x="1268110" y="990600"/>
                  </a:lnTo>
                  <a:lnTo>
                    <a:pt x="1251826" y="1028700"/>
                  </a:lnTo>
                  <a:lnTo>
                    <a:pt x="1234107" y="1054100"/>
                  </a:lnTo>
                  <a:lnTo>
                    <a:pt x="1215043" y="1079500"/>
                  </a:lnTo>
                  <a:close/>
                </a:path>
                <a:path w="1348104" h="1346200">
                  <a:moveTo>
                    <a:pt x="772667" y="1346200"/>
                  </a:moveTo>
                  <a:lnTo>
                    <a:pt x="575001" y="1346200"/>
                  </a:lnTo>
                  <a:lnTo>
                    <a:pt x="542375" y="1333500"/>
                  </a:lnTo>
                  <a:lnTo>
                    <a:pt x="805292" y="1333500"/>
                  </a:lnTo>
                  <a:lnTo>
                    <a:pt x="772667" y="1346200"/>
                  </a:lnTo>
                  <a:close/>
                </a:path>
              </a:pathLst>
            </a:custGeom>
            <a:solidFill>
              <a:srgbClr val="494E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379907" y="6268340"/>
              <a:ext cx="673735" cy="790575"/>
            </a:xfrm>
            <a:custGeom>
              <a:avLst/>
              <a:gdLst/>
              <a:ahLst/>
              <a:cxnLst/>
              <a:rect l="l" t="t" r="r" b="b"/>
              <a:pathLst>
                <a:path w="673734" h="790575">
                  <a:moveTo>
                    <a:pt x="539148" y="790566"/>
                  </a:moveTo>
                  <a:lnTo>
                    <a:pt x="500076" y="784848"/>
                  </a:lnTo>
                  <a:lnTo>
                    <a:pt x="464229" y="767975"/>
                  </a:lnTo>
                  <a:lnTo>
                    <a:pt x="434851" y="741393"/>
                  </a:lnTo>
                  <a:lnTo>
                    <a:pt x="414405" y="707203"/>
                  </a:lnTo>
                  <a:lnTo>
                    <a:pt x="404839" y="668893"/>
                  </a:lnTo>
                  <a:lnTo>
                    <a:pt x="402797" y="622632"/>
                  </a:lnTo>
                  <a:lnTo>
                    <a:pt x="398682" y="589736"/>
                  </a:lnTo>
                  <a:lnTo>
                    <a:pt x="382312" y="525310"/>
                  </a:lnTo>
                  <a:lnTo>
                    <a:pt x="355588" y="464256"/>
                  </a:lnTo>
                  <a:lnTo>
                    <a:pt x="319360" y="408729"/>
                  </a:lnTo>
                  <a:lnTo>
                    <a:pt x="274464" y="359706"/>
                  </a:lnTo>
                  <a:lnTo>
                    <a:pt x="222097" y="318761"/>
                  </a:lnTo>
                  <a:lnTo>
                    <a:pt x="163765" y="286884"/>
                  </a:lnTo>
                  <a:lnTo>
                    <a:pt x="88280" y="261126"/>
                  </a:lnTo>
                  <a:lnTo>
                    <a:pt x="76153" y="256008"/>
                  </a:lnTo>
                  <a:lnTo>
                    <a:pt x="43383" y="233742"/>
                  </a:lnTo>
                  <a:lnTo>
                    <a:pt x="18573" y="203023"/>
                  </a:lnTo>
                  <a:lnTo>
                    <a:pt x="3705" y="166443"/>
                  </a:lnTo>
                  <a:lnTo>
                    <a:pt x="0" y="140151"/>
                  </a:lnTo>
                  <a:lnTo>
                    <a:pt x="87" y="126989"/>
                  </a:lnTo>
                  <a:lnTo>
                    <a:pt x="8118" y="88192"/>
                  </a:lnTo>
                  <a:lnTo>
                    <a:pt x="27005" y="53515"/>
                  </a:lnTo>
                  <a:lnTo>
                    <a:pt x="55110" y="25780"/>
                  </a:lnTo>
                  <a:lnTo>
                    <a:pt x="90176" y="7339"/>
                  </a:lnTo>
                  <a:lnTo>
                    <a:pt x="128143" y="0"/>
                  </a:lnTo>
                  <a:lnTo>
                    <a:pt x="142254" y="0"/>
                  </a:lnTo>
                  <a:lnTo>
                    <a:pt x="195077" y="11577"/>
                  </a:lnTo>
                  <a:lnTo>
                    <a:pt x="247391" y="29788"/>
                  </a:lnTo>
                  <a:lnTo>
                    <a:pt x="298117" y="52275"/>
                  </a:lnTo>
                  <a:lnTo>
                    <a:pt x="346739" y="78811"/>
                  </a:lnTo>
                  <a:lnTo>
                    <a:pt x="393095" y="109306"/>
                  </a:lnTo>
                  <a:lnTo>
                    <a:pt x="436713" y="143450"/>
                  </a:lnTo>
                  <a:lnTo>
                    <a:pt x="477446" y="181128"/>
                  </a:lnTo>
                  <a:lnTo>
                    <a:pt x="514880" y="221958"/>
                  </a:lnTo>
                  <a:lnTo>
                    <a:pt x="548888" y="265801"/>
                  </a:lnTo>
                  <a:lnTo>
                    <a:pt x="579125" y="312212"/>
                  </a:lnTo>
                  <a:lnTo>
                    <a:pt x="605489" y="361034"/>
                  </a:lnTo>
                  <a:lnTo>
                    <a:pt x="627713" y="411773"/>
                  </a:lnTo>
                  <a:lnTo>
                    <a:pt x="645762" y="464405"/>
                  </a:lnTo>
                  <a:lnTo>
                    <a:pt x="659332" y="517950"/>
                  </a:lnTo>
                  <a:lnTo>
                    <a:pt x="668498" y="572675"/>
                  </a:lnTo>
                  <a:lnTo>
                    <a:pt x="673126" y="627874"/>
                  </a:lnTo>
                  <a:lnTo>
                    <a:pt x="673716" y="655981"/>
                  </a:lnTo>
                  <a:lnTo>
                    <a:pt x="673056" y="669256"/>
                  </a:lnTo>
                  <a:lnTo>
                    <a:pt x="663542" y="707203"/>
                  </a:lnTo>
                  <a:lnTo>
                    <a:pt x="643309" y="741111"/>
                  </a:lnTo>
                  <a:lnTo>
                    <a:pt x="614003" y="767773"/>
                  </a:lnTo>
                  <a:lnTo>
                    <a:pt x="577784" y="784848"/>
                  </a:lnTo>
                  <a:lnTo>
                    <a:pt x="552181" y="789943"/>
                  </a:lnTo>
                  <a:lnTo>
                    <a:pt x="539148" y="790566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18288000" cy="10287000"/>
            <a:chOff x="0" y="1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"/>
              <a:ext cx="18288000" cy="1028699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275044"/>
              <a:ext cx="18288000" cy="9012555"/>
            </a:xfrm>
            <a:custGeom>
              <a:avLst/>
              <a:gdLst/>
              <a:ahLst/>
              <a:cxnLst/>
              <a:rect l="l" t="t" r="r" b="b"/>
              <a:pathLst>
                <a:path w="18288000" h="9012555">
                  <a:moveTo>
                    <a:pt x="18288000" y="9011957"/>
                  </a:moveTo>
                  <a:lnTo>
                    <a:pt x="0" y="9011957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9011957"/>
                  </a:lnTo>
                  <a:close/>
                </a:path>
              </a:pathLst>
            </a:custGeom>
            <a:solidFill>
              <a:srgbClr val="EFEC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092202" y="1028712"/>
              <a:ext cx="4167504" cy="925830"/>
            </a:xfrm>
            <a:custGeom>
              <a:avLst/>
              <a:gdLst/>
              <a:ahLst/>
              <a:cxnLst/>
              <a:rect l="l" t="t" r="r" b="b"/>
              <a:pathLst>
                <a:path w="4167505" h="925830">
                  <a:moveTo>
                    <a:pt x="782434" y="0"/>
                  </a:moveTo>
                  <a:lnTo>
                    <a:pt x="308597" y="0"/>
                  </a:lnTo>
                  <a:lnTo>
                    <a:pt x="0" y="925779"/>
                  </a:lnTo>
                  <a:lnTo>
                    <a:pt x="473837" y="925779"/>
                  </a:lnTo>
                  <a:lnTo>
                    <a:pt x="782434" y="0"/>
                  </a:lnTo>
                  <a:close/>
                </a:path>
                <a:path w="4167505" h="925830">
                  <a:moveTo>
                    <a:pt x="1458861" y="0"/>
                  </a:moveTo>
                  <a:lnTo>
                    <a:pt x="985037" y="0"/>
                  </a:lnTo>
                  <a:lnTo>
                    <a:pt x="676440" y="925779"/>
                  </a:lnTo>
                  <a:lnTo>
                    <a:pt x="1150277" y="925779"/>
                  </a:lnTo>
                  <a:lnTo>
                    <a:pt x="1458861" y="0"/>
                  </a:lnTo>
                  <a:close/>
                </a:path>
                <a:path w="4167505" h="925830">
                  <a:moveTo>
                    <a:pt x="2135301" y="0"/>
                  </a:moveTo>
                  <a:lnTo>
                    <a:pt x="1661464" y="0"/>
                  </a:lnTo>
                  <a:lnTo>
                    <a:pt x="1352880" y="925779"/>
                  </a:lnTo>
                  <a:lnTo>
                    <a:pt x="1826704" y="925779"/>
                  </a:lnTo>
                  <a:lnTo>
                    <a:pt x="2135301" y="0"/>
                  </a:lnTo>
                  <a:close/>
                </a:path>
                <a:path w="4167505" h="925830">
                  <a:moveTo>
                    <a:pt x="2811742" y="0"/>
                  </a:moveTo>
                  <a:lnTo>
                    <a:pt x="2337905" y="0"/>
                  </a:lnTo>
                  <a:lnTo>
                    <a:pt x="2029307" y="925779"/>
                  </a:lnTo>
                  <a:lnTo>
                    <a:pt x="2503144" y="925779"/>
                  </a:lnTo>
                  <a:lnTo>
                    <a:pt x="2811742" y="0"/>
                  </a:lnTo>
                  <a:close/>
                </a:path>
                <a:path w="4167505" h="925830">
                  <a:moveTo>
                    <a:pt x="4167086" y="0"/>
                  </a:moveTo>
                  <a:lnTo>
                    <a:pt x="3014345" y="0"/>
                  </a:lnTo>
                  <a:lnTo>
                    <a:pt x="2705747" y="925779"/>
                  </a:lnTo>
                  <a:lnTo>
                    <a:pt x="3858501" y="925779"/>
                  </a:lnTo>
                  <a:lnTo>
                    <a:pt x="4167086" y="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29080" y="7120594"/>
              <a:ext cx="136275" cy="13606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17022" y="7120594"/>
              <a:ext cx="136300" cy="13606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804991" y="7120594"/>
              <a:ext cx="136275" cy="13606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192935" y="7120594"/>
              <a:ext cx="136300" cy="13606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80928" y="7120594"/>
              <a:ext cx="136275" cy="1360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968870" y="7120594"/>
              <a:ext cx="136300" cy="13606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029080" y="7507858"/>
              <a:ext cx="136275" cy="1360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417022" y="7507858"/>
              <a:ext cx="136300" cy="1360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804991" y="7507858"/>
              <a:ext cx="136275" cy="1360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192935" y="7507858"/>
              <a:ext cx="136300" cy="1360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580928" y="7507858"/>
              <a:ext cx="136275" cy="1360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968870" y="7507858"/>
              <a:ext cx="136300" cy="13608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29080" y="7892727"/>
              <a:ext cx="136275" cy="13606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17022" y="7892727"/>
              <a:ext cx="136300" cy="1360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804991" y="7892727"/>
              <a:ext cx="136275" cy="13606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192935" y="7892727"/>
              <a:ext cx="136300" cy="13606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80928" y="7892727"/>
              <a:ext cx="136275" cy="136063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029080" y="8280068"/>
              <a:ext cx="136275" cy="13608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968870" y="7892727"/>
              <a:ext cx="136300" cy="13606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417022" y="8280068"/>
              <a:ext cx="136300" cy="13608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804991" y="8280068"/>
              <a:ext cx="136275" cy="13608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192935" y="8280068"/>
              <a:ext cx="136300" cy="13608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580928" y="8280068"/>
              <a:ext cx="136275" cy="13608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968870" y="8280068"/>
              <a:ext cx="136300" cy="13608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029080" y="8667333"/>
              <a:ext cx="136275" cy="13608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417022" y="8667333"/>
              <a:ext cx="136300" cy="1360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804991" y="8667333"/>
              <a:ext cx="136275" cy="1360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192935" y="8667333"/>
              <a:ext cx="136300" cy="13608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7580928" y="8667333"/>
              <a:ext cx="136275" cy="13608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968870" y="8667333"/>
              <a:ext cx="136300" cy="13608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029080" y="9052202"/>
              <a:ext cx="136275" cy="13606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417022" y="9052202"/>
              <a:ext cx="136300" cy="13606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6804991" y="9052202"/>
              <a:ext cx="136275" cy="136063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192935" y="9052202"/>
              <a:ext cx="136300" cy="13606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80928" y="9052202"/>
              <a:ext cx="136275" cy="136063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968870" y="9052202"/>
              <a:ext cx="136300" cy="136063"/>
            </a:xfrm>
            <a:prstGeom prst="rect">
              <a:avLst/>
            </a:prstGeom>
          </p:spPr>
        </p:pic>
      </p:grpSp>
      <p:sp>
        <p:nvSpPr>
          <p:cNvPr id="42" name="object 42"/>
          <p:cNvSpPr txBox="1"/>
          <p:nvPr/>
        </p:nvSpPr>
        <p:spPr>
          <a:xfrm>
            <a:off x="244072" y="4151280"/>
            <a:ext cx="9879965" cy="3718560"/>
          </a:xfrm>
          <a:prstGeom prst="rect">
            <a:avLst/>
          </a:prstGeom>
        </p:spPr>
        <p:txBody>
          <a:bodyPr vert="horz" wrap="square" lIns="0" tIns="129539" rIns="0" bIns="0" rtlCol="0">
            <a:spAutoFit/>
          </a:bodyPr>
          <a:lstStyle/>
          <a:p>
            <a:pPr marL="12700" marR="5080">
              <a:lnSpc>
                <a:spcPts val="14150"/>
              </a:lnSpc>
              <a:spcBef>
                <a:spcPts val="1019"/>
              </a:spcBef>
            </a:pPr>
            <a:r>
              <a:rPr sz="12450" spc="1140" dirty="0">
                <a:latin typeface="Trebuchet MS"/>
                <a:cs typeface="Trebuchet MS"/>
              </a:rPr>
              <a:t>FEASIBILITY </a:t>
            </a:r>
            <a:r>
              <a:rPr sz="12450" spc="835" dirty="0">
                <a:latin typeface="Trebuchet MS"/>
                <a:cs typeface="Trebuchet MS"/>
              </a:rPr>
              <a:t>STUDY</a:t>
            </a:r>
            <a:endParaRPr sz="12450">
              <a:latin typeface="Trebuchet MS"/>
              <a:cs typeface="Trebuchet MS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81224" y="8439160"/>
            <a:ext cx="5372735" cy="6711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200" spc="830" dirty="0">
                <a:solidFill>
                  <a:srgbClr val="E6E6E6"/>
                </a:solidFill>
                <a:latin typeface="Trebuchet MS"/>
                <a:cs typeface="Trebuchet MS"/>
              </a:rPr>
              <a:t>Analytical</a:t>
            </a:r>
            <a:r>
              <a:rPr sz="4200" spc="-8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200" spc="700" dirty="0">
                <a:solidFill>
                  <a:srgbClr val="E6E6E6"/>
                </a:solidFill>
                <a:latin typeface="Trebuchet MS"/>
                <a:cs typeface="Trebuchet MS"/>
              </a:rPr>
              <a:t>study</a:t>
            </a:r>
            <a:endParaRPr sz="4200">
              <a:latin typeface="Trebuchet MS"/>
              <a:cs typeface="Trebuchet MS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762925" y="8189450"/>
            <a:ext cx="5876925" cy="1291590"/>
          </a:xfrm>
          <a:custGeom>
            <a:avLst/>
            <a:gdLst/>
            <a:ahLst/>
            <a:cxnLst/>
            <a:rect l="l" t="t" r="r" b="b"/>
            <a:pathLst>
              <a:path w="5876925" h="1291590">
                <a:moveTo>
                  <a:pt x="5390566" y="1291339"/>
                </a:moveTo>
                <a:lnTo>
                  <a:pt x="485774" y="1291339"/>
                </a:lnTo>
                <a:lnTo>
                  <a:pt x="437762" y="1288962"/>
                </a:lnTo>
                <a:lnTo>
                  <a:pt x="390562" y="1281919"/>
                </a:lnTo>
                <a:lnTo>
                  <a:pt x="344494" y="1270341"/>
                </a:lnTo>
                <a:lnTo>
                  <a:pt x="299876" y="1254362"/>
                </a:lnTo>
                <a:lnTo>
                  <a:pt x="257028" y="1234112"/>
                </a:lnTo>
                <a:lnTo>
                  <a:pt x="216266" y="1209723"/>
                </a:lnTo>
                <a:lnTo>
                  <a:pt x="177911" y="1181328"/>
                </a:lnTo>
                <a:lnTo>
                  <a:pt x="142280" y="1149059"/>
                </a:lnTo>
                <a:lnTo>
                  <a:pt x="110010" y="1113428"/>
                </a:lnTo>
                <a:lnTo>
                  <a:pt x="81616" y="1075073"/>
                </a:lnTo>
                <a:lnTo>
                  <a:pt x="57227" y="1034311"/>
                </a:lnTo>
                <a:lnTo>
                  <a:pt x="36977" y="991462"/>
                </a:lnTo>
                <a:lnTo>
                  <a:pt x="20997" y="946845"/>
                </a:lnTo>
                <a:lnTo>
                  <a:pt x="9420" y="900777"/>
                </a:lnTo>
                <a:lnTo>
                  <a:pt x="2377" y="853577"/>
                </a:lnTo>
                <a:lnTo>
                  <a:pt x="0" y="805564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7"/>
                </a:lnTo>
                <a:lnTo>
                  <a:pt x="57227" y="257028"/>
                </a:lnTo>
                <a:lnTo>
                  <a:pt x="81616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1"/>
                </a:lnTo>
                <a:lnTo>
                  <a:pt x="216266" y="81616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5390566" y="0"/>
                </a:lnTo>
                <a:lnTo>
                  <a:pt x="5438579" y="2377"/>
                </a:lnTo>
                <a:lnTo>
                  <a:pt x="5485779" y="9420"/>
                </a:lnTo>
                <a:lnTo>
                  <a:pt x="5531847" y="20997"/>
                </a:lnTo>
                <a:lnTo>
                  <a:pt x="5576465" y="36977"/>
                </a:lnTo>
                <a:lnTo>
                  <a:pt x="5619313" y="57227"/>
                </a:lnTo>
                <a:lnTo>
                  <a:pt x="5660075" y="81616"/>
                </a:lnTo>
                <a:lnTo>
                  <a:pt x="5698430" y="110011"/>
                </a:lnTo>
                <a:lnTo>
                  <a:pt x="5734061" y="142280"/>
                </a:lnTo>
                <a:lnTo>
                  <a:pt x="5766331" y="177911"/>
                </a:lnTo>
                <a:lnTo>
                  <a:pt x="5794726" y="216266"/>
                </a:lnTo>
                <a:lnTo>
                  <a:pt x="5819114" y="257028"/>
                </a:lnTo>
                <a:lnTo>
                  <a:pt x="5839364" y="299877"/>
                </a:lnTo>
                <a:lnTo>
                  <a:pt x="5855344" y="344494"/>
                </a:lnTo>
                <a:lnTo>
                  <a:pt x="5866921" y="390562"/>
                </a:lnTo>
                <a:lnTo>
                  <a:pt x="5873964" y="437762"/>
                </a:lnTo>
                <a:lnTo>
                  <a:pt x="5876341" y="485774"/>
                </a:lnTo>
                <a:lnTo>
                  <a:pt x="5876341" y="805564"/>
                </a:lnTo>
                <a:lnTo>
                  <a:pt x="5873964" y="853577"/>
                </a:lnTo>
                <a:lnTo>
                  <a:pt x="5866921" y="900777"/>
                </a:lnTo>
                <a:lnTo>
                  <a:pt x="5855344" y="946845"/>
                </a:lnTo>
                <a:lnTo>
                  <a:pt x="5839364" y="991462"/>
                </a:lnTo>
                <a:lnTo>
                  <a:pt x="5819114" y="1034311"/>
                </a:lnTo>
                <a:lnTo>
                  <a:pt x="5794726" y="1075073"/>
                </a:lnTo>
                <a:lnTo>
                  <a:pt x="5766331" y="1113428"/>
                </a:lnTo>
                <a:lnTo>
                  <a:pt x="5734061" y="1149059"/>
                </a:lnTo>
                <a:lnTo>
                  <a:pt x="5698430" y="1181328"/>
                </a:lnTo>
                <a:lnTo>
                  <a:pt x="5660075" y="1209723"/>
                </a:lnTo>
                <a:lnTo>
                  <a:pt x="5619313" y="1234112"/>
                </a:lnTo>
                <a:lnTo>
                  <a:pt x="5576465" y="1254362"/>
                </a:lnTo>
                <a:lnTo>
                  <a:pt x="5531847" y="1270341"/>
                </a:lnTo>
                <a:lnTo>
                  <a:pt x="5485779" y="1281919"/>
                </a:lnTo>
                <a:lnTo>
                  <a:pt x="5438579" y="1288962"/>
                </a:lnTo>
                <a:lnTo>
                  <a:pt x="5390566" y="1291339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7225365" y="8469995"/>
            <a:ext cx="495173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00" spc="770" dirty="0">
                <a:solidFill>
                  <a:srgbClr val="E6E6E6"/>
                </a:solidFill>
                <a:latin typeface="Trebuchet MS"/>
                <a:cs typeface="Trebuchet MS"/>
              </a:rPr>
              <a:t>Financial</a:t>
            </a:r>
            <a:r>
              <a:rPr sz="4200" spc="-11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4200" spc="695" dirty="0">
                <a:solidFill>
                  <a:srgbClr val="E6E6E6"/>
                </a:solidFill>
                <a:latin typeface="Trebuchet MS"/>
                <a:cs typeface="Trebuchet MS"/>
              </a:rPr>
              <a:t>study</a:t>
            </a:r>
            <a:endParaRPr sz="4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81323" y="9887786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14817" y="185868"/>
            <a:ext cx="136275" cy="13608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759" y="185868"/>
            <a:ext cx="136300" cy="1360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390728" y="185868"/>
            <a:ext cx="136275" cy="13608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78671" y="185868"/>
            <a:ext cx="136300" cy="13608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166665" y="185868"/>
            <a:ext cx="136275" cy="13608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4607" y="185868"/>
            <a:ext cx="136300" cy="13608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942576" y="185868"/>
            <a:ext cx="136300" cy="13608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614817" y="573133"/>
            <a:ext cx="136275" cy="13608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002759" y="573133"/>
            <a:ext cx="136300" cy="13608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390728" y="573133"/>
            <a:ext cx="136275" cy="13608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778671" y="573133"/>
            <a:ext cx="136300" cy="13608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66665" y="573133"/>
            <a:ext cx="136275" cy="13608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54607" y="573133"/>
            <a:ext cx="136300" cy="13608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942576" y="573133"/>
            <a:ext cx="136300" cy="13608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614817" y="958001"/>
            <a:ext cx="136275" cy="136063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002759" y="958001"/>
            <a:ext cx="136300" cy="136063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6390728" y="958001"/>
            <a:ext cx="136275" cy="1360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6778671" y="958001"/>
            <a:ext cx="136300" cy="136063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166665" y="958001"/>
            <a:ext cx="136275" cy="136063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942576" y="958001"/>
            <a:ext cx="136300" cy="136063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54607" y="958001"/>
            <a:ext cx="136300" cy="136063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10056355" y="4380475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4" y="1526048"/>
                </a:lnTo>
                <a:lnTo>
                  <a:pt x="437762" y="1523671"/>
                </a:lnTo>
                <a:lnTo>
                  <a:pt x="390562" y="1516628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6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6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7555134" y="0"/>
                </a:lnTo>
                <a:lnTo>
                  <a:pt x="7603147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1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2" y="257028"/>
                </a:lnTo>
                <a:lnTo>
                  <a:pt x="8003932" y="299876"/>
                </a:lnTo>
                <a:lnTo>
                  <a:pt x="8019912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2" y="1181553"/>
                </a:lnTo>
                <a:lnTo>
                  <a:pt x="8003932" y="1226171"/>
                </a:lnTo>
                <a:lnTo>
                  <a:pt x="7983682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1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8"/>
                </a:lnTo>
                <a:lnTo>
                  <a:pt x="7603147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0188278" y="4558437"/>
            <a:ext cx="7777480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165" dirty="0">
                <a:solidFill>
                  <a:srgbClr val="18120E"/>
                </a:solidFill>
                <a:latin typeface="Trebuchet MS"/>
                <a:cs typeface="Trebuchet MS"/>
              </a:rPr>
              <a:t>Success</a:t>
            </a:r>
            <a:r>
              <a:rPr sz="6300" spc="-1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6300" spc="1405" dirty="0">
                <a:solidFill>
                  <a:srgbClr val="18120E"/>
                </a:solidFill>
                <a:latin typeface="Trebuchet MS"/>
                <a:cs typeface="Trebuchet MS"/>
              </a:rPr>
              <a:t>factors</a:t>
            </a:r>
            <a:endParaRPr sz="6300">
              <a:latin typeface="Trebuchet MS"/>
              <a:cs typeface="Trebuchet MS"/>
            </a:endParaRPr>
          </a:p>
        </p:txBody>
      </p:sp>
      <p:pic>
        <p:nvPicPr>
          <p:cNvPr id="26" name="object 2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87402" y="491986"/>
            <a:ext cx="9077767" cy="9132574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6213573" y="964934"/>
            <a:ext cx="2517140" cy="1644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73709">
              <a:lnSpc>
                <a:spcPct val="115500"/>
              </a:lnSpc>
              <a:spcBef>
                <a:spcPts val="100"/>
              </a:spcBef>
            </a:pPr>
            <a:r>
              <a:rPr sz="4600" spc="-20" dirty="0">
                <a:solidFill>
                  <a:srgbClr val="18120E"/>
                </a:solidFill>
                <a:latin typeface="Arial Black"/>
                <a:cs typeface="Arial Black"/>
              </a:rPr>
              <a:t>Good </a:t>
            </a:r>
            <a:r>
              <a:rPr sz="4600" spc="-240" dirty="0">
                <a:solidFill>
                  <a:srgbClr val="18120E"/>
                </a:solidFill>
                <a:latin typeface="Arial Black"/>
                <a:cs typeface="Arial Black"/>
              </a:rPr>
              <a:t>planning</a:t>
            </a:r>
            <a:endParaRPr sz="4600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27782" y="6483344"/>
            <a:ext cx="3004185" cy="2454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500"/>
              </a:lnSpc>
              <a:spcBef>
                <a:spcPts val="100"/>
              </a:spcBef>
            </a:pPr>
            <a:r>
              <a:rPr sz="4600" spc="-290" dirty="0">
                <a:solidFill>
                  <a:srgbClr val="18120E"/>
                </a:solidFill>
                <a:latin typeface="Arial Black"/>
                <a:cs typeface="Arial Black"/>
              </a:rPr>
              <a:t>Quantities </a:t>
            </a:r>
            <a:r>
              <a:rPr sz="4600" spc="-100" dirty="0">
                <a:solidFill>
                  <a:srgbClr val="18120E"/>
                </a:solidFill>
                <a:latin typeface="Arial Black"/>
                <a:cs typeface="Arial Black"/>
              </a:rPr>
              <a:t>of</a:t>
            </a:r>
            <a:r>
              <a:rPr sz="4600" spc="-440" dirty="0">
                <a:solidFill>
                  <a:srgbClr val="18120E"/>
                </a:solidFill>
                <a:latin typeface="Arial Black"/>
                <a:cs typeface="Arial Black"/>
              </a:rPr>
              <a:t> </a:t>
            </a:r>
            <a:r>
              <a:rPr sz="4600" spc="-25" dirty="0">
                <a:solidFill>
                  <a:srgbClr val="18120E"/>
                </a:solidFill>
                <a:latin typeface="Arial Black"/>
                <a:cs typeface="Arial Black"/>
              </a:rPr>
              <a:t>olive </a:t>
            </a:r>
            <a:r>
              <a:rPr sz="4600" spc="-300" dirty="0">
                <a:solidFill>
                  <a:srgbClr val="18120E"/>
                </a:solidFill>
                <a:latin typeface="Arial Black"/>
                <a:cs typeface="Arial Black"/>
              </a:rPr>
              <a:t>peat</a:t>
            </a:r>
            <a:endParaRPr sz="4600">
              <a:latin typeface="Arial Black"/>
              <a:cs typeface="Arial Black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544093" y="7196710"/>
            <a:ext cx="1485265" cy="1644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1915">
              <a:lnSpc>
                <a:spcPct val="115500"/>
              </a:lnSpc>
              <a:spcBef>
                <a:spcPts val="100"/>
              </a:spcBef>
            </a:pPr>
            <a:r>
              <a:rPr sz="4600" spc="-300" dirty="0">
                <a:solidFill>
                  <a:srgbClr val="18120E"/>
                </a:solidFill>
                <a:latin typeface="Arial Black"/>
                <a:cs typeface="Arial Black"/>
              </a:rPr>
              <a:t>peat </a:t>
            </a:r>
            <a:r>
              <a:rPr sz="4600" spc="-285" dirty="0">
                <a:solidFill>
                  <a:srgbClr val="18120E"/>
                </a:solidFill>
                <a:latin typeface="Arial Black"/>
                <a:cs typeface="Arial Black"/>
              </a:rPr>
              <a:t>price</a:t>
            </a:r>
            <a:endParaRPr sz="4600">
              <a:latin typeface="Arial Black"/>
              <a:cs typeface="Arial Black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1133686" y="799080"/>
            <a:ext cx="2406650" cy="2454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2570" algn="just">
              <a:lnSpc>
                <a:spcPct val="115500"/>
              </a:lnSpc>
              <a:spcBef>
                <a:spcPts val="100"/>
              </a:spcBef>
            </a:pPr>
            <a:r>
              <a:rPr sz="4600" spc="-395" dirty="0">
                <a:solidFill>
                  <a:srgbClr val="000000"/>
                </a:solidFill>
                <a:latin typeface="Arial Black"/>
                <a:cs typeface="Arial Black"/>
              </a:rPr>
              <a:t>rate</a:t>
            </a:r>
            <a:r>
              <a:rPr sz="4600" spc="3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z="4600" spc="-25" dirty="0">
                <a:solidFill>
                  <a:srgbClr val="000000"/>
                </a:solidFill>
                <a:latin typeface="Arial Black"/>
                <a:cs typeface="Arial Black"/>
              </a:rPr>
              <a:t>of </a:t>
            </a:r>
            <a:r>
              <a:rPr sz="4600" spc="-315" dirty="0">
                <a:solidFill>
                  <a:srgbClr val="000000"/>
                </a:solidFill>
                <a:latin typeface="Arial Black"/>
                <a:cs typeface="Arial Black"/>
              </a:rPr>
              <a:t>hookah </a:t>
            </a:r>
            <a:r>
              <a:rPr sz="4600" spc="-375" dirty="0">
                <a:solidFill>
                  <a:srgbClr val="000000"/>
                </a:solidFill>
                <a:latin typeface="Arial Black"/>
                <a:cs typeface="Arial Black"/>
              </a:rPr>
              <a:t>smoking</a:t>
            </a:r>
            <a:endParaRPr sz="46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EFEC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81323" y="9887791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18120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946651" y="1414846"/>
            <a:ext cx="7796530" cy="7843520"/>
            <a:chOff x="946651" y="1414846"/>
            <a:chExt cx="7796530" cy="7843520"/>
          </a:xfrm>
        </p:grpSpPr>
        <p:sp>
          <p:nvSpPr>
            <p:cNvPr id="5" name="object 5"/>
            <p:cNvSpPr/>
            <p:nvPr/>
          </p:nvSpPr>
          <p:spPr>
            <a:xfrm>
              <a:off x="946651" y="1414846"/>
              <a:ext cx="7796530" cy="7843520"/>
            </a:xfrm>
            <a:custGeom>
              <a:avLst/>
              <a:gdLst/>
              <a:ahLst/>
              <a:cxnLst/>
              <a:rect l="l" t="t" r="r" b="b"/>
              <a:pathLst>
                <a:path w="7796530" h="7843520">
                  <a:moveTo>
                    <a:pt x="7310700" y="7843454"/>
                  </a:moveTo>
                  <a:lnTo>
                    <a:pt x="485774" y="7843454"/>
                  </a:lnTo>
                  <a:lnTo>
                    <a:pt x="437762" y="7841077"/>
                  </a:lnTo>
                  <a:lnTo>
                    <a:pt x="390562" y="7834033"/>
                  </a:lnTo>
                  <a:lnTo>
                    <a:pt x="344494" y="7822456"/>
                  </a:lnTo>
                  <a:lnTo>
                    <a:pt x="299876" y="7806476"/>
                  </a:lnTo>
                  <a:lnTo>
                    <a:pt x="257028" y="7786226"/>
                  </a:lnTo>
                  <a:lnTo>
                    <a:pt x="216266" y="7761838"/>
                  </a:lnTo>
                  <a:lnTo>
                    <a:pt x="177911" y="7733443"/>
                  </a:lnTo>
                  <a:lnTo>
                    <a:pt x="142280" y="7701173"/>
                  </a:lnTo>
                  <a:lnTo>
                    <a:pt x="110010" y="7665542"/>
                  </a:lnTo>
                  <a:lnTo>
                    <a:pt x="81615" y="7627187"/>
                  </a:lnTo>
                  <a:lnTo>
                    <a:pt x="57227" y="7586425"/>
                  </a:lnTo>
                  <a:lnTo>
                    <a:pt x="36977" y="7543576"/>
                  </a:lnTo>
                  <a:lnTo>
                    <a:pt x="20997" y="7498959"/>
                  </a:lnTo>
                  <a:lnTo>
                    <a:pt x="9420" y="7452891"/>
                  </a:lnTo>
                  <a:lnTo>
                    <a:pt x="2377" y="7405691"/>
                  </a:lnTo>
                  <a:lnTo>
                    <a:pt x="0" y="7357679"/>
                  </a:lnTo>
                  <a:lnTo>
                    <a:pt x="0" y="485775"/>
                  </a:lnTo>
                  <a:lnTo>
                    <a:pt x="2377" y="437762"/>
                  </a:lnTo>
                  <a:lnTo>
                    <a:pt x="9420" y="390562"/>
                  </a:lnTo>
                  <a:lnTo>
                    <a:pt x="20997" y="344494"/>
                  </a:lnTo>
                  <a:lnTo>
                    <a:pt x="36977" y="299876"/>
                  </a:lnTo>
                  <a:lnTo>
                    <a:pt x="57227" y="257028"/>
                  </a:lnTo>
                  <a:lnTo>
                    <a:pt x="81615" y="216266"/>
                  </a:lnTo>
                  <a:lnTo>
                    <a:pt x="110010" y="177911"/>
                  </a:lnTo>
                  <a:lnTo>
                    <a:pt x="142280" y="142280"/>
                  </a:lnTo>
                  <a:lnTo>
                    <a:pt x="177911" y="110010"/>
                  </a:lnTo>
                  <a:lnTo>
                    <a:pt x="216266" y="81615"/>
                  </a:lnTo>
                  <a:lnTo>
                    <a:pt x="257028" y="57227"/>
                  </a:lnTo>
                  <a:lnTo>
                    <a:pt x="299876" y="36977"/>
                  </a:lnTo>
                  <a:lnTo>
                    <a:pt x="344494" y="20997"/>
                  </a:lnTo>
                  <a:lnTo>
                    <a:pt x="390562" y="9420"/>
                  </a:lnTo>
                  <a:lnTo>
                    <a:pt x="437762" y="2377"/>
                  </a:lnTo>
                  <a:lnTo>
                    <a:pt x="485774" y="0"/>
                  </a:lnTo>
                  <a:lnTo>
                    <a:pt x="7310700" y="0"/>
                  </a:lnTo>
                  <a:lnTo>
                    <a:pt x="7358713" y="2377"/>
                  </a:lnTo>
                  <a:lnTo>
                    <a:pt x="7405912" y="9420"/>
                  </a:lnTo>
                  <a:lnTo>
                    <a:pt x="7451980" y="20997"/>
                  </a:lnTo>
                  <a:lnTo>
                    <a:pt x="7496598" y="36977"/>
                  </a:lnTo>
                  <a:lnTo>
                    <a:pt x="7539446" y="57227"/>
                  </a:lnTo>
                  <a:lnTo>
                    <a:pt x="7580208" y="81615"/>
                  </a:lnTo>
                  <a:lnTo>
                    <a:pt x="7618563" y="110010"/>
                  </a:lnTo>
                  <a:lnTo>
                    <a:pt x="7654194" y="142280"/>
                  </a:lnTo>
                  <a:lnTo>
                    <a:pt x="7686464" y="177911"/>
                  </a:lnTo>
                  <a:lnTo>
                    <a:pt x="7714858" y="216266"/>
                  </a:lnTo>
                  <a:lnTo>
                    <a:pt x="7739247" y="257028"/>
                  </a:lnTo>
                  <a:lnTo>
                    <a:pt x="7759497" y="299876"/>
                  </a:lnTo>
                  <a:lnTo>
                    <a:pt x="7775477" y="344494"/>
                  </a:lnTo>
                  <a:lnTo>
                    <a:pt x="7787054" y="390562"/>
                  </a:lnTo>
                  <a:lnTo>
                    <a:pt x="7794098" y="437762"/>
                  </a:lnTo>
                  <a:lnTo>
                    <a:pt x="7796475" y="485775"/>
                  </a:lnTo>
                  <a:lnTo>
                    <a:pt x="7796475" y="7357679"/>
                  </a:lnTo>
                  <a:lnTo>
                    <a:pt x="7794098" y="7405691"/>
                  </a:lnTo>
                  <a:lnTo>
                    <a:pt x="7787054" y="7452891"/>
                  </a:lnTo>
                  <a:lnTo>
                    <a:pt x="7775477" y="7498959"/>
                  </a:lnTo>
                  <a:lnTo>
                    <a:pt x="7759497" y="7543576"/>
                  </a:lnTo>
                  <a:lnTo>
                    <a:pt x="7739247" y="7586425"/>
                  </a:lnTo>
                  <a:lnTo>
                    <a:pt x="7714858" y="7627187"/>
                  </a:lnTo>
                  <a:lnTo>
                    <a:pt x="7686464" y="7665542"/>
                  </a:lnTo>
                  <a:lnTo>
                    <a:pt x="7654194" y="7701173"/>
                  </a:lnTo>
                  <a:lnTo>
                    <a:pt x="7618563" y="7733443"/>
                  </a:lnTo>
                  <a:lnTo>
                    <a:pt x="7580208" y="7761838"/>
                  </a:lnTo>
                  <a:lnTo>
                    <a:pt x="7539446" y="7786226"/>
                  </a:lnTo>
                  <a:lnTo>
                    <a:pt x="7496598" y="7806476"/>
                  </a:lnTo>
                  <a:lnTo>
                    <a:pt x="7451980" y="7822456"/>
                  </a:lnTo>
                  <a:lnTo>
                    <a:pt x="7405912" y="7834033"/>
                  </a:lnTo>
                  <a:lnTo>
                    <a:pt x="7358713" y="7841077"/>
                  </a:lnTo>
                  <a:lnTo>
                    <a:pt x="7310700" y="7843454"/>
                  </a:lnTo>
                  <a:close/>
                </a:path>
              </a:pathLst>
            </a:custGeom>
            <a:solidFill>
              <a:srgbClr val="6A8240">
                <a:alpha val="4470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08712" y="3965662"/>
              <a:ext cx="903794" cy="90487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08712" y="5190327"/>
              <a:ext cx="903794" cy="9048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08712" y="6428416"/>
              <a:ext cx="903794" cy="904875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185665" y="2106755"/>
            <a:ext cx="136063" cy="13627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185665" y="1718786"/>
            <a:ext cx="136063" cy="13630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185665" y="1330843"/>
            <a:ext cx="136063" cy="136275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185665" y="942875"/>
            <a:ext cx="136063" cy="136300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185665" y="554907"/>
            <a:ext cx="136063" cy="136275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85665" y="166938"/>
            <a:ext cx="136063" cy="13630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572930" y="2106755"/>
            <a:ext cx="136089" cy="136275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572930" y="1330843"/>
            <a:ext cx="136089" cy="136275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72930" y="1718786"/>
            <a:ext cx="136089" cy="136300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572930" y="942875"/>
            <a:ext cx="136089" cy="136300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572930" y="554907"/>
            <a:ext cx="136089" cy="136275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572930" y="166938"/>
            <a:ext cx="136089" cy="13630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957800" y="2106755"/>
            <a:ext cx="136063" cy="136275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7800" y="1718786"/>
            <a:ext cx="136063" cy="136300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957800" y="1330843"/>
            <a:ext cx="136063" cy="136275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7800" y="942875"/>
            <a:ext cx="136063" cy="136300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957800" y="554907"/>
            <a:ext cx="136063" cy="136275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957800" y="166938"/>
            <a:ext cx="136063" cy="136300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1933799" y="4117305"/>
            <a:ext cx="648335" cy="628650"/>
          </a:xfrm>
          <a:custGeom>
            <a:avLst/>
            <a:gdLst/>
            <a:ahLst/>
            <a:cxnLst/>
            <a:rect l="l" t="t" r="r" b="b"/>
            <a:pathLst>
              <a:path w="648335" h="628650">
                <a:moveTo>
                  <a:pt x="419709" y="47220"/>
                </a:moveTo>
                <a:lnTo>
                  <a:pt x="241972" y="47220"/>
                </a:lnTo>
                <a:lnTo>
                  <a:pt x="641822" y="0"/>
                </a:lnTo>
                <a:lnTo>
                  <a:pt x="646971" y="4111"/>
                </a:lnTo>
                <a:lnTo>
                  <a:pt x="647618" y="9830"/>
                </a:lnTo>
                <a:lnTo>
                  <a:pt x="647684" y="22749"/>
                </a:lnTo>
                <a:lnTo>
                  <a:pt x="626892" y="22749"/>
                </a:lnTo>
                <a:lnTo>
                  <a:pt x="419709" y="47220"/>
                </a:lnTo>
                <a:close/>
              </a:path>
              <a:path w="648335" h="628650">
                <a:moveTo>
                  <a:pt x="643052" y="628252"/>
                </a:moveTo>
                <a:lnTo>
                  <a:pt x="21503" y="628252"/>
                </a:lnTo>
                <a:lnTo>
                  <a:pt x="14087" y="624904"/>
                </a:lnTo>
                <a:lnTo>
                  <a:pt x="3335" y="614115"/>
                </a:lnTo>
                <a:lnTo>
                  <a:pt x="0" y="606656"/>
                </a:lnTo>
                <a:lnTo>
                  <a:pt x="0" y="590277"/>
                </a:lnTo>
                <a:lnTo>
                  <a:pt x="3335" y="582818"/>
                </a:lnTo>
                <a:lnTo>
                  <a:pt x="13083" y="573004"/>
                </a:lnTo>
                <a:lnTo>
                  <a:pt x="18864" y="569998"/>
                </a:lnTo>
                <a:lnTo>
                  <a:pt x="25292" y="569039"/>
                </a:lnTo>
                <a:lnTo>
                  <a:pt x="25195" y="563400"/>
                </a:lnTo>
                <a:lnTo>
                  <a:pt x="29192" y="523903"/>
                </a:lnTo>
                <a:lnTo>
                  <a:pt x="42300" y="478903"/>
                </a:lnTo>
                <a:lnTo>
                  <a:pt x="62350" y="441948"/>
                </a:lnTo>
                <a:lnTo>
                  <a:pt x="88899" y="409697"/>
                </a:lnTo>
                <a:lnTo>
                  <a:pt x="142273" y="370365"/>
                </a:lnTo>
                <a:lnTo>
                  <a:pt x="206372" y="348778"/>
                </a:lnTo>
                <a:lnTo>
                  <a:pt x="206242" y="348778"/>
                </a:lnTo>
                <a:lnTo>
                  <a:pt x="206230" y="348355"/>
                </a:lnTo>
                <a:lnTo>
                  <a:pt x="206937" y="341157"/>
                </a:lnTo>
                <a:lnTo>
                  <a:pt x="206956" y="340967"/>
                </a:lnTo>
                <a:lnTo>
                  <a:pt x="232180" y="312476"/>
                </a:lnTo>
                <a:lnTo>
                  <a:pt x="231973" y="312476"/>
                </a:lnTo>
                <a:lnTo>
                  <a:pt x="231973" y="52193"/>
                </a:lnTo>
                <a:lnTo>
                  <a:pt x="236199" y="47692"/>
                </a:lnTo>
                <a:lnTo>
                  <a:pt x="242178" y="47220"/>
                </a:lnTo>
                <a:lnTo>
                  <a:pt x="626892" y="47220"/>
                </a:lnTo>
                <a:lnTo>
                  <a:pt x="626892" y="22749"/>
                </a:lnTo>
                <a:lnTo>
                  <a:pt x="647684" y="22749"/>
                </a:lnTo>
                <a:lnTo>
                  <a:pt x="647686" y="68117"/>
                </a:lnTo>
                <a:lnTo>
                  <a:pt x="252781" y="68117"/>
                </a:lnTo>
                <a:lnTo>
                  <a:pt x="252781" y="312476"/>
                </a:lnTo>
                <a:lnTo>
                  <a:pt x="274688" y="331829"/>
                </a:lnTo>
                <a:lnTo>
                  <a:pt x="238256" y="331829"/>
                </a:lnTo>
                <a:lnTo>
                  <a:pt x="234483" y="333617"/>
                </a:lnTo>
                <a:lnTo>
                  <a:pt x="227196" y="346340"/>
                </a:lnTo>
                <a:lnTo>
                  <a:pt x="278433" y="346340"/>
                </a:lnTo>
                <a:lnTo>
                  <a:pt x="278624" y="348355"/>
                </a:lnTo>
                <a:lnTo>
                  <a:pt x="278608" y="348778"/>
                </a:lnTo>
                <a:lnTo>
                  <a:pt x="300226" y="353578"/>
                </a:lnTo>
                <a:lnTo>
                  <a:pt x="320989" y="360489"/>
                </a:lnTo>
                <a:lnTo>
                  <a:pt x="334830" y="366717"/>
                </a:lnTo>
                <a:lnTo>
                  <a:pt x="242061" y="366717"/>
                </a:lnTo>
                <a:lnTo>
                  <a:pt x="202693" y="370732"/>
                </a:lnTo>
                <a:lnTo>
                  <a:pt x="165960" y="382239"/>
                </a:lnTo>
                <a:lnTo>
                  <a:pt x="103631" y="424500"/>
                </a:lnTo>
                <a:lnTo>
                  <a:pt x="61505" y="487042"/>
                </a:lnTo>
                <a:lnTo>
                  <a:pt x="50036" y="523903"/>
                </a:lnTo>
                <a:lnTo>
                  <a:pt x="46036" y="563400"/>
                </a:lnTo>
                <a:lnTo>
                  <a:pt x="46083" y="568698"/>
                </a:lnTo>
                <a:lnTo>
                  <a:pt x="459565" y="568698"/>
                </a:lnTo>
                <a:lnTo>
                  <a:pt x="459559" y="569039"/>
                </a:lnTo>
                <a:lnTo>
                  <a:pt x="465987" y="569998"/>
                </a:lnTo>
                <a:lnTo>
                  <a:pt x="471768" y="573004"/>
                </a:lnTo>
                <a:lnTo>
                  <a:pt x="481548" y="582818"/>
                </a:lnTo>
                <a:lnTo>
                  <a:pt x="484571" y="589578"/>
                </a:lnTo>
                <a:lnTo>
                  <a:pt x="27251" y="589578"/>
                </a:lnTo>
                <a:lnTo>
                  <a:pt x="25033" y="590586"/>
                </a:lnTo>
                <a:lnTo>
                  <a:pt x="21843" y="593803"/>
                </a:lnTo>
                <a:lnTo>
                  <a:pt x="20823" y="596029"/>
                </a:lnTo>
                <a:lnTo>
                  <a:pt x="20823" y="600904"/>
                </a:lnTo>
                <a:lnTo>
                  <a:pt x="21820" y="603114"/>
                </a:lnTo>
                <a:lnTo>
                  <a:pt x="25033" y="606348"/>
                </a:lnTo>
                <a:lnTo>
                  <a:pt x="27251" y="607355"/>
                </a:lnTo>
                <a:lnTo>
                  <a:pt x="647715" y="607355"/>
                </a:lnTo>
                <a:lnTo>
                  <a:pt x="647716" y="623572"/>
                </a:lnTo>
                <a:lnTo>
                  <a:pt x="643052" y="628252"/>
                </a:lnTo>
                <a:close/>
              </a:path>
              <a:path w="648335" h="628650">
                <a:moveTo>
                  <a:pt x="647715" y="607355"/>
                </a:moveTo>
                <a:lnTo>
                  <a:pt x="626860" y="607355"/>
                </a:lnTo>
                <a:lnTo>
                  <a:pt x="626860" y="68117"/>
                </a:lnTo>
                <a:lnTo>
                  <a:pt x="647686" y="68117"/>
                </a:lnTo>
                <a:lnTo>
                  <a:pt x="647715" y="607355"/>
                </a:lnTo>
                <a:close/>
              </a:path>
              <a:path w="648335" h="628650">
                <a:moveTo>
                  <a:pt x="429603" y="178256"/>
                </a:moveTo>
                <a:lnTo>
                  <a:pt x="400181" y="178256"/>
                </a:lnTo>
                <a:lnTo>
                  <a:pt x="406707" y="171707"/>
                </a:lnTo>
                <a:lnTo>
                  <a:pt x="354486" y="119303"/>
                </a:lnTo>
                <a:lnTo>
                  <a:pt x="354486" y="112689"/>
                </a:lnTo>
                <a:lnTo>
                  <a:pt x="362614" y="104532"/>
                </a:lnTo>
                <a:lnTo>
                  <a:pt x="369205" y="104532"/>
                </a:lnTo>
                <a:lnTo>
                  <a:pt x="432809" y="168360"/>
                </a:lnTo>
                <a:lnTo>
                  <a:pt x="432841" y="175006"/>
                </a:lnTo>
                <a:lnTo>
                  <a:pt x="429603" y="178256"/>
                </a:lnTo>
                <a:close/>
              </a:path>
              <a:path w="648335" h="628650">
                <a:moveTo>
                  <a:pt x="475492" y="224307"/>
                </a:moveTo>
                <a:lnTo>
                  <a:pt x="446087" y="224307"/>
                </a:lnTo>
                <a:lnTo>
                  <a:pt x="478277" y="192003"/>
                </a:lnTo>
                <a:lnTo>
                  <a:pt x="475572" y="186230"/>
                </a:lnTo>
                <a:lnTo>
                  <a:pt x="473904" y="180498"/>
                </a:lnTo>
                <a:lnTo>
                  <a:pt x="473792" y="180114"/>
                </a:lnTo>
                <a:lnTo>
                  <a:pt x="473185" y="175607"/>
                </a:lnTo>
                <a:lnTo>
                  <a:pt x="473104" y="175006"/>
                </a:lnTo>
                <a:lnTo>
                  <a:pt x="472999" y="167239"/>
                </a:lnTo>
                <a:lnTo>
                  <a:pt x="474517" y="158434"/>
                </a:lnTo>
                <a:lnTo>
                  <a:pt x="504436" y="122910"/>
                </a:lnTo>
                <a:lnTo>
                  <a:pt x="521819" y="118247"/>
                </a:lnTo>
                <a:lnTo>
                  <a:pt x="530691" y="118387"/>
                </a:lnTo>
                <a:lnTo>
                  <a:pt x="561201" y="138542"/>
                </a:lnTo>
                <a:lnTo>
                  <a:pt x="529608" y="138542"/>
                </a:lnTo>
                <a:lnTo>
                  <a:pt x="516524" y="139582"/>
                </a:lnTo>
                <a:lnTo>
                  <a:pt x="509302" y="142865"/>
                </a:lnTo>
                <a:lnTo>
                  <a:pt x="497579" y="154629"/>
                </a:lnTo>
                <a:lnTo>
                  <a:pt x="494308" y="161876"/>
                </a:lnTo>
                <a:lnTo>
                  <a:pt x="493365" y="173752"/>
                </a:lnTo>
                <a:lnTo>
                  <a:pt x="493264" y="175006"/>
                </a:lnTo>
                <a:lnTo>
                  <a:pt x="509820" y="191694"/>
                </a:lnTo>
                <a:lnTo>
                  <a:pt x="554621" y="191694"/>
                </a:lnTo>
                <a:lnTo>
                  <a:pt x="550787" y="196277"/>
                </a:lnTo>
                <a:lnTo>
                  <a:pt x="543259" y="202619"/>
                </a:lnTo>
                <a:lnTo>
                  <a:pt x="536121" y="206757"/>
                </a:lnTo>
                <a:lnTo>
                  <a:pt x="492980" y="206757"/>
                </a:lnTo>
                <a:lnTo>
                  <a:pt x="475492" y="224307"/>
                </a:lnTo>
                <a:close/>
              </a:path>
              <a:path w="648335" h="628650">
                <a:moveTo>
                  <a:pt x="421442" y="199575"/>
                </a:moveTo>
                <a:lnTo>
                  <a:pt x="378936" y="199575"/>
                </a:lnTo>
                <a:lnTo>
                  <a:pt x="385446" y="193010"/>
                </a:lnTo>
                <a:lnTo>
                  <a:pt x="333241" y="140622"/>
                </a:lnTo>
                <a:lnTo>
                  <a:pt x="333241" y="134009"/>
                </a:lnTo>
                <a:lnTo>
                  <a:pt x="341370" y="125851"/>
                </a:lnTo>
                <a:lnTo>
                  <a:pt x="347960" y="125851"/>
                </a:lnTo>
                <a:lnTo>
                  <a:pt x="400181" y="178256"/>
                </a:lnTo>
                <a:lnTo>
                  <a:pt x="429603" y="178256"/>
                </a:lnTo>
                <a:lnTo>
                  <a:pt x="414900" y="193010"/>
                </a:lnTo>
                <a:lnTo>
                  <a:pt x="421442" y="199575"/>
                </a:lnTo>
                <a:close/>
              </a:path>
              <a:path w="648335" h="628650">
                <a:moveTo>
                  <a:pt x="554621" y="191694"/>
                </a:moveTo>
                <a:lnTo>
                  <a:pt x="509820" y="191694"/>
                </a:lnTo>
                <a:lnTo>
                  <a:pt x="523001" y="190654"/>
                </a:lnTo>
                <a:lnTo>
                  <a:pt x="530223" y="187372"/>
                </a:lnTo>
                <a:lnTo>
                  <a:pt x="541946" y="175607"/>
                </a:lnTo>
                <a:lnTo>
                  <a:pt x="545217" y="168360"/>
                </a:lnTo>
                <a:lnTo>
                  <a:pt x="546245" y="155328"/>
                </a:lnTo>
                <a:lnTo>
                  <a:pt x="546153" y="154629"/>
                </a:lnTo>
                <a:lnTo>
                  <a:pt x="544440" y="148926"/>
                </a:lnTo>
                <a:lnTo>
                  <a:pt x="540181" y="144636"/>
                </a:lnTo>
                <a:lnTo>
                  <a:pt x="535485" y="140232"/>
                </a:lnTo>
                <a:lnTo>
                  <a:pt x="529608" y="138542"/>
                </a:lnTo>
                <a:lnTo>
                  <a:pt x="561201" y="138542"/>
                </a:lnTo>
                <a:lnTo>
                  <a:pt x="564343" y="145213"/>
                </a:lnTo>
                <a:lnTo>
                  <a:pt x="566324" y="153953"/>
                </a:lnTo>
                <a:lnTo>
                  <a:pt x="566408" y="158434"/>
                </a:lnTo>
                <a:lnTo>
                  <a:pt x="566494" y="163063"/>
                </a:lnTo>
                <a:lnTo>
                  <a:pt x="565002" y="171707"/>
                </a:lnTo>
                <a:lnTo>
                  <a:pt x="564976" y="171858"/>
                </a:lnTo>
                <a:lnTo>
                  <a:pt x="561841" y="180498"/>
                </a:lnTo>
                <a:lnTo>
                  <a:pt x="557106" y="188724"/>
                </a:lnTo>
                <a:lnTo>
                  <a:pt x="554621" y="191694"/>
                </a:lnTo>
                <a:close/>
              </a:path>
              <a:path w="648335" h="628650">
                <a:moveTo>
                  <a:pt x="382240" y="225753"/>
                </a:moveTo>
                <a:lnTo>
                  <a:pt x="375649" y="225753"/>
                </a:lnTo>
                <a:lnTo>
                  <a:pt x="313115" y="163063"/>
                </a:lnTo>
                <a:lnTo>
                  <a:pt x="311997" y="161876"/>
                </a:lnTo>
                <a:lnTo>
                  <a:pt x="311997" y="155328"/>
                </a:lnTo>
                <a:lnTo>
                  <a:pt x="320125" y="147171"/>
                </a:lnTo>
                <a:lnTo>
                  <a:pt x="326716" y="147171"/>
                </a:lnTo>
                <a:lnTo>
                  <a:pt x="378936" y="199575"/>
                </a:lnTo>
                <a:lnTo>
                  <a:pt x="421442" y="199575"/>
                </a:lnTo>
                <a:lnTo>
                  <a:pt x="429586" y="207749"/>
                </a:lnTo>
                <a:lnTo>
                  <a:pt x="400181" y="207749"/>
                </a:lnTo>
                <a:lnTo>
                  <a:pt x="382240" y="225753"/>
                </a:lnTo>
                <a:close/>
              </a:path>
              <a:path w="648335" h="628650">
                <a:moveTo>
                  <a:pt x="517674" y="212039"/>
                </a:moveTo>
                <a:lnTo>
                  <a:pt x="510753" y="212039"/>
                </a:lnTo>
                <a:lnTo>
                  <a:pt x="504829" y="211238"/>
                </a:lnTo>
                <a:lnTo>
                  <a:pt x="498733" y="209461"/>
                </a:lnTo>
                <a:lnTo>
                  <a:pt x="492980" y="206757"/>
                </a:lnTo>
                <a:lnTo>
                  <a:pt x="536121" y="206757"/>
                </a:lnTo>
                <a:lnTo>
                  <a:pt x="535056" y="207375"/>
                </a:lnTo>
                <a:lnTo>
                  <a:pt x="526441" y="210522"/>
                </a:lnTo>
                <a:lnTo>
                  <a:pt x="517674" y="212039"/>
                </a:lnTo>
                <a:close/>
              </a:path>
              <a:path w="648335" h="628650">
                <a:moveTo>
                  <a:pt x="377657" y="322486"/>
                </a:moveTo>
                <a:lnTo>
                  <a:pt x="371067" y="322486"/>
                </a:lnTo>
                <a:lnTo>
                  <a:pt x="362938" y="314313"/>
                </a:lnTo>
                <a:lnTo>
                  <a:pt x="362938" y="307715"/>
                </a:lnTo>
                <a:lnTo>
                  <a:pt x="431368" y="239045"/>
                </a:lnTo>
                <a:lnTo>
                  <a:pt x="400181" y="207749"/>
                </a:lnTo>
                <a:lnTo>
                  <a:pt x="429586" y="207749"/>
                </a:lnTo>
                <a:lnTo>
                  <a:pt x="446087" y="224307"/>
                </a:lnTo>
                <a:lnTo>
                  <a:pt x="475492" y="224307"/>
                </a:lnTo>
                <a:lnTo>
                  <a:pt x="460806" y="239045"/>
                </a:lnTo>
                <a:lnTo>
                  <a:pt x="475525" y="253816"/>
                </a:lnTo>
                <a:lnTo>
                  <a:pt x="446087" y="253816"/>
                </a:lnTo>
                <a:lnTo>
                  <a:pt x="377657" y="322486"/>
                </a:lnTo>
                <a:close/>
              </a:path>
              <a:path w="648335" h="628650">
                <a:moveTo>
                  <a:pt x="521106" y="322486"/>
                </a:moveTo>
                <a:lnTo>
                  <a:pt x="514516" y="322486"/>
                </a:lnTo>
                <a:lnTo>
                  <a:pt x="446087" y="253816"/>
                </a:lnTo>
                <a:lnTo>
                  <a:pt x="475525" y="253816"/>
                </a:lnTo>
                <a:lnTo>
                  <a:pt x="529235" y="307715"/>
                </a:lnTo>
                <a:lnTo>
                  <a:pt x="529235" y="314313"/>
                </a:lnTo>
                <a:lnTo>
                  <a:pt x="521106" y="322486"/>
                </a:lnTo>
                <a:close/>
              </a:path>
              <a:path w="648335" h="628650">
                <a:moveTo>
                  <a:pt x="278433" y="346340"/>
                </a:moveTo>
                <a:lnTo>
                  <a:pt x="257703" y="346340"/>
                </a:lnTo>
                <a:lnTo>
                  <a:pt x="257282" y="342700"/>
                </a:lnTo>
                <a:lnTo>
                  <a:pt x="255809" y="339450"/>
                </a:lnTo>
                <a:lnTo>
                  <a:pt x="253606" y="336948"/>
                </a:lnTo>
                <a:lnTo>
                  <a:pt x="253153" y="336493"/>
                </a:lnTo>
                <a:lnTo>
                  <a:pt x="250416" y="333617"/>
                </a:lnTo>
                <a:lnTo>
                  <a:pt x="246644" y="331829"/>
                </a:lnTo>
                <a:lnTo>
                  <a:pt x="274688" y="331829"/>
                </a:lnTo>
                <a:lnTo>
                  <a:pt x="275982" y="334403"/>
                </a:lnTo>
                <a:lnTo>
                  <a:pt x="277886" y="340967"/>
                </a:lnTo>
                <a:lnTo>
                  <a:pt x="277941" y="341157"/>
                </a:lnTo>
                <a:lnTo>
                  <a:pt x="278383" y="345820"/>
                </a:lnTo>
                <a:lnTo>
                  <a:pt x="278433" y="346340"/>
                </a:lnTo>
                <a:close/>
              </a:path>
              <a:path w="648335" h="628650">
                <a:moveTo>
                  <a:pt x="257703" y="346340"/>
                </a:moveTo>
                <a:lnTo>
                  <a:pt x="227196" y="346340"/>
                </a:lnTo>
                <a:lnTo>
                  <a:pt x="232119" y="345999"/>
                </a:lnTo>
                <a:lnTo>
                  <a:pt x="237058" y="345820"/>
                </a:lnTo>
                <a:lnTo>
                  <a:pt x="247842" y="345820"/>
                </a:lnTo>
                <a:lnTo>
                  <a:pt x="252797" y="345999"/>
                </a:lnTo>
                <a:lnTo>
                  <a:pt x="257703" y="346340"/>
                </a:lnTo>
                <a:close/>
              </a:path>
              <a:path w="648335" h="628650">
                <a:moveTo>
                  <a:pt x="459565" y="568698"/>
                </a:moveTo>
                <a:lnTo>
                  <a:pt x="438800" y="568698"/>
                </a:lnTo>
                <a:lnTo>
                  <a:pt x="438847" y="563400"/>
                </a:lnTo>
                <a:lnTo>
                  <a:pt x="434845" y="523903"/>
                </a:lnTo>
                <a:lnTo>
                  <a:pt x="423377" y="487042"/>
                </a:lnTo>
                <a:lnTo>
                  <a:pt x="381268" y="424500"/>
                </a:lnTo>
                <a:lnTo>
                  <a:pt x="318939" y="382239"/>
                </a:lnTo>
                <a:lnTo>
                  <a:pt x="282206" y="370732"/>
                </a:lnTo>
                <a:lnTo>
                  <a:pt x="242838" y="366717"/>
                </a:lnTo>
                <a:lnTo>
                  <a:pt x="334830" y="366717"/>
                </a:lnTo>
                <a:lnTo>
                  <a:pt x="340778" y="369394"/>
                </a:lnTo>
                <a:lnTo>
                  <a:pt x="359473" y="380172"/>
                </a:lnTo>
                <a:lnTo>
                  <a:pt x="561993" y="380172"/>
                </a:lnTo>
                <a:lnTo>
                  <a:pt x="566656" y="384851"/>
                </a:lnTo>
                <a:lnTo>
                  <a:pt x="566656" y="396388"/>
                </a:lnTo>
                <a:lnTo>
                  <a:pt x="561993" y="401068"/>
                </a:lnTo>
                <a:lnTo>
                  <a:pt x="386855" y="401068"/>
                </a:lnTo>
                <a:lnTo>
                  <a:pt x="389963" y="403863"/>
                </a:lnTo>
                <a:lnTo>
                  <a:pt x="415710" y="432430"/>
                </a:lnTo>
                <a:lnTo>
                  <a:pt x="561993" y="432430"/>
                </a:lnTo>
                <a:lnTo>
                  <a:pt x="566656" y="437110"/>
                </a:lnTo>
                <a:lnTo>
                  <a:pt x="566656" y="448647"/>
                </a:lnTo>
                <a:lnTo>
                  <a:pt x="561993" y="453327"/>
                </a:lnTo>
                <a:lnTo>
                  <a:pt x="429684" y="453327"/>
                </a:lnTo>
                <a:lnTo>
                  <a:pt x="433938" y="460903"/>
                </a:lnTo>
                <a:lnTo>
                  <a:pt x="437901" y="468660"/>
                </a:lnTo>
                <a:lnTo>
                  <a:pt x="441561" y="476591"/>
                </a:lnTo>
                <a:lnTo>
                  <a:pt x="444905" y="484688"/>
                </a:lnTo>
                <a:lnTo>
                  <a:pt x="561993" y="484688"/>
                </a:lnTo>
                <a:lnTo>
                  <a:pt x="566656" y="489368"/>
                </a:lnTo>
                <a:lnTo>
                  <a:pt x="566656" y="500905"/>
                </a:lnTo>
                <a:lnTo>
                  <a:pt x="561993" y="505585"/>
                </a:lnTo>
                <a:lnTo>
                  <a:pt x="451835" y="505585"/>
                </a:lnTo>
                <a:lnTo>
                  <a:pt x="455202" y="519579"/>
                </a:lnTo>
                <a:lnTo>
                  <a:pt x="457652" y="533901"/>
                </a:lnTo>
                <a:lnTo>
                  <a:pt x="459149" y="548519"/>
                </a:lnTo>
                <a:lnTo>
                  <a:pt x="459656" y="563400"/>
                </a:lnTo>
                <a:lnTo>
                  <a:pt x="459565" y="568698"/>
                </a:lnTo>
                <a:close/>
              </a:path>
              <a:path w="648335" h="628650">
                <a:moveTo>
                  <a:pt x="483524" y="607355"/>
                </a:moveTo>
                <a:lnTo>
                  <a:pt x="457648" y="607355"/>
                </a:lnTo>
                <a:lnTo>
                  <a:pt x="459866" y="606348"/>
                </a:lnTo>
                <a:lnTo>
                  <a:pt x="463073" y="603114"/>
                </a:lnTo>
                <a:lnTo>
                  <a:pt x="464076" y="600904"/>
                </a:lnTo>
                <a:lnTo>
                  <a:pt x="464076" y="596029"/>
                </a:lnTo>
                <a:lnTo>
                  <a:pt x="463073" y="593803"/>
                </a:lnTo>
                <a:lnTo>
                  <a:pt x="459850" y="590586"/>
                </a:lnTo>
                <a:lnTo>
                  <a:pt x="457648" y="589578"/>
                </a:lnTo>
                <a:lnTo>
                  <a:pt x="484571" y="589578"/>
                </a:lnTo>
                <a:lnTo>
                  <a:pt x="484884" y="590277"/>
                </a:lnTo>
                <a:lnTo>
                  <a:pt x="484884" y="601554"/>
                </a:lnTo>
                <a:lnTo>
                  <a:pt x="484398" y="604544"/>
                </a:lnTo>
                <a:lnTo>
                  <a:pt x="483524" y="6073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8" name="object 28"/>
          <p:cNvGrpSpPr/>
          <p:nvPr/>
        </p:nvGrpSpPr>
        <p:grpSpPr>
          <a:xfrm>
            <a:off x="1933796" y="5346206"/>
            <a:ext cx="657225" cy="609600"/>
            <a:chOff x="1933796" y="5346206"/>
            <a:chExt cx="657225" cy="609600"/>
          </a:xfrm>
        </p:grpSpPr>
        <p:sp>
          <p:nvSpPr>
            <p:cNvPr id="29" name="object 29"/>
            <p:cNvSpPr/>
            <p:nvPr/>
          </p:nvSpPr>
          <p:spPr>
            <a:xfrm>
              <a:off x="1933790" y="5346217"/>
              <a:ext cx="657225" cy="609600"/>
            </a:xfrm>
            <a:custGeom>
              <a:avLst/>
              <a:gdLst/>
              <a:ahLst/>
              <a:cxnLst/>
              <a:rect l="l" t="t" r="r" b="b"/>
              <a:pathLst>
                <a:path w="657225" h="609600">
                  <a:moveTo>
                    <a:pt x="193319" y="66344"/>
                  </a:moveTo>
                  <a:lnTo>
                    <a:pt x="192760" y="64058"/>
                  </a:lnTo>
                  <a:lnTo>
                    <a:pt x="189915" y="60591"/>
                  </a:lnTo>
                  <a:lnTo>
                    <a:pt x="187756" y="59575"/>
                  </a:lnTo>
                  <a:lnTo>
                    <a:pt x="79832" y="59575"/>
                  </a:lnTo>
                  <a:lnTo>
                    <a:pt x="56946" y="104825"/>
                  </a:lnTo>
                  <a:lnTo>
                    <a:pt x="29387" y="166293"/>
                  </a:lnTo>
                  <a:lnTo>
                    <a:pt x="19989" y="187109"/>
                  </a:lnTo>
                  <a:lnTo>
                    <a:pt x="10439" y="207949"/>
                  </a:lnTo>
                  <a:lnTo>
                    <a:pt x="241" y="229628"/>
                  </a:lnTo>
                  <a:lnTo>
                    <a:pt x="0" y="230720"/>
                  </a:lnTo>
                  <a:lnTo>
                    <a:pt x="0" y="247002"/>
                  </a:lnTo>
                  <a:lnTo>
                    <a:pt x="127" y="247789"/>
                  </a:lnTo>
                  <a:lnTo>
                    <a:pt x="31737" y="286080"/>
                  </a:lnTo>
                  <a:lnTo>
                    <a:pt x="56438" y="292227"/>
                  </a:lnTo>
                  <a:lnTo>
                    <a:pt x="61188" y="292227"/>
                  </a:lnTo>
                  <a:lnTo>
                    <a:pt x="108940" y="280670"/>
                  </a:lnTo>
                  <a:lnTo>
                    <a:pt x="126415" y="269684"/>
                  </a:lnTo>
                  <a:lnTo>
                    <a:pt x="142036" y="258876"/>
                  </a:lnTo>
                  <a:lnTo>
                    <a:pt x="146608" y="255435"/>
                  </a:lnTo>
                  <a:lnTo>
                    <a:pt x="151625" y="252031"/>
                  </a:lnTo>
                  <a:lnTo>
                    <a:pt x="154012" y="241846"/>
                  </a:lnTo>
                  <a:lnTo>
                    <a:pt x="154343" y="240753"/>
                  </a:lnTo>
                  <a:lnTo>
                    <a:pt x="158838" y="220319"/>
                  </a:lnTo>
                  <a:lnTo>
                    <a:pt x="163372" y="200063"/>
                  </a:lnTo>
                  <a:lnTo>
                    <a:pt x="167919" y="179908"/>
                  </a:lnTo>
                  <a:lnTo>
                    <a:pt x="177584" y="137337"/>
                  </a:lnTo>
                  <a:lnTo>
                    <a:pt x="182740" y="114477"/>
                  </a:lnTo>
                  <a:lnTo>
                    <a:pt x="187845" y="91490"/>
                  </a:lnTo>
                  <a:lnTo>
                    <a:pt x="193319" y="66344"/>
                  </a:lnTo>
                  <a:close/>
                </a:path>
                <a:path w="657225" h="609600">
                  <a:moveTo>
                    <a:pt x="295935" y="340296"/>
                  </a:moveTo>
                  <a:lnTo>
                    <a:pt x="292582" y="336981"/>
                  </a:lnTo>
                  <a:lnTo>
                    <a:pt x="280898" y="336981"/>
                  </a:lnTo>
                  <a:lnTo>
                    <a:pt x="280898" y="351790"/>
                  </a:lnTo>
                  <a:lnTo>
                    <a:pt x="280898" y="594347"/>
                  </a:lnTo>
                  <a:lnTo>
                    <a:pt x="135521" y="594347"/>
                  </a:lnTo>
                  <a:lnTo>
                    <a:pt x="135521" y="351790"/>
                  </a:lnTo>
                  <a:lnTo>
                    <a:pt x="280898" y="351790"/>
                  </a:lnTo>
                  <a:lnTo>
                    <a:pt x="280898" y="336981"/>
                  </a:lnTo>
                  <a:lnTo>
                    <a:pt x="123837" y="336981"/>
                  </a:lnTo>
                  <a:lnTo>
                    <a:pt x="120497" y="340296"/>
                  </a:lnTo>
                  <a:lnTo>
                    <a:pt x="120497" y="605866"/>
                  </a:lnTo>
                  <a:lnTo>
                    <a:pt x="123850" y="609180"/>
                  </a:lnTo>
                  <a:lnTo>
                    <a:pt x="292582" y="609180"/>
                  </a:lnTo>
                  <a:lnTo>
                    <a:pt x="295922" y="605866"/>
                  </a:lnTo>
                  <a:lnTo>
                    <a:pt x="295935" y="594347"/>
                  </a:lnTo>
                  <a:lnTo>
                    <a:pt x="295935" y="351790"/>
                  </a:lnTo>
                  <a:lnTo>
                    <a:pt x="295935" y="340296"/>
                  </a:lnTo>
                  <a:close/>
                </a:path>
                <a:path w="657225" h="609600">
                  <a:moveTo>
                    <a:pt x="326072" y="219367"/>
                  </a:moveTo>
                  <a:lnTo>
                    <a:pt x="326034" y="65125"/>
                  </a:lnTo>
                  <a:lnTo>
                    <a:pt x="325259" y="63233"/>
                  </a:lnTo>
                  <a:lnTo>
                    <a:pt x="322427" y="60439"/>
                  </a:lnTo>
                  <a:lnTo>
                    <a:pt x="320446" y="59626"/>
                  </a:lnTo>
                  <a:lnTo>
                    <a:pt x="225602" y="59626"/>
                  </a:lnTo>
                  <a:lnTo>
                    <a:pt x="205905" y="59880"/>
                  </a:lnTo>
                  <a:lnTo>
                    <a:pt x="202476" y="59880"/>
                  </a:lnTo>
                  <a:lnTo>
                    <a:pt x="199415" y="62395"/>
                  </a:lnTo>
                  <a:lnTo>
                    <a:pt x="194449" y="85153"/>
                  </a:lnTo>
                  <a:lnTo>
                    <a:pt x="190119" y="104546"/>
                  </a:lnTo>
                  <a:lnTo>
                    <a:pt x="185737" y="123863"/>
                  </a:lnTo>
                  <a:lnTo>
                    <a:pt x="175615" y="168211"/>
                  </a:lnTo>
                  <a:lnTo>
                    <a:pt x="169862" y="193713"/>
                  </a:lnTo>
                  <a:lnTo>
                    <a:pt x="164236" y="219367"/>
                  </a:lnTo>
                  <a:lnTo>
                    <a:pt x="158838" y="245021"/>
                  </a:lnTo>
                  <a:lnTo>
                    <a:pt x="158229" y="247992"/>
                  </a:lnTo>
                  <a:lnTo>
                    <a:pt x="159499" y="251028"/>
                  </a:lnTo>
                  <a:lnTo>
                    <a:pt x="167576" y="256286"/>
                  </a:lnTo>
                  <a:lnTo>
                    <a:pt x="177609" y="265988"/>
                  </a:lnTo>
                  <a:lnTo>
                    <a:pt x="213728" y="289039"/>
                  </a:lnTo>
                  <a:lnTo>
                    <a:pt x="239255" y="292493"/>
                  </a:lnTo>
                  <a:lnTo>
                    <a:pt x="249948" y="291909"/>
                  </a:lnTo>
                  <a:lnTo>
                    <a:pt x="287121" y="279781"/>
                  </a:lnTo>
                  <a:lnTo>
                    <a:pt x="315036" y="256832"/>
                  </a:lnTo>
                  <a:lnTo>
                    <a:pt x="324065" y="252374"/>
                  </a:lnTo>
                  <a:lnTo>
                    <a:pt x="325666" y="249859"/>
                  </a:lnTo>
                  <a:lnTo>
                    <a:pt x="325742" y="245021"/>
                  </a:lnTo>
                  <a:lnTo>
                    <a:pt x="326072" y="219367"/>
                  </a:lnTo>
                  <a:close/>
                </a:path>
                <a:path w="657225" h="609600">
                  <a:moveTo>
                    <a:pt x="498894" y="247967"/>
                  </a:moveTo>
                  <a:lnTo>
                    <a:pt x="492925" y="219862"/>
                  </a:lnTo>
                  <a:lnTo>
                    <a:pt x="487413" y="194754"/>
                  </a:lnTo>
                  <a:lnTo>
                    <a:pt x="481799" y="169773"/>
                  </a:lnTo>
                  <a:lnTo>
                    <a:pt x="471741" y="125450"/>
                  </a:lnTo>
                  <a:lnTo>
                    <a:pt x="467271" y="105613"/>
                  </a:lnTo>
                  <a:lnTo>
                    <a:pt x="462838" y="85686"/>
                  </a:lnTo>
                  <a:lnTo>
                    <a:pt x="457771" y="62420"/>
                  </a:lnTo>
                  <a:lnTo>
                    <a:pt x="454710" y="59905"/>
                  </a:lnTo>
                  <a:lnTo>
                    <a:pt x="451294" y="59905"/>
                  </a:lnTo>
                  <a:lnTo>
                    <a:pt x="431914" y="59639"/>
                  </a:lnTo>
                  <a:lnTo>
                    <a:pt x="336740" y="59639"/>
                  </a:lnTo>
                  <a:lnTo>
                    <a:pt x="334772" y="60452"/>
                  </a:lnTo>
                  <a:lnTo>
                    <a:pt x="331965" y="63233"/>
                  </a:lnTo>
                  <a:lnTo>
                    <a:pt x="331177" y="65125"/>
                  </a:lnTo>
                  <a:lnTo>
                    <a:pt x="331254" y="215836"/>
                  </a:lnTo>
                  <a:lnTo>
                    <a:pt x="331317" y="219862"/>
                  </a:lnTo>
                  <a:lnTo>
                    <a:pt x="331698" y="249758"/>
                  </a:lnTo>
                  <a:lnTo>
                    <a:pt x="333260" y="252234"/>
                  </a:lnTo>
                  <a:lnTo>
                    <a:pt x="342277" y="256857"/>
                  </a:lnTo>
                  <a:lnTo>
                    <a:pt x="353961" y="267093"/>
                  </a:lnTo>
                  <a:lnTo>
                    <a:pt x="389470" y="288251"/>
                  </a:lnTo>
                  <a:lnTo>
                    <a:pt x="398678" y="290525"/>
                  </a:lnTo>
                  <a:lnTo>
                    <a:pt x="398462" y="290525"/>
                  </a:lnTo>
                  <a:lnTo>
                    <a:pt x="408482" y="291998"/>
                  </a:lnTo>
                  <a:lnTo>
                    <a:pt x="408203" y="291998"/>
                  </a:lnTo>
                  <a:lnTo>
                    <a:pt x="418223" y="292493"/>
                  </a:lnTo>
                  <a:lnTo>
                    <a:pt x="462241" y="280771"/>
                  </a:lnTo>
                  <a:lnTo>
                    <a:pt x="489585" y="256184"/>
                  </a:lnTo>
                  <a:lnTo>
                    <a:pt x="497598" y="251015"/>
                  </a:lnTo>
                  <a:lnTo>
                    <a:pt x="498894" y="247967"/>
                  </a:lnTo>
                  <a:close/>
                </a:path>
                <a:path w="657225" h="609600">
                  <a:moveTo>
                    <a:pt x="577075" y="496620"/>
                  </a:moveTo>
                  <a:lnTo>
                    <a:pt x="577011" y="495350"/>
                  </a:lnTo>
                  <a:lnTo>
                    <a:pt x="576935" y="494080"/>
                  </a:lnTo>
                  <a:lnTo>
                    <a:pt x="576859" y="492810"/>
                  </a:lnTo>
                  <a:lnTo>
                    <a:pt x="576795" y="331520"/>
                  </a:lnTo>
                  <a:lnTo>
                    <a:pt x="576694" y="327710"/>
                  </a:lnTo>
                  <a:lnTo>
                    <a:pt x="576656" y="326440"/>
                  </a:lnTo>
                  <a:lnTo>
                    <a:pt x="571842" y="321360"/>
                  </a:lnTo>
                  <a:lnTo>
                    <a:pt x="567105" y="316280"/>
                  </a:lnTo>
                  <a:lnTo>
                    <a:pt x="561771" y="316280"/>
                  </a:lnTo>
                  <a:lnTo>
                    <a:pt x="561771" y="494080"/>
                  </a:lnTo>
                  <a:lnTo>
                    <a:pt x="560603" y="494080"/>
                  </a:lnTo>
                  <a:lnTo>
                    <a:pt x="559231" y="495350"/>
                  </a:lnTo>
                  <a:lnTo>
                    <a:pt x="558076" y="495350"/>
                  </a:lnTo>
                  <a:lnTo>
                    <a:pt x="524052" y="494080"/>
                  </a:lnTo>
                  <a:lnTo>
                    <a:pt x="338607" y="495350"/>
                  </a:lnTo>
                  <a:lnTo>
                    <a:pt x="337235" y="494080"/>
                  </a:lnTo>
                  <a:lnTo>
                    <a:pt x="336232" y="494080"/>
                  </a:lnTo>
                  <a:lnTo>
                    <a:pt x="336194" y="492810"/>
                  </a:lnTo>
                  <a:lnTo>
                    <a:pt x="336105" y="378510"/>
                  </a:lnTo>
                  <a:lnTo>
                    <a:pt x="336042" y="336600"/>
                  </a:lnTo>
                  <a:lnTo>
                    <a:pt x="335927" y="332790"/>
                  </a:lnTo>
                  <a:lnTo>
                    <a:pt x="336588" y="331520"/>
                  </a:lnTo>
                  <a:lnTo>
                    <a:pt x="561352" y="331520"/>
                  </a:lnTo>
                  <a:lnTo>
                    <a:pt x="561759" y="332790"/>
                  </a:lnTo>
                  <a:lnTo>
                    <a:pt x="561771" y="494080"/>
                  </a:lnTo>
                  <a:lnTo>
                    <a:pt x="561771" y="316280"/>
                  </a:lnTo>
                  <a:lnTo>
                    <a:pt x="338493" y="316280"/>
                  </a:lnTo>
                  <a:lnTo>
                    <a:pt x="332397" y="317550"/>
                  </a:lnTo>
                  <a:lnTo>
                    <a:pt x="331838" y="317550"/>
                  </a:lnTo>
                  <a:lnTo>
                    <a:pt x="320522" y="321360"/>
                  </a:lnTo>
                  <a:lnTo>
                    <a:pt x="320814" y="331520"/>
                  </a:lnTo>
                  <a:lnTo>
                    <a:pt x="320903" y="496620"/>
                  </a:lnTo>
                  <a:lnTo>
                    <a:pt x="322668" y="501700"/>
                  </a:lnTo>
                  <a:lnTo>
                    <a:pt x="330149" y="508050"/>
                  </a:lnTo>
                  <a:lnTo>
                    <a:pt x="335800" y="510590"/>
                  </a:lnTo>
                  <a:lnTo>
                    <a:pt x="341414" y="509320"/>
                  </a:lnTo>
                  <a:lnTo>
                    <a:pt x="563486" y="509320"/>
                  </a:lnTo>
                  <a:lnTo>
                    <a:pt x="568210" y="508050"/>
                  </a:lnTo>
                  <a:lnTo>
                    <a:pt x="575259" y="501700"/>
                  </a:lnTo>
                  <a:lnTo>
                    <a:pt x="577075" y="496620"/>
                  </a:lnTo>
                  <a:close/>
                </a:path>
                <a:path w="657225" h="609600">
                  <a:moveTo>
                    <a:pt x="597916" y="23139"/>
                  </a:moveTo>
                  <a:lnTo>
                    <a:pt x="595439" y="15341"/>
                  </a:lnTo>
                  <a:lnTo>
                    <a:pt x="595007" y="14871"/>
                  </a:lnTo>
                  <a:lnTo>
                    <a:pt x="584593" y="3314"/>
                  </a:lnTo>
                  <a:lnTo>
                    <a:pt x="582396" y="2362"/>
                  </a:lnTo>
                  <a:lnTo>
                    <a:pt x="582396" y="25476"/>
                  </a:lnTo>
                  <a:lnTo>
                    <a:pt x="581837" y="29095"/>
                  </a:lnTo>
                  <a:lnTo>
                    <a:pt x="581736" y="30086"/>
                  </a:lnTo>
                  <a:lnTo>
                    <a:pt x="581672" y="30708"/>
                  </a:lnTo>
                  <a:lnTo>
                    <a:pt x="581545" y="32016"/>
                  </a:lnTo>
                  <a:lnTo>
                    <a:pt x="579983" y="34759"/>
                  </a:lnTo>
                  <a:lnTo>
                    <a:pt x="574636" y="39077"/>
                  </a:lnTo>
                  <a:lnTo>
                    <a:pt x="571144" y="40157"/>
                  </a:lnTo>
                  <a:lnTo>
                    <a:pt x="567842" y="39814"/>
                  </a:lnTo>
                  <a:lnTo>
                    <a:pt x="89623" y="39814"/>
                  </a:lnTo>
                  <a:lnTo>
                    <a:pt x="83197" y="40424"/>
                  </a:lnTo>
                  <a:lnTo>
                    <a:pt x="76873" y="36093"/>
                  </a:lnTo>
                  <a:lnTo>
                    <a:pt x="75526" y="30086"/>
                  </a:lnTo>
                  <a:lnTo>
                    <a:pt x="74002" y="24447"/>
                  </a:lnTo>
                  <a:lnTo>
                    <a:pt x="77647" y="17818"/>
                  </a:lnTo>
                  <a:lnTo>
                    <a:pt x="83337" y="15811"/>
                  </a:lnTo>
                  <a:lnTo>
                    <a:pt x="86868" y="14871"/>
                  </a:lnTo>
                  <a:lnTo>
                    <a:pt x="572782" y="14871"/>
                  </a:lnTo>
                  <a:lnTo>
                    <a:pt x="576300" y="16484"/>
                  </a:lnTo>
                  <a:lnTo>
                    <a:pt x="581215" y="21932"/>
                  </a:lnTo>
                  <a:lnTo>
                    <a:pt x="582396" y="25476"/>
                  </a:lnTo>
                  <a:lnTo>
                    <a:pt x="582396" y="2362"/>
                  </a:lnTo>
                  <a:lnTo>
                    <a:pt x="577037" y="0"/>
                  </a:lnTo>
                  <a:lnTo>
                    <a:pt x="84734" y="0"/>
                  </a:lnTo>
                  <a:lnTo>
                    <a:pt x="78689" y="1676"/>
                  </a:lnTo>
                  <a:lnTo>
                    <a:pt x="69811" y="6705"/>
                  </a:lnTo>
                  <a:lnTo>
                    <a:pt x="63512" y="14414"/>
                  </a:lnTo>
                  <a:lnTo>
                    <a:pt x="60375" y="23774"/>
                  </a:lnTo>
                  <a:lnTo>
                    <a:pt x="60464" y="25476"/>
                  </a:lnTo>
                  <a:lnTo>
                    <a:pt x="87515" y="54635"/>
                  </a:lnTo>
                  <a:lnTo>
                    <a:pt x="566699" y="54635"/>
                  </a:lnTo>
                  <a:lnTo>
                    <a:pt x="573836" y="55257"/>
                  </a:lnTo>
                  <a:lnTo>
                    <a:pt x="581177" y="52984"/>
                  </a:lnTo>
                  <a:lnTo>
                    <a:pt x="592582" y="43789"/>
                  </a:lnTo>
                  <a:lnTo>
                    <a:pt x="594474" y="40424"/>
                  </a:lnTo>
                  <a:lnTo>
                    <a:pt x="594614" y="40157"/>
                  </a:lnTo>
                  <a:lnTo>
                    <a:pt x="596087" y="37528"/>
                  </a:lnTo>
                  <a:lnTo>
                    <a:pt x="596798" y="30708"/>
                  </a:lnTo>
                  <a:lnTo>
                    <a:pt x="596900" y="30086"/>
                  </a:lnTo>
                  <a:lnTo>
                    <a:pt x="597916" y="23139"/>
                  </a:lnTo>
                  <a:close/>
                </a:path>
                <a:path w="657225" h="609600">
                  <a:moveTo>
                    <a:pt x="657174" y="230898"/>
                  </a:moveTo>
                  <a:lnTo>
                    <a:pt x="656932" y="229819"/>
                  </a:lnTo>
                  <a:lnTo>
                    <a:pt x="646493" y="207632"/>
                  </a:lnTo>
                  <a:lnTo>
                    <a:pt x="636701" y="186283"/>
                  </a:lnTo>
                  <a:lnTo>
                    <a:pt x="627075" y="164947"/>
                  </a:lnTo>
                  <a:lnTo>
                    <a:pt x="608736" y="123964"/>
                  </a:lnTo>
                  <a:lnTo>
                    <a:pt x="599719" y="103936"/>
                  </a:lnTo>
                  <a:lnTo>
                    <a:pt x="581215" y="63906"/>
                  </a:lnTo>
                  <a:lnTo>
                    <a:pt x="567131" y="59613"/>
                  </a:lnTo>
                  <a:lnTo>
                    <a:pt x="527024" y="59537"/>
                  </a:lnTo>
                  <a:lnTo>
                    <a:pt x="508520" y="59537"/>
                  </a:lnTo>
                  <a:lnTo>
                    <a:pt x="489940" y="59601"/>
                  </a:lnTo>
                  <a:lnTo>
                    <a:pt x="463651" y="66700"/>
                  </a:lnTo>
                  <a:lnTo>
                    <a:pt x="468185" y="86423"/>
                  </a:lnTo>
                  <a:lnTo>
                    <a:pt x="472173" y="104013"/>
                  </a:lnTo>
                  <a:lnTo>
                    <a:pt x="486054" y="166065"/>
                  </a:lnTo>
                  <a:lnTo>
                    <a:pt x="498614" y="221056"/>
                  </a:lnTo>
                  <a:lnTo>
                    <a:pt x="523506" y="264795"/>
                  </a:lnTo>
                  <a:lnTo>
                    <a:pt x="556818" y="284543"/>
                  </a:lnTo>
                  <a:lnTo>
                    <a:pt x="590130" y="292315"/>
                  </a:lnTo>
                  <a:lnTo>
                    <a:pt x="596646" y="292315"/>
                  </a:lnTo>
                  <a:lnTo>
                    <a:pt x="639813" y="276085"/>
                  </a:lnTo>
                  <a:lnTo>
                    <a:pt x="657174" y="247396"/>
                  </a:lnTo>
                  <a:lnTo>
                    <a:pt x="657174" y="230898"/>
                  </a:lnTo>
                  <a:close/>
                </a:path>
                <a:path w="657225" h="609600">
                  <a:moveTo>
                    <a:pt x="657225" y="584250"/>
                  </a:moveTo>
                  <a:lnTo>
                    <a:pt x="656259" y="581710"/>
                  </a:lnTo>
                  <a:lnTo>
                    <a:pt x="654583" y="580440"/>
                  </a:lnTo>
                  <a:lnTo>
                    <a:pt x="646988" y="576630"/>
                  </a:lnTo>
                  <a:lnTo>
                    <a:pt x="638987" y="574090"/>
                  </a:lnTo>
                  <a:lnTo>
                    <a:pt x="617181" y="574090"/>
                  </a:lnTo>
                  <a:lnTo>
                    <a:pt x="617067" y="510590"/>
                  </a:lnTo>
                  <a:lnTo>
                    <a:pt x="616940" y="302310"/>
                  </a:lnTo>
                  <a:lnTo>
                    <a:pt x="616077" y="299770"/>
                  </a:lnTo>
                  <a:lnTo>
                    <a:pt x="613016" y="297230"/>
                  </a:lnTo>
                  <a:lnTo>
                    <a:pt x="610984" y="295960"/>
                  </a:lnTo>
                  <a:lnTo>
                    <a:pt x="587108" y="295960"/>
                  </a:lnTo>
                  <a:lnTo>
                    <a:pt x="566331" y="292150"/>
                  </a:lnTo>
                  <a:lnTo>
                    <a:pt x="547039" y="284530"/>
                  </a:lnTo>
                  <a:lnTo>
                    <a:pt x="529717" y="274370"/>
                  </a:lnTo>
                  <a:lnTo>
                    <a:pt x="527697" y="273100"/>
                  </a:lnTo>
                  <a:lnTo>
                    <a:pt x="510514" y="260400"/>
                  </a:lnTo>
                  <a:lnTo>
                    <a:pt x="499770" y="256590"/>
                  </a:lnTo>
                  <a:lnTo>
                    <a:pt x="496722" y="256590"/>
                  </a:lnTo>
                  <a:lnTo>
                    <a:pt x="490766" y="261670"/>
                  </a:lnTo>
                  <a:lnTo>
                    <a:pt x="483730" y="268020"/>
                  </a:lnTo>
                  <a:lnTo>
                    <a:pt x="478066" y="274370"/>
                  </a:lnTo>
                  <a:lnTo>
                    <a:pt x="472351" y="279450"/>
                  </a:lnTo>
                  <a:lnTo>
                    <a:pt x="466382" y="283260"/>
                  </a:lnTo>
                  <a:lnTo>
                    <a:pt x="459955" y="287070"/>
                  </a:lnTo>
                  <a:lnTo>
                    <a:pt x="440423" y="294690"/>
                  </a:lnTo>
                  <a:lnTo>
                    <a:pt x="419150" y="297230"/>
                  </a:lnTo>
                  <a:lnTo>
                    <a:pt x="397281" y="294690"/>
                  </a:lnTo>
                  <a:lnTo>
                    <a:pt x="352666" y="271830"/>
                  </a:lnTo>
                  <a:lnTo>
                    <a:pt x="351167" y="270560"/>
                  </a:lnTo>
                  <a:lnTo>
                    <a:pt x="343128" y="264210"/>
                  </a:lnTo>
                  <a:lnTo>
                    <a:pt x="338747" y="260400"/>
                  </a:lnTo>
                  <a:lnTo>
                    <a:pt x="330250" y="256590"/>
                  </a:lnTo>
                  <a:lnTo>
                    <a:pt x="322491" y="257860"/>
                  </a:lnTo>
                  <a:lnTo>
                    <a:pt x="315925" y="261670"/>
                  </a:lnTo>
                  <a:lnTo>
                    <a:pt x="311010" y="266750"/>
                  </a:lnTo>
                  <a:lnTo>
                    <a:pt x="309346" y="268020"/>
                  </a:lnTo>
                  <a:lnTo>
                    <a:pt x="308406" y="268020"/>
                  </a:lnTo>
                  <a:lnTo>
                    <a:pt x="308102" y="269290"/>
                  </a:lnTo>
                  <a:lnTo>
                    <a:pt x="297319" y="278180"/>
                  </a:lnTo>
                  <a:lnTo>
                    <a:pt x="286004" y="285800"/>
                  </a:lnTo>
                  <a:lnTo>
                    <a:pt x="274307" y="290880"/>
                  </a:lnTo>
                  <a:lnTo>
                    <a:pt x="262394" y="294690"/>
                  </a:lnTo>
                  <a:lnTo>
                    <a:pt x="243344" y="295960"/>
                  </a:lnTo>
                  <a:lnTo>
                    <a:pt x="225374" y="295960"/>
                  </a:lnTo>
                  <a:lnTo>
                    <a:pt x="188874" y="281990"/>
                  </a:lnTo>
                  <a:lnTo>
                    <a:pt x="178943" y="273100"/>
                  </a:lnTo>
                  <a:lnTo>
                    <a:pt x="174091" y="269290"/>
                  </a:lnTo>
                  <a:lnTo>
                    <a:pt x="166662" y="261670"/>
                  </a:lnTo>
                  <a:lnTo>
                    <a:pt x="160413" y="256590"/>
                  </a:lnTo>
                  <a:lnTo>
                    <a:pt x="154800" y="256590"/>
                  </a:lnTo>
                  <a:lnTo>
                    <a:pt x="148577" y="260400"/>
                  </a:lnTo>
                  <a:lnTo>
                    <a:pt x="142798" y="262940"/>
                  </a:lnTo>
                  <a:lnTo>
                    <a:pt x="137337" y="266750"/>
                  </a:lnTo>
                  <a:lnTo>
                    <a:pt x="132080" y="270560"/>
                  </a:lnTo>
                  <a:lnTo>
                    <a:pt x="123444" y="278180"/>
                  </a:lnTo>
                  <a:lnTo>
                    <a:pt x="118795" y="280720"/>
                  </a:lnTo>
                  <a:lnTo>
                    <a:pt x="103263" y="288340"/>
                  </a:lnTo>
                  <a:lnTo>
                    <a:pt x="86055" y="293420"/>
                  </a:lnTo>
                  <a:lnTo>
                    <a:pt x="67576" y="295960"/>
                  </a:lnTo>
                  <a:lnTo>
                    <a:pt x="46215" y="295960"/>
                  </a:lnTo>
                  <a:lnTo>
                    <a:pt x="44183" y="297230"/>
                  </a:lnTo>
                  <a:lnTo>
                    <a:pt x="41148" y="299770"/>
                  </a:lnTo>
                  <a:lnTo>
                    <a:pt x="40284" y="302310"/>
                  </a:lnTo>
                  <a:lnTo>
                    <a:pt x="40157" y="356920"/>
                  </a:lnTo>
                  <a:lnTo>
                    <a:pt x="40068" y="574090"/>
                  </a:lnTo>
                  <a:lnTo>
                    <a:pt x="18669" y="574090"/>
                  </a:lnTo>
                  <a:lnTo>
                    <a:pt x="10655" y="576630"/>
                  </a:lnTo>
                  <a:lnTo>
                    <a:pt x="2959" y="580440"/>
                  </a:lnTo>
                  <a:lnTo>
                    <a:pt x="1092" y="581710"/>
                  </a:lnTo>
                  <a:lnTo>
                    <a:pt x="12" y="584250"/>
                  </a:lnTo>
                  <a:lnTo>
                    <a:pt x="12" y="598220"/>
                  </a:lnTo>
                  <a:lnTo>
                    <a:pt x="990" y="600760"/>
                  </a:lnTo>
                  <a:lnTo>
                    <a:pt x="8229" y="605840"/>
                  </a:lnTo>
                  <a:lnTo>
                    <a:pt x="14401" y="608380"/>
                  </a:lnTo>
                  <a:lnTo>
                    <a:pt x="111988" y="608380"/>
                  </a:lnTo>
                  <a:lnTo>
                    <a:pt x="115316" y="604570"/>
                  </a:lnTo>
                  <a:lnTo>
                    <a:pt x="115303" y="594410"/>
                  </a:lnTo>
                  <a:lnTo>
                    <a:pt x="115239" y="378510"/>
                  </a:lnTo>
                  <a:lnTo>
                    <a:pt x="115125" y="336600"/>
                  </a:lnTo>
                  <a:lnTo>
                    <a:pt x="116052" y="331520"/>
                  </a:lnTo>
                  <a:lnTo>
                    <a:pt x="300367" y="331520"/>
                  </a:lnTo>
                  <a:lnTo>
                    <a:pt x="300926" y="332790"/>
                  </a:lnTo>
                  <a:lnTo>
                    <a:pt x="301053" y="356920"/>
                  </a:lnTo>
                  <a:lnTo>
                    <a:pt x="301142" y="604570"/>
                  </a:lnTo>
                  <a:lnTo>
                    <a:pt x="304444" y="608380"/>
                  </a:lnTo>
                  <a:lnTo>
                    <a:pt x="352755" y="608380"/>
                  </a:lnTo>
                  <a:lnTo>
                    <a:pt x="355993" y="605840"/>
                  </a:lnTo>
                  <a:lnTo>
                    <a:pt x="356057" y="603300"/>
                  </a:lnTo>
                  <a:lnTo>
                    <a:pt x="356158" y="598220"/>
                  </a:lnTo>
                  <a:lnTo>
                    <a:pt x="356273" y="593140"/>
                  </a:lnTo>
                  <a:lnTo>
                    <a:pt x="356285" y="539800"/>
                  </a:lnTo>
                  <a:lnTo>
                    <a:pt x="356692" y="529640"/>
                  </a:lnTo>
                  <a:lnTo>
                    <a:pt x="540727" y="529640"/>
                  </a:lnTo>
                  <a:lnTo>
                    <a:pt x="541947" y="576630"/>
                  </a:lnTo>
                  <a:lnTo>
                    <a:pt x="541985" y="605840"/>
                  </a:lnTo>
                  <a:lnTo>
                    <a:pt x="545299" y="608380"/>
                  </a:lnTo>
                  <a:lnTo>
                    <a:pt x="643242" y="608380"/>
                  </a:lnTo>
                  <a:lnTo>
                    <a:pt x="652221" y="603300"/>
                  </a:lnTo>
                  <a:lnTo>
                    <a:pt x="655777" y="602030"/>
                  </a:lnTo>
                  <a:lnTo>
                    <a:pt x="657225" y="599490"/>
                  </a:lnTo>
                  <a:lnTo>
                    <a:pt x="657225" y="594410"/>
                  </a:lnTo>
                  <a:lnTo>
                    <a:pt x="657225" y="589330"/>
                  </a:lnTo>
                  <a:lnTo>
                    <a:pt x="639660" y="589330"/>
                  </a:lnTo>
                  <a:lnTo>
                    <a:pt x="642099" y="590600"/>
                  </a:lnTo>
                  <a:lnTo>
                    <a:pt x="642099" y="591870"/>
                  </a:lnTo>
                  <a:lnTo>
                    <a:pt x="640461" y="593140"/>
                  </a:lnTo>
                  <a:lnTo>
                    <a:pt x="638962" y="594410"/>
                  </a:lnTo>
                  <a:lnTo>
                    <a:pt x="637832" y="593140"/>
                  </a:lnTo>
                  <a:lnTo>
                    <a:pt x="556793" y="593140"/>
                  </a:lnTo>
                  <a:lnTo>
                    <a:pt x="556793" y="529640"/>
                  </a:lnTo>
                  <a:lnTo>
                    <a:pt x="556920" y="527100"/>
                  </a:lnTo>
                  <a:lnTo>
                    <a:pt x="555193" y="523290"/>
                  </a:lnTo>
                  <a:lnTo>
                    <a:pt x="547827" y="515670"/>
                  </a:lnTo>
                  <a:lnTo>
                    <a:pt x="542175" y="514400"/>
                  </a:lnTo>
                  <a:lnTo>
                    <a:pt x="363677" y="514400"/>
                  </a:lnTo>
                  <a:lnTo>
                    <a:pt x="341503" y="532180"/>
                  </a:lnTo>
                  <a:lnTo>
                    <a:pt x="341185" y="539800"/>
                  </a:lnTo>
                  <a:lnTo>
                    <a:pt x="341172" y="593140"/>
                  </a:lnTo>
                  <a:lnTo>
                    <a:pt x="316115" y="593140"/>
                  </a:lnTo>
                  <a:lnTo>
                    <a:pt x="316014" y="515670"/>
                  </a:lnTo>
                  <a:lnTo>
                    <a:pt x="315887" y="331520"/>
                  </a:lnTo>
                  <a:lnTo>
                    <a:pt x="315772" y="326440"/>
                  </a:lnTo>
                  <a:lnTo>
                    <a:pt x="315671" y="321360"/>
                  </a:lnTo>
                  <a:lnTo>
                    <a:pt x="304685" y="317550"/>
                  </a:lnTo>
                  <a:lnTo>
                    <a:pt x="304304" y="317550"/>
                  </a:lnTo>
                  <a:lnTo>
                    <a:pt x="298246" y="316280"/>
                  </a:lnTo>
                  <a:lnTo>
                    <a:pt x="104978" y="316280"/>
                  </a:lnTo>
                  <a:lnTo>
                    <a:pt x="101536" y="327710"/>
                  </a:lnTo>
                  <a:lnTo>
                    <a:pt x="99987" y="335330"/>
                  </a:lnTo>
                  <a:lnTo>
                    <a:pt x="100076" y="339140"/>
                  </a:lnTo>
                  <a:lnTo>
                    <a:pt x="100126" y="341680"/>
                  </a:lnTo>
                  <a:lnTo>
                    <a:pt x="100266" y="348030"/>
                  </a:lnTo>
                  <a:lnTo>
                    <a:pt x="100253" y="593140"/>
                  </a:lnTo>
                  <a:lnTo>
                    <a:pt x="90043" y="593140"/>
                  </a:lnTo>
                  <a:lnTo>
                    <a:pt x="21666" y="594410"/>
                  </a:lnTo>
                  <a:lnTo>
                    <a:pt x="19202" y="594410"/>
                  </a:lnTo>
                  <a:lnTo>
                    <a:pt x="16929" y="593140"/>
                  </a:lnTo>
                  <a:lnTo>
                    <a:pt x="15024" y="591870"/>
                  </a:lnTo>
                  <a:lnTo>
                    <a:pt x="15024" y="590600"/>
                  </a:lnTo>
                  <a:lnTo>
                    <a:pt x="20142" y="588060"/>
                  </a:lnTo>
                  <a:lnTo>
                    <a:pt x="43434" y="589330"/>
                  </a:lnTo>
                  <a:lnTo>
                    <a:pt x="52171" y="588060"/>
                  </a:lnTo>
                  <a:lnTo>
                    <a:pt x="55041" y="585520"/>
                  </a:lnTo>
                  <a:lnTo>
                    <a:pt x="55130" y="549960"/>
                  </a:lnTo>
                  <a:lnTo>
                    <a:pt x="55257" y="311200"/>
                  </a:lnTo>
                  <a:lnTo>
                    <a:pt x="74764" y="309930"/>
                  </a:lnTo>
                  <a:lnTo>
                    <a:pt x="93306" y="307390"/>
                  </a:lnTo>
                  <a:lnTo>
                    <a:pt x="110680" y="301040"/>
                  </a:lnTo>
                  <a:lnTo>
                    <a:pt x="126669" y="293420"/>
                  </a:lnTo>
                  <a:lnTo>
                    <a:pt x="131838" y="289610"/>
                  </a:lnTo>
                  <a:lnTo>
                    <a:pt x="151155" y="275640"/>
                  </a:lnTo>
                  <a:lnTo>
                    <a:pt x="156400" y="273100"/>
                  </a:lnTo>
                  <a:lnTo>
                    <a:pt x="158750" y="274370"/>
                  </a:lnTo>
                  <a:lnTo>
                    <a:pt x="161048" y="276910"/>
                  </a:lnTo>
                  <a:lnTo>
                    <a:pt x="168732" y="284530"/>
                  </a:lnTo>
                  <a:lnTo>
                    <a:pt x="203631" y="306120"/>
                  </a:lnTo>
                  <a:lnTo>
                    <a:pt x="243459" y="311200"/>
                  </a:lnTo>
                  <a:lnTo>
                    <a:pt x="265290" y="308660"/>
                  </a:lnTo>
                  <a:lnTo>
                    <a:pt x="279247" y="304850"/>
                  </a:lnTo>
                  <a:lnTo>
                    <a:pt x="292874" y="298500"/>
                  </a:lnTo>
                  <a:lnTo>
                    <a:pt x="296621" y="295960"/>
                  </a:lnTo>
                  <a:lnTo>
                    <a:pt x="305993" y="289610"/>
                  </a:lnTo>
                  <a:lnTo>
                    <a:pt x="318389" y="279450"/>
                  </a:lnTo>
                  <a:lnTo>
                    <a:pt x="319239" y="279450"/>
                  </a:lnTo>
                  <a:lnTo>
                    <a:pt x="326390" y="273100"/>
                  </a:lnTo>
                  <a:lnTo>
                    <a:pt x="328422" y="271830"/>
                  </a:lnTo>
                  <a:lnTo>
                    <a:pt x="333565" y="275640"/>
                  </a:lnTo>
                  <a:lnTo>
                    <a:pt x="341210" y="281990"/>
                  </a:lnTo>
                  <a:lnTo>
                    <a:pt x="347738" y="287070"/>
                  </a:lnTo>
                  <a:lnTo>
                    <a:pt x="394373" y="308660"/>
                  </a:lnTo>
                  <a:lnTo>
                    <a:pt x="419569" y="311200"/>
                  </a:lnTo>
                  <a:lnTo>
                    <a:pt x="444144" y="308660"/>
                  </a:lnTo>
                  <a:lnTo>
                    <a:pt x="466750" y="301040"/>
                  </a:lnTo>
                  <a:lnTo>
                    <a:pt x="472592" y="297230"/>
                  </a:lnTo>
                  <a:lnTo>
                    <a:pt x="474548" y="295960"/>
                  </a:lnTo>
                  <a:lnTo>
                    <a:pt x="481571" y="290880"/>
                  </a:lnTo>
                  <a:lnTo>
                    <a:pt x="488061" y="284530"/>
                  </a:lnTo>
                  <a:lnTo>
                    <a:pt x="494233" y="279450"/>
                  </a:lnTo>
                  <a:lnTo>
                    <a:pt x="498589" y="274370"/>
                  </a:lnTo>
                  <a:lnTo>
                    <a:pt x="500761" y="273100"/>
                  </a:lnTo>
                  <a:lnTo>
                    <a:pt x="505485" y="275640"/>
                  </a:lnTo>
                  <a:lnTo>
                    <a:pt x="518795" y="285800"/>
                  </a:lnTo>
                  <a:lnTo>
                    <a:pt x="520750" y="287070"/>
                  </a:lnTo>
                  <a:lnTo>
                    <a:pt x="538594" y="297230"/>
                  </a:lnTo>
                  <a:lnTo>
                    <a:pt x="558355" y="306120"/>
                  </a:lnTo>
                  <a:lnTo>
                    <a:pt x="579589" y="309930"/>
                  </a:lnTo>
                  <a:lnTo>
                    <a:pt x="601878" y="311200"/>
                  </a:lnTo>
                  <a:lnTo>
                    <a:pt x="602005" y="378510"/>
                  </a:lnTo>
                  <a:lnTo>
                    <a:pt x="602107" y="585520"/>
                  </a:lnTo>
                  <a:lnTo>
                    <a:pt x="604901" y="588060"/>
                  </a:lnTo>
                  <a:lnTo>
                    <a:pt x="637235" y="588060"/>
                  </a:lnTo>
                  <a:lnTo>
                    <a:pt x="657225" y="588060"/>
                  </a:lnTo>
                  <a:lnTo>
                    <a:pt x="657225" y="5842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274926" y="5683086"/>
              <a:ext cx="215747" cy="153548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95107" y="5881262"/>
              <a:ext cx="175379" cy="74106"/>
            </a:xfrm>
            <a:prstGeom prst="rect">
              <a:avLst/>
            </a:prstGeom>
          </p:spPr>
        </p:pic>
      </p:grpSp>
      <p:pic>
        <p:nvPicPr>
          <p:cNvPr id="32" name="object 3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905360" y="6536294"/>
            <a:ext cx="709677" cy="711199"/>
          </a:xfrm>
          <a:prstGeom prst="rect">
            <a:avLst/>
          </a:prstGeom>
        </p:spPr>
      </p:pic>
      <p:grpSp>
        <p:nvGrpSpPr>
          <p:cNvPr id="33" name="object 33"/>
          <p:cNvGrpSpPr/>
          <p:nvPr/>
        </p:nvGrpSpPr>
        <p:grpSpPr>
          <a:xfrm>
            <a:off x="8099173" y="397088"/>
            <a:ext cx="8173720" cy="8870950"/>
            <a:chOff x="8099173" y="397088"/>
            <a:chExt cx="8173720" cy="8870950"/>
          </a:xfrm>
        </p:grpSpPr>
        <p:sp>
          <p:nvSpPr>
            <p:cNvPr id="34" name="object 34"/>
            <p:cNvSpPr/>
            <p:nvPr/>
          </p:nvSpPr>
          <p:spPr>
            <a:xfrm>
              <a:off x="9880737" y="1424478"/>
              <a:ext cx="6392545" cy="7843520"/>
            </a:xfrm>
            <a:custGeom>
              <a:avLst/>
              <a:gdLst/>
              <a:ahLst/>
              <a:cxnLst/>
              <a:rect l="l" t="t" r="r" b="b"/>
              <a:pathLst>
                <a:path w="6392544" h="7843520">
                  <a:moveTo>
                    <a:pt x="5906315" y="7843454"/>
                  </a:moveTo>
                  <a:lnTo>
                    <a:pt x="485774" y="7843454"/>
                  </a:lnTo>
                  <a:lnTo>
                    <a:pt x="437762" y="7841077"/>
                  </a:lnTo>
                  <a:lnTo>
                    <a:pt x="390562" y="7834033"/>
                  </a:lnTo>
                  <a:lnTo>
                    <a:pt x="344494" y="7822456"/>
                  </a:lnTo>
                  <a:lnTo>
                    <a:pt x="299876" y="7806476"/>
                  </a:lnTo>
                  <a:lnTo>
                    <a:pt x="257028" y="7786226"/>
                  </a:lnTo>
                  <a:lnTo>
                    <a:pt x="216266" y="7761838"/>
                  </a:lnTo>
                  <a:lnTo>
                    <a:pt x="177911" y="7733443"/>
                  </a:lnTo>
                  <a:lnTo>
                    <a:pt x="142280" y="7701173"/>
                  </a:lnTo>
                  <a:lnTo>
                    <a:pt x="110010" y="7665542"/>
                  </a:lnTo>
                  <a:lnTo>
                    <a:pt x="81615" y="7627187"/>
                  </a:lnTo>
                  <a:lnTo>
                    <a:pt x="57227" y="7586425"/>
                  </a:lnTo>
                  <a:lnTo>
                    <a:pt x="36977" y="7543577"/>
                  </a:lnTo>
                  <a:lnTo>
                    <a:pt x="20997" y="7498959"/>
                  </a:lnTo>
                  <a:lnTo>
                    <a:pt x="9420" y="7452891"/>
                  </a:lnTo>
                  <a:lnTo>
                    <a:pt x="2377" y="7405692"/>
                  </a:lnTo>
                  <a:lnTo>
                    <a:pt x="0" y="7357679"/>
                  </a:lnTo>
                  <a:lnTo>
                    <a:pt x="0" y="485774"/>
                  </a:lnTo>
                  <a:lnTo>
                    <a:pt x="2377" y="437762"/>
                  </a:lnTo>
                  <a:lnTo>
                    <a:pt x="9420" y="390562"/>
                  </a:lnTo>
                  <a:lnTo>
                    <a:pt x="20997" y="344494"/>
                  </a:lnTo>
                  <a:lnTo>
                    <a:pt x="36977" y="299876"/>
                  </a:lnTo>
                  <a:lnTo>
                    <a:pt x="57227" y="257028"/>
                  </a:lnTo>
                  <a:lnTo>
                    <a:pt x="81615" y="216266"/>
                  </a:lnTo>
                  <a:lnTo>
                    <a:pt x="110010" y="177911"/>
                  </a:lnTo>
                  <a:lnTo>
                    <a:pt x="142280" y="142280"/>
                  </a:lnTo>
                  <a:lnTo>
                    <a:pt x="177911" y="110010"/>
                  </a:lnTo>
                  <a:lnTo>
                    <a:pt x="216266" y="81615"/>
                  </a:lnTo>
                  <a:lnTo>
                    <a:pt x="257028" y="57227"/>
                  </a:lnTo>
                  <a:lnTo>
                    <a:pt x="299876" y="36977"/>
                  </a:lnTo>
                  <a:lnTo>
                    <a:pt x="344494" y="20997"/>
                  </a:lnTo>
                  <a:lnTo>
                    <a:pt x="390562" y="9420"/>
                  </a:lnTo>
                  <a:lnTo>
                    <a:pt x="437762" y="2377"/>
                  </a:lnTo>
                  <a:lnTo>
                    <a:pt x="485774" y="0"/>
                  </a:lnTo>
                  <a:lnTo>
                    <a:pt x="5906315" y="0"/>
                  </a:lnTo>
                  <a:lnTo>
                    <a:pt x="5954328" y="2377"/>
                  </a:lnTo>
                  <a:lnTo>
                    <a:pt x="6001527" y="9420"/>
                  </a:lnTo>
                  <a:lnTo>
                    <a:pt x="6047595" y="20997"/>
                  </a:lnTo>
                  <a:lnTo>
                    <a:pt x="6092213" y="36977"/>
                  </a:lnTo>
                  <a:lnTo>
                    <a:pt x="6135061" y="57227"/>
                  </a:lnTo>
                  <a:lnTo>
                    <a:pt x="6175823" y="81615"/>
                  </a:lnTo>
                  <a:lnTo>
                    <a:pt x="6214178" y="110010"/>
                  </a:lnTo>
                  <a:lnTo>
                    <a:pt x="6249809" y="142280"/>
                  </a:lnTo>
                  <a:lnTo>
                    <a:pt x="6282078" y="177911"/>
                  </a:lnTo>
                  <a:lnTo>
                    <a:pt x="6310473" y="216266"/>
                  </a:lnTo>
                  <a:lnTo>
                    <a:pt x="6334862" y="257028"/>
                  </a:lnTo>
                  <a:lnTo>
                    <a:pt x="6355112" y="299876"/>
                  </a:lnTo>
                  <a:lnTo>
                    <a:pt x="6371092" y="344494"/>
                  </a:lnTo>
                  <a:lnTo>
                    <a:pt x="6382670" y="390562"/>
                  </a:lnTo>
                  <a:lnTo>
                    <a:pt x="6389713" y="437762"/>
                  </a:lnTo>
                  <a:lnTo>
                    <a:pt x="6392090" y="485774"/>
                  </a:lnTo>
                  <a:lnTo>
                    <a:pt x="6392090" y="7357679"/>
                  </a:lnTo>
                  <a:lnTo>
                    <a:pt x="6389713" y="7405692"/>
                  </a:lnTo>
                  <a:lnTo>
                    <a:pt x="6382670" y="7452891"/>
                  </a:lnTo>
                  <a:lnTo>
                    <a:pt x="6371092" y="7498959"/>
                  </a:lnTo>
                  <a:lnTo>
                    <a:pt x="6355112" y="7543577"/>
                  </a:lnTo>
                  <a:lnTo>
                    <a:pt x="6334862" y="7586425"/>
                  </a:lnTo>
                  <a:lnTo>
                    <a:pt x="6310473" y="7627187"/>
                  </a:lnTo>
                  <a:lnTo>
                    <a:pt x="6282078" y="7665542"/>
                  </a:lnTo>
                  <a:lnTo>
                    <a:pt x="6249809" y="7701173"/>
                  </a:lnTo>
                  <a:lnTo>
                    <a:pt x="6214178" y="7733443"/>
                  </a:lnTo>
                  <a:lnTo>
                    <a:pt x="6175823" y="7761838"/>
                  </a:lnTo>
                  <a:lnTo>
                    <a:pt x="6135061" y="7786226"/>
                  </a:lnTo>
                  <a:lnTo>
                    <a:pt x="6092213" y="7806476"/>
                  </a:lnTo>
                  <a:lnTo>
                    <a:pt x="6047595" y="7822456"/>
                  </a:lnTo>
                  <a:lnTo>
                    <a:pt x="6001527" y="7834033"/>
                  </a:lnTo>
                  <a:lnTo>
                    <a:pt x="5954328" y="7841077"/>
                  </a:lnTo>
                  <a:lnTo>
                    <a:pt x="5906315" y="7843454"/>
                  </a:lnTo>
                  <a:close/>
                </a:path>
              </a:pathLst>
            </a:custGeom>
            <a:solidFill>
              <a:srgbClr val="6A0E09">
                <a:alpha val="2862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0699157" y="3903094"/>
              <a:ext cx="932460" cy="933450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0699157" y="5163618"/>
              <a:ext cx="932460" cy="93345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0798749" y="4018575"/>
              <a:ext cx="728602" cy="730249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0861435" y="5443607"/>
              <a:ext cx="672465" cy="648970"/>
            </a:xfrm>
            <a:custGeom>
              <a:avLst/>
              <a:gdLst/>
              <a:ahLst/>
              <a:cxnLst/>
              <a:rect l="l" t="t" r="r" b="b"/>
              <a:pathLst>
                <a:path w="672465" h="648970">
                  <a:moveTo>
                    <a:pt x="336206" y="648543"/>
                  </a:moveTo>
                  <a:lnTo>
                    <a:pt x="286583" y="644942"/>
                  </a:lnTo>
                  <a:lnTo>
                    <a:pt x="239202" y="634483"/>
                  </a:lnTo>
                  <a:lnTo>
                    <a:pt x="194584" y="617684"/>
                  </a:lnTo>
                  <a:lnTo>
                    <a:pt x="153255" y="595061"/>
                  </a:lnTo>
                  <a:lnTo>
                    <a:pt x="115737" y="567131"/>
                  </a:lnTo>
                  <a:lnTo>
                    <a:pt x="82554" y="534411"/>
                  </a:lnTo>
                  <a:lnTo>
                    <a:pt x="54231" y="497419"/>
                  </a:lnTo>
                  <a:lnTo>
                    <a:pt x="31290" y="456671"/>
                  </a:lnTo>
                  <a:lnTo>
                    <a:pt x="14256" y="412685"/>
                  </a:lnTo>
                  <a:lnTo>
                    <a:pt x="3651" y="365977"/>
                  </a:lnTo>
                  <a:lnTo>
                    <a:pt x="0" y="317063"/>
                  </a:lnTo>
                  <a:lnTo>
                    <a:pt x="3635" y="268260"/>
                  </a:lnTo>
                  <a:lnTo>
                    <a:pt x="14194" y="221658"/>
                  </a:lnTo>
                  <a:lnTo>
                    <a:pt x="31155" y="177769"/>
                  </a:lnTo>
                  <a:lnTo>
                    <a:pt x="53998" y="137102"/>
                  </a:lnTo>
                  <a:lnTo>
                    <a:pt x="82202" y="100170"/>
                  </a:lnTo>
                  <a:lnTo>
                    <a:pt x="115246" y="67483"/>
                  </a:lnTo>
                  <a:lnTo>
                    <a:pt x="152610" y="39552"/>
                  </a:lnTo>
                  <a:lnTo>
                    <a:pt x="193771" y="16887"/>
                  </a:lnTo>
                  <a:lnTo>
                    <a:pt x="238210" y="0"/>
                  </a:lnTo>
                  <a:lnTo>
                    <a:pt x="259601" y="36199"/>
                  </a:lnTo>
                  <a:lnTo>
                    <a:pt x="214097" y="52324"/>
                  </a:lnTo>
                  <a:lnTo>
                    <a:pt x="172376" y="75252"/>
                  </a:lnTo>
                  <a:lnTo>
                    <a:pt x="135143" y="104294"/>
                  </a:lnTo>
                  <a:lnTo>
                    <a:pt x="103102" y="138760"/>
                  </a:lnTo>
                  <a:lnTo>
                    <a:pt x="76955" y="177960"/>
                  </a:lnTo>
                  <a:lnTo>
                    <a:pt x="57408" y="221203"/>
                  </a:lnTo>
                  <a:lnTo>
                    <a:pt x="45163" y="267801"/>
                  </a:lnTo>
                  <a:lnTo>
                    <a:pt x="40926" y="317063"/>
                  </a:lnTo>
                  <a:lnTo>
                    <a:pt x="44797" y="364189"/>
                  </a:lnTo>
                  <a:lnTo>
                    <a:pt x="56004" y="408913"/>
                  </a:lnTo>
                  <a:lnTo>
                    <a:pt x="73934" y="450635"/>
                  </a:lnTo>
                  <a:lnTo>
                    <a:pt x="97973" y="488750"/>
                  </a:lnTo>
                  <a:lnTo>
                    <a:pt x="127510" y="522656"/>
                  </a:lnTo>
                  <a:lnTo>
                    <a:pt x="161931" y="551750"/>
                  </a:lnTo>
                  <a:lnTo>
                    <a:pt x="200624" y="575428"/>
                  </a:lnTo>
                  <a:lnTo>
                    <a:pt x="242976" y="593088"/>
                  </a:lnTo>
                  <a:lnTo>
                    <a:pt x="288374" y="604126"/>
                  </a:lnTo>
                  <a:lnTo>
                    <a:pt x="336206" y="607939"/>
                  </a:lnTo>
                  <a:lnTo>
                    <a:pt x="384017" y="604126"/>
                  </a:lnTo>
                  <a:lnTo>
                    <a:pt x="429397" y="593088"/>
                  </a:lnTo>
                  <a:lnTo>
                    <a:pt x="471736" y="575428"/>
                  </a:lnTo>
                  <a:lnTo>
                    <a:pt x="510418" y="551750"/>
                  </a:lnTo>
                  <a:lnTo>
                    <a:pt x="544832" y="522656"/>
                  </a:lnTo>
                  <a:lnTo>
                    <a:pt x="574364" y="488750"/>
                  </a:lnTo>
                  <a:lnTo>
                    <a:pt x="598400" y="450635"/>
                  </a:lnTo>
                  <a:lnTo>
                    <a:pt x="616328" y="408913"/>
                  </a:lnTo>
                  <a:lnTo>
                    <a:pt x="627534" y="364189"/>
                  </a:lnTo>
                  <a:lnTo>
                    <a:pt x="631406" y="317063"/>
                  </a:lnTo>
                  <a:lnTo>
                    <a:pt x="627172" y="267801"/>
                  </a:lnTo>
                  <a:lnTo>
                    <a:pt x="614936" y="221203"/>
                  </a:lnTo>
                  <a:lnTo>
                    <a:pt x="595402" y="177960"/>
                  </a:lnTo>
                  <a:lnTo>
                    <a:pt x="569271" y="138760"/>
                  </a:lnTo>
                  <a:lnTo>
                    <a:pt x="537244" y="104294"/>
                  </a:lnTo>
                  <a:lnTo>
                    <a:pt x="500024" y="75252"/>
                  </a:lnTo>
                  <a:lnTo>
                    <a:pt x="458312" y="52324"/>
                  </a:lnTo>
                  <a:lnTo>
                    <a:pt x="412811" y="36199"/>
                  </a:lnTo>
                  <a:lnTo>
                    <a:pt x="434122" y="0"/>
                  </a:lnTo>
                  <a:lnTo>
                    <a:pt x="478561" y="16887"/>
                  </a:lnTo>
                  <a:lnTo>
                    <a:pt x="519722" y="39552"/>
                  </a:lnTo>
                  <a:lnTo>
                    <a:pt x="557085" y="67483"/>
                  </a:lnTo>
                  <a:lnTo>
                    <a:pt x="590129" y="100170"/>
                  </a:lnTo>
                  <a:lnTo>
                    <a:pt x="618333" y="137102"/>
                  </a:lnTo>
                  <a:lnTo>
                    <a:pt x="641177" y="177769"/>
                  </a:lnTo>
                  <a:lnTo>
                    <a:pt x="658138" y="221658"/>
                  </a:lnTo>
                  <a:lnTo>
                    <a:pt x="668697" y="268260"/>
                  </a:lnTo>
                  <a:lnTo>
                    <a:pt x="672332" y="317063"/>
                  </a:lnTo>
                  <a:lnTo>
                    <a:pt x="668681" y="365977"/>
                  </a:lnTo>
                  <a:lnTo>
                    <a:pt x="658077" y="412685"/>
                  </a:lnTo>
                  <a:lnTo>
                    <a:pt x="641043" y="456671"/>
                  </a:lnTo>
                  <a:lnTo>
                    <a:pt x="618105" y="497419"/>
                  </a:lnTo>
                  <a:lnTo>
                    <a:pt x="589785" y="534411"/>
                  </a:lnTo>
                  <a:lnTo>
                    <a:pt x="556608" y="567131"/>
                  </a:lnTo>
                  <a:lnTo>
                    <a:pt x="519098" y="595061"/>
                  </a:lnTo>
                  <a:lnTo>
                    <a:pt x="477779" y="617684"/>
                  </a:lnTo>
                  <a:lnTo>
                    <a:pt x="433174" y="634483"/>
                  </a:lnTo>
                  <a:lnTo>
                    <a:pt x="385809" y="644942"/>
                  </a:lnTo>
                  <a:lnTo>
                    <a:pt x="336206" y="6485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1143074" y="5267086"/>
              <a:ext cx="109055" cy="107566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10995342" y="5191581"/>
              <a:ext cx="405130" cy="720725"/>
            </a:xfrm>
            <a:custGeom>
              <a:avLst/>
              <a:gdLst/>
              <a:ahLst/>
              <a:cxnLst/>
              <a:rect l="l" t="t" r="r" b="b"/>
              <a:pathLst>
                <a:path w="405129" h="720725">
                  <a:moveTo>
                    <a:pt x="334924" y="129336"/>
                  </a:moveTo>
                  <a:lnTo>
                    <a:pt x="324878" y="79133"/>
                  </a:lnTo>
                  <a:lnTo>
                    <a:pt x="297954" y="39001"/>
                  </a:lnTo>
                  <a:lnTo>
                    <a:pt x="293992" y="35242"/>
                  </a:lnTo>
                  <a:lnTo>
                    <a:pt x="293992" y="129336"/>
                  </a:lnTo>
                  <a:lnTo>
                    <a:pt x="293090" y="142011"/>
                  </a:lnTo>
                  <a:lnTo>
                    <a:pt x="290436" y="154330"/>
                  </a:lnTo>
                  <a:lnTo>
                    <a:pt x="286054" y="166128"/>
                  </a:lnTo>
                  <a:lnTo>
                    <a:pt x="280035" y="177228"/>
                  </a:lnTo>
                  <a:lnTo>
                    <a:pt x="279946" y="177469"/>
                  </a:lnTo>
                  <a:lnTo>
                    <a:pt x="279781" y="177634"/>
                  </a:lnTo>
                  <a:lnTo>
                    <a:pt x="279704" y="177876"/>
                  </a:lnTo>
                  <a:lnTo>
                    <a:pt x="202298" y="308889"/>
                  </a:lnTo>
                  <a:lnTo>
                    <a:pt x="124879" y="177876"/>
                  </a:lnTo>
                  <a:lnTo>
                    <a:pt x="124714" y="177634"/>
                  </a:lnTo>
                  <a:lnTo>
                    <a:pt x="124637" y="177469"/>
                  </a:lnTo>
                  <a:lnTo>
                    <a:pt x="124472" y="177228"/>
                  </a:lnTo>
                  <a:lnTo>
                    <a:pt x="112572" y="148882"/>
                  </a:lnTo>
                  <a:lnTo>
                    <a:pt x="112509" y="147637"/>
                  </a:lnTo>
                  <a:lnTo>
                    <a:pt x="110947" y="119176"/>
                  </a:lnTo>
                  <a:lnTo>
                    <a:pt x="137312" y="65506"/>
                  </a:lnTo>
                  <a:lnTo>
                    <a:pt x="184721" y="40665"/>
                  </a:lnTo>
                  <a:lnTo>
                    <a:pt x="202298" y="39001"/>
                  </a:lnTo>
                  <a:lnTo>
                    <a:pt x="219824" y="40665"/>
                  </a:lnTo>
                  <a:lnTo>
                    <a:pt x="267195" y="65506"/>
                  </a:lnTo>
                  <a:lnTo>
                    <a:pt x="292239" y="111594"/>
                  </a:lnTo>
                  <a:lnTo>
                    <a:pt x="293992" y="129336"/>
                  </a:lnTo>
                  <a:lnTo>
                    <a:pt x="293992" y="35242"/>
                  </a:lnTo>
                  <a:lnTo>
                    <a:pt x="261632" y="12230"/>
                  </a:lnTo>
                  <a:lnTo>
                    <a:pt x="222567" y="0"/>
                  </a:lnTo>
                  <a:lnTo>
                    <a:pt x="181940" y="0"/>
                  </a:lnTo>
                  <a:lnTo>
                    <a:pt x="142875" y="12230"/>
                  </a:lnTo>
                  <a:lnTo>
                    <a:pt x="108496" y="36677"/>
                  </a:lnTo>
                  <a:lnTo>
                    <a:pt x="82334" y="72986"/>
                  </a:lnTo>
                  <a:lnTo>
                    <a:pt x="70218" y="114439"/>
                  </a:lnTo>
                  <a:lnTo>
                    <a:pt x="72529" y="157518"/>
                  </a:lnTo>
                  <a:lnTo>
                    <a:pt x="89687" y="198691"/>
                  </a:lnTo>
                  <a:lnTo>
                    <a:pt x="184619" y="359346"/>
                  </a:lnTo>
                  <a:lnTo>
                    <a:pt x="188252" y="365594"/>
                  </a:lnTo>
                  <a:lnTo>
                    <a:pt x="194945" y="369354"/>
                  </a:lnTo>
                  <a:lnTo>
                    <a:pt x="209562" y="369354"/>
                  </a:lnTo>
                  <a:lnTo>
                    <a:pt x="216255" y="365594"/>
                  </a:lnTo>
                  <a:lnTo>
                    <a:pt x="219887" y="359346"/>
                  </a:lnTo>
                  <a:lnTo>
                    <a:pt x="249707" y="308889"/>
                  </a:lnTo>
                  <a:lnTo>
                    <a:pt x="314820" y="198691"/>
                  </a:lnTo>
                  <a:lnTo>
                    <a:pt x="323507" y="182562"/>
                  </a:lnTo>
                  <a:lnTo>
                    <a:pt x="329806" y="165455"/>
                  </a:lnTo>
                  <a:lnTo>
                    <a:pt x="333629" y="147637"/>
                  </a:lnTo>
                  <a:lnTo>
                    <a:pt x="334924" y="129336"/>
                  </a:lnTo>
                  <a:close/>
                </a:path>
                <a:path w="405129" h="720725">
                  <a:moveTo>
                    <a:pt x="404507" y="562127"/>
                  </a:moveTo>
                  <a:lnTo>
                    <a:pt x="380326" y="447040"/>
                  </a:lnTo>
                  <a:lnTo>
                    <a:pt x="371970" y="420268"/>
                  </a:lnTo>
                  <a:lnTo>
                    <a:pt x="371970" y="549389"/>
                  </a:lnTo>
                  <a:lnTo>
                    <a:pt x="356349" y="553110"/>
                  </a:lnTo>
                  <a:lnTo>
                    <a:pt x="340512" y="554164"/>
                  </a:lnTo>
                  <a:lnTo>
                    <a:pt x="336613" y="553770"/>
                  </a:lnTo>
                  <a:lnTo>
                    <a:pt x="336613" y="583031"/>
                  </a:lnTo>
                  <a:lnTo>
                    <a:pt x="336613" y="691146"/>
                  </a:lnTo>
                  <a:lnTo>
                    <a:pt x="275666" y="691146"/>
                  </a:lnTo>
                  <a:lnTo>
                    <a:pt x="275666" y="640613"/>
                  </a:lnTo>
                  <a:lnTo>
                    <a:pt x="275666" y="618032"/>
                  </a:lnTo>
                  <a:lnTo>
                    <a:pt x="269125" y="611619"/>
                  </a:lnTo>
                  <a:lnTo>
                    <a:pt x="246443" y="611619"/>
                  </a:lnTo>
                  <a:lnTo>
                    <a:pt x="246443" y="640613"/>
                  </a:lnTo>
                  <a:lnTo>
                    <a:pt x="246443" y="691146"/>
                  </a:lnTo>
                  <a:lnTo>
                    <a:pt x="158140" y="691146"/>
                  </a:lnTo>
                  <a:lnTo>
                    <a:pt x="158140" y="640613"/>
                  </a:lnTo>
                  <a:lnTo>
                    <a:pt x="246443" y="640613"/>
                  </a:lnTo>
                  <a:lnTo>
                    <a:pt x="246443" y="611619"/>
                  </a:lnTo>
                  <a:lnTo>
                    <a:pt x="135369" y="611619"/>
                  </a:lnTo>
                  <a:lnTo>
                    <a:pt x="128841" y="618032"/>
                  </a:lnTo>
                  <a:lnTo>
                    <a:pt x="128841" y="691146"/>
                  </a:lnTo>
                  <a:lnTo>
                    <a:pt x="67894" y="691146"/>
                  </a:lnTo>
                  <a:lnTo>
                    <a:pt x="67894" y="583031"/>
                  </a:lnTo>
                  <a:lnTo>
                    <a:pt x="78282" y="582104"/>
                  </a:lnTo>
                  <a:lnTo>
                    <a:pt x="88620" y="580364"/>
                  </a:lnTo>
                  <a:lnTo>
                    <a:pt x="98856" y="577761"/>
                  </a:lnTo>
                  <a:lnTo>
                    <a:pt x="108978" y="574217"/>
                  </a:lnTo>
                  <a:lnTo>
                    <a:pt x="132067" y="580974"/>
                  </a:lnTo>
                  <a:lnTo>
                    <a:pt x="155600" y="583234"/>
                  </a:lnTo>
                  <a:lnTo>
                    <a:pt x="179171" y="580974"/>
                  </a:lnTo>
                  <a:lnTo>
                    <a:pt x="202298" y="574217"/>
                  </a:lnTo>
                  <a:lnTo>
                    <a:pt x="213728" y="578167"/>
                  </a:lnTo>
                  <a:lnTo>
                    <a:pt x="225259" y="580974"/>
                  </a:lnTo>
                  <a:lnTo>
                    <a:pt x="237070" y="582701"/>
                  </a:lnTo>
                  <a:lnTo>
                    <a:pt x="248043" y="583234"/>
                  </a:lnTo>
                  <a:lnTo>
                    <a:pt x="249694" y="583234"/>
                  </a:lnTo>
                  <a:lnTo>
                    <a:pt x="260667" y="582701"/>
                  </a:lnTo>
                  <a:lnTo>
                    <a:pt x="272491" y="580974"/>
                  </a:lnTo>
                  <a:lnTo>
                    <a:pt x="284048" y="578167"/>
                  </a:lnTo>
                  <a:lnTo>
                    <a:pt x="295529" y="574217"/>
                  </a:lnTo>
                  <a:lnTo>
                    <a:pt x="305650" y="577761"/>
                  </a:lnTo>
                  <a:lnTo>
                    <a:pt x="315887" y="580364"/>
                  </a:lnTo>
                  <a:lnTo>
                    <a:pt x="326224" y="582104"/>
                  </a:lnTo>
                  <a:lnTo>
                    <a:pt x="336613" y="583031"/>
                  </a:lnTo>
                  <a:lnTo>
                    <a:pt x="336613" y="553770"/>
                  </a:lnTo>
                  <a:lnTo>
                    <a:pt x="324700" y="552564"/>
                  </a:lnTo>
                  <a:lnTo>
                    <a:pt x="309168" y="548347"/>
                  </a:lnTo>
                  <a:lnTo>
                    <a:pt x="298513" y="447040"/>
                  </a:lnTo>
                  <a:lnTo>
                    <a:pt x="350418" y="447040"/>
                  </a:lnTo>
                  <a:lnTo>
                    <a:pt x="371970" y="549389"/>
                  </a:lnTo>
                  <a:lnTo>
                    <a:pt x="371970" y="420268"/>
                  </a:lnTo>
                  <a:lnTo>
                    <a:pt x="369227" y="418045"/>
                  </a:lnTo>
                  <a:lnTo>
                    <a:pt x="279869" y="418045"/>
                  </a:lnTo>
                  <a:lnTo>
                    <a:pt x="279869" y="549071"/>
                  </a:lnTo>
                  <a:lnTo>
                    <a:pt x="264236" y="552958"/>
                  </a:lnTo>
                  <a:lnTo>
                    <a:pt x="248386" y="554164"/>
                  </a:lnTo>
                  <a:lnTo>
                    <a:pt x="232537" y="552729"/>
                  </a:lnTo>
                  <a:lnTo>
                    <a:pt x="216903" y="548678"/>
                  </a:lnTo>
                  <a:lnTo>
                    <a:pt x="216903" y="447040"/>
                  </a:lnTo>
                  <a:lnTo>
                    <a:pt x="269125" y="447040"/>
                  </a:lnTo>
                  <a:lnTo>
                    <a:pt x="279869" y="549071"/>
                  </a:lnTo>
                  <a:lnTo>
                    <a:pt x="279869" y="418045"/>
                  </a:lnTo>
                  <a:lnTo>
                    <a:pt x="187604" y="418045"/>
                  </a:lnTo>
                  <a:lnTo>
                    <a:pt x="187604" y="447040"/>
                  </a:lnTo>
                  <a:lnTo>
                    <a:pt x="187604" y="548678"/>
                  </a:lnTo>
                  <a:lnTo>
                    <a:pt x="172021" y="552729"/>
                  </a:lnTo>
                  <a:lnTo>
                    <a:pt x="156197" y="554164"/>
                  </a:lnTo>
                  <a:lnTo>
                    <a:pt x="140347" y="552958"/>
                  </a:lnTo>
                  <a:lnTo>
                    <a:pt x="124714" y="549071"/>
                  </a:lnTo>
                  <a:lnTo>
                    <a:pt x="124790" y="548347"/>
                  </a:lnTo>
                  <a:lnTo>
                    <a:pt x="135369" y="447040"/>
                  </a:lnTo>
                  <a:lnTo>
                    <a:pt x="187604" y="447040"/>
                  </a:lnTo>
                  <a:lnTo>
                    <a:pt x="187604" y="418045"/>
                  </a:lnTo>
                  <a:lnTo>
                    <a:pt x="105994" y="418045"/>
                  </a:lnTo>
                  <a:lnTo>
                    <a:pt x="105994" y="447040"/>
                  </a:lnTo>
                  <a:lnTo>
                    <a:pt x="95338" y="548347"/>
                  </a:lnTo>
                  <a:lnTo>
                    <a:pt x="79806" y="552564"/>
                  </a:lnTo>
                  <a:lnTo>
                    <a:pt x="64096" y="554164"/>
                  </a:lnTo>
                  <a:lnTo>
                    <a:pt x="63842" y="554164"/>
                  </a:lnTo>
                  <a:lnTo>
                    <a:pt x="47637" y="553110"/>
                  </a:lnTo>
                  <a:lnTo>
                    <a:pt x="48018" y="553110"/>
                  </a:lnTo>
                  <a:lnTo>
                    <a:pt x="32194" y="549389"/>
                  </a:lnTo>
                  <a:lnTo>
                    <a:pt x="32550" y="549389"/>
                  </a:lnTo>
                  <a:lnTo>
                    <a:pt x="32626" y="549071"/>
                  </a:lnTo>
                  <a:lnTo>
                    <a:pt x="32702" y="548678"/>
                  </a:lnTo>
                  <a:lnTo>
                    <a:pt x="32766" y="548347"/>
                  </a:lnTo>
                  <a:lnTo>
                    <a:pt x="54089" y="447040"/>
                  </a:lnTo>
                  <a:lnTo>
                    <a:pt x="105994" y="447040"/>
                  </a:lnTo>
                  <a:lnTo>
                    <a:pt x="105994" y="418045"/>
                  </a:lnTo>
                  <a:lnTo>
                    <a:pt x="35280" y="418045"/>
                  </a:lnTo>
                  <a:lnTo>
                    <a:pt x="29311" y="422859"/>
                  </a:lnTo>
                  <a:lnTo>
                    <a:pt x="27940" y="429590"/>
                  </a:lnTo>
                  <a:lnTo>
                    <a:pt x="1460" y="555485"/>
                  </a:lnTo>
                  <a:lnTo>
                    <a:pt x="38671" y="580783"/>
                  </a:lnTo>
                  <a:lnTo>
                    <a:pt x="38671" y="713651"/>
                  </a:lnTo>
                  <a:lnTo>
                    <a:pt x="45212" y="720140"/>
                  </a:lnTo>
                  <a:lnTo>
                    <a:pt x="359384" y="720140"/>
                  </a:lnTo>
                  <a:lnTo>
                    <a:pt x="365912" y="713651"/>
                  </a:lnTo>
                  <a:lnTo>
                    <a:pt x="365912" y="691146"/>
                  </a:lnTo>
                  <a:lnTo>
                    <a:pt x="365912" y="580783"/>
                  </a:lnTo>
                  <a:lnTo>
                    <a:pt x="373240" y="579145"/>
                  </a:lnTo>
                  <a:lnTo>
                    <a:pt x="380530" y="577100"/>
                  </a:lnTo>
                  <a:lnTo>
                    <a:pt x="387756" y="574611"/>
                  </a:lnTo>
                  <a:lnTo>
                    <a:pt x="388683" y="574217"/>
                  </a:lnTo>
                  <a:lnTo>
                    <a:pt x="394893" y="571652"/>
                  </a:lnTo>
                  <a:lnTo>
                    <a:pt x="401116" y="568858"/>
                  </a:lnTo>
                  <a:lnTo>
                    <a:pt x="404507" y="56212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8099173" y="606912"/>
              <a:ext cx="1621155" cy="1617980"/>
            </a:xfrm>
            <a:custGeom>
              <a:avLst/>
              <a:gdLst/>
              <a:ahLst/>
              <a:cxnLst/>
              <a:rect l="l" t="t" r="r" b="b"/>
              <a:pathLst>
                <a:path w="1621154" h="1617980">
                  <a:moveTo>
                    <a:pt x="221996" y="1617698"/>
                  </a:moveTo>
                  <a:lnTo>
                    <a:pt x="193118" y="1580429"/>
                  </a:lnTo>
                  <a:lnTo>
                    <a:pt x="166000" y="1541782"/>
                  </a:lnTo>
                  <a:lnTo>
                    <a:pt x="140705" y="1501819"/>
                  </a:lnTo>
                  <a:lnTo>
                    <a:pt x="117293" y="1460601"/>
                  </a:lnTo>
                  <a:lnTo>
                    <a:pt x="95823" y="1418187"/>
                  </a:lnTo>
                  <a:lnTo>
                    <a:pt x="76356" y="1374638"/>
                  </a:lnTo>
                  <a:lnTo>
                    <a:pt x="58954" y="1330016"/>
                  </a:lnTo>
                  <a:lnTo>
                    <a:pt x="43676" y="1284380"/>
                  </a:lnTo>
                  <a:lnTo>
                    <a:pt x="30582" y="1237791"/>
                  </a:lnTo>
                  <a:lnTo>
                    <a:pt x="19733" y="1190311"/>
                  </a:lnTo>
                  <a:lnTo>
                    <a:pt x="11191" y="1141998"/>
                  </a:lnTo>
                  <a:lnTo>
                    <a:pt x="5014" y="1092915"/>
                  </a:lnTo>
                  <a:lnTo>
                    <a:pt x="1263" y="1043121"/>
                  </a:lnTo>
                  <a:lnTo>
                    <a:pt x="0" y="992678"/>
                  </a:lnTo>
                  <a:lnTo>
                    <a:pt x="1147" y="944587"/>
                  </a:lnTo>
                  <a:lnTo>
                    <a:pt x="4555" y="897085"/>
                  </a:lnTo>
                  <a:lnTo>
                    <a:pt x="10172" y="850226"/>
                  </a:lnTo>
                  <a:lnTo>
                    <a:pt x="17945" y="804062"/>
                  </a:lnTo>
                  <a:lnTo>
                    <a:pt x="27822" y="758643"/>
                  </a:lnTo>
                  <a:lnTo>
                    <a:pt x="39750" y="714023"/>
                  </a:lnTo>
                  <a:lnTo>
                    <a:pt x="53679" y="670253"/>
                  </a:lnTo>
                  <a:lnTo>
                    <a:pt x="69555" y="627386"/>
                  </a:lnTo>
                  <a:lnTo>
                    <a:pt x="87327" y="585473"/>
                  </a:lnTo>
                  <a:lnTo>
                    <a:pt x="106942" y="544566"/>
                  </a:lnTo>
                  <a:lnTo>
                    <a:pt x="128348" y="504718"/>
                  </a:lnTo>
                  <a:lnTo>
                    <a:pt x="151493" y="465980"/>
                  </a:lnTo>
                  <a:lnTo>
                    <a:pt x="176325" y="428405"/>
                  </a:lnTo>
                  <a:lnTo>
                    <a:pt x="202792" y="392044"/>
                  </a:lnTo>
                  <a:lnTo>
                    <a:pt x="230841" y="356950"/>
                  </a:lnTo>
                  <a:lnTo>
                    <a:pt x="260420" y="323174"/>
                  </a:lnTo>
                  <a:lnTo>
                    <a:pt x="291478" y="290769"/>
                  </a:lnTo>
                  <a:lnTo>
                    <a:pt x="323962" y="259787"/>
                  </a:lnTo>
                  <a:lnTo>
                    <a:pt x="357820" y="230279"/>
                  </a:lnTo>
                  <a:lnTo>
                    <a:pt x="393000" y="202298"/>
                  </a:lnTo>
                  <a:lnTo>
                    <a:pt x="429449" y="175896"/>
                  </a:lnTo>
                  <a:lnTo>
                    <a:pt x="467116" y="151124"/>
                  </a:lnTo>
                  <a:lnTo>
                    <a:pt x="505948" y="128036"/>
                  </a:lnTo>
                  <a:lnTo>
                    <a:pt x="545893" y="106682"/>
                  </a:lnTo>
                  <a:lnTo>
                    <a:pt x="586900" y="87114"/>
                  </a:lnTo>
                  <a:lnTo>
                    <a:pt x="628915" y="69386"/>
                  </a:lnTo>
                  <a:lnTo>
                    <a:pt x="671887" y="53548"/>
                  </a:lnTo>
                  <a:lnTo>
                    <a:pt x="715763" y="39654"/>
                  </a:lnTo>
                  <a:lnTo>
                    <a:pt x="760492" y="27754"/>
                  </a:lnTo>
                  <a:lnTo>
                    <a:pt x="806022" y="17901"/>
                  </a:lnTo>
                  <a:lnTo>
                    <a:pt x="852299" y="10147"/>
                  </a:lnTo>
                  <a:lnTo>
                    <a:pt x="899272" y="4544"/>
                  </a:lnTo>
                  <a:lnTo>
                    <a:pt x="946889" y="1144"/>
                  </a:lnTo>
                  <a:lnTo>
                    <a:pt x="995098" y="0"/>
                  </a:lnTo>
                  <a:lnTo>
                    <a:pt x="1045572" y="1254"/>
                  </a:lnTo>
                  <a:lnTo>
                    <a:pt x="1095395" y="4976"/>
                  </a:lnTo>
                  <a:lnTo>
                    <a:pt x="1144507" y="11108"/>
                  </a:lnTo>
                  <a:lnTo>
                    <a:pt x="1192849" y="19590"/>
                  </a:lnTo>
                  <a:lnTo>
                    <a:pt x="1240359" y="30362"/>
                  </a:lnTo>
                  <a:lnTo>
                    <a:pt x="1286978" y="43366"/>
                  </a:lnTo>
                  <a:lnTo>
                    <a:pt x="1332646" y="58541"/>
                  </a:lnTo>
                  <a:lnTo>
                    <a:pt x="1377303" y="75829"/>
                  </a:lnTo>
                  <a:lnTo>
                    <a:pt x="1420887" y="95170"/>
                  </a:lnTo>
                  <a:lnTo>
                    <a:pt x="1463341" y="116505"/>
                  </a:lnTo>
                  <a:lnTo>
                    <a:pt x="1504602" y="139774"/>
                  </a:lnTo>
                  <a:lnTo>
                    <a:pt x="1544611" y="164918"/>
                  </a:lnTo>
                  <a:lnTo>
                    <a:pt x="1583309" y="191878"/>
                  </a:lnTo>
                  <a:lnTo>
                    <a:pt x="1620634" y="220595"/>
                  </a:lnTo>
                  <a:lnTo>
                    <a:pt x="221996" y="1617698"/>
                  </a:lnTo>
                  <a:close/>
                </a:path>
              </a:pathLst>
            </a:custGeom>
            <a:solidFill>
              <a:srgbClr val="3A61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429864" y="827508"/>
              <a:ext cx="713105" cy="1289050"/>
            </a:xfrm>
            <a:custGeom>
              <a:avLst/>
              <a:gdLst/>
              <a:ahLst/>
              <a:cxnLst/>
              <a:rect l="l" t="t" r="r" b="b"/>
              <a:pathLst>
                <a:path w="713104" h="1289050">
                  <a:moveTo>
                    <a:pt x="0" y="1288529"/>
                  </a:moveTo>
                  <a:lnTo>
                    <a:pt x="0" y="789461"/>
                  </a:lnTo>
                  <a:lnTo>
                    <a:pt x="5706" y="748911"/>
                  </a:lnTo>
                  <a:lnTo>
                    <a:pt x="22008" y="712159"/>
                  </a:lnTo>
                  <a:lnTo>
                    <a:pt x="47677" y="681169"/>
                  </a:lnTo>
                  <a:lnTo>
                    <a:pt x="81485" y="657908"/>
                  </a:lnTo>
                  <a:lnTo>
                    <a:pt x="368554" y="514722"/>
                  </a:lnTo>
                  <a:lnTo>
                    <a:pt x="368554" y="367658"/>
                  </a:lnTo>
                  <a:lnTo>
                    <a:pt x="330835" y="311217"/>
                  </a:lnTo>
                  <a:lnTo>
                    <a:pt x="316043" y="283988"/>
                  </a:lnTo>
                  <a:lnTo>
                    <a:pt x="306541" y="254740"/>
                  </a:lnTo>
                  <a:lnTo>
                    <a:pt x="302492" y="224253"/>
                  </a:lnTo>
                  <a:lnTo>
                    <a:pt x="304057" y="193308"/>
                  </a:lnTo>
                  <a:lnTo>
                    <a:pt x="310824" y="145627"/>
                  </a:lnTo>
                  <a:lnTo>
                    <a:pt x="324802" y="98385"/>
                  </a:lnTo>
                  <a:lnTo>
                    <a:pt x="350888" y="58257"/>
                  </a:lnTo>
                  <a:lnTo>
                    <a:pt x="386814" y="27188"/>
                  </a:lnTo>
                  <a:lnTo>
                    <a:pt x="430314" y="7121"/>
                  </a:lnTo>
                  <a:lnTo>
                    <a:pt x="479121" y="0"/>
                  </a:lnTo>
                  <a:lnTo>
                    <a:pt x="527928" y="7121"/>
                  </a:lnTo>
                  <a:lnTo>
                    <a:pt x="571428" y="27188"/>
                  </a:lnTo>
                  <a:lnTo>
                    <a:pt x="607354" y="58257"/>
                  </a:lnTo>
                  <a:lnTo>
                    <a:pt x="633440" y="98385"/>
                  </a:lnTo>
                  <a:lnTo>
                    <a:pt x="647418" y="145627"/>
                  </a:lnTo>
                  <a:lnTo>
                    <a:pt x="654185" y="193308"/>
                  </a:lnTo>
                  <a:lnTo>
                    <a:pt x="655750" y="224253"/>
                  </a:lnTo>
                  <a:lnTo>
                    <a:pt x="651701" y="254740"/>
                  </a:lnTo>
                  <a:lnTo>
                    <a:pt x="642199" y="283988"/>
                  </a:lnTo>
                  <a:lnTo>
                    <a:pt x="627407" y="311217"/>
                  </a:lnTo>
                  <a:lnTo>
                    <a:pt x="589687" y="367658"/>
                  </a:lnTo>
                  <a:lnTo>
                    <a:pt x="589687" y="514722"/>
                  </a:lnTo>
                  <a:lnTo>
                    <a:pt x="713067" y="576190"/>
                  </a:lnTo>
                  <a:lnTo>
                    <a:pt x="0" y="1288529"/>
                  </a:lnTo>
                  <a:close/>
                </a:path>
              </a:pathLst>
            </a:custGeom>
            <a:solidFill>
              <a:srgbClr val="EFCC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8429864" y="1342230"/>
              <a:ext cx="713105" cy="774065"/>
            </a:xfrm>
            <a:custGeom>
              <a:avLst/>
              <a:gdLst/>
              <a:ahLst/>
              <a:cxnLst/>
              <a:rect l="l" t="t" r="r" b="b"/>
              <a:pathLst>
                <a:path w="713104" h="774064">
                  <a:moveTo>
                    <a:pt x="0" y="773806"/>
                  </a:moveTo>
                  <a:lnTo>
                    <a:pt x="0" y="274738"/>
                  </a:lnTo>
                  <a:lnTo>
                    <a:pt x="5706" y="234189"/>
                  </a:lnTo>
                  <a:lnTo>
                    <a:pt x="22008" y="197437"/>
                  </a:lnTo>
                  <a:lnTo>
                    <a:pt x="47677" y="166447"/>
                  </a:lnTo>
                  <a:lnTo>
                    <a:pt x="81485" y="143185"/>
                  </a:lnTo>
                  <a:lnTo>
                    <a:pt x="368554" y="0"/>
                  </a:lnTo>
                  <a:lnTo>
                    <a:pt x="589687" y="0"/>
                  </a:lnTo>
                  <a:lnTo>
                    <a:pt x="713067" y="61467"/>
                  </a:lnTo>
                  <a:lnTo>
                    <a:pt x="0" y="773806"/>
                  </a:lnTo>
                  <a:close/>
                </a:path>
              </a:pathLst>
            </a:custGeom>
            <a:solidFill>
              <a:srgbClr val="F4C1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8614142" y="901039"/>
              <a:ext cx="1621790" cy="1617980"/>
            </a:xfrm>
            <a:custGeom>
              <a:avLst/>
              <a:gdLst/>
              <a:ahLst/>
              <a:cxnLst/>
              <a:rect l="l" t="t" r="r" b="b"/>
              <a:pathLst>
                <a:path w="1621790" h="1617980">
                  <a:moveTo>
                    <a:pt x="626543" y="1617698"/>
                  </a:moveTo>
                  <a:lnTo>
                    <a:pt x="575977" y="1616438"/>
                  </a:lnTo>
                  <a:lnTo>
                    <a:pt x="526062" y="1612696"/>
                  </a:lnTo>
                  <a:lnTo>
                    <a:pt x="476859" y="1606534"/>
                  </a:lnTo>
                  <a:lnTo>
                    <a:pt x="428429" y="1598012"/>
                  </a:lnTo>
                  <a:lnTo>
                    <a:pt x="380832" y="1587190"/>
                  </a:lnTo>
                  <a:lnTo>
                    <a:pt x="334130" y="1574128"/>
                  </a:lnTo>
                  <a:lnTo>
                    <a:pt x="288383" y="1558887"/>
                  </a:lnTo>
                  <a:lnTo>
                    <a:pt x="243652" y="1541527"/>
                  </a:lnTo>
                  <a:lnTo>
                    <a:pt x="199997" y="1522108"/>
                  </a:lnTo>
                  <a:lnTo>
                    <a:pt x="157480" y="1500690"/>
                  </a:lnTo>
                  <a:lnTo>
                    <a:pt x="116161" y="1477335"/>
                  </a:lnTo>
                  <a:lnTo>
                    <a:pt x="76100" y="1452101"/>
                  </a:lnTo>
                  <a:lnTo>
                    <a:pt x="37360" y="1425050"/>
                  </a:lnTo>
                  <a:lnTo>
                    <a:pt x="0" y="1396241"/>
                  </a:lnTo>
                  <a:lnTo>
                    <a:pt x="1399645" y="0"/>
                  </a:lnTo>
                  <a:lnTo>
                    <a:pt x="1428523" y="37269"/>
                  </a:lnTo>
                  <a:lnTo>
                    <a:pt x="1455641" y="75915"/>
                  </a:lnTo>
                  <a:lnTo>
                    <a:pt x="1480936" y="115878"/>
                  </a:lnTo>
                  <a:lnTo>
                    <a:pt x="1504348" y="157097"/>
                  </a:lnTo>
                  <a:lnTo>
                    <a:pt x="1525818" y="199511"/>
                  </a:lnTo>
                  <a:lnTo>
                    <a:pt x="1545285" y="243059"/>
                  </a:lnTo>
                  <a:lnTo>
                    <a:pt x="1562687" y="287682"/>
                  </a:lnTo>
                  <a:lnTo>
                    <a:pt x="1577965" y="333318"/>
                  </a:lnTo>
                  <a:lnTo>
                    <a:pt x="1591059" y="379906"/>
                  </a:lnTo>
                  <a:lnTo>
                    <a:pt x="1601908" y="427387"/>
                  </a:lnTo>
                  <a:lnTo>
                    <a:pt x="1610450" y="475699"/>
                  </a:lnTo>
                  <a:lnTo>
                    <a:pt x="1616627" y="524782"/>
                  </a:lnTo>
                  <a:lnTo>
                    <a:pt x="1620378" y="574576"/>
                  </a:lnTo>
                  <a:lnTo>
                    <a:pt x="1621641" y="625019"/>
                  </a:lnTo>
                  <a:lnTo>
                    <a:pt x="1620494" y="673111"/>
                  </a:lnTo>
                  <a:lnTo>
                    <a:pt x="1617086" y="720612"/>
                  </a:lnTo>
                  <a:lnTo>
                    <a:pt x="1611469" y="767471"/>
                  </a:lnTo>
                  <a:lnTo>
                    <a:pt x="1603696" y="813636"/>
                  </a:lnTo>
                  <a:lnTo>
                    <a:pt x="1593819" y="859054"/>
                  </a:lnTo>
                  <a:lnTo>
                    <a:pt x="1581891" y="903675"/>
                  </a:lnTo>
                  <a:lnTo>
                    <a:pt x="1567962" y="947444"/>
                  </a:lnTo>
                  <a:lnTo>
                    <a:pt x="1552086" y="990312"/>
                  </a:lnTo>
                  <a:lnTo>
                    <a:pt x="1534314" y="1032225"/>
                  </a:lnTo>
                  <a:lnTo>
                    <a:pt x="1514699" y="1073132"/>
                  </a:lnTo>
                  <a:lnTo>
                    <a:pt x="1493293" y="1112980"/>
                  </a:lnTo>
                  <a:lnTo>
                    <a:pt x="1470148" y="1151717"/>
                  </a:lnTo>
                  <a:lnTo>
                    <a:pt x="1445316" y="1189293"/>
                  </a:lnTo>
                  <a:lnTo>
                    <a:pt x="1418849" y="1225653"/>
                  </a:lnTo>
                  <a:lnTo>
                    <a:pt x="1390800" y="1260748"/>
                  </a:lnTo>
                  <a:lnTo>
                    <a:pt x="1361221" y="1294523"/>
                  </a:lnTo>
                  <a:lnTo>
                    <a:pt x="1330163" y="1326928"/>
                  </a:lnTo>
                  <a:lnTo>
                    <a:pt x="1297679" y="1357910"/>
                  </a:lnTo>
                  <a:lnTo>
                    <a:pt x="1263821" y="1387418"/>
                  </a:lnTo>
                  <a:lnTo>
                    <a:pt x="1228641" y="1415399"/>
                  </a:lnTo>
                  <a:lnTo>
                    <a:pt x="1192192" y="1441801"/>
                  </a:lnTo>
                  <a:lnTo>
                    <a:pt x="1154525" y="1466573"/>
                  </a:lnTo>
                  <a:lnTo>
                    <a:pt x="1115693" y="1489662"/>
                  </a:lnTo>
                  <a:lnTo>
                    <a:pt x="1075748" y="1511016"/>
                  </a:lnTo>
                  <a:lnTo>
                    <a:pt x="1034741" y="1530583"/>
                  </a:lnTo>
                  <a:lnTo>
                    <a:pt x="992726" y="1548312"/>
                  </a:lnTo>
                  <a:lnTo>
                    <a:pt x="949754" y="1564149"/>
                  </a:lnTo>
                  <a:lnTo>
                    <a:pt x="905877" y="1578044"/>
                  </a:lnTo>
                  <a:lnTo>
                    <a:pt x="861149" y="1589944"/>
                  </a:lnTo>
                  <a:lnTo>
                    <a:pt x="815619" y="1599796"/>
                  </a:lnTo>
                  <a:lnTo>
                    <a:pt x="769342" y="1607550"/>
                  </a:lnTo>
                  <a:lnTo>
                    <a:pt x="722369" y="1613153"/>
                  </a:lnTo>
                  <a:lnTo>
                    <a:pt x="674752" y="1616553"/>
                  </a:lnTo>
                  <a:lnTo>
                    <a:pt x="626543" y="1617698"/>
                  </a:lnTo>
                  <a:close/>
                </a:path>
              </a:pathLst>
            </a:custGeom>
            <a:solidFill>
              <a:srgbClr val="3A61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9277541" y="1526059"/>
              <a:ext cx="757555" cy="991869"/>
            </a:xfrm>
            <a:custGeom>
              <a:avLst/>
              <a:gdLst/>
              <a:ahLst/>
              <a:cxnLst/>
              <a:rect l="l" t="t" r="r" b="b"/>
              <a:pathLst>
                <a:path w="757554" h="991869">
                  <a:moveTo>
                    <a:pt x="0" y="991816"/>
                  </a:moveTo>
                  <a:lnTo>
                    <a:pt x="0" y="743934"/>
                  </a:lnTo>
                  <a:lnTo>
                    <a:pt x="2843" y="723662"/>
                  </a:lnTo>
                  <a:lnTo>
                    <a:pt x="10977" y="705301"/>
                  </a:lnTo>
                  <a:lnTo>
                    <a:pt x="23808" y="689849"/>
                  </a:lnTo>
                  <a:lnTo>
                    <a:pt x="40742" y="678301"/>
                  </a:lnTo>
                  <a:lnTo>
                    <a:pt x="368554" y="514722"/>
                  </a:lnTo>
                  <a:lnTo>
                    <a:pt x="368554" y="367658"/>
                  </a:lnTo>
                  <a:lnTo>
                    <a:pt x="310392" y="280770"/>
                  </a:lnTo>
                  <a:lnTo>
                    <a:pt x="304037" y="268922"/>
                  </a:lnTo>
                  <a:lnTo>
                    <a:pt x="299936" y="256212"/>
                  </a:lnTo>
                  <a:lnTo>
                    <a:pt x="298184" y="242963"/>
                  </a:lnTo>
                  <a:lnTo>
                    <a:pt x="298875" y="229499"/>
                  </a:lnTo>
                  <a:lnTo>
                    <a:pt x="322629" y="63191"/>
                  </a:lnTo>
                  <a:lnTo>
                    <a:pt x="347301" y="17970"/>
                  </a:lnTo>
                  <a:lnTo>
                    <a:pt x="395620" y="0"/>
                  </a:lnTo>
                  <a:lnTo>
                    <a:pt x="562622" y="0"/>
                  </a:lnTo>
                  <a:lnTo>
                    <a:pt x="610941" y="17970"/>
                  </a:lnTo>
                  <a:lnTo>
                    <a:pt x="635613" y="63191"/>
                  </a:lnTo>
                  <a:lnTo>
                    <a:pt x="659367" y="229499"/>
                  </a:lnTo>
                  <a:lnTo>
                    <a:pt x="660058" y="242963"/>
                  </a:lnTo>
                  <a:lnTo>
                    <a:pt x="658306" y="256212"/>
                  </a:lnTo>
                  <a:lnTo>
                    <a:pt x="654205" y="268922"/>
                  </a:lnTo>
                  <a:lnTo>
                    <a:pt x="647850" y="280770"/>
                  </a:lnTo>
                  <a:lnTo>
                    <a:pt x="589687" y="367658"/>
                  </a:lnTo>
                  <a:lnTo>
                    <a:pt x="589687" y="514722"/>
                  </a:lnTo>
                  <a:lnTo>
                    <a:pt x="757121" y="598307"/>
                  </a:lnTo>
                  <a:lnTo>
                    <a:pt x="722859" y="641016"/>
                  </a:lnTo>
                  <a:lnTo>
                    <a:pt x="686353" y="681759"/>
                  </a:lnTo>
                  <a:lnTo>
                    <a:pt x="647688" y="720435"/>
                  </a:lnTo>
                  <a:lnTo>
                    <a:pt x="606948" y="756945"/>
                  </a:lnTo>
                  <a:lnTo>
                    <a:pt x="564215" y="791189"/>
                  </a:lnTo>
                  <a:lnTo>
                    <a:pt x="519432" y="823210"/>
                  </a:lnTo>
                  <a:lnTo>
                    <a:pt x="478013" y="849638"/>
                  </a:lnTo>
                  <a:lnTo>
                    <a:pt x="435232" y="874042"/>
                  </a:lnTo>
                  <a:lnTo>
                    <a:pt x="391158" y="896357"/>
                  </a:lnTo>
                  <a:lnTo>
                    <a:pt x="345857" y="916517"/>
                  </a:lnTo>
                  <a:lnTo>
                    <a:pt x="299395" y="934457"/>
                  </a:lnTo>
                  <a:lnTo>
                    <a:pt x="251840" y="950111"/>
                  </a:lnTo>
                  <a:lnTo>
                    <a:pt x="203258" y="963416"/>
                  </a:lnTo>
                  <a:lnTo>
                    <a:pt x="153716" y="974303"/>
                  </a:lnTo>
                  <a:lnTo>
                    <a:pt x="103281" y="982710"/>
                  </a:lnTo>
                  <a:lnTo>
                    <a:pt x="52020" y="988569"/>
                  </a:lnTo>
                  <a:lnTo>
                    <a:pt x="0" y="991816"/>
                  </a:lnTo>
                  <a:close/>
                </a:path>
              </a:pathLst>
            </a:custGeom>
            <a:solidFill>
              <a:srgbClr val="EFCC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277541" y="2041643"/>
              <a:ext cx="757555" cy="477520"/>
            </a:xfrm>
            <a:custGeom>
              <a:avLst/>
              <a:gdLst/>
              <a:ahLst/>
              <a:cxnLst/>
              <a:rect l="l" t="t" r="r" b="b"/>
              <a:pathLst>
                <a:path w="757554" h="477519">
                  <a:moveTo>
                    <a:pt x="0" y="477094"/>
                  </a:moveTo>
                  <a:lnTo>
                    <a:pt x="0" y="229355"/>
                  </a:lnTo>
                  <a:lnTo>
                    <a:pt x="2843" y="209081"/>
                  </a:lnTo>
                  <a:lnTo>
                    <a:pt x="10977" y="190705"/>
                  </a:lnTo>
                  <a:lnTo>
                    <a:pt x="23808" y="175210"/>
                  </a:lnTo>
                  <a:lnTo>
                    <a:pt x="40742" y="163579"/>
                  </a:lnTo>
                  <a:lnTo>
                    <a:pt x="368554" y="0"/>
                  </a:lnTo>
                  <a:lnTo>
                    <a:pt x="479121" y="110297"/>
                  </a:lnTo>
                  <a:lnTo>
                    <a:pt x="589687" y="0"/>
                  </a:lnTo>
                  <a:lnTo>
                    <a:pt x="757121" y="83584"/>
                  </a:lnTo>
                  <a:lnTo>
                    <a:pt x="722859" y="126294"/>
                  </a:lnTo>
                  <a:lnTo>
                    <a:pt x="686353" y="167042"/>
                  </a:lnTo>
                  <a:lnTo>
                    <a:pt x="647688" y="205730"/>
                  </a:lnTo>
                  <a:lnTo>
                    <a:pt x="606948" y="242265"/>
                  </a:lnTo>
                  <a:lnTo>
                    <a:pt x="564215" y="276549"/>
                  </a:lnTo>
                  <a:lnTo>
                    <a:pt x="519432" y="308488"/>
                  </a:lnTo>
                  <a:lnTo>
                    <a:pt x="478013" y="334948"/>
                  </a:lnTo>
                  <a:lnTo>
                    <a:pt x="435232" y="359372"/>
                  </a:lnTo>
                  <a:lnTo>
                    <a:pt x="391158" y="381696"/>
                  </a:lnTo>
                  <a:lnTo>
                    <a:pt x="345857" y="401858"/>
                  </a:lnTo>
                  <a:lnTo>
                    <a:pt x="299395" y="419793"/>
                  </a:lnTo>
                  <a:lnTo>
                    <a:pt x="251840" y="435438"/>
                  </a:lnTo>
                  <a:lnTo>
                    <a:pt x="203258" y="448730"/>
                  </a:lnTo>
                  <a:lnTo>
                    <a:pt x="153716" y="459604"/>
                  </a:lnTo>
                  <a:lnTo>
                    <a:pt x="103281" y="467999"/>
                  </a:lnTo>
                  <a:lnTo>
                    <a:pt x="52020" y="473850"/>
                  </a:lnTo>
                  <a:lnTo>
                    <a:pt x="0" y="477094"/>
                  </a:lnTo>
                  <a:close/>
                </a:path>
              </a:pathLst>
            </a:custGeom>
            <a:solidFill>
              <a:srgbClr val="D374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919781" y="1205940"/>
              <a:ext cx="1121410" cy="1155065"/>
            </a:xfrm>
            <a:custGeom>
              <a:avLst/>
              <a:gdLst/>
              <a:ahLst/>
              <a:cxnLst/>
              <a:rect l="l" t="t" r="r" b="b"/>
              <a:pathLst>
                <a:path w="1121409" h="1155064">
                  <a:moveTo>
                    <a:pt x="162674" y="1044676"/>
                  </a:moveTo>
                  <a:lnTo>
                    <a:pt x="110566" y="992682"/>
                  </a:lnTo>
                  <a:lnTo>
                    <a:pt x="0" y="1102982"/>
                  </a:lnTo>
                  <a:lnTo>
                    <a:pt x="52108" y="1154963"/>
                  </a:lnTo>
                  <a:lnTo>
                    <a:pt x="162674" y="1044676"/>
                  </a:lnTo>
                  <a:close/>
                </a:path>
                <a:path w="1121409" h="1155064">
                  <a:moveTo>
                    <a:pt x="457517" y="677011"/>
                  </a:moveTo>
                  <a:lnTo>
                    <a:pt x="405409" y="625017"/>
                  </a:lnTo>
                  <a:lnTo>
                    <a:pt x="184277" y="845616"/>
                  </a:lnTo>
                  <a:lnTo>
                    <a:pt x="236385" y="897610"/>
                  </a:lnTo>
                  <a:lnTo>
                    <a:pt x="457517" y="677011"/>
                  </a:lnTo>
                  <a:close/>
                </a:path>
                <a:path w="1121409" h="1155064">
                  <a:moveTo>
                    <a:pt x="1120927" y="51993"/>
                  </a:moveTo>
                  <a:lnTo>
                    <a:pt x="1068806" y="0"/>
                  </a:lnTo>
                  <a:lnTo>
                    <a:pt x="921385" y="147066"/>
                  </a:lnTo>
                  <a:lnTo>
                    <a:pt x="973505" y="199059"/>
                  </a:lnTo>
                  <a:lnTo>
                    <a:pt x="1120927" y="51993"/>
                  </a:lnTo>
                  <a:close/>
                </a:path>
              </a:pathLst>
            </a:custGeom>
            <a:solidFill>
              <a:srgbClr val="D5D6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9656893" y="397088"/>
              <a:ext cx="310104" cy="382882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8256384" y="801521"/>
              <a:ext cx="1195070" cy="1853564"/>
            </a:xfrm>
            <a:custGeom>
              <a:avLst/>
              <a:gdLst/>
              <a:ahLst/>
              <a:cxnLst/>
              <a:rect l="l" t="t" r="r" b="b"/>
              <a:pathLst>
                <a:path w="1195070" h="1853564">
                  <a:moveTo>
                    <a:pt x="273240" y="1632915"/>
                  </a:moveTo>
                  <a:lnTo>
                    <a:pt x="221132" y="1580934"/>
                  </a:lnTo>
                  <a:lnTo>
                    <a:pt x="0" y="1801520"/>
                  </a:lnTo>
                  <a:lnTo>
                    <a:pt x="52108" y="1853514"/>
                  </a:lnTo>
                  <a:lnTo>
                    <a:pt x="273240" y="1632915"/>
                  </a:lnTo>
                  <a:close/>
                </a:path>
                <a:path w="1195070" h="1853564">
                  <a:moveTo>
                    <a:pt x="273240" y="382879"/>
                  </a:moveTo>
                  <a:lnTo>
                    <a:pt x="221132" y="330885"/>
                  </a:lnTo>
                  <a:lnTo>
                    <a:pt x="18427" y="533107"/>
                  </a:lnTo>
                  <a:lnTo>
                    <a:pt x="70535" y="585089"/>
                  </a:lnTo>
                  <a:lnTo>
                    <a:pt x="273240" y="382879"/>
                  </a:lnTo>
                  <a:close/>
                </a:path>
                <a:path w="1195070" h="1853564">
                  <a:moveTo>
                    <a:pt x="420662" y="1743214"/>
                  </a:moveTo>
                  <a:lnTo>
                    <a:pt x="368554" y="1691233"/>
                  </a:lnTo>
                  <a:lnTo>
                    <a:pt x="257987" y="1801520"/>
                  </a:lnTo>
                  <a:lnTo>
                    <a:pt x="310095" y="1853514"/>
                  </a:lnTo>
                  <a:lnTo>
                    <a:pt x="420662" y="1743214"/>
                  </a:lnTo>
                  <a:close/>
                </a:path>
                <a:path w="1195070" h="1853564">
                  <a:moveTo>
                    <a:pt x="1194625" y="51981"/>
                  </a:moveTo>
                  <a:lnTo>
                    <a:pt x="1142517" y="0"/>
                  </a:lnTo>
                  <a:lnTo>
                    <a:pt x="1031951" y="110299"/>
                  </a:lnTo>
                  <a:lnTo>
                    <a:pt x="1084059" y="162280"/>
                  </a:lnTo>
                  <a:lnTo>
                    <a:pt x="1194625" y="51981"/>
                  </a:lnTo>
                  <a:close/>
                </a:path>
              </a:pathLst>
            </a:custGeom>
            <a:solidFill>
              <a:srgbClr val="D5D6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461817" y="2115184"/>
              <a:ext cx="332105" cy="281940"/>
            </a:xfrm>
            <a:custGeom>
              <a:avLst/>
              <a:gdLst/>
              <a:ahLst/>
              <a:cxnLst/>
              <a:rect l="l" t="t" r="r" b="b"/>
              <a:pathLst>
                <a:path w="332104" h="281939">
                  <a:moveTo>
                    <a:pt x="147421" y="146202"/>
                  </a:moveTo>
                  <a:lnTo>
                    <a:pt x="0" y="146202"/>
                  </a:lnTo>
                  <a:lnTo>
                    <a:pt x="0" y="219735"/>
                  </a:lnTo>
                  <a:lnTo>
                    <a:pt x="147421" y="219735"/>
                  </a:lnTo>
                  <a:lnTo>
                    <a:pt x="147421" y="146202"/>
                  </a:lnTo>
                  <a:close/>
                </a:path>
                <a:path w="332104" h="281939">
                  <a:moveTo>
                    <a:pt x="331698" y="0"/>
                  </a:moveTo>
                  <a:lnTo>
                    <a:pt x="294843" y="36766"/>
                  </a:lnTo>
                  <a:lnTo>
                    <a:pt x="257987" y="0"/>
                  </a:lnTo>
                  <a:lnTo>
                    <a:pt x="257987" y="281482"/>
                  </a:lnTo>
                  <a:lnTo>
                    <a:pt x="295376" y="260045"/>
                  </a:lnTo>
                  <a:lnTo>
                    <a:pt x="331698" y="237109"/>
                  </a:lnTo>
                  <a:lnTo>
                    <a:pt x="331698" y="0"/>
                  </a:lnTo>
                  <a:close/>
                </a:path>
              </a:pathLst>
            </a:custGeom>
            <a:solidFill>
              <a:srgbClr val="F68B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8740533" y="827518"/>
              <a:ext cx="1184910" cy="845819"/>
            </a:xfrm>
            <a:custGeom>
              <a:avLst/>
              <a:gdLst/>
              <a:ahLst/>
              <a:cxnLst/>
              <a:rect l="l" t="t" r="r" b="b"/>
              <a:pathLst>
                <a:path w="1184909" h="845819">
                  <a:moveTo>
                    <a:pt x="336892" y="147053"/>
                  </a:moveTo>
                  <a:lnTo>
                    <a:pt x="322770" y="98386"/>
                  </a:lnTo>
                  <a:lnTo>
                    <a:pt x="296684" y="58254"/>
                  </a:lnTo>
                  <a:lnTo>
                    <a:pt x="260756" y="27178"/>
                  </a:lnTo>
                  <a:lnTo>
                    <a:pt x="217258" y="7112"/>
                  </a:lnTo>
                  <a:lnTo>
                    <a:pt x="168452" y="0"/>
                  </a:lnTo>
                  <a:lnTo>
                    <a:pt x="119634" y="7112"/>
                  </a:lnTo>
                  <a:lnTo>
                    <a:pt x="76136" y="27178"/>
                  </a:lnTo>
                  <a:lnTo>
                    <a:pt x="40208" y="58254"/>
                  </a:lnTo>
                  <a:lnTo>
                    <a:pt x="14122" y="98386"/>
                  </a:lnTo>
                  <a:lnTo>
                    <a:pt x="0" y="147053"/>
                  </a:lnTo>
                  <a:lnTo>
                    <a:pt x="336892" y="147053"/>
                  </a:lnTo>
                  <a:close/>
                </a:path>
                <a:path w="1184909" h="845819">
                  <a:moveTo>
                    <a:pt x="1184567" y="845616"/>
                  </a:moveTo>
                  <a:lnTo>
                    <a:pt x="1172616" y="761733"/>
                  </a:lnTo>
                  <a:lnTo>
                    <a:pt x="1147940" y="716521"/>
                  </a:lnTo>
                  <a:lnTo>
                    <a:pt x="1099629" y="698550"/>
                  </a:lnTo>
                  <a:lnTo>
                    <a:pt x="932624" y="698550"/>
                  </a:lnTo>
                  <a:lnTo>
                    <a:pt x="884301" y="716521"/>
                  </a:lnTo>
                  <a:lnTo>
                    <a:pt x="859624" y="761733"/>
                  </a:lnTo>
                  <a:lnTo>
                    <a:pt x="847686" y="845616"/>
                  </a:lnTo>
                  <a:lnTo>
                    <a:pt x="1184567" y="845616"/>
                  </a:lnTo>
                  <a:close/>
                </a:path>
              </a:pathLst>
            </a:custGeom>
            <a:solidFill>
              <a:srgbClr val="6F4D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8614130" y="1340509"/>
              <a:ext cx="332105" cy="591820"/>
            </a:xfrm>
            <a:custGeom>
              <a:avLst/>
              <a:gdLst/>
              <a:ahLst/>
              <a:cxnLst/>
              <a:rect l="l" t="t" r="r" b="b"/>
              <a:pathLst>
                <a:path w="332104" h="591819">
                  <a:moveTo>
                    <a:pt x="73710" y="295859"/>
                  </a:moveTo>
                  <a:lnTo>
                    <a:pt x="0" y="295859"/>
                  </a:lnTo>
                  <a:lnTo>
                    <a:pt x="0" y="591413"/>
                  </a:lnTo>
                  <a:lnTo>
                    <a:pt x="73710" y="517880"/>
                  </a:lnTo>
                  <a:lnTo>
                    <a:pt x="73710" y="295859"/>
                  </a:lnTo>
                  <a:close/>
                </a:path>
                <a:path w="332104" h="591819">
                  <a:moveTo>
                    <a:pt x="331711" y="0"/>
                  </a:moveTo>
                  <a:lnTo>
                    <a:pt x="258000" y="0"/>
                  </a:lnTo>
                  <a:lnTo>
                    <a:pt x="258000" y="332041"/>
                  </a:lnTo>
                  <a:lnTo>
                    <a:pt x="331711" y="258368"/>
                  </a:lnTo>
                  <a:lnTo>
                    <a:pt x="331711" y="0"/>
                  </a:lnTo>
                  <a:close/>
                </a:path>
              </a:pathLst>
            </a:custGeom>
            <a:solidFill>
              <a:srgbClr val="DDAC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3" name="object 5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039669" y="5627697"/>
            <a:ext cx="4124324" cy="4143374"/>
          </a:xfrm>
          <a:prstGeom prst="rect">
            <a:avLst/>
          </a:prstGeom>
        </p:spPr>
      </p:pic>
      <p:sp>
        <p:nvSpPr>
          <p:cNvPr id="54" name="object 54"/>
          <p:cNvSpPr txBox="1">
            <a:spLocks noGrp="1"/>
          </p:cNvSpPr>
          <p:nvPr>
            <p:ph type="title"/>
          </p:nvPr>
        </p:nvSpPr>
        <p:spPr>
          <a:xfrm>
            <a:off x="1128731" y="2419398"/>
            <a:ext cx="7146290" cy="10642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800" spc="360" dirty="0">
                <a:solidFill>
                  <a:srgbClr val="000000"/>
                </a:solidFill>
              </a:rPr>
              <a:t>TARGET</a:t>
            </a:r>
            <a:r>
              <a:rPr sz="6800" spc="-180" dirty="0">
                <a:solidFill>
                  <a:srgbClr val="000000"/>
                </a:solidFill>
              </a:rPr>
              <a:t> </a:t>
            </a:r>
            <a:r>
              <a:rPr sz="6800" spc="555" dirty="0">
                <a:solidFill>
                  <a:srgbClr val="000000"/>
                </a:solidFill>
              </a:rPr>
              <a:t>MARKET</a:t>
            </a:r>
            <a:endParaRPr sz="6800"/>
          </a:p>
        </p:txBody>
      </p:sp>
      <p:sp>
        <p:nvSpPr>
          <p:cNvPr id="55" name="object 55"/>
          <p:cNvSpPr txBox="1"/>
          <p:nvPr/>
        </p:nvSpPr>
        <p:spPr>
          <a:xfrm>
            <a:off x="3017181" y="3952606"/>
            <a:ext cx="3003550" cy="3388995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2700" marR="563245">
              <a:lnSpc>
                <a:spcPct val="79300"/>
              </a:lnSpc>
              <a:spcBef>
                <a:spcPts val="940"/>
              </a:spcBef>
            </a:pPr>
            <a:r>
              <a:rPr sz="3300" b="1" spc="215" dirty="0">
                <a:solidFill>
                  <a:srgbClr val="421B09"/>
                </a:solidFill>
                <a:latin typeface="Calibri"/>
                <a:cs typeface="Calibri"/>
              </a:rPr>
              <a:t>Restaurants </a:t>
            </a:r>
            <a:r>
              <a:rPr sz="3300" b="1" spc="260" dirty="0">
                <a:solidFill>
                  <a:srgbClr val="421B09"/>
                </a:solidFill>
                <a:latin typeface="Calibri"/>
                <a:cs typeface="Calibri"/>
              </a:rPr>
              <a:t>and</a:t>
            </a:r>
            <a:r>
              <a:rPr sz="3300" b="1" spc="145" dirty="0">
                <a:solidFill>
                  <a:srgbClr val="421B09"/>
                </a:solidFill>
                <a:latin typeface="Calibri"/>
                <a:cs typeface="Calibri"/>
              </a:rPr>
              <a:t> </a:t>
            </a:r>
            <a:r>
              <a:rPr sz="3300" b="1" spc="175" dirty="0">
                <a:solidFill>
                  <a:srgbClr val="421B09"/>
                </a:solidFill>
                <a:latin typeface="Calibri"/>
                <a:cs typeface="Calibri"/>
              </a:rPr>
              <a:t>cafes.</a:t>
            </a:r>
            <a:endParaRPr sz="3300">
              <a:latin typeface="Calibri"/>
              <a:cs typeface="Calibri"/>
            </a:endParaRPr>
          </a:p>
          <a:p>
            <a:pPr marL="12700" marR="5080">
              <a:lnSpc>
                <a:spcPct val="79300"/>
              </a:lnSpc>
              <a:spcBef>
                <a:spcPts val="3310"/>
              </a:spcBef>
            </a:pPr>
            <a:r>
              <a:rPr sz="3300" b="1" spc="225" dirty="0">
                <a:solidFill>
                  <a:srgbClr val="421B09"/>
                </a:solidFill>
                <a:latin typeface="Calibri"/>
                <a:cs typeface="Calibri"/>
              </a:rPr>
              <a:t>Wholesale</a:t>
            </a:r>
            <a:r>
              <a:rPr sz="3300" b="1" spc="160" dirty="0">
                <a:solidFill>
                  <a:srgbClr val="421B09"/>
                </a:solidFill>
                <a:latin typeface="Calibri"/>
                <a:cs typeface="Calibri"/>
              </a:rPr>
              <a:t> </a:t>
            </a:r>
            <a:r>
              <a:rPr sz="3300" b="1" spc="235" dirty="0">
                <a:solidFill>
                  <a:srgbClr val="421B09"/>
                </a:solidFill>
                <a:latin typeface="Calibri"/>
                <a:cs typeface="Calibri"/>
              </a:rPr>
              <a:t>and </a:t>
            </a:r>
            <a:r>
              <a:rPr sz="3300" b="1" spc="110" dirty="0">
                <a:solidFill>
                  <a:srgbClr val="421B09"/>
                </a:solidFill>
                <a:latin typeface="Calibri"/>
                <a:cs typeface="Calibri"/>
              </a:rPr>
              <a:t>retail</a:t>
            </a:r>
            <a:r>
              <a:rPr sz="3300" b="1" spc="140" dirty="0">
                <a:solidFill>
                  <a:srgbClr val="421B09"/>
                </a:solidFill>
                <a:latin typeface="Calibri"/>
                <a:cs typeface="Calibri"/>
              </a:rPr>
              <a:t> </a:t>
            </a:r>
            <a:r>
              <a:rPr sz="3300" b="1" spc="125" dirty="0">
                <a:solidFill>
                  <a:srgbClr val="421B09"/>
                </a:solidFill>
                <a:latin typeface="Calibri"/>
                <a:cs typeface="Calibri"/>
              </a:rPr>
              <a:t>stores.</a:t>
            </a:r>
            <a:endParaRPr sz="3300">
              <a:latin typeface="Calibri"/>
              <a:cs typeface="Calibri"/>
            </a:endParaRPr>
          </a:p>
          <a:p>
            <a:pPr marL="12700" marR="1274445">
              <a:lnSpc>
                <a:spcPct val="79300"/>
              </a:lnSpc>
              <a:spcBef>
                <a:spcPts val="3485"/>
              </a:spcBef>
            </a:pPr>
            <a:r>
              <a:rPr sz="3300" b="1" spc="180" dirty="0">
                <a:solidFill>
                  <a:srgbClr val="421B09"/>
                </a:solidFill>
                <a:latin typeface="Calibri"/>
                <a:cs typeface="Calibri"/>
              </a:rPr>
              <a:t>Foreign </a:t>
            </a:r>
            <a:r>
              <a:rPr sz="3300" b="1" spc="150" dirty="0">
                <a:solidFill>
                  <a:srgbClr val="421B09"/>
                </a:solidFill>
                <a:latin typeface="Calibri"/>
                <a:cs typeface="Calibri"/>
              </a:rPr>
              <a:t>markets.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0423907" y="2592961"/>
            <a:ext cx="5245735" cy="879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600" spc="520" dirty="0">
                <a:solidFill>
                  <a:srgbClr val="9A231B"/>
                </a:solidFill>
                <a:latin typeface="Trebuchet MS"/>
                <a:cs typeface="Trebuchet MS"/>
              </a:rPr>
              <a:t>COMPETITORS</a:t>
            </a:r>
            <a:endParaRPr sz="5600">
              <a:latin typeface="Trebuchet MS"/>
              <a:cs typeface="Trebuchet MS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1943503" y="4095212"/>
            <a:ext cx="3008630" cy="5461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3400" b="1" spc="265" dirty="0">
                <a:solidFill>
                  <a:srgbClr val="421B09"/>
                </a:solidFill>
                <a:latin typeface="Calibri"/>
                <a:cs typeface="Calibri"/>
              </a:rPr>
              <a:t>Coal</a:t>
            </a:r>
            <a:r>
              <a:rPr sz="3400" b="1" spc="140" dirty="0">
                <a:solidFill>
                  <a:srgbClr val="421B09"/>
                </a:solidFill>
                <a:latin typeface="Calibri"/>
                <a:cs typeface="Calibri"/>
              </a:rPr>
              <a:t> </a:t>
            </a:r>
            <a:r>
              <a:rPr sz="3400" b="1" spc="130" dirty="0">
                <a:solidFill>
                  <a:srgbClr val="421B09"/>
                </a:solidFill>
                <a:latin typeface="Calibri"/>
                <a:cs typeface="Calibri"/>
              </a:rPr>
              <a:t>importers</a:t>
            </a:r>
            <a:endParaRPr sz="34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1943503" y="5144036"/>
            <a:ext cx="3011170" cy="956944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12700" marR="5080">
              <a:lnSpc>
                <a:spcPct val="79200"/>
              </a:lnSpc>
              <a:spcBef>
                <a:spcPts val="965"/>
              </a:spcBef>
            </a:pPr>
            <a:r>
              <a:rPr sz="3400" b="1" spc="160" dirty="0">
                <a:solidFill>
                  <a:srgbClr val="421B09"/>
                </a:solidFill>
                <a:latin typeface="Calibri"/>
                <a:cs typeface="Calibri"/>
              </a:rPr>
              <a:t>local </a:t>
            </a:r>
            <a:r>
              <a:rPr sz="3400" b="1" spc="180" dirty="0">
                <a:solidFill>
                  <a:srgbClr val="421B09"/>
                </a:solidFill>
                <a:latin typeface="Calibri"/>
                <a:cs typeface="Calibri"/>
              </a:rPr>
              <a:t>coal </a:t>
            </a:r>
            <a:r>
              <a:rPr sz="3400" b="1" spc="185" dirty="0">
                <a:solidFill>
                  <a:srgbClr val="421B09"/>
                </a:solidFill>
                <a:latin typeface="Calibri"/>
                <a:cs typeface="Calibri"/>
              </a:rPr>
              <a:t>manufacturers</a:t>
            </a:r>
            <a:endParaRPr sz="3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18120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81323" y="9887784"/>
            <a:ext cx="16564610" cy="0"/>
          </a:xfrm>
          <a:custGeom>
            <a:avLst/>
            <a:gdLst/>
            <a:ahLst/>
            <a:cxnLst/>
            <a:rect l="l" t="t" r="r" b="b"/>
            <a:pathLst>
              <a:path w="16564610">
                <a:moveTo>
                  <a:pt x="0" y="0"/>
                </a:moveTo>
                <a:lnTo>
                  <a:pt x="16564010" y="0"/>
                </a:lnTo>
              </a:path>
            </a:pathLst>
          </a:custGeom>
          <a:ln w="28574">
            <a:solidFill>
              <a:srgbClr val="EFEC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3897405"/>
            <a:ext cx="5114924" cy="5362574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6585793" y="1028700"/>
            <a:ext cx="11702415" cy="7296150"/>
            <a:chOff x="6585793" y="1028700"/>
            <a:chExt cx="11702415" cy="729615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85793" y="1028700"/>
              <a:ext cx="7439024" cy="729614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988256" y="1747663"/>
              <a:ext cx="8267036" cy="464819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9614891" y="3586949"/>
              <a:ext cx="485775" cy="1388745"/>
            </a:xfrm>
            <a:custGeom>
              <a:avLst/>
              <a:gdLst/>
              <a:ahLst/>
              <a:cxnLst/>
              <a:rect l="l" t="t" r="r" b="b"/>
              <a:pathLst>
                <a:path w="485775" h="1388745">
                  <a:moveTo>
                    <a:pt x="485559" y="1145832"/>
                  </a:moveTo>
                  <a:lnTo>
                    <a:pt x="480618" y="1096911"/>
                  </a:lnTo>
                  <a:lnTo>
                    <a:pt x="466471" y="1051331"/>
                  </a:lnTo>
                  <a:lnTo>
                    <a:pt x="444093" y="1010094"/>
                  </a:lnTo>
                  <a:lnTo>
                    <a:pt x="414451" y="974166"/>
                  </a:lnTo>
                  <a:lnTo>
                    <a:pt x="378510" y="944524"/>
                  </a:lnTo>
                  <a:lnTo>
                    <a:pt x="337273" y="922134"/>
                  </a:lnTo>
                  <a:lnTo>
                    <a:pt x="291706" y="907986"/>
                  </a:lnTo>
                  <a:lnTo>
                    <a:pt x="242773" y="903058"/>
                  </a:lnTo>
                  <a:lnTo>
                    <a:pt x="193852" y="907986"/>
                  </a:lnTo>
                  <a:lnTo>
                    <a:pt x="148272" y="922134"/>
                  </a:lnTo>
                  <a:lnTo>
                    <a:pt x="107035" y="944524"/>
                  </a:lnTo>
                  <a:lnTo>
                    <a:pt x="71107" y="974166"/>
                  </a:lnTo>
                  <a:lnTo>
                    <a:pt x="41465" y="1010094"/>
                  </a:lnTo>
                  <a:lnTo>
                    <a:pt x="19075" y="1051331"/>
                  </a:lnTo>
                  <a:lnTo>
                    <a:pt x="4927" y="1096911"/>
                  </a:lnTo>
                  <a:lnTo>
                    <a:pt x="0" y="1145832"/>
                  </a:lnTo>
                  <a:lnTo>
                    <a:pt x="4927" y="1194765"/>
                  </a:lnTo>
                  <a:lnTo>
                    <a:pt x="19075" y="1240332"/>
                  </a:lnTo>
                  <a:lnTo>
                    <a:pt x="41465" y="1281569"/>
                  </a:lnTo>
                  <a:lnTo>
                    <a:pt x="71107" y="1317510"/>
                  </a:lnTo>
                  <a:lnTo>
                    <a:pt x="107035" y="1347152"/>
                  </a:lnTo>
                  <a:lnTo>
                    <a:pt x="148272" y="1369529"/>
                  </a:lnTo>
                  <a:lnTo>
                    <a:pt x="193852" y="1383677"/>
                  </a:lnTo>
                  <a:lnTo>
                    <a:pt x="242773" y="1388618"/>
                  </a:lnTo>
                  <a:lnTo>
                    <a:pt x="291706" y="1383677"/>
                  </a:lnTo>
                  <a:lnTo>
                    <a:pt x="337273" y="1369529"/>
                  </a:lnTo>
                  <a:lnTo>
                    <a:pt x="378510" y="1347152"/>
                  </a:lnTo>
                  <a:lnTo>
                    <a:pt x="414451" y="1317510"/>
                  </a:lnTo>
                  <a:lnTo>
                    <a:pt x="444093" y="1281569"/>
                  </a:lnTo>
                  <a:lnTo>
                    <a:pt x="466471" y="1240332"/>
                  </a:lnTo>
                  <a:lnTo>
                    <a:pt x="480618" y="1194765"/>
                  </a:lnTo>
                  <a:lnTo>
                    <a:pt x="485559" y="1145832"/>
                  </a:lnTo>
                  <a:close/>
                </a:path>
                <a:path w="485775" h="1388745">
                  <a:moveTo>
                    <a:pt x="485559" y="242785"/>
                  </a:moveTo>
                  <a:lnTo>
                    <a:pt x="480618" y="193852"/>
                  </a:lnTo>
                  <a:lnTo>
                    <a:pt x="466471" y="148285"/>
                  </a:lnTo>
                  <a:lnTo>
                    <a:pt x="444093" y="107048"/>
                  </a:lnTo>
                  <a:lnTo>
                    <a:pt x="414451" y="71107"/>
                  </a:lnTo>
                  <a:lnTo>
                    <a:pt x="378510" y="41465"/>
                  </a:lnTo>
                  <a:lnTo>
                    <a:pt x="337273" y="19088"/>
                  </a:lnTo>
                  <a:lnTo>
                    <a:pt x="291706" y="4940"/>
                  </a:lnTo>
                  <a:lnTo>
                    <a:pt x="242773" y="0"/>
                  </a:lnTo>
                  <a:lnTo>
                    <a:pt x="193852" y="4940"/>
                  </a:lnTo>
                  <a:lnTo>
                    <a:pt x="148272" y="19088"/>
                  </a:lnTo>
                  <a:lnTo>
                    <a:pt x="107035" y="41465"/>
                  </a:lnTo>
                  <a:lnTo>
                    <a:pt x="71107" y="71107"/>
                  </a:lnTo>
                  <a:lnTo>
                    <a:pt x="41465" y="107048"/>
                  </a:lnTo>
                  <a:lnTo>
                    <a:pt x="19075" y="148285"/>
                  </a:lnTo>
                  <a:lnTo>
                    <a:pt x="4927" y="193852"/>
                  </a:lnTo>
                  <a:lnTo>
                    <a:pt x="0" y="242785"/>
                  </a:lnTo>
                  <a:lnTo>
                    <a:pt x="4927" y="291706"/>
                  </a:lnTo>
                  <a:lnTo>
                    <a:pt x="19075" y="337286"/>
                  </a:lnTo>
                  <a:lnTo>
                    <a:pt x="41465" y="378523"/>
                  </a:lnTo>
                  <a:lnTo>
                    <a:pt x="71107" y="414451"/>
                  </a:lnTo>
                  <a:lnTo>
                    <a:pt x="107035" y="444093"/>
                  </a:lnTo>
                  <a:lnTo>
                    <a:pt x="148272" y="466483"/>
                  </a:lnTo>
                  <a:lnTo>
                    <a:pt x="193852" y="480631"/>
                  </a:lnTo>
                  <a:lnTo>
                    <a:pt x="242773" y="485559"/>
                  </a:lnTo>
                  <a:lnTo>
                    <a:pt x="291706" y="480631"/>
                  </a:lnTo>
                  <a:lnTo>
                    <a:pt x="337273" y="466483"/>
                  </a:lnTo>
                  <a:lnTo>
                    <a:pt x="378510" y="444093"/>
                  </a:lnTo>
                  <a:lnTo>
                    <a:pt x="414451" y="414451"/>
                  </a:lnTo>
                  <a:lnTo>
                    <a:pt x="444093" y="378523"/>
                  </a:lnTo>
                  <a:lnTo>
                    <a:pt x="466471" y="337286"/>
                  </a:lnTo>
                  <a:lnTo>
                    <a:pt x="480618" y="291706"/>
                  </a:lnTo>
                  <a:lnTo>
                    <a:pt x="485559" y="242785"/>
                  </a:lnTo>
                  <a:close/>
                </a:path>
              </a:pathLst>
            </a:custGeom>
            <a:solidFill>
              <a:srgbClr val="1812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813699" y="1329765"/>
              <a:ext cx="3474720" cy="836294"/>
            </a:xfrm>
            <a:custGeom>
              <a:avLst/>
              <a:gdLst/>
              <a:ahLst/>
              <a:cxnLst/>
              <a:rect l="l" t="t" r="r" b="b"/>
              <a:pathLst>
                <a:path w="3474719" h="836294">
                  <a:moveTo>
                    <a:pt x="706386" y="0"/>
                  </a:moveTo>
                  <a:lnTo>
                    <a:pt x="278612" y="0"/>
                  </a:lnTo>
                  <a:lnTo>
                    <a:pt x="0" y="835812"/>
                  </a:lnTo>
                  <a:lnTo>
                    <a:pt x="427786" y="835812"/>
                  </a:lnTo>
                  <a:lnTo>
                    <a:pt x="706386" y="0"/>
                  </a:lnTo>
                  <a:close/>
                </a:path>
                <a:path w="3474719" h="836294">
                  <a:moveTo>
                    <a:pt x="1317078" y="0"/>
                  </a:moveTo>
                  <a:lnTo>
                    <a:pt x="889304" y="0"/>
                  </a:lnTo>
                  <a:lnTo>
                    <a:pt x="610692" y="835812"/>
                  </a:lnTo>
                  <a:lnTo>
                    <a:pt x="1038479" y="835812"/>
                  </a:lnTo>
                  <a:lnTo>
                    <a:pt x="1317078" y="0"/>
                  </a:lnTo>
                  <a:close/>
                </a:path>
                <a:path w="3474719" h="836294">
                  <a:moveTo>
                    <a:pt x="1927771" y="0"/>
                  </a:moveTo>
                  <a:lnTo>
                    <a:pt x="1499997" y="0"/>
                  </a:lnTo>
                  <a:lnTo>
                    <a:pt x="1221384" y="835812"/>
                  </a:lnTo>
                  <a:lnTo>
                    <a:pt x="1649171" y="835812"/>
                  </a:lnTo>
                  <a:lnTo>
                    <a:pt x="1927771" y="0"/>
                  </a:lnTo>
                  <a:close/>
                </a:path>
                <a:path w="3474719" h="836294">
                  <a:moveTo>
                    <a:pt x="2538463" y="0"/>
                  </a:moveTo>
                  <a:lnTo>
                    <a:pt x="2110676" y="0"/>
                  </a:lnTo>
                  <a:lnTo>
                    <a:pt x="1832076" y="835812"/>
                  </a:lnTo>
                  <a:lnTo>
                    <a:pt x="2259863" y="835812"/>
                  </a:lnTo>
                  <a:lnTo>
                    <a:pt x="2538463" y="0"/>
                  </a:lnTo>
                  <a:close/>
                </a:path>
                <a:path w="3474719" h="836294">
                  <a:moveTo>
                    <a:pt x="3474301" y="0"/>
                  </a:moveTo>
                  <a:lnTo>
                    <a:pt x="2721368" y="0"/>
                  </a:lnTo>
                  <a:lnTo>
                    <a:pt x="2442768" y="835812"/>
                  </a:lnTo>
                  <a:lnTo>
                    <a:pt x="3474301" y="835812"/>
                  </a:lnTo>
                  <a:lnTo>
                    <a:pt x="3474301" y="0"/>
                  </a:lnTo>
                  <a:close/>
                </a:path>
              </a:pathLst>
            </a:custGeom>
            <a:solidFill>
              <a:srgbClr val="5E5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614891" y="2269286"/>
              <a:ext cx="485775" cy="3609340"/>
            </a:xfrm>
            <a:custGeom>
              <a:avLst/>
              <a:gdLst/>
              <a:ahLst/>
              <a:cxnLst/>
              <a:rect l="l" t="t" r="r" b="b"/>
              <a:pathLst>
                <a:path w="485775" h="3609340">
                  <a:moveTo>
                    <a:pt x="485559" y="3366541"/>
                  </a:moveTo>
                  <a:lnTo>
                    <a:pt x="480618" y="3317621"/>
                  </a:lnTo>
                  <a:lnTo>
                    <a:pt x="466471" y="3272053"/>
                  </a:lnTo>
                  <a:lnTo>
                    <a:pt x="444093" y="3230803"/>
                  </a:lnTo>
                  <a:lnTo>
                    <a:pt x="414451" y="3194875"/>
                  </a:lnTo>
                  <a:lnTo>
                    <a:pt x="378510" y="3165233"/>
                  </a:lnTo>
                  <a:lnTo>
                    <a:pt x="337273" y="3142843"/>
                  </a:lnTo>
                  <a:lnTo>
                    <a:pt x="291706" y="3128695"/>
                  </a:lnTo>
                  <a:lnTo>
                    <a:pt x="242773" y="3123768"/>
                  </a:lnTo>
                  <a:lnTo>
                    <a:pt x="193852" y="3128695"/>
                  </a:lnTo>
                  <a:lnTo>
                    <a:pt x="148272" y="3142843"/>
                  </a:lnTo>
                  <a:lnTo>
                    <a:pt x="107035" y="3165233"/>
                  </a:lnTo>
                  <a:lnTo>
                    <a:pt x="71107" y="3194875"/>
                  </a:lnTo>
                  <a:lnTo>
                    <a:pt x="41465" y="3230803"/>
                  </a:lnTo>
                  <a:lnTo>
                    <a:pt x="19075" y="3272053"/>
                  </a:lnTo>
                  <a:lnTo>
                    <a:pt x="4927" y="3317621"/>
                  </a:lnTo>
                  <a:lnTo>
                    <a:pt x="0" y="3366541"/>
                  </a:lnTo>
                  <a:lnTo>
                    <a:pt x="4927" y="3415474"/>
                  </a:lnTo>
                  <a:lnTo>
                    <a:pt x="19075" y="3461042"/>
                  </a:lnTo>
                  <a:lnTo>
                    <a:pt x="41465" y="3502291"/>
                  </a:lnTo>
                  <a:lnTo>
                    <a:pt x="71107" y="3538220"/>
                  </a:lnTo>
                  <a:lnTo>
                    <a:pt x="107035" y="3567861"/>
                  </a:lnTo>
                  <a:lnTo>
                    <a:pt x="148272" y="3590252"/>
                  </a:lnTo>
                  <a:lnTo>
                    <a:pt x="193852" y="3604399"/>
                  </a:lnTo>
                  <a:lnTo>
                    <a:pt x="242773" y="3609327"/>
                  </a:lnTo>
                  <a:lnTo>
                    <a:pt x="291706" y="3604399"/>
                  </a:lnTo>
                  <a:lnTo>
                    <a:pt x="337273" y="3590252"/>
                  </a:lnTo>
                  <a:lnTo>
                    <a:pt x="378510" y="3567861"/>
                  </a:lnTo>
                  <a:lnTo>
                    <a:pt x="414451" y="3538220"/>
                  </a:lnTo>
                  <a:lnTo>
                    <a:pt x="444093" y="3502291"/>
                  </a:lnTo>
                  <a:lnTo>
                    <a:pt x="466471" y="3461042"/>
                  </a:lnTo>
                  <a:lnTo>
                    <a:pt x="480618" y="3415474"/>
                  </a:lnTo>
                  <a:lnTo>
                    <a:pt x="485559" y="3366541"/>
                  </a:lnTo>
                  <a:close/>
                </a:path>
                <a:path w="485775" h="3609340">
                  <a:moveTo>
                    <a:pt x="485559" y="242785"/>
                  </a:moveTo>
                  <a:lnTo>
                    <a:pt x="480618" y="193852"/>
                  </a:lnTo>
                  <a:lnTo>
                    <a:pt x="466471" y="148285"/>
                  </a:lnTo>
                  <a:lnTo>
                    <a:pt x="444093" y="107048"/>
                  </a:lnTo>
                  <a:lnTo>
                    <a:pt x="414451" y="71107"/>
                  </a:lnTo>
                  <a:lnTo>
                    <a:pt x="378510" y="41465"/>
                  </a:lnTo>
                  <a:lnTo>
                    <a:pt x="337273" y="19088"/>
                  </a:lnTo>
                  <a:lnTo>
                    <a:pt x="291706" y="4940"/>
                  </a:lnTo>
                  <a:lnTo>
                    <a:pt x="242773" y="0"/>
                  </a:lnTo>
                  <a:lnTo>
                    <a:pt x="193852" y="4940"/>
                  </a:lnTo>
                  <a:lnTo>
                    <a:pt x="148272" y="19088"/>
                  </a:lnTo>
                  <a:lnTo>
                    <a:pt x="107035" y="41465"/>
                  </a:lnTo>
                  <a:lnTo>
                    <a:pt x="71107" y="71107"/>
                  </a:lnTo>
                  <a:lnTo>
                    <a:pt x="41465" y="107048"/>
                  </a:lnTo>
                  <a:lnTo>
                    <a:pt x="19075" y="148285"/>
                  </a:lnTo>
                  <a:lnTo>
                    <a:pt x="4927" y="193852"/>
                  </a:lnTo>
                  <a:lnTo>
                    <a:pt x="0" y="242785"/>
                  </a:lnTo>
                  <a:lnTo>
                    <a:pt x="4927" y="291706"/>
                  </a:lnTo>
                  <a:lnTo>
                    <a:pt x="19075" y="337286"/>
                  </a:lnTo>
                  <a:lnTo>
                    <a:pt x="41465" y="378523"/>
                  </a:lnTo>
                  <a:lnTo>
                    <a:pt x="71107" y="414451"/>
                  </a:lnTo>
                  <a:lnTo>
                    <a:pt x="107035" y="444093"/>
                  </a:lnTo>
                  <a:lnTo>
                    <a:pt x="148272" y="466483"/>
                  </a:lnTo>
                  <a:lnTo>
                    <a:pt x="193852" y="480631"/>
                  </a:lnTo>
                  <a:lnTo>
                    <a:pt x="242773" y="485559"/>
                  </a:lnTo>
                  <a:lnTo>
                    <a:pt x="291706" y="480631"/>
                  </a:lnTo>
                  <a:lnTo>
                    <a:pt x="337273" y="466483"/>
                  </a:lnTo>
                  <a:lnTo>
                    <a:pt x="378510" y="444093"/>
                  </a:lnTo>
                  <a:lnTo>
                    <a:pt x="414451" y="414451"/>
                  </a:lnTo>
                  <a:lnTo>
                    <a:pt x="444093" y="378523"/>
                  </a:lnTo>
                  <a:lnTo>
                    <a:pt x="466471" y="337286"/>
                  </a:lnTo>
                  <a:lnTo>
                    <a:pt x="480618" y="291706"/>
                  </a:lnTo>
                  <a:lnTo>
                    <a:pt x="485559" y="242785"/>
                  </a:lnTo>
                  <a:close/>
                </a:path>
              </a:pathLst>
            </a:custGeom>
            <a:solidFill>
              <a:srgbClr val="1812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0245" rIns="0" bIns="0" rtlCol="0">
            <a:spAutoFit/>
          </a:bodyPr>
          <a:lstStyle/>
          <a:p>
            <a:pPr marL="593725">
              <a:lnSpc>
                <a:spcPct val="100000"/>
              </a:lnSpc>
              <a:spcBef>
                <a:spcPts val="100"/>
              </a:spcBef>
            </a:pPr>
            <a:r>
              <a:rPr sz="5800" spc="665" dirty="0">
                <a:solidFill>
                  <a:srgbClr val="EFECE9"/>
                </a:solidFill>
              </a:rPr>
              <a:t>CHARCOAL</a:t>
            </a:r>
            <a:r>
              <a:rPr sz="5800" spc="-165" dirty="0">
                <a:solidFill>
                  <a:srgbClr val="EFECE9"/>
                </a:solidFill>
              </a:rPr>
              <a:t> </a:t>
            </a:r>
            <a:r>
              <a:rPr sz="5800" spc="615" dirty="0">
                <a:solidFill>
                  <a:srgbClr val="EFECE9"/>
                </a:solidFill>
              </a:rPr>
              <a:t>PROMOTION</a:t>
            </a:r>
            <a:r>
              <a:rPr sz="5800" spc="-165" dirty="0">
                <a:solidFill>
                  <a:srgbClr val="EFECE9"/>
                </a:solidFill>
              </a:rPr>
              <a:t> </a:t>
            </a:r>
            <a:r>
              <a:rPr sz="5800" spc="675" dirty="0">
                <a:solidFill>
                  <a:srgbClr val="EFECE9"/>
                </a:solidFill>
              </a:rPr>
              <a:t>PROCESS</a:t>
            </a:r>
            <a:endParaRPr sz="5800"/>
          </a:p>
        </p:txBody>
      </p:sp>
      <p:sp>
        <p:nvSpPr>
          <p:cNvPr id="12" name="object 12"/>
          <p:cNvSpPr txBox="1"/>
          <p:nvPr/>
        </p:nvSpPr>
        <p:spPr>
          <a:xfrm>
            <a:off x="10294187" y="2151591"/>
            <a:ext cx="5978525" cy="36925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335" marR="46355">
              <a:lnSpc>
                <a:spcPct val="116700"/>
              </a:lnSpc>
              <a:spcBef>
                <a:spcPts val="95"/>
              </a:spcBef>
            </a:pPr>
            <a:r>
              <a:rPr sz="3000" spc="555" dirty="0">
                <a:latin typeface="Trebuchet MS"/>
                <a:cs typeface="Trebuchet MS"/>
              </a:rPr>
              <a:t>Creating</a:t>
            </a:r>
            <a:r>
              <a:rPr sz="3000" spc="-65" dirty="0">
                <a:latin typeface="Trebuchet MS"/>
                <a:cs typeface="Trebuchet MS"/>
              </a:rPr>
              <a:t> </a:t>
            </a:r>
            <a:r>
              <a:rPr sz="3000" spc="600" dirty="0">
                <a:latin typeface="Trebuchet MS"/>
                <a:cs typeface="Trebuchet MS"/>
              </a:rPr>
              <a:t>brochures</a:t>
            </a:r>
            <a:r>
              <a:rPr sz="3000" spc="-65" dirty="0">
                <a:latin typeface="Trebuchet MS"/>
                <a:cs typeface="Trebuchet MS"/>
              </a:rPr>
              <a:t> </a:t>
            </a:r>
            <a:r>
              <a:rPr sz="3000" spc="500" dirty="0">
                <a:latin typeface="Trebuchet MS"/>
                <a:cs typeface="Trebuchet MS"/>
              </a:rPr>
              <a:t>about </a:t>
            </a:r>
            <a:r>
              <a:rPr sz="3000" spc="365" dirty="0">
                <a:latin typeface="Trebuchet MS"/>
                <a:cs typeface="Trebuchet MS"/>
              </a:rPr>
              <a:t>the</a:t>
            </a:r>
            <a:r>
              <a:rPr sz="3000" spc="-85" dirty="0">
                <a:latin typeface="Trebuchet MS"/>
                <a:cs typeface="Trebuchet MS"/>
              </a:rPr>
              <a:t> </a:t>
            </a:r>
            <a:r>
              <a:rPr sz="3000" spc="465" dirty="0">
                <a:latin typeface="Trebuchet MS"/>
                <a:cs typeface="Trebuchet MS"/>
              </a:rPr>
              <a:t>project.</a:t>
            </a:r>
            <a:endParaRPr sz="3000">
              <a:latin typeface="Trebuchet MS"/>
              <a:cs typeface="Trebuchet MS"/>
            </a:endParaRPr>
          </a:p>
          <a:p>
            <a:pPr marL="59690">
              <a:lnSpc>
                <a:spcPct val="100000"/>
              </a:lnSpc>
              <a:spcBef>
                <a:spcPts val="2020"/>
              </a:spcBef>
            </a:pPr>
            <a:r>
              <a:rPr sz="3000" spc="335" dirty="0">
                <a:latin typeface="Trebuchet MS"/>
                <a:cs typeface="Trebuchet MS"/>
              </a:rPr>
              <a:t>Website</a:t>
            </a:r>
            <a:endParaRPr sz="3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45"/>
              </a:spcBef>
            </a:pPr>
            <a:endParaRPr sz="3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3000" spc="420" dirty="0">
                <a:latin typeface="Trebuchet MS"/>
                <a:cs typeface="Trebuchet MS"/>
              </a:rPr>
              <a:t>Advertisements</a:t>
            </a:r>
            <a:endParaRPr sz="3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45"/>
              </a:spcBef>
            </a:pPr>
            <a:endParaRPr sz="3000">
              <a:latin typeface="Trebuchet MS"/>
              <a:cs typeface="Trebuchet MS"/>
            </a:endParaRPr>
          </a:p>
          <a:p>
            <a:pPr marL="51435">
              <a:lnSpc>
                <a:spcPct val="100000"/>
              </a:lnSpc>
            </a:pPr>
            <a:r>
              <a:rPr sz="3000" spc="545" dirty="0">
                <a:latin typeface="Trebuchet MS"/>
                <a:cs typeface="Trebuchet MS"/>
              </a:rPr>
              <a:t>Marketing</a:t>
            </a:r>
            <a:r>
              <a:rPr sz="3000" spc="-85" dirty="0">
                <a:latin typeface="Trebuchet MS"/>
                <a:cs typeface="Trebuchet MS"/>
              </a:rPr>
              <a:t> </a:t>
            </a:r>
            <a:r>
              <a:rPr sz="3000" spc="565" dirty="0">
                <a:latin typeface="Trebuchet MS"/>
                <a:cs typeface="Trebuchet MS"/>
              </a:rPr>
              <a:t>in</a:t>
            </a:r>
            <a:r>
              <a:rPr sz="3000" spc="-80" dirty="0">
                <a:latin typeface="Trebuchet MS"/>
                <a:cs typeface="Trebuchet MS"/>
              </a:rPr>
              <a:t> </a:t>
            </a:r>
            <a:r>
              <a:rPr sz="3000" spc="545" dirty="0">
                <a:latin typeface="Trebuchet MS"/>
                <a:cs typeface="Trebuchet MS"/>
              </a:rPr>
              <a:t>retail</a:t>
            </a:r>
            <a:r>
              <a:rPr sz="3000" spc="-80" dirty="0">
                <a:latin typeface="Trebuchet MS"/>
                <a:cs typeface="Trebuchet MS"/>
              </a:rPr>
              <a:t> </a:t>
            </a:r>
            <a:r>
              <a:rPr sz="3000" spc="595" dirty="0">
                <a:latin typeface="Trebuchet MS"/>
                <a:cs typeface="Trebuchet MS"/>
              </a:rPr>
              <a:t>stores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077"/>
            <a:ext cx="13512165" cy="1526540"/>
          </a:xfrm>
          <a:custGeom>
            <a:avLst/>
            <a:gdLst/>
            <a:ahLst/>
            <a:cxnLst/>
            <a:rect l="l" t="t" r="r" b="b"/>
            <a:pathLst>
              <a:path w="13512164" h="1526539">
                <a:moveTo>
                  <a:pt x="13026052" y="1526048"/>
                </a:moveTo>
                <a:lnTo>
                  <a:pt x="0" y="1526048"/>
                </a:lnTo>
                <a:lnTo>
                  <a:pt x="0" y="0"/>
                </a:lnTo>
                <a:lnTo>
                  <a:pt x="13026052" y="0"/>
                </a:lnTo>
                <a:lnTo>
                  <a:pt x="13074064" y="2377"/>
                </a:lnTo>
                <a:lnTo>
                  <a:pt x="13121264" y="9420"/>
                </a:lnTo>
                <a:lnTo>
                  <a:pt x="13167332" y="20997"/>
                </a:lnTo>
                <a:lnTo>
                  <a:pt x="13211949" y="36977"/>
                </a:lnTo>
                <a:lnTo>
                  <a:pt x="13254798" y="57227"/>
                </a:lnTo>
                <a:lnTo>
                  <a:pt x="13295559" y="81615"/>
                </a:lnTo>
                <a:lnTo>
                  <a:pt x="13333915" y="110010"/>
                </a:lnTo>
                <a:lnTo>
                  <a:pt x="13369546" y="142280"/>
                </a:lnTo>
                <a:lnTo>
                  <a:pt x="13401815" y="177911"/>
                </a:lnTo>
                <a:lnTo>
                  <a:pt x="13430210" y="216266"/>
                </a:lnTo>
                <a:lnTo>
                  <a:pt x="13454599" y="257028"/>
                </a:lnTo>
                <a:lnTo>
                  <a:pt x="13474849" y="299876"/>
                </a:lnTo>
                <a:lnTo>
                  <a:pt x="13490829" y="344494"/>
                </a:lnTo>
                <a:lnTo>
                  <a:pt x="13502406" y="390562"/>
                </a:lnTo>
                <a:lnTo>
                  <a:pt x="13509450" y="437762"/>
                </a:lnTo>
                <a:lnTo>
                  <a:pt x="13511827" y="485775"/>
                </a:lnTo>
                <a:lnTo>
                  <a:pt x="13511827" y="1040273"/>
                </a:lnTo>
                <a:lnTo>
                  <a:pt x="13509450" y="1088286"/>
                </a:lnTo>
                <a:lnTo>
                  <a:pt x="13502406" y="1135485"/>
                </a:lnTo>
                <a:lnTo>
                  <a:pt x="13490829" y="1181553"/>
                </a:lnTo>
                <a:lnTo>
                  <a:pt x="13474849" y="1226171"/>
                </a:lnTo>
                <a:lnTo>
                  <a:pt x="13454599" y="1269020"/>
                </a:lnTo>
                <a:lnTo>
                  <a:pt x="13430210" y="1309781"/>
                </a:lnTo>
                <a:lnTo>
                  <a:pt x="13401815" y="1348137"/>
                </a:lnTo>
                <a:lnTo>
                  <a:pt x="13369546" y="1383768"/>
                </a:lnTo>
                <a:lnTo>
                  <a:pt x="13333915" y="1416037"/>
                </a:lnTo>
                <a:lnTo>
                  <a:pt x="13295559" y="1444432"/>
                </a:lnTo>
                <a:lnTo>
                  <a:pt x="13254798" y="1468820"/>
                </a:lnTo>
                <a:lnTo>
                  <a:pt x="13211949" y="1489070"/>
                </a:lnTo>
                <a:lnTo>
                  <a:pt x="13167332" y="1505050"/>
                </a:lnTo>
                <a:lnTo>
                  <a:pt x="13121264" y="1516627"/>
                </a:lnTo>
                <a:lnTo>
                  <a:pt x="13074064" y="1523671"/>
                </a:lnTo>
                <a:lnTo>
                  <a:pt x="13026052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286533" y="2204649"/>
            <a:ext cx="10001250" cy="7391400"/>
            <a:chOff x="3286533" y="2204649"/>
            <a:chExt cx="10001250" cy="73914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86533" y="2204649"/>
              <a:ext cx="10001249" cy="739139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463558" y="5154396"/>
              <a:ext cx="547370" cy="144780"/>
            </a:xfrm>
            <a:custGeom>
              <a:avLst/>
              <a:gdLst/>
              <a:ahLst/>
              <a:cxnLst/>
              <a:rect l="l" t="t" r="r" b="b"/>
              <a:pathLst>
                <a:path w="547370" h="144779">
                  <a:moveTo>
                    <a:pt x="547128" y="133350"/>
                  </a:moveTo>
                  <a:lnTo>
                    <a:pt x="545719" y="129540"/>
                  </a:lnTo>
                  <a:lnTo>
                    <a:pt x="543509" y="125730"/>
                  </a:lnTo>
                  <a:lnTo>
                    <a:pt x="538568" y="119380"/>
                  </a:lnTo>
                  <a:lnTo>
                    <a:pt x="533133" y="111760"/>
                  </a:lnTo>
                  <a:lnTo>
                    <a:pt x="527278" y="105410"/>
                  </a:lnTo>
                  <a:lnTo>
                    <a:pt x="521131" y="97790"/>
                  </a:lnTo>
                  <a:lnTo>
                    <a:pt x="497674" y="76200"/>
                  </a:lnTo>
                  <a:lnTo>
                    <a:pt x="445173" y="41910"/>
                  </a:lnTo>
                  <a:lnTo>
                    <a:pt x="363829" y="8890"/>
                  </a:lnTo>
                  <a:lnTo>
                    <a:pt x="310603" y="1270"/>
                  </a:lnTo>
                  <a:lnTo>
                    <a:pt x="256628" y="0"/>
                  </a:lnTo>
                  <a:lnTo>
                    <a:pt x="201942" y="7620"/>
                  </a:lnTo>
                  <a:lnTo>
                    <a:pt x="152146" y="21590"/>
                  </a:lnTo>
                  <a:lnTo>
                    <a:pt x="104190" y="40640"/>
                  </a:lnTo>
                  <a:lnTo>
                    <a:pt x="49428" y="67310"/>
                  </a:lnTo>
                  <a:lnTo>
                    <a:pt x="47917" y="68580"/>
                  </a:lnTo>
                  <a:lnTo>
                    <a:pt x="47015" y="68580"/>
                  </a:lnTo>
                  <a:lnTo>
                    <a:pt x="46012" y="69850"/>
                  </a:lnTo>
                  <a:lnTo>
                    <a:pt x="44678" y="68580"/>
                  </a:lnTo>
                  <a:lnTo>
                    <a:pt x="45072" y="68580"/>
                  </a:lnTo>
                  <a:lnTo>
                    <a:pt x="45732" y="67310"/>
                  </a:lnTo>
                  <a:lnTo>
                    <a:pt x="49263" y="60960"/>
                  </a:lnTo>
                  <a:lnTo>
                    <a:pt x="54190" y="54610"/>
                  </a:lnTo>
                  <a:lnTo>
                    <a:pt x="63055" y="44450"/>
                  </a:lnTo>
                  <a:lnTo>
                    <a:pt x="66243" y="40640"/>
                  </a:lnTo>
                  <a:lnTo>
                    <a:pt x="68122" y="35560"/>
                  </a:lnTo>
                  <a:lnTo>
                    <a:pt x="72580" y="29210"/>
                  </a:lnTo>
                  <a:lnTo>
                    <a:pt x="74231" y="22860"/>
                  </a:lnTo>
                  <a:lnTo>
                    <a:pt x="73113" y="16510"/>
                  </a:lnTo>
                  <a:lnTo>
                    <a:pt x="69253" y="10160"/>
                  </a:lnTo>
                  <a:lnTo>
                    <a:pt x="54444" y="17780"/>
                  </a:lnTo>
                  <a:lnTo>
                    <a:pt x="42138" y="27940"/>
                  </a:lnTo>
                  <a:lnTo>
                    <a:pt x="31648" y="40640"/>
                  </a:lnTo>
                  <a:lnTo>
                    <a:pt x="22288" y="53340"/>
                  </a:lnTo>
                  <a:lnTo>
                    <a:pt x="17805" y="60960"/>
                  </a:lnTo>
                  <a:lnTo>
                    <a:pt x="12877" y="67310"/>
                  </a:lnTo>
                  <a:lnTo>
                    <a:pt x="10947" y="69850"/>
                  </a:lnTo>
                  <a:lnTo>
                    <a:pt x="8051" y="73660"/>
                  </a:lnTo>
                  <a:lnTo>
                    <a:pt x="1854" y="82550"/>
                  </a:lnTo>
                  <a:lnTo>
                    <a:pt x="0" y="87630"/>
                  </a:lnTo>
                  <a:lnTo>
                    <a:pt x="1524" y="93980"/>
                  </a:lnTo>
                  <a:lnTo>
                    <a:pt x="5448" y="101600"/>
                  </a:lnTo>
                  <a:lnTo>
                    <a:pt x="6883" y="105410"/>
                  </a:lnTo>
                  <a:lnTo>
                    <a:pt x="9042" y="107950"/>
                  </a:lnTo>
                  <a:lnTo>
                    <a:pt x="12407" y="111760"/>
                  </a:lnTo>
                  <a:lnTo>
                    <a:pt x="14732" y="111760"/>
                  </a:lnTo>
                  <a:lnTo>
                    <a:pt x="15963" y="114300"/>
                  </a:lnTo>
                  <a:lnTo>
                    <a:pt x="16573" y="115570"/>
                  </a:lnTo>
                  <a:lnTo>
                    <a:pt x="30835" y="115570"/>
                  </a:lnTo>
                  <a:lnTo>
                    <a:pt x="53238" y="114300"/>
                  </a:lnTo>
                  <a:lnTo>
                    <a:pt x="55321" y="115570"/>
                  </a:lnTo>
                  <a:lnTo>
                    <a:pt x="57492" y="115570"/>
                  </a:lnTo>
                  <a:lnTo>
                    <a:pt x="59664" y="114300"/>
                  </a:lnTo>
                  <a:lnTo>
                    <a:pt x="61709" y="115570"/>
                  </a:lnTo>
                  <a:lnTo>
                    <a:pt x="66065" y="115570"/>
                  </a:lnTo>
                  <a:lnTo>
                    <a:pt x="67373" y="116840"/>
                  </a:lnTo>
                  <a:lnTo>
                    <a:pt x="69011" y="115570"/>
                  </a:lnTo>
                  <a:lnTo>
                    <a:pt x="70497" y="115570"/>
                  </a:lnTo>
                  <a:lnTo>
                    <a:pt x="85559" y="118110"/>
                  </a:lnTo>
                  <a:lnTo>
                    <a:pt x="100355" y="121920"/>
                  </a:lnTo>
                  <a:lnTo>
                    <a:pt x="129044" y="132080"/>
                  </a:lnTo>
                  <a:lnTo>
                    <a:pt x="130467" y="132080"/>
                  </a:lnTo>
                  <a:lnTo>
                    <a:pt x="131914" y="133350"/>
                  </a:lnTo>
                  <a:lnTo>
                    <a:pt x="136969" y="134620"/>
                  </a:lnTo>
                  <a:lnTo>
                    <a:pt x="139344" y="132080"/>
                  </a:lnTo>
                  <a:lnTo>
                    <a:pt x="139052" y="130810"/>
                  </a:lnTo>
                  <a:lnTo>
                    <a:pt x="134188" y="124460"/>
                  </a:lnTo>
                  <a:lnTo>
                    <a:pt x="133591" y="119380"/>
                  </a:lnTo>
                  <a:lnTo>
                    <a:pt x="128600" y="113030"/>
                  </a:lnTo>
                  <a:lnTo>
                    <a:pt x="126352" y="111760"/>
                  </a:lnTo>
                  <a:lnTo>
                    <a:pt x="124040" y="110490"/>
                  </a:lnTo>
                  <a:lnTo>
                    <a:pt x="110477" y="102870"/>
                  </a:lnTo>
                  <a:lnTo>
                    <a:pt x="96520" y="97790"/>
                  </a:lnTo>
                  <a:lnTo>
                    <a:pt x="67551" y="90170"/>
                  </a:lnTo>
                  <a:lnTo>
                    <a:pt x="65798" y="90170"/>
                  </a:lnTo>
                  <a:lnTo>
                    <a:pt x="63931" y="88900"/>
                  </a:lnTo>
                  <a:lnTo>
                    <a:pt x="60439" y="87630"/>
                  </a:lnTo>
                  <a:lnTo>
                    <a:pt x="60972" y="86360"/>
                  </a:lnTo>
                  <a:lnTo>
                    <a:pt x="61912" y="85090"/>
                  </a:lnTo>
                  <a:lnTo>
                    <a:pt x="65405" y="85090"/>
                  </a:lnTo>
                  <a:lnTo>
                    <a:pt x="66344" y="82550"/>
                  </a:lnTo>
                  <a:lnTo>
                    <a:pt x="70091" y="82550"/>
                  </a:lnTo>
                  <a:lnTo>
                    <a:pt x="71056" y="80010"/>
                  </a:lnTo>
                  <a:lnTo>
                    <a:pt x="75476" y="80010"/>
                  </a:lnTo>
                  <a:lnTo>
                    <a:pt x="76454" y="77470"/>
                  </a:lnTo>
                  <a:lnTo>
                    <a:pt x="78968" y="77470"/>
                  </a:lnTo>
                  <a:lnTo>
                    <a:pt x="89535" y="72390"/>
                  </a:lnTo>
                  <a:lnTo>
                    <a:pt x="98945" y="68580"/>
                  </a:lnTo>
                  <a:lnTo>
                    <a:pt x="108369" y="63500"/>
                  </a:lnTo>
                  <a:lnTo>
                    <a:pt x="117817" y="59690"/>
                  </a:lnTo>
                  <a:lnTo>
                    <a:pt x="135115" y="52070"/>
                  </a:lnTo>
                  <a:lnTo>
                    <a:pt x="152476" y="45720"/>
                  </a:lnTo>
                  <a:lnTo>
                    <a:pt x="158915" y="43180"/>
                  </a:lnTo>
                  <a:lnTo>
                    <a:pt x="162064" y="43180"/>
                  </a:lnTo>
                  <a:lnTo>
                    <a:pt x="185254" y="35560"/>
                  </a:lnTo>
                  <a:lnTo>
                    <a:pt x="208724" y="30480"/>
                  </a:lnTo>
                  <a:lnTo>
                    <a:pt x="256565" y="25400"/>
                  </a:lnTo>
                  <a:lnTo>
                    <a:pt x="297878" y="25400"/>
                  </a:lnTo>
                  <a:lnTo>
                    <a:pt x="299948" y="26670"/>
                  </a:lnTo>
                  <a:lnTo>
                    <a:pt x="304266" y="25400"/>
                  </a:lnTo>
                  <a:lnTo>
                    <a:pt x="306146" y="26670"/>
                  </a:lnTo>
                  <a:lnTo>
                    <a:pt x="308190" y="26670"/>
                  </a:lnTo>
                  <a:lnTo>
                    <a:pt x="310222" y="25400"/>
                  </a:lnTo>
                  <a:lnTo>
                    <a:pt x="311378" y="26670"/>
                  </a:lnTo>
                  <a:lnTo>
                    <a:pt x="315379" y="26670"/>
                  </a:lnTo>
                  <a:lnTo>
                    <a:pt x="316687" y="27940"/>
                  </a:lnTo>
                  <a:lnTo>
                    <a:pt x="318300" y="26670"/>
                  </a:lnTo>
                  <a:lnTo>
                    <a:pt x="322681" y="27940"/>
                  </a:lnTo>
                  <a:lnTo>
                    <a:pt x="327050" y="29210"/>
                  </a:lnTo>
                  <a:lnTo>
                    <a:pt x="334518" y="27940"/>
                  </a:lnTo>
                  <a:lnTo>
                    <a:pt x="341655" y="30480"/>
                  </a:lnTo>
                  <a:lnTo>
                    <a:pt x="342290" y="30480"/>
                  </a:lnTo>
                  <a:lnTo>
                    <a:pt x="344398" y="29210"/>
                  </a:lnTo>
                  <a:lnTo>
                    <a:pt x="340004" y="27940"/>
                  </a:lnTo>
                  <a:lnTo>
                    <a:pt x="340880" y="26670"/>
                  </a:lnTo>
                  <a:lnTo>
                    <a:pt x="342341" y="26670"/>
                  </a:lnTo>
                  <a:lnTo>
                    <a:pt x="376059" y="34290"/>
                  </a:lnTo>
                  <a:lnTo>
                    <a:pt x="408800" y="46990"/>
                  </a:lnTo>
                  <a:lnTo>
                    <a:pt x="446582" y="66040"/>
                  </a:lnTo>
                  <a:lnTo>
                    <a:pt x="449224" y="67310"/>
                  </a:lnTo>
                  <a:lnTo>
                    <a:pt x="449491" y="66040"/>
                  </a:lnTo>
                  <a:lnTo>
                    <a:pt x="449249" y="67310"/>
                  </a:lnTo>
                  <a:lnTo>
                    <a:pt x="450062" y="67310"/>
                  </a:lnTo>
                  <a:lnTo>
                    <a:pt x="450354" y="68580"/>
                  </a:lnTo>
                  <a:lnTo>
                    <a:pt x="451370" y="68580"/>
                  </a:lnTo>
                  <a:lnTo>
                    <a:pt x="452005" y="69850"/>
                  </a:lnTo>
                  <a:lnTo>
                    <a:pt x="454723" y="69850"/>
                  </a:lnTo>
                  <a:lnTo>
                    <a:pt x="455053" y="71120"/>
                  </a:lnTo>
                  <a:lnTo>
                    <a:pt x="456590" y="71120"/>
                  </a:lnTo>
                  <a:lnTo>
                    <a:pt x="456920" y="72390"/>
                  </a:lnTo>
                  <a:lnTo>
                    <a:pt x="458431" y="72390"/>
                  </a:lnTo>
                  <a:lnTo>
                    <a:pt x="458736" y="73660"/>
                  </a:lnTo>
                  <a:lnTo>
                    <a:pt x="460248" y="73660"/>
                  </a:lnTo>
                  <a:lnTo>
                    <a:pt x="460552" y="74930"/>
                  </a:lnTo>
                  <a:lnTo>
                    <a:pt x="462394" y="74930"/>
                  </a:lnTo>
                  <a:lnTo>
                    <a:pt x="462495" y="75234"/>
                  </a:lnTo>
                  <a:lnTo>
                    <a:pt x="462902" y="75501"/>
                  </a:lnTo>
                  <a:lnTo>
                    <a:pt x="463232" y="76200"/>
                  </a:lnTo>
                  <a:lnTo>
                    <a:pt x="463854" y="76200"/>
                  </a:lnTo>
                  <a:lnTo>
                    <a:pt x="464197" y="77470"/>
                  </a:lnTo>
                  <a:lnTo>
                    <a:pt x="465670" y="77470"/>
                  </a:lnTo>
                  <a:lnTo>
                    <a:pt x="466026" y="78740"/>
                  </a:lnTo>
                  <a:lnTo>
                    <a:pt x="467487" y="78740"/>
                  </a:lnTo>
                  <a:lnTo>
                    <a:pt x="467817" y="80010"/>
                  </a:lnTo>
                  <a:lnTo>
                    <a:pt x="469315" y="80010"/>
                  </a:lnTo>
                  <a:lnTo>
                    <a:pt x="469620" y="81280"/>
                  </a:lnTo>
                  <a:lnTo>
                    <a:pt x="471119" y="81280"/>
                  </a:lnTo>
                  <a:lnTo>
                    <a:pt x="471424" y="82550"/>
                  </a:lnTo>
                  <a:lnTo>
                    <a:pt x="472909" y="82550"/>
                  </a:lnTo>
                  <a:lnTo>
                    <a:pt x="488607" y="95250"/>
                  </a:lnTo>
                  <a:lnTo>
                    <a:pt x="492023" y="96520"/>
                  </a:lnTo>
                  <a:lnTo>
                    <a:pt x="494372" y="99060"/>
                  </a:lnTo>
                  <a:lnTo>
                    <a:pt x="496912" y="101600"/>
                  </a:lnTo>
                  <a:lnTo>
                    <a:pt x="496150" y="102870"/>
                  </a:lnTo>
                  <a:lnTo>
                    <a:pt x="495084" y="102870"/>
                  </a:lnTo>
                  <a:lnTo>
                    <a:pt x="496887" y="105410"/>
                  </a:lnTo>
                  <a:lnTo>
                    <a:pt x="498551" y="106680"/>
                  </a:lnTo>
                  <a:lnTo>
                    <a:pt x="501142" y="107950"/>
                  </a:lnTo>
                  <a:lnTo>
                    <a:pt x="502716" y="107950"/>
                  </a:lnTo>
                  <a:lnTo>
                    <a:pt x="503313" y="109220"/>
                  </a:lnTo>
                  <a:lnTo>
                    <a:pt x="501142" y="107950"/>
                  </a:lnTo>
                  <a:lnTo>
                    <a:pt x="501599" y="109220"/>
                  </a:lnTo>
                  <a:lnTo>
                    <a:pt x="503148" y="109220"/>
                  </a:lnTo>
                  <a:lnTo>
                    <a:pt x="503313" y="110490"/>
                  </a:lnTo>
                  <a:lnTo>
                    <a:pt x="504151" y="111760"/>
                  </a:lnTo>
                  <a:lnTo>
                    <a:pt x="505383" y="111760"/>
                  </a:lnTo>
                  <a:lnTo>
                    <a:pt x="505523" y="113030"/>
                  </a:lnTo>
                  <a:lnTo>
                    <a:pt x="506895" y="113030"/>
                  </a:lnTo>
                  <a:lnTo>
                    <a:pt x="507263" y="114300"/>
                  </a:lnTo>
                  <a:lnTo>
                    <a:pt x="508711" y="114300"/>
                  </a:lnTo>
                  <a:lnTo>
                    <a:pt x="508838" y="115570"/>
                  </a:lnTo>
                  <a:lnTo>
                    <a:pt x="509511" y="115570"/>
                  </a:lnTo>
                  <a:lnTo>
                    <a:pt x="510921" y="118110"/>
                  </a:lnTo>
                  <a:lnTo>
                    <a:pt x="512724" y="119380"/>
                  </a:lnTo>
                  <a:lnTo>
                    <a:pt x="514972" y="120650"/>
                  </a:lnTo>
                  <a:lnTo>
                    <a:pt x="516064" y="121920"/>
                  </a:lnTo>
                  <a:lnTo>
                    <a:pt x="517105" y="124460"/>
                  </a:lnTo>
                  <a:lnTo>
                    <a:pt x="518883" y="124460"/>
                  </a:lnTo>
                  <a:lnTo>
                    <a:pt x="519214" y="125730"/>
                  </a:lnTo>
                  <a:lnTo>
                    <a:pt x="520217" y="127000"/>
                  </a:lnTo>
                  <a:lnTo>
                    <a:pt x="521131" y="127000"/>
                  </a:lnTo>
                  <a:lnTo>
                    <a:pt x="525386" y="133350"/>
                  </a:lnTo>
                  <a:lnTo>
                    <a:pt x="530720" y="138430"/>
                  </a:lnTo>
                  <a:lnTo>
                    <a:pt x="533984" y="144780"/>
                  </a:lnTo>
                  <a:lnTo>
                    <a:pt x="535762" y="143510"/>
                  </a:lnTo>
                  <a:lnTo>
                    <a:pt x="538746" y="143510"/>
                  </a:lnTo>
                  <a:lnTo>
                    <a:pt x="539191" y="140970"/>
                  </a:lnTo>
                  <a:lnTo>
                    <a:pt x="539483" y="140970"/>
                  </a:lnTo>
                  <a:lnTo>
                    <a:pt x="539521" y="139700"/>
                  </a:lnTo>
                  <a:lnTo>
                    <a:pt x="539343" y="139700"/>
                  </a:lnTo>
                  <a:lnTo>
                    <a:pt x="540448" y="138430"/>
                  </a:lnTo>
                  <a:lnTo>
                    <a:pt x="542975" y="139700"/>
                  </a:lnTo>
                  <a:lnTo>
                    <a:pt x="543407" y="137160"/>
                  </a:lnTo>
                  <a:lnTo>
                    <a:pt x="547128" y="1333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490" dirty="0">
                <a:solidFill>
                  <a:srgbClr val="18120E"/>
                </a:solidFill>
              </a:rPr>
              <a:t>2D</a:t>
            </a:r>
            <a:r>
              <a:rPr sz="6300" spc="-175" dirty="0">
                <a:solidFill>
                  <a:srgbClr val="18120E"/>
                </a:solidFill>
              </a:rPr>
              <a:t> </a:t>
            </a:r>
            <a:r>
              <a:rPr sz="6300" spc="1190" dirty="0">
                <a:solidFill>
                  <a:srgbClr val="18120E"/>
                </a:solidFill>
              </a:rPr>
              <a:t>Factory</a:t>
            </a:r>
            <a:r>
              <a:rPr sz="6300" spc="-175" dirty="0">
                <a:solidFill>
                  <a:srgbClr val="18120E"/>
                </a:solidFill>
              </a:rPr>
              <a:t> </a:t>
            </a:r>
            <a:r>
              <a:rPr sz="6300" spc="1090" dirty="0">
                <a:solidFill>
                  <a:srgbClr val="18120E"/>
                </a:solidFill>
              </a:rPr>
              <a:t>design</a:t>
            </a:r>
            <a:endParaRPr sz="6300"/>
          </a:p>
        </p:txBody>
      </p:sp>
      <p:sp>
        <p:nvSpPr>
          <p:cNvPr id="7" name="object 7"/>
          <p:cNvSpPr txBox="1"/>
          <p:nvPr/>
        </p:nvSpPr>
        <p:spPr>
          <a:xfrm>
            <a:off x="9482403" y="3878553"/>
            <a:ext cx="1008380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0165">
              <a:lnSpc>
                <a:spcPct val="113300"/>
              </a:lnSpc>
              <a:spcBef>
                <a:spcPts val="100"/>
              </a:spcBef>
            </a:pPr>
            <a:r>
              <a:rPr sz="1600" spc="305" dirty="0">
                <a:solidFill>
                  <a:srgbClr val="18120E"/>
                </a:solidFill>
                <a:latin typeface="Trebuchet MS"/>
                <a:cs typeface="Trebuchet MS"/>
              </a:rPr>
              <a:t>Milling </a:t>
            </a:r>
            <a:r>
              <a:rPr sz="1600" spc="220" dirty="0">
                <a:solidFill>
                  <a:srgbClr val="18120E"/>
                </a:solidFill>
                <a:latin typeface="Trebuchet MS"/>
                <a:cs typeface="Trebuchet MS"/>
              </a:rPr>
              <a:t>machine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01460" y="5262666"/>
            <a:ext cx="2175510" cy="1729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21285" algn="r">
              <a:lnSpc>
                <a:spcPct val="100000"/>
              </a:lnSpc>
              <a:spcBef>
                <a:spcPts val="105"/>
              </a:spcBef>
            </a:pPr>
            <a:r>
              <a:rPr sz="1650" spc="260" dirty="0">
                <a:solidFill>
                  <a:srgbClr val="18120E"/>
                </a:solidFill>
                <a:latin typeface="Trebuchet MS"/>
                <a:cs typeface="Trebuchet MS"/>
              </a:rPr>
              <a:t>mixing</a:t>
            </a:r>
            <a:r>
              <a:rPr sz="1650" spc="-3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35" dirty="0">
                <a:solidFill>
                  <a:srgbClr val="18120E"/>
                </a:solidFill>
                <a:latin typeface="Trebuchet MS"/>
                <a:cs typeface="Trebuchet MS"/>
              </a:rPr>
              <a:t>machine</a:t>
            </a:r>
            <a:endParaRPr sz="16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639"/>
              </a:spcBef>
            </a:pPr>
            <a:endParaRPr sz="1650">
              <a:latin typeface="Trebuchet MS"/>
              <a:cs typeface="Trebuchet MS"/>
            </a:endParaRPr>
          </a:p>
          <a:p>
            <a:pPr marR="127000" algn="r">
              <a:lnSpc>
                <a:spcPct val="100000"/>
              </a:lnSpc>
            </a:pPr>
            <a:r>
              <a:rPr sz="1750" spc="285" dirty="0">
                <a:solidFill>
                  <a:srgbClr val="18120E"/>
                </a:solidFill>
                <a:latin typeface="Trebuchet MS"/>
                <a:cs typeface="Trebuchet MS"/>
              </a:rPr>
              <a:t>extruder</a:t>
            </a:r>
            <a:endParaRPr sz="17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755"/>
              </a:spcBef>
            </a:pPr>
            <a:endParaRPr sz="17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50" spc="305" dirty="0">
                <a:solidFill>
                  <a:srgbClr val="18120E"/>
                </a:solidFill>
                <a:latin typeface="Trebuchet MS"/>
                <a:cs typeface="Trebuchet MS"/>
              </a:rPr>
              <a:t>pressing</a:t>
            </a:r>
            <a:r>
              <a:rPr sz="165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25" dirty="0">
                <a:solidFill>
                  <a:srgbClr val="18120E"/>
                </a:solidFill>
                <a:latin typeface="Trebuchet MS"/>
                <a:cs typeface="Trebuchet MS"/>
              </a:rPr>
              <a:t>machine</a:t>
            </a:r>
            <a:endParaRPr sz="165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544025" y="3778929"/>
            <a:ext cx="119824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430" dirty="0">
                <a:solidFill>
                  <a:srgbClr val="18120E"/>
                </a:solidFill>
                <a:latin typeface="Trebuchet MS"/>
                <a:cs typeface="Trebuchet MS"/>
              </a:rPr>
              <a:t>oven</a:t>
            </a:r>
            <a:r>
              <a:rPr sz="2600" spc="-7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600" spc="-50" dirty="0">
                <a:solidFill>
                  <a:srgbClr val="18120E"/>
                </a:solidFill>
                <a:latin typeface="Trebuchet MS"/>
                <a:cs typeface="Trebuchet MS"/>
              </a:rPr>
              <a:t>1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527952" y="8161594"/>
            <a:ext cx="1229995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430" dirty="0">
                <a:solidFill>
                  <a:srgbClr val="18120E"/>
                </a:solidFill>
                <a:latin typeface="Trebuchet MS"/>
                <a:cs typeface="Trebuchet MS"/>
              </a:rPr>
              <a:t>oven</a:t>
            </a:r>
            <a:r>
              <a:rPr sz="2600" spc="-7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600" spc="70" dirty="0">
                <a:solidFill>
                  <a:srgbClr val="18120E"/>
                </a:solidFill>
                <a:latin typeface="Trebuchet MS"/>
                <a:cs typeface="Trebuchet MS"/>
              </a:rPr>
              <a:t>2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94905" y="8832279"/>
            <a:ext cx="247142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405" dirty="0">
                <a:solidFill>
                  <a:srgbClr val="18120E"/>
                </a:solidFill>
                <a:latin typeface="Trebuchet MS"/>
                <a:cs typeface="Trebuchet MS"/>
              </a:rPr>
              <a:t>packaging</a:t>
            </a:r>
            <a:r>
              <a:rPr sz="200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000" spc="265" dirty="0">
                <a:solidFill>
                  <a:srgbClr val="18120E"/>
                </a:solidFill>
                <a:latin typeface="Trebuchet MS"/>
                <a:cs typeface="Trebuchet MS"/>
              </a:rPr>
              <a:t>table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460577" y="4306556"/>
            <a:ext cx="5471160" cy="4834255"/>
          </a:xfrm>
          <a:custGeom>
            <a:avLst/>
            <a:gdLst/>
            <a:ahLst/>
            <a:cxnLst/>
            <a:rect l="l" t="t" r="r" b="b"/>
            <a:pathLst>
              <a:path w="5471159" h="4834255">
                <a:moveTo>
                  <a:pt x="28625" y="4536287"/>
                </a:moveTo>
                <a:lnTo>
                  <a:pt x="25298" y="4529480"/>
                </a:lnTo>
                <a:lnTo>
                  <a:pt x="27749" y="4537811"/>
                </a:lnTo>
                <a:lnTo>
                  <a:pt x="28625" y="4536287"/>
                </a:lnTo>
                <a:close/>
              </a:path>
              <a:path w="5471159" h="4834255">
                <a:moveTo>
                  <a:pt x="76542" y="4713262"/>
                </a:moveTo>
                <a:lnTo>
                  <a:pt x="34569" y="4570158"/>
                </a:lnTo>
                <a:lnTo>
                  <a:pt x="34963" y="4571441"/>
                </a:lnTo>
                <a:lnTo>
                  <a:pt x="35661" y="4569333"/>
                </a:lnTo>
                <a:lnTo>
                  <a:pt x="33807" y="4567542"/>
                </a:lnTo>
                <a:lnTo>
                  <a:pt x="32981" y="4564697"/>
                </a:lnTo>
                <a:lnTo>
                  <a:pt x="33807" y="4563021"/>
                </a:lnTo>
                <a:lnTo>
                  <a:pt x="31381" y="4559236"/>
                </a:lnTo>
                <a:lnTo>
                  <a:pt x="32334" y="4557966"/>
                </a:lnTo>
                <a:lnTo>
                  <a:pt x="29248" y="4547463"/>
                </a:lnTo>
                <a:lnTo>
                  <a:pt x="30314" y="4546600"/>
                </a:lnTo>
                <a:lnTo>
                  <a:pt x="28651" y="4545406"/>
                </a:lnTo>
                <a:lnTo>
                  <a:pt x="28841" y="4546092"/>
                </a:lnTo>
                <a:lnTo>
                  <a:pt x="26619" y="4538523"/>
                </a:lnTo>
                <a:lnTo>
                  <a:pt x="28651" y="4545406"/>
                </a:lnTo>
                <a:lnTo>
                  <a:pt x="29451" y="4543641"/>
                </a:lnTo>
                <a:lnTo>
                  <a:pt x="25298" y="4529480"/>
                </a:lnTo>
                <a:lnTo>
                  <a:pt x="25730" y="4521924"/>
                </a:lnTo>
                <a:lnTo>
                  <a:pt x="24955" y="4519282"/>
                </a:lnTo>
                <a:lnTo>
                  <a:pt x="24460" y="4522114"/>
                </a:lnTo>
                <a:lnTo>
                  <a:pt x="23723" y="4524121"/>
                </a:lnTo>
                <a:lnTo>
                  <a:pt x="22402" y="4524133"/>
                </a:lnTo>
                <a:lnTo>
                  <a:pt x="21882" y="4522343"/>
                </a:lnTo>
                <a:lnTo>
                  <a:pt x="20751" y="4504956"/>
                </a:lnTo>
                <a:lnTo>
                  <a:pt x="21158" y="4470235"/>
                </a:lnTo>
                <a:lnTo>
                  <a:pt x="22682" y="4452848"/>
                </a:lnTo>
                <a:lnTo>
                  <a:pt x="31064" y="4409211"/>
                </a:lnTo>
                <a:lnTo>
                  <a:pt x="30683" y="4407928"/>
                </a:lnTo>
                <a:lnTo>
                  <a:pt x="31788" y="4407179"/>
                </a:lnTo>
                <a:lnTo>
                  <a:pt x="31419" y="4405922"/>
                </a:lnTo>
                <a:lnTo>
                  <a:pt x="32461" y="4404957"/>
                </a:lnTo>
                <a:lnTo>
                  <a:pt x="32118" y="4403788"/>
                </a:lnTo>
                <a:lnTo>
                  <a:pt x="33159" y="4402823"/>
                </a:lnTo>
                <a:lnTo>
                  <a:pt x="32385" y="4400194"/>
                </a:lnTo>
                <a:lnTo>
                  <a:pt x="33515" y="4399521"/>
                </a:lnTo>
                <a:lnTo>
                  <a:pt x="33083" y="4398073"/>
                </a:lnTo>
                <a:lnTo>
                  <a:pt x="34226" y="4397426"/>
                </a:lnTo>
                <a:lnTo>
                  <a:pt x="33794" y="4395965"/>
                </a:lnTo>
                <a:lnTo>
                  <a:pt x="34925" y="4395317"/>
                </a:lnTo>
                <a:lnTo>
                  <a:pt x="34404" y="4393552"/>
                </a:lnTo>
                <a:lnTo>
                  <a:pt x="34645" y="4393374"/>
                </a:lnTo>
                <a:lnTo>
                  <a:pt x="34772" y="4392930"/>
                </a:lnTo>
                <a:lnTo>
                  <a:pt x="35394" y="4392384"/>
                </a:lnTo>
                <a:lnTo>
                  <a:pt x="35204" y="4391736"/>
                </a:lnTo>
                <a:lnTo>
                  <a:pt x="36334" y="4391114"/>
                </a:lnTo>
                <a:lnTo>
                  <a:pt x="35902" y="4389640"/>
                </a:lnTo>
                <a:lnTo>
                  <a:pt x="37045" y="4389005"/>
                </a:lnTo>
                <a:lnTo>
                  <a:pt x="36614" y="4387532"/>
                </a:lnTo>
                <a:lnTo>
                  <a:pt x="37757" y="4386923"/>
                </a:lnTo>
                <a:lnTo>
                  <a:pt x="37325" y="4385449"/>
                </a:lnTo>
                <a:lnTo>
                  <a:pt x="38468" y="4384840"/>
                </a:lnTo>
                <a:lnTo>
                  <a:pt x="38049" y="4383405"/>
                </a:lnTo>
                <a:lnTo>
                  <a:pt x="39179" y="4382744"/>
                </a:lnTo>
                <a:lnTo>
                  <a:pt x="38760" y="4381322"/>
                </a:lnTo>
                <a:lnTo>
                  <a:pt x="40944" y="4375213"/>
                </a:lnTo>
                <a:lnTo>
                  <a:pt x="46532" y="4362691"/>
                </a:lnTo>
                <a:lnTo>
                  <a:pt x="46786" y="4359046"/>
                </a:lnTo>
                <a:lnTo>
                  <a:pt x="48564" y="4356074"/>
                </a:lnTo>
                <a:lnTo>
                  <a:pt x="50266" y="4352836"/>
                </a:lnTo>
                <a:lnTo>
                  <a:pt x="50342" y="4353103"/>
                </a:lnTo>
                <a:lnTo>
                  <a:pt x="51727" y="4353293"/>
                </a:lnTo>
                <a:lnTo>
                  <a:pt x="52019" y="4354322"/>
                </a:lnTo>
                <a:lnTo>
                  <a:pt x="53949" y="4351871"/>
                </a:lnTo>
                <a:lnTo>
                  <a:pt x="54698" y="4349928"/>
                </a:lnTo>
                <a:lnTo>
                  <a:pt x="55194" y="4347083"/>
                </a:lnTo>
                <a:lnTo>
                  <a:pt x="54965" y="4346295"/>
                </a:lnTo>
                <a:lnTo>
                  <a:pt x="55549" y="4345660"/>
                </a:lnTo>
                <a:lnTo>
                  <a:pt x="55194" y="4347083"/>
                </a:lnTo>
                <a:lnTo>
                  <a:pt x="56286" y="4346295"/>
                </a:lnTo>
                <a:lnTo>
                  <a:pt x="55968" y="4345203"/>
                </a:lnTo>
                <a:lnTo>
                  <a:pt x="55841" y="4344784"/>
                </a:lnTo>
                <a:lnTo>
                  <a:pt x="57023" y="4344289"/>
                </a:lnTo>
                <a:lnTo>
                  <a:pt x="58000" y="4343120"/>
                </a:lnTo>
                <a:lnTo>
                  <a:pt x="57658" y="4341939"/>
                </a:lnTo>
                <a:lnTo>
                  <a:pt x="58839" y="4341444"/>
                </a:lnTo>
                <a:lnTo>
                  <a:pt x="58445" y="4340136"/>
                </a:lnTo>
                <a:lnTo>
                  <a:pt x="59588" y="4339514"/>
                </a:lnTo>
                <a:lnTo>
                  <a:pt x="59156" y="4338028"/>
                </a:lnTo>
                <a:lnTo>
                  <a:pt x="60337" y="4337558"/>
                </a:lnTo>
                <a:lnTo>
                  <a:pt x="60147" y="4336910"/>
                </a:lnTo>
                <a:lnTo>
                  <a:pt x="62191" y="4334840"/>
                </a:lnTo>
                <a:lnTo>
                  <a:pt x="62903" y="4332757"/>
                </a:lnTo>
                <a:lnTo>
                  <a:pt x="63487" y="4330230"/>
                </a:lnTo>
                <a:lnTo>
                  <a:pt x="65620" y="4328477"/>
                </a:lnTo>
                <a:lnTo>
                  <a:pt x="66548" y="4327118"/>
                </a:lnTo>
                <a:lnTo>
                  <a:pt x="66040" y="4325417"/>
                </a:lnTo>
                <a:lnTo>
                  <a:pt x="67246" y="4324997"/>
                </a:lnTo>
                <a:lnTo>
                  <a:pt x="67170" y="4324743"/>
                </a:lnTo>
                <a:lnTo>
                  <a:pt x="68110" y="4323423"/>
                </a:lnTo>
                <a:lnTo>
                  <a:pt x="67843" y="4322534"/>
                </a:lnTo>
                <a:lnTo>
                  <a:pt x="72745" y="4316666"/>
                </a:lnTo>
                <a:lnTo>
                  <a:pt x="76212" y="4309923"/>
                </a:lnTo>
                <a:lnTo>
                  <a:pt x="73444" y="4300461"/>
                </a:lnTo>
                <a:lnTo>
                  <a:pt x="73888" y="4297997"/>
                </a:lnTo>
                <a:lnTo>
                  <a:pt x="71323" y="4298302"/>
                </a:lnTo>
                <a:lnTo>
                  <a:pt x="66624" y="4295800"/>
                </a:lnTo>
                <a:lnTo>
                  <a:pt x="63360" y="4298226"/>
                </a:lnTo>
                <a:lnTo>
                  <a:pt x="61544" y="4301058"/>
                </a:lnTo>
                <a:lnTo>
                  <a:pt x="55626" y="4307954"/>
                </a:lnTo>
                <a:lnTo>
                  <a:pt x="49847" y="4315320"/>
                </a:lnTo>
                <a:lnTo>
                  <a:pt x="26924" y="4358983"/>
                </a:lnTo>
                <a:lnTo>
                  <a:pt x="7569" y="4419371"/>
                </a:lnTo>
                <a:lnTo>
                  <a:pt x="0" y="4506366"/>
                </a:lnTo>
                <a:lnTo>
                  <a:pt x="6438" y="4559935"/>
                </a:lnTo>
                <a:lnTo>
                  <a:pt x="20408" y="4612094"/>
                </a:lnTo>
                <a:lnTo>
                  <a:pt x="43103" y="4662424"/>
                </a:lnTo>
                <a:lnTo>
                  <a:pt x="56286" y="4684814"/>
                </a:lnTo>
                <a:lnTo>
                  <a:pt x="70523" y="4706277"/>
                </a:lnTo>
                <a:lnTo>
                  <a:pt x="76542" y="4713262"/>
                </a:lnTo>
                <a:close/>
              </a:path>
              <a:path w="5471159" h="4834255">
                <a:moveTo>
                  <a:pt x="81292" y="4305211"/>
                </a:moveTo>
                <a:lnTo>
                  <a:pt x="79578" y="4303852"/>
                </a:lnTo>
                <a:lnTo>
                  <a:pt x="78740" y="4300994"/>
                </a:lnTo>
                <a:lnTo>
                  <a:pt x="76174" y="4301274"/>
                </a:lnTo>
                <a:lnTo>
                  <a:pt x="76085" y="4300994"/>
                </a:lnTo>
                <a:lnTo>
                  <a:pt x="74853" y="4301312"/>
                </a:lnTo>
                <a:lnTo>
                  <a:pt x="74917" y="4301490"/>
                </a:lnTo>
                <a:lnTo>
                  <a:pt x="73571" y="4300880"/>
                </a:lnTo>
                <a:lnTo>
                  <a:pt x="76212" y="4309923"/>
                </a:lnTo>
                <a:lnTo>
                  <a:pt x="80340" y="4306455"/>
                </a:lnTo>
                <a:lnTo>
                  <a:pt x="81292" y="4305211"/>
                </a:lnTo>
                <a:close/>
              </a:path>
              <a:path w="5471159" h="4834255">
                <a:moveTo>
                  <a:pt x="150495" y="4766843"/>
                </a:moveTo>
                <a:lnTo>
                  <a:pt x="149186" y="4766907"/>
                </a:lnTo>
                <a:lnTo>
                  <a:pt x="149402" y="4767656"/>
                </a:lnTo>
                <a:lnTo>
                  <a:pt x="150495" y="4766843"/>
                </a:lnTo>
                <a:close/>
              </a:path>
              <a:path w="5471159" h="4834255">
                <a:moveTo>
                  <a:pt x="197840" y="4810963"/>
                </a:moveTo>
                <a:lnTo>
                  <a:pt x="187121" y="4774438"/>
                </a:lnTo>
                <a:lnTo>
                  <a:pt x="187960" y="4772749"/>
                </a:lnTo>
                <a:lnTo>
                  <a:pt x="185508" y="4768939"/>
                </a:lnTo>
                <a:lnTo>
                  <a:pt x="186537" y="4767923"/>
                </a:lnTo>
                <a:lnTo>
                  <a:pt x="184683" y="4761598"/>
                </a:lnTo>
                <a:lnTo>
                  <a:pt x="185775" y="4760823"/>
                </a:lnTo>
                <a:lnTo>
                  <a:pt x="184099" y="4759604"/>
                </a:lnTo>
                <a:lnTo>
                  <a:pt x="184899" y="4757813"/>
                </a:lnTo>
                <a:lnTo>
                  <a:pt x="181889" y="4743018"/>
                </a:lnTo>
                <a:lnTo>
                  <a:pt x="181381" y="4727753"/>
                </a:lnTo>
                <a:lnTo>
                  <a:pt x="183045" y="4697349"/>
                </a:lnTo>
                <a:lnTo>
                  <a:pt x="183870" y="4695634"/>
                </a:lnTo>
                <a:lnTo>
                  <a:pt x="183057" y="4692866"/>
                </a:lnTo>
                <a:lnTo>
                  <a:pt x="183807" y="4690884"/>
                </a:lnTo>
                <a:lnTo>
                  <a:pt x="183261" y="4689043"/>
                </a:lnTo>
                <a:lnTo>
                  <a:pt x="180149" y="4687468"/>
                </a:lnTo>
                <a:lnTo>
                  <a:pt x="179019" y="4688103"/>
                </a:lnTo>
                <a:lnTo>
                  <a:pt x="174294" y="4694567"/>
                </a:lnTo>
                <a:lnTo>
                  <a:pt x="169583" y="4696561"/>
                </a:lnTo>
                <a:lnTo>
                  <a:pt x="165684" y="4701311"/>
                </a:lnTo>
                <a:lnTo>
                  <a:pt x="164896" y="4703140"/>
                </a:lnTo>
                <a:lnTo>
                  <a:pt x="164312" y="4705655"/>
                </a:lnTo>
                <a:lnTo>
                  <a:pt x="163741" y="4708233"/>
                </a:lnTo>
                <a:lnTo>
                  <a:pt x="160248" y="4723384"/>
                </a:lnTo>
                <a:lnTo>
                  <a:pt x="159296" y="4738217"/>
                </a:lnTo>
                <a:lnTo>
                  <a:pt x="160134" y="4768151"/>
                </a:lnTo>
                <a:lnTo>
                  <a:pt x="161150" y="4771631"/>
                </a:lnTo>
                <a:lnTo>
                  <a:pt x="159702" y="4775695"/>
                </a:lnTo>
                <a:lnTo>
                  <a:pt x="158330" y="4775543"/>
                </a:lnTo>
                <a:lnTo>
                  <a:pt x="156857" y="4774997"/>
                </a:lnTo>
                <a:lnTo>
                  <a:pt x="155867" y="4771644"/>
                </a:lnTo>
                <a:lnTo>
                  <a:pt x="153162" y="4771453"/>
                </a:lnTo>
                <a:lnTo>
                  <a:pt x="152107" y="4767859"/>
                </a:lnTo>
                <a:lnTo>
                  <a:pt x="149402" y="4767656"/>
                </a:lnTo>
                <a:lnTo>
                  <a:pt x="148158" y="4763414"/>
                </a:lnTo>
                <a:lnTo>
                  <a:pt x="145453" y="4763186"/>
                </a:lnTo>
                <a:lnTo>
                  <a:pt x="144741" y="4760773"/>
                </a:lnTo>
                <a:lnTo>
                  <a:pt x="136893" y="4752060"/>
                </a:lnTo>
                <a:lnTo>
                  <a:pt x="130581" y="4744110"/>
                </a:lnTo>
                <a:lnTo>
                  <a:pt x="116751" y="4728502"/>
                </a:lnTo>
                <a:lnTo>
                  <a:pt x="93586" y="4699178"/>
                </a:lnTo>
                <a:lnTo>
                  <a:pt x="90551" y="4693348"/>
                </a:lnTo>
                <a:lnTo>
                  <a:pt x="88455" y="4690681"/>
                </a:lnTo>
                <a:lnTo>
                  <a:pt x="75831" y="4670222"/>
                </a:lnTo>
                <a:lnTo>
                  <a:pt x="64350" y="4649127"/>
                </a:lnTo>
                <a:lnTo>
                  <a:pt x="54013" y="4627397"/>
                </a:lnTo>
                <a:lnTo>
                  <a:pt x="44805" y="4605007"/>
                </a:lnTo>
                <a:lnTo>
                  <a:pt x="76542" y="4713262"/>
                </a:lnTo>
                <a:lnTo>
                  <a:pt x="85852" y="4726940"/>
                </a:lnTo>
                <a:lnTo>
                  <a:pt x="102298" y="4746930"/>
                </a:lnTo>
                <a:lnTo>
                  <a:pt x="112280" y="4758410"/>
                </a:lnTo>
                <a:lnTo>
                  <a:pt x="133375" y="4780673"/>
                </a:lnTo>
                <a:lnTo>
                  <a:pt x="143306" y="4791976"/>
                </a:lnTo>
                <a:lnTo>
                  <a:pt x="146164" y="4792713"/>
                </a:lnTo>
                <a:lnTo>
                  <a:pt x="146900" y="4795253"/>
                </a:lnTo>
                <a:lnTo>
                  <a:pt x="145859" y="4796167"/>
                </a:lnTo>
                <a:lnTo>
                  <a:pt x="145745" y="4795799"/>
                </a:lnTo>
                <a:lnTo>
                  <a:pt x="144348" y="4795532"/>
                </a:lnTo>
                <a:lnTo>
                  <a:pt x="137248" y="4793920"/>
                </a:lnTo>
                <a:lnTo>
                  <a:pt x="129768" y="4790973"/>
                </a:lnTo>
                <a:lnTo>
                  <a:pt x="118745" y="4784979"/>
                </a:lnTo>
                <a:lnTo>
                  <a:pt x="112979" y="4783340"/>
                </a:lnTo>
                <a:lnTo>
                  <a:pt x="107569" y="4782972"/>
                </a:lnTo>
                <a:lnTo>
                  <a:pt x="100228" y="4780483"/>
                </a:lnTo>
                <a:lnTo>
                  <a:pt x="93675" y="4780686"/>
                </a:lnTo>
                <a:lnTo>
                  <a:pt x="87896" y="4783544"/>
                </a:lnTo>
                <a:lnTo>
                  <a:pt x="82880" y="4789030"/>
                </a:lnTo>
                <a:lnTo>
                  <a:pt x="94361" y="4801095"/>
                </a:lnTo>
                <a:lnTo>
                  <a:pt x="107569" y="4810049"/>
                </a:lnTo>
                <a:lnTo>
                  <a:pt x="122720" y="4816551"/>
                </a:lnTo>
                <a:lnTo>
                  <a:pt x="137541" y="4821961"/>
                </a:lnTo>
                <a:lnTo>
                  <a:pt x="146113" y="4824107"/>
                </a:lnTo>
                <a:lnTo>
                  <a:pt x="153593" y="4827054"/>
                </a:lnTo>
                <a:lnTo>
                  <a:pt x="156565" y="4828171"/>
                </a:lnTo>
                <a:lnTo>
                  <a:pt x="161036" y="4829899"/>
                </a:lnTo>
                <a:lnTo>
                  <a:pt x="166878" y="4831778"/>
                </a:lnTo>
                <a:lnTo>
                  <a:pt x="166916" y="4831905"/>
                </a:lnTo>
                <a:lnTo>
                  <a:pt x="168490" y="4832731"/>
                </a:lnTo>
                <a:lnTo>
                  <a:pt x="171310" y="4833340"/>
                </a:lnTo>
                <a:lnTo>
                  <a:pt x="173990" y="4833455"/>
                </a:lnTo>
                <a:lnTo>
                  <a:pt x="176707" y="4833683"/>
                </a:lnTo>
                <a:lnTo>
                  <a:pt x="182372" y="4830445"/>
                </a:lnTo>
                <a:lnTo>
                  <a:pt x="188582" y="4824539"/>
                </a:lnTo>
                <a:lnTo>
                  <a:pt x="191833" y="4822088"/>
                </a:lnTo>
                <a:lnTo>
                  <a:pt x="193662" y="4819294"/>
                </a:lnTo>
                <a:lnTo>
                  <a:pt x="195414" y="4816221"/>
                </a:lnTo>
                <a:lnTo>
                  <a:pt x="196380" y="4815002"/>
                </a:lnTo>
                <a:lnTo>
                  <a:pt x="195719" y="4812766"/>
                </a:lnTo>
                <a:lnTo>
                  <a:pt x="197840" y="4810963"/>
                </a:lnTo>
                <a:close/>
              </a:path>
              <a:path w="5471159" h="4834255">
                <a:moveTo>
                  <a:pt x="198856" y="4809922"/>
                </a:moveTo>
                <a:lnTo>
                  <a:pt x="192747" y="4789081"/>
                </a:lnTo>
                <a:lnTo>
                  <a:pt x="187325" y="4775098"/>
                </a:lnTo>
                <a:lnTo>
                  <a:pt x="197840" y="4810963"/>
                </a:lnTo>
                <a:lnTo>
                  <a:pt x="198856" y="4809922"/>
                </a:lnTo>
                <a:close/>
              </a:path>
              <a:path w="5471159" h="4834255">
                <a:moveTo>
                  <a:pt x="2550109" y="2422575"/>
                </a:moveTo>
                <a:lnTo>
                  <a:pt x="2548699" y="2418765"/>
                </a:lnTo>
                <a:lnTo>
                  <a:pt x="2546489" y="2414955"/>
                </a:lnTo>
                <a:lnTo>
                  <a:pt x="2541549" y="2408605"/>
                </a:lnTo>
                <a:lnTo>
                  <a:pt x="2536113" y="2400985"/>
                </a:lnTo>
                <a:lnTo>
                  <a:pt x="2530259" y="2394635"/>
                </a:lnTo>
                <a:lnTo>
                  <a:pt x="2524112" y="2387015"/>
                </a:lnTo>
                <a:lnTo>
                  <a:pt x="2500655" y="2365425"/>
                </a:lnTo>
                <a:lnTo>
                  <a:pt x="2448153" y="2331135"/>
                </a:lnTo>
                <a:lnTo>
                  <a:pt x="2366810" y="2298115"/>
                </a:lnTo>
                <a:lnTo>
                  <a:pt x="2313584" y="2290495"/>
                </a:lnTo>
                <a:lnTo>
                  <a:pt x="2259609" y="2289225"/>
                </a:lnTo>
                <a:lnTo>
                  <a:pt x="2204923" y="2296845"/>
                </a:lnTo>
                <a:lnTo>
                  <a:pt x="2155126" y="2310815"/>
                </a:lnTo>
                <a:lnTo>
                  <a:pt x="2107171" y="2329865"/>
                </a:lnTo>
                <a:lnTo>
                  <a:pt x="2052408" y="2356535"/>
                </a:lnTo>
                <a:lnTo>
                  <a:pt x="2050897" y="2357805"/>
                </a:lnTo>
                <a:lnTo>
                  <a:pt x="2049995" y="2357805"/>
                </a:lnTo>
                <a:lnTo>
                  <a:pt x="2048992" y="2359075"/>
                </a:lnTo>
                <a:lnTo>
                  <a:pt x="2047659" y="2357805"/>
                </a:lnTo>
                <a:lnTo>
                  <a:pt x="2048052" y="2357805"/>
                </a:lnTo>
                <a:lnTo>
                  <a:pt x="2048713" y="2356535"/>
                </a:lnTo>
                <a:lnTo>
                  <a:pt x="2052243" y="2350185"/>
                </a:lnTo>
                <a:lnTo>
                  <a:pt x="2057171" y="2343835"/>
                </a:lnTo>
                <a:lnTo>
                  <a:pt x="2066036" y="2333675"/>
                </a:lnTo>
                <a:lnTo>
                  <a:pt x="2069223" y="2329865"/>
                </a:lnTo>
                <a:lnTo>
                  <a:pt x="2071103" y="2324785"/>
                </a:lnTo>
                <a:lnTo>
                  <a:pt x="2075561" y="2318435"/>
                </a:lnTo>
                <a:lnTo>
                  <a:pt x="2077212" y="2312085"/>
                </a:lnTo>
                <a:lnTo>
                  <a:pt x="2076094" y="2305735"/>
                </a:lnTo>
                <a:lnTo>
                  <a:pt x="2072233" y="2299385"/>
                </a:lnTo>
                <a:lnTo>
                  <a:pt x="2057425" y="2307005"/>
                </a:lnTo>
                <a:lnTo>
                  <a:pt x="2045119" y="2317165"/>
                </a:lnTo>
                <a:lnTo>
                  <a:pt x="2034628" y="2329865"/>
                </a:lnTo>
                <a:lnTo>
                  <a:pt x="2025269" y="2342565"/>
                </a:lnTo>
                <a:lnTo>
                  <a:pt x="2020785" y="2350185"/>
                </a:lnTo>
                <a:lnTo>
                  <a:pt x="2015858" y="2356535"/>
                </a:lnTo>
                <a:lnTo>
                  <a:pt x="2013927" y="2359075"/>
                </a:lnTo>
                <a:lnTo>
                  <a:pt x="2011032" y="2362885"/>
                </a:lnTo>
                <a:lnTo>
                  <a:pt x="2004834" y="2371775"/>
                </a:lnTo>
                <a:lnTo>
                  <a:pt x="2002980" y="2376855"/>
                </a:lnTo>
                <a:lnTo>
                  <a:pt x="2004504" y="2383205"/>
                </a:lnTo>
                <a:lnTo>
                  <a:pt x="2008428" y="2390825"/>
                </a:lnTo>
                <a:lnTo>
                  <a:pt x="2009863" y="2394635"/>
                </a:lnTo>
                <a:lnTo>
                  <a:pt x="2012022" y="2397175"/>
                </a:lnTo>
                <a:lnTo>
                  <a:pt x="2015388" y="2400985"/>
                </a:lnTo>
                <a:lnTo>
                  <a:pt x="2017712" y="2400985"/>
                </a:lnTo>
                <a:lnTo>
                  <a:pt x="2018944" y="2403525"/>
                </a:lnTo>
                <a:lnTo>
                  <a:pt x="2019554" y="2404795"/>
                </a:lnTo>
                <a:lnTo>
                  <a:pt x="2033816" y="2404795"/>
                </a:lnTo>
                <a:lnTo>
                  <a:pt x="2056218" y="2403525"/>
                </a:lnTo>
                <a:lnTo>
                  <a:pt x="2058301" y="2404795"/>
                </a:lnTo>
                <a:lnTo>
                  <a:pt x="2060473" y="2404795"/>
                </a:lnTo>
                <a:lnTo>
                  <a:pt x="2062645" y="2403525"/>
                </a:lnTo>
                <a:lnTo>
                  <a:pt x="2064689" y="2404795"/>
                </a:lnTo>
                <a:lnTo>
                  <a:pt x="2069045" y="2404795"/>
                </a:lnTo>
                <a:lnTo>
                  <a:pt x="2070354" y="2406065"/>
                </a:lnTo>
                <a:lnTo>
                  <a:pt x="2071992" y="2404795"/>
                </a:lnTo>
                <a:lnTo>
                  <a:pt x="2073478" y="2404795"/>
                </a:lnTo>
                <a:lnTo>
                  <a:pt x="2088540" y="2407335"/>
                </a:lnTo>
                <a:lnTo>
                  <a:pt x="2103335" y="2411145"/>
                </a:lnTo>
                <a:lnTo>
                  <a:pt x="2132025" y="2421305"/>
                </a:lnTo>
                <a:lnTo>
                  <a:pt x="2133447" y="2421305"/>
                </a:lnTo>
                <a:lnTo>
                  <a:pt x="2134895" y="2422575"/>
                </a:lnTo>
                <a:lnTo>
                  <a:pt x="2139950" y="2423845"/>
                </a:lnTo>
                <a:lnTo>
                  <a:pt x="2142325" y="2421305"/>
                </a:lnTo>
                <a:lnTo>
                  <a:pt x="2142032" y="2420035"/>
                </a:lnTo>
                <a:lnTo>
                  <a:pt x="2137168" y="2413685"/>
                </a:lnTo>
                <a:lnTo>
                  <a:pt x="2136571" y="2408605"/>
                </a:lnTo>
                <a:lnTo>
                  <a:pt x="2131580" y="2402255"/>
                </a:lnTo>
                <a:lnTo>
                  <a:pt x="2129332" y="2400985"/>
                </a:lnTo>
                <a:lnTo>
                  <a:pt x="2127021" y="2399715"/>
                </a:lnTo>
                <a:lnTo>
                  <a:pt x="2113457" y="2392095"/>
                </a:lnTo>
                <a:lnTo>
                  <a:pt x="2099500" y="2387015"/>
                </a:lnTo>
                <a:lnTo>
                  <a:pt x="2070531" y="2379395"/>
                </a:lnTo>
                <a:lnTo>
                  <a:pt x="2068779" y="2379395"/>
                </a:lnTo>
                <a:lnTo>
                  <a:pt x="2066912" y="2378125"/>
                </a:lnTo>
                <a:lnTo>
                  <a:pt x="2063419" y="2376855"/>
                </a:lnTo>
                <a:lnTo>
                  <a:pt x="2063953" y="2375585"/>
                </a:lnTo>
                <a:lnTo>
                  <a:pt x="2064893" y="2374315"/>
                </a:lnTo>
                <a:lnTo>
                  <a:pt x="2068385" y="2374315"/>
                </a:lnTo>
                <a:lnTo>
                  <a:pt x="2069325" y="2371775"/>
                </a:lnTo>
                <a:lnTo>
                  <a:pt x="2073071" y="2371775"/>
                </a:lnTo>
                <a:lnTo>
                  <a:pt x="2074037" y="2369235"/>
                </a:lnTo>
                <a:lnTo>
                  <a:pt x="2078456" y="2369235"/>
                </a:lnTo>
                <a:lnTo>
                  <a:pt x="2079434" y="2366695"/>
                </a:lnTo>
                <a:lnTo>
                  <a:pt x="2081949" y="2366695"/>
                </a:lnTo>
                <a:lnTo>
                  <a:pt x="2092515" y="2361615"/>
                </a:lnTo>
                <a:lnTo>
                  <a:pt x="2101926" y="2357805"/>
                </a:lnTo>
                <a:lnTo>
                  <a:pt x="2111349" y="2352725"/>
                </a:lnTo>
                <a:lnTo>
                  <a:pt x="2120798" y="2348915"/>
                </a:lnTo>
                <a:lnTo>
                  <a:pt x="2138095" y="2341295"/>
                </a:lnTo>
                <a:lnTo>
                  <a:pt x="2155456" y="2334945"/>
                </a:lnTo>
                <a:lnTo>
                  <a:pt x="2161895" y="2332405"/>
                </a:lnTo>
                <a:lnTo>
                  <a:pt x="2165045" y="2332405"/>
                </a:lnTo>
                <a:lnTo>
                  <a:pt x="2188235" y="2324785"/>
                </a:lnTo>
                <a:lnTo>
                  <a:pt x="2211705" y="2319705"/>
                </a:lnTo>
                <a:lnTo>
                  <a:pt x="2259546" y="2314625"/>
                </a:lnTo>
                <a:lnTo>
                  <a:pt x="2300859" y="2314625"/>
                </a:lnTo>
                <a:lnTo>
                  <a:pt x="2302929" y="2315895"/>
                </a:lnTo>
                <a:lnTo>
                  <a:pt x="2307247" y="2314625"/>
                </a:lnTo>
                <a:lnTo>
                  <a:pt x="2309126" y="2315895"/>
                </a:lnTo>
                <a:lnTo>
                  <a:pt x="2311171" y="2315895"/>
                </a:lnTo>
                <a:lnTo>
                  <a:pt x="2313203" y="2314625"/>
                </a:lnTo>
                <a:lnTo>
                  <a:pt x="2314359" y="2315895"/>
                </a:lnTo>
                <a:lnTo>
                  <a:pt x="2318359" y="2315895"/>
                </a:lnTo>
                <a:lnTo>
                  <a:pt x="2319667" y="2317165"/>
                </a:lnTo>
                <a:lnTo>
                  <a:pt x="2321280" y="2315895"/>
                </a:lnTo>
                <a:lnTo>
                  <a:pt x="2325662" y="2317165"/>
                </a:lnTo>
                <a:lnTo>
                  <a:pt x="2330031" y="2318435"/>
                </a:lnTo>
                <a:lnTo>
                  <a:pt x="2337498" y="2317165"/>
                </a:lnTo>
                <a:lnTo>
                  <a:pt x="2344636" y="2319705"/>
                </a:lnTo>
                <a:lnTo>
                  <a:pt x="2345271" y="2319705"/>
                </a:lnTo>
                <a:lnTo>
                  <a:pt x="2347379" y="2318435"/>
                </a:lnTo>
                <a:lnTo>
                  <a:pt x="2342985" y="2317165"/>
                </a:lnTo>
                <a:lnTo>
                  <a:pt x="2343861" y="2315895"/>
                </a:lnTo>
                <a:lnTo>
                  <a:pt x="2345321" y="2315895"/>
                </a:lnTo>
                <a:lnTo>
                  <a:pt x="2379040" y="2323515"/>
                </a:lnTo>
                <a:lnTo>
                  <a:pt x="2411780" y="2336215"/>
                </a:lnTo>
                <a:lnTo>
                  <a:pt x="2449563" y="2355265"/>
                </a:lnTo>
                <a:lnTo>
                  <a:pt x="2452205" y="2356535"/>
                </a:lnTo>
                <a:lnTo>
                  <a:pt x="2452471" y="2355265"/>
                </a:lnTo>
                <a:lnTo>
                  <a:pt x="2452230" y="2356535"/>
                </a:lnTo>
                <a:lnTo>
                  <a:pt x="2453043" y="2356535"/>
                </a:lnTo>
                <a:lnTo>
                  <a:pt x="2453335" y="2357805"/>
                </a:lnTo>
                <a:lnTo>
                  <a:pt x="2454351" y="2357805"/>
                </a:lnTo>
                <a:lnTo>
                  <a:pt x="2454986" y="2359075"/>
                </a:lnTo>
                <a:lnTo>
                  <a:pt x="2457704" y="2359075"/>
                </a:lnTo>
                <a:lnTo>
                  <a:pt x="2458034" y="2360345"/>
                </a:lnTo>
                <a:lnTo>
                  <a:pt x="2459571" y="2360345"/>
                </a:lnTo>
                <a:lnTo>
                  <a:pt x="2459901" y="2361615"/>
                </a:lnTo>
                <a:lnTo>
                  <a:pt x="2461412" y="2361615"/>
                </a:lnTo>
                <a:lnTo>
                  <a:pt x="2461717" y="2362885"/>
                </a:lnTo>
                <a:lnTo>
                  <a:pt x="2463228" y="2362885"/>
                </a:lnTo>
                <a:lnTo>
                  <a:pt x="2463533" y="2364155"/>
                </a:lnTo>
                <a:lnTo>
                  <a:pt x="2465374" y="2364155"/>
                </a:lnTo>
                <a:lnTo>
                  <a:pt x="2465476" y="2364460"/>
                </a:lnTo>
                <a:lnTo>
                  <a:pt x="2465882" y="2364727"/>
                </a:lnTo>
                <a:lnTo>
                  <a:pt x="2466213" y="2365425"/>
                </a:lnTo>
                <a:lnTo>
                  <a:pt x="2466835" y="2365425"/>
                </a:lnTo>
                <a:lnTo>
                  <a:pt x="2467178" y="2366695"/>
                </a:lnTo>
                <a:lnTo>
                  <a:pt x="2468651" y="2366695"/>
                </a:lnTo>
                <a:lnTo>
                  <a:pt x="2469007" y="2367965"/>
                </a:lnTo>
                <a:lnTo>
                  <a:pt x="2470467" y="2367965"/>
                </a:lnTo>
                <a:lnTo>
                  <a:pt x="2470797" y="2369235"/>
                </a:lnTo>
                <a:lnTo>
                  <a:pt x="2472296" y="2369235"/>
                </a:lnTo>
                <a:lnTo>
                  <a:pt x="2472601" y="2370505"/>
                </a:lnTo>
                <a:lnTo>
                  <a:pt x="2474099" y="2370505"/>
                </a:lnTo>
                <a:lnTo>
                  <a:pt x="2474404" y="2371775"/>
                </a:lnTo>
                <a:lnTo>
                  <a:pt x="2475890" y="2371775"/>
                </a:lnTo>
                <a:lnTo>
                  <a:pt x="2491587" y="2384475"/>
                </a:lnTo>
                <a:lnTo>
                  <a:pt x="2495004" y="2385745"/>
                </a:lnTo>
                <a:lnTo>
                  <a:pt x="2497353" y="2388285"/>
                </a:lnTo>
                <a:lnTo>
                  <a:pt x="2499893" y="2390825"/>
                </a:lnTo>
                <a:lnTo>
                  <a:pt x="2499131" y="2392095"/>
                </a:lnTo>
                <a:lnTo>
                  <a:pt x="2498064" y="2392095"/>
                </a:lnTo>
                <a:lnTo>
                  <a:pt x="2499868" y="2394635"/>
                </a:lnTo>
                <a:lnTo>
                  <a:pt x="2501531" y="2395905"/>
                </a:lnTo>
                <a:lnTo>
                  <a:pt x="2504122" y="2397175"/>
                </a:lnTo>
                <a:lnTo>
                  <a:pt x="2505697" y="2397175"/>
                </a:lnTo>
                <a:lnTo>
                  <a:pt x="2506294" y="2398445"/>
                </a:lnTo>
                <a:lnTo>
                  <a:pt x="2504122" y="2397175"/>
                </a:lnTo>
                <a:lnTo>
                  <a:pt x="2504579" y="2398445"/>
                </a:lnTo>
                <a:lnTo>
                  <a:pt x="2506129" y="2398445"/>
                </a:lnTo>
                <a:lnTo>
                  <a:pt x="2506294" y="2399715"/>
                </a:lnTo>
                <a:lnTo>
                  <a:pt x="2507132" y="2400985"/>
                </a:lnTo>
                <a:lnTo>
                  <a:pt x="2508364" y="2400985"/>
                </a:lnTo>
                <a:lnTo>
                  <a:pt x="2508504" y="2402255"/>
                </a:lnTo>
                <a:lnTo>
                  <a:pt x="2509875" y="2402255"/>
                </a:lnTo>
                <a:lnTo>
                  <a:pt x="2510244" y="2403525"/>
                </a:lnTo>
                <a:lnTo>
                  <a:pt x="2511691" y="2403525"/>
                </a:lnTo>
                <a:lnTo>
                  <a:pt x="2511818" y="2404795"/>
                </a:lnTo>
                <a:lnTo>
                  <a:pt x="2512491" y="2404795"/>
                </a:lnTo>
                <a:lnTo>
                  <a:pt x="2513901" y="2407335"/>
                </a:lnTo>
                <a:lnTo>
                  <a:pt x="2515705" y="2408605"/>
                </a:lnTo>
                <a:lnTo>
                  <a:pt x="2517952" y="2409875"/>
                </a:lnTo>
                <a:lnTo>
                  <a:pt x="2519045" y="2411145"/>
                </a:lnTo>
                <a:lnTo>
                  <a:pt x="2520086" y="2413685"/>
                </a:lnTo>
                <a:lnTo>
                  <a:pt x="2521864" y="2413685"/>
                </a:lnTo>
                <a:lnTo>
                  <a:pt x="2522194" y="2414955"/>
                </a:lnTo>
                <a:lnTo>
                  <a:pt x="2523198" y="2416225"/>
                </a:lnTo>
                <a:lnTo>
                  <a:pt x="2524112" y="2416225"/>
                </a:lnTo>
                <a:lnTo>
                  <a:pt x="2528366" y="2422575"/>
                </a:lnTo>
                <a:lnTo>
                  <a:pt x="2533700" y="2427655"/>
                </a:lnTo>
                <a:lnTo>
                  <a:pt x="2536964" y="2434005"/>
                </a:lnTo>
                <a:lnTo>
                  <a:pt x="2538742" y="2432735"/>
                </a:lnTo>
                <a:lnTo>
                  <a:pt x="2541727" y="2432735"/>
                </a:lnTo>
                <a:lnTo>
                  <a:pt x="2542171" y="2430195"/>
                </a:lnTo>
                <a:lnTo>
                  <a:pt x="2542463" y="2430195"/>
                </a:lnTo>
                <a:lnTo>
                  <a:pt x="2542502" y="2428925"/>
                </a:lnTo>
                <a:lnTo>
                  <a:pt x="2542324" y="2428925"/>
                </a:lnTo>
                <a:lnTo>
                  <a:pt x="2543429" y="2427655"/>
                </a:lnTo>
                <a:lnTo>
                  <a:pt x="2545956" y="2428925"/>
                </a:lnTo>
                <a:lnTo>
                  <a:pt x="2546388" y="2426385"/>
                </a:lnTo>
                <a:lnTo>
                  <a:pt x="2550109" y="2422575"/>
                </a:lnTo>
                <a:close/>
              </a:path>
              <a:path w="5471159" h="4834255">
                <a:moveTo>
                  <a:pt x="2552484" y="1685658"/>
                </a:moveTo>
                <a:lnTo>
                  <a:pt x="2551074" y="1681848"/>
                </a:lnTo>
                <a:lnTo>
                  <a:pt x="2548864" y="1678038"/>
                </a:lnTo>
                <a:lnTo>
                  <a:pt x="2543924" y="1671688"/>
                </a:lnTo>
                <a:lnTo>
                  <a:pt x="2538488" y="1664068"/>
                </a:lnTo>
                <a:lnTo>
                  <a:pt x="2532646" y="1657718"/>
                </a:lnTo>
                <a:lnTo>
                  <a:pt x="2526487" y="1650098"/>
                </a:lnTo>
                <a:lnTo>
                  <a:pt x="2503030" y="1628508"/>
                </a:lnTo>
                <a:lnTo>
                  <a:pt x="2450541" y="1594218"/>
                </a:lnTo>
                <a:lnTo>
                  <a:pt x="2369185" y="1561198"/>
                </a:lnTo>
                <a:lnTo>
                  <a:pt x="2315959" y="1553578"/>
                </a:lnTo>
                <a:lnTo>
                  <a:pt x="2261984" y="1552308"/>
                </a:lnTo>
                <a:lnTo>
                  <a:pt x="2207298" y="1559928"/>
                </a:lnTo>
                <a:lnTo>
                  <a:pt x="2157501" y="1573898"/>
                </a:lnTo>
                <a:lnTo>
                  <a:pt x="2109546" y="1592948"/>
                </a:lnTo>
                <a:lnTo>
                  <a:pt x="2054783" y="1619618"/>
                </a:lnTo>
                <a:lnTo>
                  <a:pt x="2053272" y="1620888"/>
                </a:lnTo>
                <a:lnTo>
                  <a:pt x="2052370" y="1620888"/>
                </a:lnTo>
                <a:lnTo>
                  <a:pt x="2051367" y="1622158"/>
                </a:lnTo>
                <a:lnTo>
                  <a:pt x="2050046" y="1620888"/>
                </a:lnTo>
                <a:lnTo>
                  <a:pt x="2050427" y="1620888"/>
                </a:lnTo>
                <a:lnTo>
                  <a:pt x="2051088" y="1619618"/>
                </a:lnTo>
                <a:lnTo>
                  <a:pt x="2054618" y="1613268"/>
                </a:lnTo>
                <a:lnTo>
                  <a:pt x="2059559" y="1606918"/>
                </a:lnTo>
                <a:lnTo>
                  <a:pt x="2068410" y="1596758"/>
                </a:lnTo>
                <a:lnTo>
                  <a:pt x="2071598" y="1592948"/>
                </a:lnTo>
                <a:lnTo>
                  <a:pt x="2073490" y="1587868"/>
                </a:lnTo>
                <a:lnTo>
                  <a:pt x="2077935" y="1581518"/>
                </a:lnTo>
                <a:lnTo>
                  <a:pt x="2079586" y="1575168"/>
                </a:lnTo>
                <a:lnTo>
                  <a:pt x="2078469" y="1568818"/>
                </a:lnTo>
                <a:lnTo>
                  <a:pt x="2074608" y="1562468"/>
                </a:lnTo>
                <a:lnTo>
                  <a:pt x="2059813" y="1570088"/>
                </a:lnTo>
                <a:lnTo>
                  <a:pt x="2047494" y="1580248"/>
                </a:lnTo>
                <a:lnTo>
                  <a:pt x="2037003" y="1592948"/>
                </a:lnTo>
                <a:lnTo>
                  <a:pt x="2027643" y="1605648"/>
                </a:lnTo>
                <a:lnTo>
                  <a:pt x="2023160" y="1613268"/>
                </a:lnTo>
                <a:lnTo>
                  <a:pt x="2018233" y="1619618"/>
                </a:lnTo>
                <a:lnTo>
                  <a:pt x="2016302" y="1622158"/>
                </a:lnTo>
                <a:lnTo>
                  <a:pt x="2013407" y="1625968"/>
                </a:lnTo>
                <a:lnTo>
                  <a:pt x="2007209" y="1634858"/>
                </a:lnTo>
                <a:lnTo>
                  <a:pt x="2005355" y="1639938"/>
                </a:lnTo>
                <a:lnTo>
                  <a:pt x="2006879" y="1646288"/>
                </a:lnTo>
                <a:lnTo>
                  <a:pt x="2010803" y="1653908"/>
                </a:lnTo>
                <a:lnTo>
                  <a:pt x="2012238" y="1657718"/>
                </a:lnTo>
                <a:lnTo>
                  <a:pt x="2014410" y="1660258"/>
                </a:lnTo>
                <a:lnTo>
                  <a:pt x="2017763" y="1664068"/>
                </a:lnTo>
                <a:lnTo>
                  <a:pt x="2020087" y="1664068"/>
                </a:lnTo>
                <a:lnTo>
                  <a:pt x="2021319" y="1666608"/>
                </a:lnTo>
                <a:lnTo>
                  <a:pt x="2021928" y="1667878"/>
                </a:lnTo>
                <a:lnTo>
                  <a:pt x="2036191" y="1667878"/>
                </a:lnTo>
                <a:lnTo>
                  <a:pt x="2058593" y="1666608"/>
                </a:lnTo>
                <a:lnTo>
                  <a:pt x="2060676" y="1667878"/>
                </a:lnTo>
                <a:lnTo>
                  <a:pt x="2062848" y="1667878"/>
                </a:lnTo>
                <a:lnTo>
                  <a:pt x="2065020" y="1666608"/>
                </a:lnTo>
                <a:lnTo>
                  <a:pt x="2067064" y="1667878"/>
                </a:lnTo>
                <a:lnTo>
                  <a:pt x="2071420" y="1667878"/>
                </a:lnTo>
                <a:lnTo>
                  <a:pt x="2072728" y="1669148"/>
                </a:lnTo>
                <a:lnTo>
                  <a:pt x="2074367" y="1667878"/>
                </a:lnTo>
                <a:lnTo>
                  <a:pt x="2075853" y="1667878"/>
                </a:lnTo>
                <a:lnTo>
                  <a:pt x="2090915" y="1670418"/>
                </a:lnTo>
                <a:lnTo>
                  <a:pt x="2105710" y="1674228"/>
                </a:lnTo>
                <a:lnTo>
                  <a:pt x="2134412" y="1684388"/>
                </a:lnTo>
                <a:lnTo>
                  <a:pt x="2135822" y="1684388"/>
                </a:lnTo>
                <a:lnTo>
                  <a:pt x="2137270" y="1685658"/>
                </a:lnTo>
                <a:lnTo>
                  <a:pt x="2142325" y="1686928"/>
                </a:lnTo>
                <a:lnTo>
                  <a:pt x="2144699" y="1684388"/>
                </a:lnTo>
                <a:lnTo>
                  <a:pt x="2144407" y="1683118"/>
                </a:lnTo>
                <a:lnTo>
                  <a:pt x="2139543" y="1676768"/>
                </a:lnTo>
                <a:lnTo>
                  <a:pt x="2138946" y="1671688"/>
                </a:lnTo>
                <a:lnTo>
                  <a:pt x="2133955" y="1665338"/>
                </a:lnTo>
                <a:lnTo>
                  <a:pt x="2131707" y="1664068"/>
                </a:lnTo>
                <a:lnTo>
                  <a:pt x="2129396" y="1662798"/>
                </a:lnTo>
                <a:lnTo>
                  <a:pt x="2115845" y="1655178"/>
                </a:lnTo>
                <a:lnTo>
                  <a:pt x="2101875" y="1650098"/>
                </a:lnTo>
                <a:lnTo>
                  <a:pt x="2072906" y="1642478"/>
                </a:lnTo>
                <a:lnTo>
                  <a:pt x="2071154" y="1642478"/>
                </a:lnTo>
                <a:lnTo>
                  <a:pt x="2069287" y="1641208"/>
                </a:lnTo>
                <a:lnTo>
                  <a:pt x="2065794" y="1639938"/>
                </a:lnTo>
                <a:lnTo>
                  <a:pt x="2066328" y="1638668"/>
                </a:lnTo>
                <a:lnTo>
                  <a:pt x="2067267" y="1637398"/>
                </a:lnTo>
                <a:lnTo>
                  <a:pt x="2070760" y="1637398"/>
                </a:lnTo>
                <a:lnTo>
                  <a:pt x="2071700" y="1634858"/>
                </a:lnTo>
                <a:lnTo>
                  <a:pt x="2075446" y="1634858"/>
                </a:lnTo>
                <a:lnTo>
                  <a:pt x="2076411" y="1632318"/>
                </a:lnTo>
                <a:lnTo>
                  <a:pt x="2080831" y="1632318"/>
                </a:lnTo>
                <a:lnTo>
                  <a:pt x="2081809" y="1629778"/>
                </a:lnTo>
                <a:lnTo>
                  <a:pt x="2084324" y="1629778"/>
                </a:lnTo>
                <a:lnTo>
                  <a:pt x="2094890" y="1624698"/>
                </a:lnTo>
                <a:lnTo>
                  <a:pt x="2104301" y="1620888"/>
                </a:lnTo>
                <a:lnTo>
                  <a:pt x="2113724" y="1615808"/>
                </a:lnTo>
                <a:lnTo>
                  <a:pt x="2123173" y="1611998"/>
                </a:lnTo>
                <a:lnTo>
                  <a:pt x="2140470" y="1604378"/>
                </a:lnTo>
                <a:lnTo>
                  <a:pt x="2157831" y="1598028"/>
                </a:lnTo>
                <a:lnTo>
                  <a:pt x="2164270" y="1595488"/>
                </a:lnTo>
                <a:lnTo>
                  <a:pt x="2167420" y="1595488"/>
                </a:lnTo>
                <a:lnTo>
                  <a:pt x="2190610" y="1587868"/>
                </a:lnTo>
                <a:lnTo>
                  <a:pt x="2214080" y="1582788"/>
                </a:lnTo>
                <a:lnTo>
                  <a:pt x="2261920" y="1577708"/>
                </a:lnTo>
                <a:lnTo>
                  <a:pt x="2303234" y="1577708"/>
                </a:lnTo>
                <a:lnTo>
                  <a:pt x="2305304" y="1578978"/>
                </a:lnTo>
                <a:lnTo>
                  <a:pt x="2309622" y="1577708"/>
                </a:lnTo>
                <a:lnTo>
                  <a:pt x="2311501" y="1578978"/>
                </a:lnTo>
                <a:lnTo>
                  <a:pt x="2313546" y="1578978"/>
                </a:lnTo>
                <a:lnTo>
                  <a:pt x="2315578" y="1577708"/>
                </a:lnTo>
                <a:lnTo>
                  <a:pt x="2316746" y="1578978"/>
                </a:lnTo>
                <a:lnTo>
                  <a:pt x="2320734" y="1578978"/>
                </a:lnTo>
                <a:lnTo>
                  <a:pt x="2322042" y="1580248"/>
                </a:lnTo>
                <a:lnTo>
                  <a:pt x="2323655" y="1578978"/>
                </a:lnTo>
                <a:lnTo>
                  <a:pt x="2328037" y="1580248"/>
                </a:lnTo>
                <a:lnTo>
                  <a:pt x="2332405" y="1581518"/>
                </a:lnTo>
                <a:lnTo>
                  <a:pt x="2339873" y="1580248"/>
                </a:lnTo>
                <a:lnTo>
                  <a:pt x="2347023" y="1582788"/>
                </a:lnTo>
                <a:lnTo>
                  <a:pt x="2347658" y="1582788"/>
                </a:lnTo>
                <a:lnTo>
                  <a:pt x="2349754" y="1581518"/>
                </a:lnTo>
                <a:lnTo>
                  <a:pt x="2345359" y="1580248"/>
                </a:lnTo>
                <a:lnTo>
                  <a:pt x="2346236" y="1578978"/>
                </a:lnTo>
                <a:lnTo>
                  <a:pt x="2347696" y="1578978"/>
                </a:lnTo>
                <a:lnTo>
                  <a:pt x="2381415" y="1586598"/>
                </a:lnTo>
                <a:lnTo>
                  <a:pt x="2414155" y="1599298"/>
                </a:lnTo>
                <a:lnTo>
                  <a:pt x="2451938" y="1618348"/>
                </a:lnTo>
                <a:lnTo>
                  <a:pt x="2454579" y="1619618"/>
                </a:lnTo>
                <a:lnTo>
                  <a:pt x="2454846" y="1618348"/>
                </a:lnTo>
                <a:lnTo>
                  <a:pt x="2454605" y="1619618"/>
                </a:lnTo>
                <a:lnTo>
                  <a:pt x="2455418" y="1619618"/>
                </a:lnTo>
                <a:lnTo>
                  <a:pt x="2455710" y="1620888"/>
                </a:lnTo>
                <a:lnTo>
                  <a:pt x="2456726" y="1620888"/>
                </a:lnTo>
                <a:lnTo>
                  <a:pt x="2457361" y="1622158"/>
                </a:lnTo>
                <a:lnTo>
                  <a:pt x="2460079" y="1622158"/>
                </a:lnTo>
                <a:lnTo>
                  <a:pt x="2460409" y="1623428"/>
                </a:lnTo>
                <a:lnTo>
                  <a:pt x="2461945" y="1623428"/>
                </a:lnTo>
                <a:lnTo>
                  <a:pt x="2462276" y="1624698"/>
                </a:lnTo>
                <a:lnTo>
                  <a:pt x="2463787" y="1624698"/>
                </a:lnTo>
                <a:lnTo>
                  <a:pt x="2464092" y="1625968"/>
                </a:lnTo>
                <a:lnTo>
                  <a:pt x="2465603" y="1625968"/>
                </a:lnTo>
                <a:lnTo>
                  <a:pt x="2465921" y="1627238"/>
                </a:lnTo>
                <a:lnTo>
                  <a:pt x="2467749" y="1627238"/>
                </a:lnTo>
                <a:lnTo>
                  <a:pt x="2467864" y="1627543"/>
                </a:lnTo>
                <a:lnTo>
                  <a:pt x="2468270" y="1627809"/>
                </a:lnTo>
                <a:lnTo>
                  <a:pt x="2468600" y="1628508"/>
                </a:lnTo>
                <a:lnTo>
                  <a:pt x="2469210" y="1628508"/>
                </a:lnTo>
                <a:lnTo>
                  <a:pt x="2469553" y="1629778"/>
                </a:lnTo>
                <a:lnTo>
                  <a:pt x="2471026" y="1629778"/>
                </a:lnTo>
                <a:lnTo>
                  <a:pt x="2471382" y="1631048"/>
                </a:lnTo>
                <a:lnTo>
                  <a:pt x="2472855" y="1631048"/>
                </a:lnTo>
                <a:lnTo>
                  <a:pt x="2473172" y="1632318"/>
                </a:lnTo>
                <a:lnTo>
                  <a:pt x="2474671" y="1632318"/>
                </a:lnTo>
                <a:lnTo>
                  <a:pt x="2474976" y="1633588"/>
                </a:lnTo>
                <a:lnTo>
                  <a:pt x="2476474" y="1633588"/>
                </a:lnTo>
                <a:lnTo>
                  <a:pt x="2476779" y="1634858"/>
                </a:lnTo>
                <a:lnTo>
                  <a:pt x="2478265" y="1634858"/>
                </a:lnTo>
                <a:lnTo>
                  <a:pt x="2493962" y="1647558"/>
                </a:lnTo>
                <a:lnTo>
                  <a:pt x="2497378" y="1648828"/>
                </a:lnTo>
                <a:lnTo>
                  <a:pt x="2499728" y="1651368"/>
                </a:lnTo>
                <a:lnTo>
                  <a:pt x="2502268" y="1653908"/>
                </a:lnTo>
                <a:lnTo>
                  <a:pt x="2501506" y="1655178"/>
                </a:lnTo>
                <a:lnTo>
                  <a:pt x="2500452" y="1655178"/>
                </a:lnTo>
                <a:lnTo>
                  <a:pt x="2502243" y="1657718"/>
                </a:lnTo>
                <a:lnTo>
                  <a:pt x="2503906" y="1658988"/>
                </a:lnTo>
                <a:lnTo>
                  <a:pt x="2506497" y="1660258"/>
                </a:lnTo>
                <a:lnTo>
                  <a:pt x="2508072" y="1660258"/>
                </a:lnTo>
                <a:lnTo>
                  <a:pt x="2508669" y="1661528"/>
                </a:lnTo>
                <a:lnTo>
                  <a:pt x="2506497" y="1660258"/>
                </a:lnTo>
                <a:lnTo>
                  <a:pt x="2506954" y="1661528"/>
                </a:lnTo>
                <a:lnTo>
                  <a:pt x="2508504" y="1661528"/>
                </a:lnTo>
                <a:lnTo>
                  <a:pt x="2508669" y="1662798"/>
                </a:lnTo>
                <a:lnTo>
                  <a:pt x="2509507" y="1664068"/>
                </a:lnTo>
                <a:lnTo>
                  <a:pt x="2510739" y="1664068"/>
                </a:lnTo>
                <a:lnTo>
                  <a:pt x="2510879" y="1665338"/>
                </a:lnTo>
                <a:lnTo>
                  <a:pt x="2512250" y="1665338"/>
                </a:lnTo>
                <a:lnTo>
                  <a:pt x="2512618" y="1666608"/>
                </a:lnTo>
                <a:lnTo>
                  <a:pt x="2514066" y="1666608"/>
                </a:lnTo>
                <a:lnTo>
                  <a:pt x="2514193" y="1667878"/>
                </a:lnTo>
                <a:lnTo>
                  <a:pt x="2514866" y="1667878"/>
                </a:lnTo>
                <a:lnTo>
                  <a:pt x="2516276" y="1670418"/>
                </a:lnTo>
                <a:lnTo>
                  <a:pt x="2518079" y="1671688"/>
                </a:lnTo>
                <a:lnTo>
                  <a:pt x="2520327" y="1672958"/>
                </a:lnTo>
                <a:lnTo>
                  <a:pt x="2521420" y="1674228"/>
                </a:lnTo>
                <a:lnTo>
                  <a:pt x="2522461" y="1676768"/>
                </a:lnTo>
                <a:lnTo>
                  <a:pt x="2524239" y="1676768"/>
                </a:lnTo>
                <a:lnTo>
                  <a:pt x="2524569" y="1678038"/>
                </a:lnTo>
                <a:lnTo>
                  <a:pt x="2525572" y="1679308"/>
                </a:lnTo>
                <a:lnTo>
                  <a:pt x="2526487" y="1679308"/>
                </a:lnTo>
                <a:lnTo>
                  <a:pt x="2530741" y="1685658"/>
                </a:lnTo>
                <a:lnTo>
                  <a:pt x="2536088" y="1690738"/>
                </a:lnTo>
                <a:lnTo>
                  <a:pt x="2539339" y="1697088"/>
                </a:lnTo>
                <a:lnTo>
                  <a:pt x="2541117" y="1695818"/>
                </a:lnTo>
                <a:lnTo>
                  <a:pt x="2544102" y="1695818"/>
                </a:lnTo>
                <a:lnTo>
                  <a:pt x="2544546" y="1693278"/>
                </a:lnTo>
                <a:lnTo>
                  <a:pt x="2544838" y="1693278"/>
                </a:lnTo>
                <a:lnTo>
                  <a:pt x="2544876" y="1692008"/>
                </a:lnTo>
                <a:lnTo>
                  <a:pt x="2544699" y="1692008"/>
                </a:lnTo>
                <a:lnTo>
                  <a:pt x="2545804" y="1690738"/>
                </a:lnTo>
                <a:lnTo>
                  <a:pt x="2548331" y="1692008"/>
                </a:lnTo>
                <a:lnTo>
                  <a:pt x="2548763" y="1689468"/>
                </a:lnTo>
                <a:lnTo>
                  <a:pt x="2552484" y="1685658"/>
                </a:lnTo>
                <a:close/>
              </a:path>
              <a:path w="5471159" h="4834255">
                <a:moveTo>
                  <a:pt x="5470855" y="4479201"/>
                </a:moveTo>
                <a:lnTo>
                  <a:pt x="5469344" y="4472851"/>
                </a:lnTo>
                <a:lnTo>
                  <a:pt x="5465419" y="4465231"/>
                </a:lnTo>
                <a:lnTo>
                  <a:pt x="5463984" y="4461421"/>
                </a:lnTo>
                <a:lnTo>
                  <a:pt x="5461813" y="4458881"/>
                </a:lnTo>
                <a:lnTo>
                  <a:pt x="5459361" y="4456341"/>
                </a:lnTo>
                <a:lnTo>
                  <a:pt x="5458460" y="4455071"/>
                </a:lnTo>
                <a:lnTo>
                  <a:pt x="5456123" y="4455071"/>
                </a:lnTo>
                <a:lnTo>
                  <a:pt x="5455005" y="4452531"/>
                </a:lnTo>
                <a:lnTo>
                  <a:pt x="5454281" y="4451261"/>
                </a:lnTo>
                <a:lnTo>
                  <a:pt x="5432564" y="4451261"/>
                </a:lnTo>
                <a:lnTo>
                  <a:pt x="5417629" y="4452531"/>
                </a:lnTo>
                <a:lnTo>
                  <a:pt x="5416931" y="4451261"/>
                </a:lnTo>
                <a:lnTo>
                  <a:pt x="5403926" y="4451261"/>
                </a:lnTo>
                <a:lnTo>
                  <a:pt x="5403494" y="4449991"/>
                </a:lnTo>
                <a:lnTo>
                  <a:pt x="5401856" y="4451261"/>
                </a:lnTo>
                <a:lnTo>
                  <a:pt x="5400357" y="4449991"/>
                </a:lnTo>
                <a:lnTo>
                  <a:pt x="5370512" y="4444911"/>
                </a:lnTo>
                <a:lnTo>
                  <a:pt x="5341810" y="4434751"/>
                </a:lnTo>
                <a:lnTo>
                  <a:pt x="5340401" y="4433481"/>
                </a:lnTo>
                <a:lnTo>
                  <a:pt x="5337518" y="4433481"/>
                </a:lnTo>
                <a:lnTo>
                  <a:pt x="5335816" y="4432211"/>
                </a:lnTo>
                <a:lnTo>
                  <a:pt x="5333898" y="4430941"/>
                </a:lnTo>
                <a:lnTo>
                  <a:pt x="5331523" y="4433481"/>
                </a:lnTo>
                <a:lnTo>
                  <a:pt x="5331803" y="4436021"/>
                </a:lnTo>
                <a:lnTo>
                  <a:pt x="5336679" y="4441101"/>
                </a:lnTo>
                <a:lnTo>
                  <a:pt x="5336794" y="4442371"/>
                </a:lnTo>
                <a:lnTo>
                  <a:pt x="5336908" y="4443641"/>
                </a:lnTo>
                <a:lnTo>
                  <a:pt x="5337035" y="4444911"/>
                </a:lnTo>
                <a:lnTo>
                  <a:pt x="5337149" y="4446181"/>
                </a:lnTo>
                <a:lnTo>
                  <a:pt x="5374348" y="4469041"/>
                </a:lnTo>
                <a:lnTo>
                  <a:pt x="5403304" y="4476661"/>
                </a:lnTo>
                <a:lnTo>
                  <a:pt x="5406923" y="4476661"/>
                </a:lnTo>
                <a:lnTo>
                  <a:pt x="5410428" y="4479201"/>
                </a:lnTo>
                <a:lnTo>
                  <a:pt x="5409895" y="4480471"/>
                </a:lnTo>
                <a:lnTo>
                  <a:pt x="5408955" y="4481741"/>
                </a:lnTo>
                <a:lnTo>
                  <a:pt x="5405450" y="4481741"/>
                </a:lnTo>
                <a:lnTo>
                  <a:pt x="5404510" y="4484281"/>
                </a:lnTo>
                <a:lnTo>
                  <a:pt x="5400764" y="4484281"/>
                </a:lnTo>
                <a:lnTo>
                  <a:pt x="5399811" y="4486821"/>
                </a:lnTo>
                <a:lnTo>
                  <a:pt x="5399341" y="4485551"/>
                </a:lnTo>
                <a:lnTo>
                  <a:pt x="5399036" y="4486821"/>
                </a:lnTo>
                <a:lnTo>
                  <a:pt x="5395392" y="4486821"/>
                </a:lnTo>
                <a:lnTo>
                  <a:pt x="5394401" y="4489361"/>
                </a:lnTo>
                <a:lnTo>
                  <a:pt x="5391886" y="4489361"/>
                </a:lnTo>
                <a:lnTo>
                  <a:pt x="5381320" y="4494441"/>
                </a:lnTo>
                <a:lnTo>
                  <a:pt x="5371922" y="4498251"/>
                </a:lnTo>
                <a:lnTo>
                  <a:pt x="5353037" y="4507141"/>
                </a:lnTo>
                <a:lnTo>
                  <a:pt x="5318391" y="4521111"/>
                </a:lnTo>
                <a:lnTo>
                  <a:pt x="5311940" y="4522381"/>
                </a:lnTo>
                <a:lnTo>
                  <a:pt x="5308790" y="4523651"/>
                </a:lnTo>
                <a:lnTo>
                  <a:pt x="5285613" y="4530001"/>
                </a:lnTo>
                <a:lnTo>
                  <a:pt x="5262143" y="4535081"/>
                </a:lnTo>
                <a:lnTo>
                  <a:pt x="5238369" y="4538891"/>
                </a:lnTo>
                <a:lnTo>
                  <a:pt x="5214302" y="4541431"/>
                </a:lnTo>
                <a:lnTo>
                  <a:pt x="5179326" y="4541431"/>
                </a:lnTo>
                <a:lnTo>
                  <a:pt x="5177498" y="4540161"/>
                </a:lnTo>
                <a:lnTo>
                  <a:pt x="5175250" y="4541431"/>
                </a:lnTo>
                <a:lnTo>
                  <a:pt x="5172291" y="4541431"/>
                </a:lnTo>
                <a:lnTo>
                  <a:pt x="5170919" y="4540161"/>
                </a:lnTo>
                <a:lnTo>
                  <a:pt x="5166601" y="4541431"/>
                </a:lnTo>
                <a:lnTo>
                  <a:pt x="5165661" y="4540161"/>
                </a:lnTo>
                <a:lnTo>
                  <a:pt x="5154701" y="4540161"/>
                </a:lnTo>
                <a:lnTo>
                  <a:pt x="5154180" y="4538891"/>
                </a:lnTo>
                <a:lnTo>
                  <a:pt x="5152568" y="4540161"/>
                </a:lnTo>
                <a:lnTo>
                  <a:pt x="5151094" y="4538891"/>
                </a:lnTo>
                <a:lnTo>
                  <a:pt x="5145024" y="4537621"/>
                </a:lnTo>
                <a:lnTo>
                  <a:pt x="5136337" y="4537621"/>
                </a:lnTo>
                <a:lnTo>
                  <a:pt x="5129200" y="4536351"/>
                </a:lnTo>
                <a:lnTo>
                  <a:pt x="5126456" y="4536351"/>
                </a:lnTo>
                <a:lnTo>
                  <a:pt x="5129034" y="4537621"/>
                </a:lnTo>
                <a:lnTo>
                  <a:pt x="5130762" y="4538891"/>
                </a:lnTo>
                <a:lnTo>
                  <a:pt x="5130393" y="4540161"/>
                </a:lnTo>
                <a:lnTo>
                  <a:pt x="5128526" y="4540161"/>
                </a:lnTo>
                <a:lnTo>
                  <a:pt x="5111521" y="4536351"/>
                </a:lnTo>
                <a:lnTo>
                  <a:pt x="5078323" y="4526191"/>
                </a:lnTo>
                <a:lnTo>
                  <a:pt x="5062055" y="4519841"/>
                </a:lnTo>
                <a:lnTo>
                  <a:pt x="5022545" y="4499521"/>
                </a:lnTo>
                <a:lnTo>
                  <a:pt x="5021529" y="4499521"/>
                </a:lnTo>
                <a:lnTo>
                  <a:pt x="5021211" y="4498251"/>
                </a:lnTo>
                <a:lnTo>
                  <a:pt x="5019484" y="4498251"/>
                </a:lnTo>
                <a:lnTo>
                  <a:pt x="5018849" y="4496981"/>
                </a:lnTo>
                <a:lnTo>
                  <a:pt x="5017643" y="4496981"/>
                </a:lnTo>
                <a:lnTo>
                  <a:pt x="5017008" y="4495711"/>
                </a:lnTo>
                <a:lnTo>
                  <a:pt x="5015484" y="4495711"/>
                </a:lnTo>
                <a:lnTo>
                  <a:pt x="5015166" y="4494441"/>
                </a:lnTo>
                <a:lnTo>
                  <a:pt x="5014277" y="4495711"/>
                </a:lnTo>
                <a:lnTo>
                  <a:pt x="5013947" y="4494441"/>
                </a:lnTo>
                <a:lnTo>
                  <a:pt x="5012436" y="4494441"/>
                </a:lnTo>
                <a:lnTo>
                  <a:pt x="5012118" y="4493171"/>
                </a:lnTo>
                <a:lnTo>
                  <a:pt x="5010607" y="4493171"/>
                </a:lnTo>
                <a:lnTo>
                  <a:pt x="5010302" y="4491901"/>
                </a:lnTo>
                <a:lnTo>
                  <a:pt x="5008765" y="4491901"/>
                </a:lnTo>
                <a:lnTo>
                  <a:pt x="5008219" y="4490631"/>
                </a:lnTo>
                <a:lnTo>
                  <a:pt x="5006949" y="4490631"/>
                </a:lnTo>
                <a:lnTo>
                  <a:pt x="5006657" y="4489361"/>
                </a:lnTo>
                <a:lnTo>
                  <a:pt x="5005133" y="4489361"/>
                </a:lnTo>
                <a:lnTo>
                  <a:pt x="5004841" y="4488091"/>
                </a:lnTo>
                <a:lnTo>
                  <a:pt x="5003304" y="4488091"/>
                </a:lnTo>
                <a:lnTo>
                  <a:pt x="5003038" y="4486821"/>
                </a:lnTo>
                <a:lnTo>
                  <a:pt x="5001501" y="4486821"/>
                </a:lnTo>
                <a:lnTo>
                  <a:pt x="5001247" y="4485551"/>
                </a:lnTo>
                <a:lnTo>
                  <a:pt x="5000714" y="4485551"/>
                </a:lnTo>
                <a:lnTo>
                  <a:pt x="5000714" y="4491901"/>
                </a:lnTo>
                <a:lnTo>
                  <a:pt x="5000561" y="4491901"/>
                </a:lnTo>
                <a:lnTo>
                  <a:pt x="5000422" y="4490631"/>
                </a:lnTo>
                <a:lnTo>
                  <a:pt x="5000714" y="4491901"/>
                </a:lnTo>
                <a:lnTo>
                  <a:pt x="5000714" y="4485551"/>
                </a:lnTo>
                <a:lnTo>
                  <a:pt x="4999748" y="4485551"/>
                </a:lnTo>
                <a:lnTo>
                  <a:pt x="4999444" y="4484281"/>
                </a:lnTo>
                <a:lnTo>
                  <a:pt x="4997945" y="4484281"/>
                </a:lnTo>
                <a:lnTo>
                  <a:pt x="4992713" y="4480471"/>
                </a:lnTo>
                <a:lnTo>
                  <a:pt x="4982261" y="4471581"/>
                </a:lnTo>
                <a:lnTo>
                  <a:pt x="4978844" y="4470311"/>
                </a:lnTo>
                <a:lnTo>
                  <a:pt x="4976482" y="4467771"/>
                </a:lnTo>
                <a:lnTo>
                  <a:pt x="4973853" y="4465231"/>
                </a:lnTo>
                <a:lnTo>
                  <a:pt x="4974133" y="4465231"/>
                </a:lnTo>
                <a:lnTo>
                  <a:pt x="4974704" y="4463961"/>
                </a:lnTo>
                <a:lnTo>
                  <a:pt x="4975771" y="4463961"/>
                </a:lnTo>
                <a:lnTo>
                  <a:pt x="4973967" y="4461421"/>
                </a:lnTo>
                <a:lnTo>
                  <a:pt x="4972316" y="4460151"/>
                </a:lnTo>
                <a:lnTo>
                  <a:pt x="4969713" y="4458881"/>
                </a:lnTo>
                <a:lnTo>
                  <a:pt x="4968900" y="4458881"/>
                </a:lnTo>
                <a:lnTo>
                  <a:pt x="4968456" y="4458144"/>
                </a:lnTo>
                <a:lnTo>
                  <a:pt x="4969713" y="4458881"/>
                </a:lnTo>
                <a:lnTo>
                  <a:pt x="4969268" y="4457611"/>
                </a:lnTo>
                <a:lnTo>
                  <a:pt x="4968138" y="4457611"/>
                </a:lnTo>
                <a:lnTo>
                  <a:pt x="4967694" y="4457611"/>
                </a:lnTo>
                <a:lnTo>
                  <a:pt x="4967554" y="4456341"/>
                </a:lnTo>
                <a:lnTo>
                  <a:pt x="4966716" y="4455071"/>
                </a:lnTo>
                <a:lnTo>
                  <a:pt x="4965484" y="4455071"/>
                </a:lnTo>
                <a:lnTo>
                  <a:pt x="4965344" y="4453801"/>
                </a:lnTo>
                <a:lnTo>
                  <a:pt x="4963973" y="4453801"/>
                </a:lnTo>
                <a:lnTo>
                  <a:pt x="4963693" y="4452531"/>
                </a:lnTo>
                <a:lnTo>
                  <a:pt x="4963109" y="4452531"/>
                </a:lnTo>
                <a:lnTo>
                  <a:pt x="4962144" y="4451261"/>
                </a:lnTo>
                <a:lnTo>
                  <a:pt x="4961344" y="4451261"/>
                </a:lnTo>
                <a:lnTo>
                  <a:pt x="4959934" y="4448721"/>
                </a:lnTo>
                <a:lnTo>
                  <a:pt x="4958143" y="4447451"/>
                </a:lnTo>
                <a:lnTo>
                  <a:pt x="4955883" y="4446181"/>
                </a:lnTo>
                <a:lnTo>
                  <a:pt x="4954803" y="4443641"/>
                </a:lnTo>
                <a:lnTo>
                  <a:pt x="4953762" y="4442371"/>
                </a:lnTo>
                <a:lnTo>
                  <a:pt x="4951984" y="4441101"/>
                </a:lnTo>
                <a:lnTo>
                  <a:pt x="4951654" y="4441101"/>
                </a:lnTo>
                <a:lnTo>
                  <a:pt x="4950650" y="4439831"/>
                </a:lnTo>
                <a:lnTo>
                  <a:pt x="4949736" y="4439831"/>
                </a:lnTo>
                <a:lnTo>
                  <a:pt x="4945469" y="4433481"/>
                </a:lnTo>
                <a:lnTo>
                  <a:pt x="4939957" y="4428236"/>
                </a:lnTo>
                <a:lnTo>
                  <a:pt x="4938115" y="4424591"/>
                </a:lnTo>
                <a:lnTo>
                  <a:pt x="4931943" y="4424591"/>
                </a:lnTo>
                <a:lnTo>
                  <a:pt x="4931664" y="4425861"/>
                </a:lnTo>
                <a:lnTo>
                  <a:pt x="4931384" y="4425861"/>
                </a:lnTo>
                <a:lnTo>
                  <a:pt x="4931524" y="4427131"/>
                </a:lnTo>
                <a:lnTo>
                  <a:pt x="4930572" y="4428236"/>
                </a:lnTo>
                <a:lnTo>
                  <a:pt x="4930076" y="4428236"/>
                </a:lnTo>
                <a:lnTo>
                  <a:pt x="4927879" y="4427131"/>
                </a:lnTo>
                <a:lnTo>
                  <a:pt x="4927447" y="4429671"/>
                </a:lnTo>
                <a:lnTo>
                  <a:pt x="4923726" y="4433481"/>
                </a:lnTo>
                <a:lnTo>
                  <a:pt x="4925136" y="4437291"/>
                </a:lnTo>
                <a:lnTo>
                  <a:pt x="4927346" y="4439831"/>
                </a:lnTo>
                <a:lnTo>
                  <a:pt x="4932299" y="4447451"/>
                </a:lnTo>
                <a:lnTo>
                  <a:pt x="4973180" y="4489361"/>
                </a:lnTo>
                <a:lnTo>
                  <a:pt x="5025682" y="4524921"/>
                </a:lnTo>
                <a:lnTo>
                  <a:pt x="5107038" y="4556671"/>
                </a:lnTo>
                <a:lnTo>
                  <a:pt x="5160251" y="4565561"/>
                </a:lnTo>
                <a:lnTo>
                  <a:pt x="5214239" y="4566831"/>
                </a:lnTo>
                <a:lnTo>
                  <a:pt x="5268925" y="4559211"/>
                </a:lnTo>
                <a:lnTo>
                  <a:pt x="5294109" y="4552861"/>
                </a:lnTo>
                <a:lnTo>
                  <a:pt x="5318722" y="4545241"/>
                </a:lnTo>
                <a:lnTo>
                  <a:pt x="5327116" y="4541431"/>
                </a:lnTo>
                <a:lnTo>
                  <a:pt x="5342864" y="4536351"/>
                </a:lnTo>
                <a:lnTo>
                  <a:pt x="5366664" y="4526191"/>
                </a:lnTo>
                <a:lnTo>
                  <a:pt x="5380494" y="4518571"/>
                </a:lnTo>
                <a:lnTo>
                  <a:pt x="5421427" y="4499521"/>
                </a:lnTo>
                <a:lnTo>
                  <a:pt x="5422951" y="4496981"/>
                </a:lnTo>
                <a:lnTo>
                  <a:pt x="5425579" y="4496981"/>
                </a:lnTo>
                <a:lnTo>
                  <a:pt x="5426176" y="4498251"/>
                </a:lnTo>
                <a:lnTo>
                  <a:pt x="5425135" y="4498251"/>
                </a:lnTo>
                <a:lnTo>
                  <a:pt x="5421592" y="4505871"/>
                </a:lnTo>
                <a:lnTo>
                  <a:pt x="5416664" y="4512221"/>
                </a:lnTo>
                <a:lnTo>
                  <a:pt x="5407812" y="4521111"/>
                </a:lnTo>
                <a:lnTo>
                  <a:pt x="5404612" y="4526191"/>
                </a:lnTo>
                <a:lnTo>
                  <a:pt x="5402732" y="4531271"/>
                </a:lnTo>
                <a:lnTo>
                  <a:pt x="5398287" y="4537621"/>
                </a:lnTo>
                <a:lnTo>
                  <a:pt x="5396636" y="4543971"/>
                </a:lnTo>
                <a:lnTo>
                  <a:pt x="5397754" y="4550321"/>
                </a:lnTo>
                <a:lnTo>
                  <a:pt x="5401602" y="4556671"/>
                </a:lnTo>
                <a:lnTo>
                  <a:pt x="5416410" y="4547781"/>
                </a:lnTo>
                <a:lnTo>
                  <a:pt x="5428716" y="4537621"/>
                </a:lnTo>
                <a:lnTo>
                  <a:pt x="5439219" y="4526191"/>
                </a:lnTo>
                <a:lnTo>
                  <a:pt x="5448579" y="4513491"/>
                </a:lnTo>
                <a:lnTo>
                  <a:pt x="5453062" y="4505871"/>
                </a:lnTo>
                <a:lnTo>
                  <a:pt x="5457990" y="4499521"/>
                </a:lnTo>
                <a:lnTo>
                  <a:pt x="5459895" y="4496981"/>
                </a:lnTo>
                <a:lnTo>
                  <a:pt x="5462816" y="4493171"/>
                </a:lnTo>
                <a:lnTo>
                  <a:pt x="5466258" y="4488091"/>
                </a:lnTo>
                <a:lnTo>
                  <a:pt x="5466397" y="4488091"/>
                </a:lnTo>
                <a:lnTo>
                  <a:pt x="5467629" y="4486821"/>
                </a:lnTo>
                <a:lnTo>
                  <a:pt x="5469001" y="4484281"/>
                </a:lnTo>
                <a:lnTo>
                  <a:pt x="5469864" y="4481741"/>
                </a:lnTo>
                <a:lnTo>
                  <a:pt x="5470855" y="4479201"/>
                </a:lnTo>
                <a:close/>
              </a:path>
              <a:path w="5471159" h="4834255">
                <a:moveTo>
                  <a:pt x="5470855" y="54610"/>
                </a:moveTo>
                <a:lnTo>
                  <a:pt x="5469344" y="48260"/>
                </a:lnTo>
                <a:lnTo>
                  <a:pt x="5465419" y="40640"/>
                </a:lnTo>
                <a:lnTo>
                  <a:pt x="5463984" y="36830"/>
                </a:lnTo>
                <a:lnTo>
                  <a:pt x="5461813" y="34290"/>
                </a:lnTo>
                <a:lnTo>
                  <a:pt x="5459361" y="31750"/>
                </a:lnTo>
                <a:lnTo>
                  <a:pt x="5458460" y="30480"/>
                </a:lnTo>
                <a:lnTo>
                  <a:pt x="5456123" y="30480"/>
                </a:lnTo>
                <a:lnTo>
                  <a:pt x="5455005" y="27940"/>
                </a:lnTo>
                <a:lnTo>
                  <a:pt x="5454281" y="26670"/>
                </a:lnTo>
                <a:lnTo>
                  <a:pt x="5432564" y="26670"/>
                </a:lnTo>
                <a:lnTo>
                  <a:pt x="5417629" y="27940"/>
                </a:lnTo>
                <a:lnTo>
                  <a:pt x="5416931" y="26670"/>
                </a:lnTo>
                <a:lnTo>
                  <a:pt x="5403926" y="26670"/>
                </a:lnTo>
                <a:lnTo>
                  <a:pt x="5403494" y="25400"/>
                </a:lnTo>
                <a:lnTo>
                  <a:pt x="5401856" y="26670"/>
                </a:lnTo>
                <a:lnTo>
                  <a:pt x="5400357" y="25400"/>
                </a:lnTo>
                <a:lnTo>
                  <a:pt x="5370512" y="20320"/>
                </a:lnTo>
                <a:lnTo>
                  <a:pt x="5341810" y="10160"/>
                </a:lnTo>
                <a:lnTo>
                  <a:pt x="5340401" y="8890"/>
                </a:lnTo>
                <a:lnTo>
                  <a:pt x="5337518" y="8890"/>
                </a:lnTo>
                <a:lnTo>
                  <a:pt x="5335816" y="7620"/>
                </a:lnTo>
                <a:lnTo>
                  <a:pt x="5333898" y="6350"/>
                </a:lnTo>
                <a:lnTo>
                  <a:pt x="5331523" y="8890"/>
                </a:lnTo>
                <a:lnTo>
                  <a:pt x="5331803" y="11430"/>
                </a:lnTo>
                <a:lnTo>
                  <a:pt x="5336679" y="16510"/>
                </a:lnTo>
                <a:lnTo>
                  <a:pt x="5336794" y="17780"/>
                </a:lnTo>
                <a:lnTo>
                  <a:pt x="5336908" y="19050"/>
                </a:lnTo>
                <a:lnTo>
                  <a:pt x="5337035" y="20320"/>
                </a:lnTo>
                <a:lnTo>
                  <a:pt x="5337149" y="21590"/>
                </a:lnTo>
                <a:lnTo>
                  <a:pt x="5374348" y="44450"/>
                </a:lnTo>
                <a:lnTo>
                  <a:pt x="5403304" y="52070"/>
                </a:lnTo>
                <a:lnTo>
                  <a:pt x="5406923" y="52070"/>
                </a:lnTo>
                <a:lnTo>
                  <a:pt x="5410428" y="54610"/>
                </a:lnTo>
                <a:lnTo>
                  <a:pt x="5409895" y="55880"/>
                </a:lnTo>
                <a:lnTo>
                  <a:pt x="5408955" y="57150"/>
                </a:lnTo>
                <a:lnTo>
                  <a:pt x="5405450" y="57150"/>
                </a:lnTo>
                <a:lnTo>
                  <a:pt x="5404510" y="59690"/>
                </a:lnTo>
                <a:lnTo>
                  <a:pt x="5400764" y="59690"/>
                </a:lnTo>
                <a:lnTo>
                  <a:pt x="5399811" y="62230"/>
                </a:lnTo>
                <a:lnTo>
                  <a:pt x="5399341" y="60960"/>
                </a:lnTo>
                <a:lnTo>
                  <a:pt x="5399036" y="62230"/>
                </a:lnTo>
                <a:lnTo>
                  <a:pt x="5395392" y="62230"/>
                </a:lnTo>
                <a:lnTo>
                  <a:pt x="5394401" y="64770"/>
                </a:lnTo>
                <a:lnTo>
                  <a:pt x="5391886" y="64770"/>
                </a:lnTo>
                <a:lnTo>
                  <a:pt x="5381320" y="69850"/>
                </a:lnTo>
                <a:lnTo>
                  <a:pt x="5371922" y="73660"/>
                </a:lnTo>
                <a:lnTo>
                  <a:pt x="5353037" y="82550"/>
                </a:lnTo>
                <a:lnTo>
                  <a:pt x="5318391" y="96520"/>
                </a:lnTo>
                <a:lnTo>
                  <a:pt x="5311940" y="97790"/>
                </a:lnTo>
                <a:lnTo>
                  <a:pt x="5308790" y="99060"/>
                </a:lnTo>
                <a:lnTo>
                  <a:pt x="5285613" y="105410"/>
                </a:lnTo>
                <a:lnTo>
                  <a:pt x="5262143" y="110490"/>
                </a:lnTo>
                <a:lnTo>
                  <a:pt x="5238369" y="114300"/>
                </a:lnTo>
                <a:lnTo>
                  <a:pt x="5214302" y="116840"/>
                </a:lnTo>
                <a:lnTo>
                  <a:pt x="5179326" y="116840"/>
                </a:lnTo>
                <a:lnTo>
                  <a:pt x="5177498" y="115570"/>
                </a:lnTo>
                <a:lnTo>
                  <a:pt x="5175250" y="116840"/>
                </a:lnTo>
                <a:lnTo>
                  <a:pt x="5172291" y="116840"/>
                </a:lnTo>
                <a:lnTo>
                  <a:pt x="5170919" y="115570"/>
                </a:lnTo>
                <a:lnTo>
                  <a:pt x="5166601" y="116840"/>
                </a:lnTo>
                <a:lnTo>
                  <a:pt x="5165661" y="115570"/>
                </a:lnTo>
                <a:lnTo>
                  <a:pt x="5154701" y="115570"/>
                </a:lnTo>
                <a:lnTo>
                  <a:pt x="5154180" y="114300"/>
                </a:lnTo>
                <a:lnTo>
                  <a:pt x="5152568" y="115570"/>
                </a:lnTo>
                <a:lnTo>
                  <a:pt x="5151094" y="114300"/>
                </a:lnTo>
                <a:lnTo>
                  <a:pt x="5145024" y="113030"/>
                </a:lnTo>
                <a:lnTo>
                  <a:pt x="5136337" y="113030"/>
                </a:lnTo>
                <a:lnTo>
                  <a:pt x="5129200" y="111760"/>
                </a:lnTo>
                <a:lnTo>
                  <a:pt x="5126456" y="111760"/>
                </a:lnTo>
                <a:lnTo>
                  <a:pt x="5129034" y="113030"/>
                </a:lnTo>
                <a:lnTo>
                  <a:pt x="5130762" y="114300"/>
                </a:lnTo>
                <a:lnTo>
                  <a:pt x="5130393" y="115570"/>
                </a:lnTo>
                <a:lnTo>
                  <a:pt x="5128526" y="115570"/>
                </a:lnTo>
                <a:lnTo>
                  <a:pt x="5111521" y="111760"/>
                </a:lnTo>
                <a:lnTo>
                  <a:pt x="5078323" y="101600"/>
                </a:lnTo>
                <a:lnTo>
                  <a:pt x="5062055" y="95250"/>
                </a:lnTo>
                <a:lnTo>
                  <a:pt x="5022545" y="74930"/>
                </a:lnTo>
                <a:lnTo>
                  <a:pt x="5021529" y="74930"/>
                </a:lnTo>
                <a:lnTo>
                  <a:pt x="5021211" y="73660"/>
                </a:lnTo>
                <a:lnTo>
                  <a:pt x="5019484" y="73660"/>
                </a:lnTo>
                <a:lnTo>
                  <a:pt x="5018849" y="72390"/>
                </a:lnTo>
                <a:lnTo>
                  <a:pt x="5017643" y="72390"/>
                </a:lnTo>
                <a:lnTo>
                  <a:pt x="5017008" y="71120"/>
                </a:lnTo>
                <a:lnTo>
                  <a:pt x="5015484" y="71120"/>
                </a:lnTo>
                <a:lnTo>
                  <a:pt x="5015166" y="69850"/>
                </a:lnTo>
                <a:lnTo>
                  <a:pt x="5014277" y="71120"/>
                </a:lnTo>
                <a:lnTo>
                  <a:pt x="5013947" y="69850"/>
                </a:lnTo>
                <a:lnTo>
                  <a:pt x="5012436" y="69850"/>
                </a:lnTo>
                <a:lnTo>
                  <a:pt x="5012118" y="68580"/>
                </a:lnTo>
                <a:lnTo>
                  <a:pt x="5010607" y="68580"/>
                </a:lnTo>
                <a:lnTo>
                  <a:pt x="5010302" y="67310"/>
                </a:lnTo>
                <a:lnTo>
                  <a:pt x="5008765" y="67310"/>
                </a:lnTo>
                <a:lnTo>
                  <a:pt x="5008219" y="66040"/>
                </a:lnTo>
                <a:lnTo>
                  <a:pt x="5006949" y="66040"/>
                </a:lnTo>
                <a:lnTo>
                  <a:pt x="5006657" y="64770"/>
                </a:lnTo>
                <a:lnTo>
                  <a:pt x="5005133" y="64770"/>
                </a:lnTo>
                <a:lnTo>
                  <a:pt x="5004841" y="63500"/>
                </a:lnTo>
                <a:lnTo>
                  <a:pt x="5003304" y="63500"/>
                </a:lnTo>
                <a:lnTo>
                  <a:pt x="5003038" y="62230"/>
                </a:lnTo>
                <a:lnTo>
                  <a:pt x="5001501" y="62230"/>
                </a:lnTo>
                <a:lnTo>
                  <a:pt x="5001247" y="60960"/>
                </a:lnTo>
                <a:lnTo>
                  <a:pt x="5000714" y="60960"/>
                </a:lnTo>
                <a:lnTo>
                  <a:pt x="5000714" y="67310"/>
                </a:lnTo>
                <a:lnTo>
                  <a:pt x="5000561" y="67310"/>
                </a:lnTo>
                <a:lnTo>
                  <a:pt x="5000422" y="66040"/>
                </a:lnTo>
                <a:lnTo>
                  <a:pt x="5000714" y="67310"/>
                </a:lnTo>
                <a:lnTo>
                  <a:pt x="5000714" y="60960"/>
                </a:lnTo>
                <a:lnTo>
                  <a:pt x="4999748" y="60960"/>
                </a:lnTo>
                <a:lnTo>
                  <a:pt x="4999444" y="59690"/>
                </a:lnTo>
                <a:lnTo>
                  <a:pt x="4997945" y="59690"/>
                </a:lnTo>
                <a:lnTo>
                  <a:pt x="4992713" y="55880"/>
                </a:lnTo>
                <a:lnTo>
                  <a:pt x="4982261" y="46990"/>
                </a:lnTo>
                <a:lnTo>
                  <a:pt x="4978844" y="45720"/>
                </a:lnTo>
                <a:lnTo>
                  <a:pt x="4976482" y="43180"/>
                </a:lnTo>
                <a:lnTo>
                  <a:pt x="4973853" y="40640"/>
                </a:lnTo>
                <a:lnTo>
                  <a:pt x="4974133" y="40640"/>
                </a:lnTo>
                <a:lnTo>
                  <a:pt x="4974704" y="39370"/>
                </a:lnTo>
                <a:lnTo>
                  <a:pt x="4975771" y="39370"/>
                </a:lnTo>
                <a:lnTo>
                  <a:pt x="4973967" y="36830"/>
                </a:lnTo>
                <a:lnTo>
                  <a:pt x="4972316" y="35560"/>
                </a:lnTo>
                <a:lnTo>
                  <a:pt x="4969713" y="34290"/>
                </a:lnTo>
                <a:lnTo>
                  <a:pt x="4968900" y="34290"/>
                </a:lnTo>
                <a:lnTo>
                  <a:pt x="4968456" y="33553"/>
                </a:lnTo>
                <a:lnTo>
                  <a:pt x="4969713" y="34290"/>
                </a:lnTo>
                <a:lnTo>
                  <a:pt x="4969268" y="33020"/>
                </a:lnTo>
                <a:lnTo>
                  <a:pt x="4968138" y="33020"/>
                </a:lnTo>
                <a:lnTo>
                  <a:pt x="4967694" y="33020"/>
                </a:lnTo>
                <a:lnTo>
                  <a:pt x="4967554" y="31750"/>
                </a:lnTo>
                <a:lnTo>
                  <a:pt x="4966716" y="30480"/>
                </a:lnTo>
                <a:lnTo>
                  <a:pt x="4965484" y="30480"/>
                </a:lnTo>
                <a:lnTo>
                  <a:pt x="4965344" y="29210"/>
                </a:lnTo>
                <a:lnTo>
                  <a:pt x="4963973" y="29210"/>
                </a:lnTo>
                <a:lnTo>
                  <a:pt x="4963693" y="27940"/>
                </a:lnTo>
                <a:lnTo>
                  <a:pt x="4963109" y="27940"/>
                </a:lnTo>
                <a:lnTo>
                  <a:pt x="4962144" y="26670"/>
                </a:lnTo>
                <a:lnTo>
                  <a:pt x="4961344" y="26670"/>
                </a:lnTo>
                <a:lnTo>
                  <a:pt x="4959934" y="24130"/>
                </a:lnTo>
                <a:lnTo>
                  <a:pt x="4958143" y="22860"/>
                </a:lnTo>
                <a:lnTo>
                  <a:pt x="4955883" y="21590"/>
                </a:lnTo>
                <a:lnTo>
                  <a:pt x="4954803" y="19050"/>
                </a:lnTo>
                <a:lnTo>
                  <a:pt x="4953762" y="17780"/>
                </a:lnTo>
                <a:lnTo>
                  <a:pt x="4951984" y="16510"/>
                </a:lnTo>
                <a:lnTo>
                  <a:pt x="4951654" y="16510"/>
                </a:lnTo>
                <a:lnTo>
                  <a:pt x="4950650" y="15240"/>
                </a:lnTo>
                <a:lnTo>
                  <a:pt x="4949736" y="15240"/>
                </a:lnTo>
                <a:lnTo>
                  <a:pt x="4945469" y="8890"/>
                </a:lnTo>
                <a:lnTo>
                  <a:pt x="4939957" y="3632"/>
                </a:lnTo>
                <a:lnTo>
                  <a:pt x="4938115" y="0"/>
                </a:lnTo>
                <a:lnTo>
                  <a:pt x="4931943" y="0"/>
                </a:lnTo>
                <a:lnTo>
                  <a:pt x="4931664" y="1270"/>
                </a:lnTo>
                <a:lnTo>
                  <a:pt x="4931384" y="1270"/>
                </a:lnTo>
                <a:lnTo>
                  <a:pt x="4931524" y="2540"/>
                </a:lnTo>
                <a:lnTo>
                  <a:pt x="4930572" y="3632"/>
                </a:lnTo>
                <a:lnTo>
                  <a:pt x="4930076" y="3632"/>
                </a:lnTo>
                <a:lnTo>
                  <a:pt x="4927879" y="2540"/>
                </a:lnTo>
                <a:lnTo>
                  <a:pt x="4927447" y="5080"/>
                </a:lnTo>
                <a:lnTo>
                  <a:pt x="4923726" y="8890"/>
                </a:lnTo>
                <a:lnTo>
                  <a:pt x="4925136" y="12700"/>
                </a:lnTo>
                <a:lnTo>
                  <a:pt x="4927346" y="15240"/>
                </a:lnTo>
                <a:lnTo>
                  <a:pt x="4932299" y="22860"/>
                </a:lnTo>
                <a:lnTo>
                  <a:pt x="4973180" y="64770"/>
                </a:lnTo>
                <a:lnTo>
                  <a:pt x="5025682" y="100330"/>
                </a:lnTo>
                <a:lnTo>
                  <a:pt x="5107038" y="132080"/>
                </a:lnTo>
                <a:lnTo>
                  <a:pt x="5160251" y="140970"/>
                </a:lnTo>
                <a:lnTo>
                  <a:pt x="5214239" y="142240"/>
                </a:lnTo>
                <a:lnTo>
                  <a:pt x="5268925" y="134620"/>
                </a:lnTo>
                <a:lnTo>
                  <a:pt x="5294109" y="128270"/>
                </a:lnTo>
                <a:lnTo>
                  <a:pt x="5318722" y="120650"/>
                </a:lnTo>
                <a:lnTo>
                  <a:pt x="5327116" y="116840"/>
                </a:lnTo>
                <a:lnTo>
                  <a:pt x="5342864" y="111760"/>
                </a:lnTo>
                <a:lnTo>
                  <a:pt x="5366664" y="101600"/>
                </a:lnTo>
                <a:lnTo>
                  <a:pt x="5380494" y="93980"/>
                </a:lnTo>
                <a:lnTo>
                  <a:pt x="5421427" y="74930"/>
                </a:lnTo>
                <a:lnTo>
                  <a:pt x="5422951" y="72390"/>
                </a:lnTo>
                <a:lnTo>
                  <a:pt x="5425579" y="72390"/>
                </a:lnTo>
                <a:lnTo>
                  <a:pt x="5426176" y="73660"/>
                </a:lnTo>
                <a:lnTo>
                  <a:pt x="5425135" y="73660"/>
                </a:lnTo>
                <a:lnTo>
                  <a:pt x="5421592" y="81280"/>
                </a:lnTo>
                <a:lnTo>
                  <a:pt x="5416664" y="87630"/>
                </a:lnTo>
                <a:lnTo>
                  <a:pt x="5407812" y="96520"/>
                </a:lnTo>
                <a:lnTo>
                  <a:pt x="5404612" y="101600"/>
                </a:lnTo>
                <a:lnTo>
                  <a:pt x="5402732" y="106680"/>
                </a:lnTo>
                <a:lnTo>
                  <a:pt x="5398287" y="113030"/>
                </a:lnTo>
                <a:lnTo>
                  <a:pt x="5396636" y="119380"/>
                </a:lnTo>
                <a:lnTo>
                  <a:pt x="5397754" y="125730"/>
                </a:lnTo>
                <a:lnTo>
                  <a:pt x="5401602" y="132080"/>
                </a:lnTo>
                <a:lnTo>
                  <a:pt x="5416410" y="123190"/>
                </a:lnTo>
                <a:lnTo>
                  <a:pt x="5428716" y="113030"/>
                </a:lnTo>
                <a:lnTo>
                  <a:pt x="5439219" y="101600"/>
                </a:lnTo>
                <a:lnTo>
                  <a:pt x="5448579" y="88900"/>
                </a:lnTo>
                <a:lnTo>
                  <a:pt x="5453062" y="81280"/>
                </a:lnTo>
                <a:lnTo>
                  <a:pt x="5457990" y="74930"/>
                </a:lnTo>
                <a:lnTo>
                  <a:pt x="5459895" y="72390"/>
                </a:lnTo>
                <a:lnTo>
                  <a:pt x="5462816" y="68580"/>
                </a:lnTo>
                <a:lnTo>
                  <a:pt x="5466258" y="63500"/>
                </a:lnTo>
                <a:lnTo>
                  <a:pt x="5466397" y="63500"/>
                </a:lnTo>
                <a:lnTo>
                  <a:pt x="5467629" y="62230"/>
                </a:lnTo>
                <a:lnTo>
                  <a:pt x="5469001" y="59690"/>
                </a:lnTo>
                <a:lnTo>
                  <a:pt x="5469864" y="57150"/>
                </a:lnTo>
                <a:lnTo>
                  <a:pt x="5470855" y="546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4064" y="613727"/>
            <a:ext cx="9340850" cy="9372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5950" spc="550" dirty="0">
                <a:solidFill>
                  <a:srgbClr val="18120E"/>
                </a:solidFill>
              </a:rPr>
              <a:t>OUR</a:t>
            </a:r>
            <a:r>
              <a:rPr sz="5950" spc="-170" dirty="0">
                <a:solidFill>
                  <a:srgbClr val="18120E"/>
                </a:solidFill>
              </a:rPr>
              <a:t> </a:t>
            </a:r>
            <a:r>
              <a:rPr sz="5950" spc="745" dirty="0">
                <a:solidFill>
                  <a:srgbClr val="18120E"/>
                </a:solidFill>
              </a:rPr>
              <a:t>INCOME</a:t>
            </a:r>
            <a:r>
              <a:rPr sz="5950" spc="-165" dirty="0">
                <a:solidFill>
                  <a:srgbClr val="18120E"/>
                </a:solidFill>
              </a:rPr>
              <a:t> </a:t>
            </a:r>
            <a:r>
              <a:rPr sz="5950" spc="590" dirty="0">
                <a:solidFill>
                  <a:srgbClr val="18120E"/>
                </a:solidFill>
              </a:rPr>
              <a:t>STATISTIC</a:t>
            </a:r>
            <a:endParaRPr sz="5950"/>
          </a:p>
        </p:txBody>
      </p:sp>
      <p:sp>
        <p:nvSpPr>
          <p:cNvPr id="3" name="object 3"/>
          <p:cNvSpPr txBox="1"/>
          <p:nvPr/>
        </p:nvSpPr>
        <p:spPr>
          <a:xfrm>
            <a:off x="11011103" y="1617888"/>
            <a:ext cx="6829425" cy="8041640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30"/>
              </a:spcBef>
            </a:pPr>
            <a:endParaRPr sz="5600">
              <a:latin typeface="Times New Roman"/>
              <a:cs typeface="Times New Roman"/>
            </a:endParaRPr>
          </a:p>
          <a:p>
            <a:pPr marL="1610995">
              <a:lnSpc>
                <a:spcPct val="100000"/>
              </a:lnSpc>
            </a:pPr>
            <a:r>
              <a:rPr sz="5600" b="1" spc="505" dirty="0">
                <a:solidFill>
                  <a:srgbClr val="FFFFFF"/>
                </a:solidFill>
                <a:latin typeface="Calibri"/>
                <a:cs typeface="Calibri"/>
              </a:rPr>
              <a:t>240</a:t>
            </a:r>
            <a:r>
              <a:rPr sz="5600" b="1" spc="22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600" b="1" spc="175" dirty="0">
                <a:solidFill>
                  <a:srgbClr val="FFFFFF"/>
                </a:solidFill>
                <a:latin typeface="Calibri"/>
                <a:cs typeface="Calibri"/>
              </a:rPr>
              <a:t>tons/year</a:t>
            </a:r>
            <a:endParaRPr sz="5600">
              <a:latin typeface="Calibri"/>
              <a:cs typeface="Calibri"/>
            </a:endParaRPr>
          </a:p>
          <a:p>
            <a:pPr marL="1610995">
              <a:lnSpc>
                <a:spcPct val="100000"/>
              </a:lnSpc>
              <a:spcBef>
                <a:spcPts val="6600"/>
              </a:spcBef>
            </a:pPr>
            <a:r>
              <a:rPr sz="5600" b="1" spc="509" dirty="0">
                <a:solidFill>
                  <a:srgbClr val="FFFFFF"/>
                </a:solidFill>
                <a:latin typeface="Calibri"/>
                <a:cs typeface="Calibri"/>
              </a:rPr>
              <a:t>$</a:t>
            </a:r>
            <a:r>
              <a:rPr sz="5600" b="1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600" b="1" spc="390" dirty="0">
                <a:solidFill>
                  <a:srgbClr val="FFFFFF"/>
                </a:solidFill>
                <a:latin typeface="Calibri"/>
                <a:cs typeface="Calibri"/>
              </a:rPr>
              <a:t>59,271</a:t>
            </a:r>
            <a:endParaRPr sz="5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5"/>
              </a:spcBef>
            </a:pPr>
            <a:endParaRPr sz="5600">
              <a:latin typeface="Calibri"/>
              <a:cs typeface="Calibri"/>
            </a:endParaRPr>
          </a:p>
          <a:p>
            <a:pPr marL="1630045">
              <a:lnSpc>
                <a:spcPct val="100000"/>
              </a:lnSpc>
            </a:pPr>
            <a:r>
              <a:rPr sz="5600" b="1" spc="415" dirty="0">
                <a:solidFill>
                  <a:srgbClr val="FFFFFF"/>
                </a:solidFill>
                <a:latin typeface="Calibri"/>
                <a:cs typeface="Calibri"/>
              </a:rPr>
              <a:t>620,057</a:t>
            </a:r>
            <a:r>
              <a:rPr sz="5600" b="1" spc="2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600" b="1" spc="245" dirty="0">
                <a:solidFill>
                  <a:srgbClr val="FFFFFF"/>
                </a:solidFill>
                <a:latin typeface="Calibri"/>
                <a:cs typeface="Calibri"/>
              </a:rPr>
              <a:t>Units</a:t>
            </a:r>
            <a:endParaRPr sz="5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84"/>
              </a:spcBef>
            </a:pPr>
            <a:endParaRPr sz="5600">
              <a:latin typeface="Calibri"/>
              <a:cs typeface="Calibri"/>
            </a:endParaRPr>
          </a:p>
          <a:p>
            <a:pPr marL="1610995">
              <a:lnSpc>
                <a:spcPct val="100000"/>
              </a:lnSpc>
            </a:pPr>
            <a:r>
              <a:rPr sz="5600" b="1" spc="509" dirty="0">
                <a:solidFill>
                  <a:srgbClr val="FFFFFF"/>
                </a:solidFill>
                <a:latin typeface="Calibri"/>
                <a:cs typeface="Calibri"/>
              </a:rPr>
              <a:t>$</a:t>
            </a:r>
            <a:r>
              <a:rPr sz="5600" b="1" spc="2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5600" b="1" spc="405" dirty="0">
                <a:solidFill>
                  <a:srgbClr val="FFFFFF"/>
                </a:solidFill>
                <a:latin typeface="Calibri"/>
                <a:cs typeface="Calibri"/>
              </a:rPr>
              <a:t>962,275</a:t>
            </a:r>
            <a:endParaRPr sz="5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01118" y="2317914"/>
            <a:ext cx="4726940" cy="1010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450" spc="-305" dirty="0">
                <a:latin typeface="Trebuchet MS"/>
                <a:cs typeface="Trebuchet MS"/>
              </a:rPr>
              <a:t>1</a:t>
            </a:r>
            <a:r>
              <a:rPr sz="6450" spc="-195" dirty="0">
                <a:latin typeface="Trebuchet MS"/>
                <a:cs typeface="Trebuchet MS"/>
              </a:rPr>
              <a:t> </a:t>
            </a:r>
            <a:r>
              <a:rPr sz="6450" spc="1350" dirty="0">
                <a:latin typeface="Trebuchet MS"/>
                <a:cs typeface="Trebuchet MS"/>
              </a:rPr>
              <a:t>ton</a:t>
            </a:r>
            <a:r>
              <a:rPr sz="6450" spc="-195" dirty="0">
                <a:latin typeface="Trebuchet MS"/>
                <a:cs typeface="Trebuchet MS"/>
              </a:rPr>
              <a:t> </a:t>
            </a:r>
            <a:r>
              <a:rPr sz="6450" spc="760" dirty="0">
                <a:latin typeface="Trebuchet MS"/>
                <a:cs typeface="Trebuchet MS"/>
              </a:rPr>
              <a:t>/day</a:t>
            </a:r>
            <a:endParaRPr sz="64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26903" y="4603913"/>
            <a:ext cx="3853815" cy="1010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450" spc="705" dirty="0">
                <a:latin typeface="Trebuchet MS"/>
                <a:cs typeface="Trebuchet MS"/>
              </a:rPr>
              <a:t>800</a:t>
            </a:r>
            <a:r>
              <a:rPr sz="6450" spc="-190" dirty="0">
                <a:latin typeface="Trebuchet MS"/>
                <a:cs typeface="Trebuchet MS"/>
              </a:rPr>
              <a:t> </a:t>
            </a:r>
            <a:r>
              <a:rPr sz="6450" spc="1360" dirty="0">
                <a:latin typeface="Trebuchet MS"/>
                <a:cs typeface="Trebuchet MS"/>
              </a:rPr>
              <a:t>kilo</a:t>
            </a:r>
            <a:endParaRPr sz="645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8772" y="7119839"/>
            <a:ext cx="4354830" cy="1839595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sz="5200" spc="-185" dirty="0">
                <a:latin typeface="Arial Black"/>
                <a:cs typeface="Arial Black"/>
              </a:rPr>
              <a:t>0.5</a:t>
            </a:r>
            <a:r>
              <a:rPr sz="5200" spc="-484" dirty="0">
                <a:latin typeface="Arial Black"/>
                <a:cs typeface="Arial Black"/>
              </a:rPr>
              <a:t> </a:t>
            </a:r>
            <a:r>
              <a:rPr sz="5200" spc="-395" dirty="0">
                <a:latin typeface="Arial Black"/>
                <a:cs typeface="Arial Black"/>
              </a:rPr>
              <a:t>kilograms</a:t>
            </a:r>
            <a:endParaRPr sz="5200">
              <a:latin typeface="Arial Black"/>
              <a:cs typeface="Arial Black"/>
            </a:endParaRPr>
          </a:p>
          <a:p>
            <a:pPr marL="1010919">
              <a:lnSpc>
                <a:spcPct val="100000"/>
              </a:lnSpc>
              <a:spcBef>
                <a:spcPts val="905"/>
              </a:spcBef>
            </a:pPr>
            <a:r>
              <a:rPr sz="5200" spc="-430" dirty="0">
                <a:latin typeface="Arial Black"/>
                <a:cs typeface="Arial Black"/>
              </a:rPr>
              <a:t>(1.28</a:t>
            </a:r>
            <a:r>
              <a:rPr sz="5200" spc="-495" dirty="0">
                <a:latin typeface="Arial Black"/>
                <a:cs typeface="Arial Black"/>
              </a:rPr>
              <a:t> </a:t>
            </a:r>
            <a:r>
              <a:rPr sz="5200" spc="-25" dirty="0">
                <a:latin typeface="Arial Black"/>
                <a:cs typeface="Arial Black"/>
              </a:rPr>
              <a:t>$)</a:t>
            </a:r>
            <a:endParaRPr sz="520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43778" y="7231239"/>
            <a:ext cx="3334385" cy="161290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511175" marR="5080" indent="-499109">
              <a:lnSpc>
                <a:spcPct val="100299"/>
              </a:lnSpc>
              <a:spcBef>
                <a:spcPts val="80"/>
              </a:spcBef>
            </a:pPr>
            <a:r>
              <a:rPr sz="5200" spc="-730" dirty="0">
                <a:latin typeface="Arial Black"/>
                <a:cs typeface="Arial Black"/>
              </a:rPr>
              <a:t>1</a:t>
            </a:r>
            <a:r>
              <a:rPr sz="5200" spc="-509" dirty="0">
                <a:latin typeface="Arial Black"/>
                <a:cs typeface="Arial Black"/>
              </a:rPr>
              <a:t> </a:t>
            </a:r>
            <a:r>
              <a:rPr sz="5200" spc="-370" dirty="0">
                <a:latin typeface="Arial Black"/>
                <a:cs typeface="Arial Black"/>
              </a:rPr>
              <a:t>kilogram </a:t>
            </a:r>
            <a:r>
              <a:rPr sz="5200" spc="-405" dirty="0">
                <a:latin typeface="Arial Black"/>
                <a:cs typeface="Arial Black"/>
              </a:rPr>
              <a:t>(2.57$)</a:t>
            </a:r>
            <a:endParaRPr sz="5200">
              <a:latin typeface="Arial Black"/>
              <a:cs typeface="Arial Blac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071953" y="2030425"/>
            <a:ext cx="5581650" cy="4086225"/>
          </a:xfrm>
          <a:custGeom>
            <a:avLst/>
            <a:gdLst/>
            <a:ahLst/>
            <a:cxnLst/>
            <a:rect l="l" t="t" r="r" b="b"/>
            <a:pathLst>
              <a:path w="5581650" h="4086225">
                <a:moveTo>
                  <a:pt x="485478" y="0"/>
                </a:moveTo>
                <a:lnTo>
                  <a:pt x="5096172" y="0"/>
                </a:lnTo>
                <a:lnTo>
                  <a:pt x="5144155" y="2376"/>
                </a:lnTo>
                <a:lnTo>
                  <a:pt x="5191326" y="9418"/>
                </a:lnTo>
                <a:lnTo>
                  <a:pt x="5237366" y="20993"/>
                </a:lnTo>
                <a:lnTo>
                  <a:pt x="5281956" y="36969"/>
                </a:lnTo>
                <a:lnTo>
                  <a:pt x="5324779" y="57215"/>
                </a:lnTo>
                <a:lnTo>
                  <a:pt x="5365515" y="81599"/>
                </a:lnTo>
                <a:lnTo>
                  <a:pt x="5403847" y="109988"/>
                </a:lnTo>
                <a:lnTo>
                  <a:pt x="5439456" y="142251"/>
                </a:lnTo>
                <a:lnTo>
                  <a:pt x="5471706" y="177874"/>
                </a:lnTo>
                <a:lnTo>
                  <a:pt x="5500084" y="216222"/>
                </a:lnTo>
                <a:lnTo>
                  <a:pt x="5524457" y="256975"/>
                </a:lnTo>
                <a:lnTo>
                  <a:pt x="5544695" y="299815"/>
                </a:lnTo>
                <a:lnTo>
                  <a:pt x="5560665" y="344423"/>
                </a:lnTo>
                <a:lnTo>
                  <a:pt x="5572235" y="390481"/>
                </a:lnTo>
                <a:lnTo>
                  <a:pt x="5579274" y="437671"/>
                </a:lnTo>
                <a:lnTo>
                  <a:pt x="5581649" y="485674"/>
                </a:lnTo>
                <a:lnTo>
                  <a:pt x="5581649" y="3600504"/>
                </a:lnTo>
                <a:lnTo>
                  <a:pt x="5579274" y="3648507"/>
                </a:lnTo>
                <a:lnTo>
                  <a:pt x="5572235" y="3695697"/>
                </a:lnTo>
                <a:lnTo>
                  <a:pt x="5560665" y="3741755"/>
                </a:lnTo>
                <a:lnTo>
                  <a:pt x="5544695" y="3786363"/>
                </a:lnTo>
                <a:lnTo>
                  <a:pt x="5524457" y="3829203"/>
                </a:lnTo>
                <a:lnTo>
                  <a:pt x="5500084" y="3869956"/>
                </a:lnTo>
                <a:lnTo>
                  <a:pt x="5471706" y="3908303"/>
                </a:lnTo>
                <a:lnTo>
                  <a:pt x="5439456" y="3943927"/>
                </a:lnTo>
                <a:lnTo>
                  <a:pt x="5403847" y="3976190"/>
                </a:lnTo>
                <a:lnTo>
                  <a:pt x="5365515" y="4004579"/>
                </a:lnTo>
                <a:lnTo>
                  <a:pt x="5324779" y="4028962"/>
                </a:lnTo>
                <a:lnTo>
                  <a:pt x="5281956" y="4049208"/>
                </a:lnTo>
                <a:lnTo>
                  <a:pt x="5237366" y="4065185"/>
                </a:lnTo>
                <a:lnTo>
                  <a:pt x="5191326" y="4076760"/>
                </a:lnTo>
                <a:lnTo>
                  <a:pt x="5144155" y="4083801"/>
                </a:lnTo>
                <a:lnTo>
                  <a:pt x="5096172" y="4086178"/>
                </a:lnTo>
                <a:lnTo>
                  <a:pt x="485478" y="4086178"/>
                </a:lnTo>
                <a:lnTo>
                  <a:pt x="437494" y="4083802"/>
                </a:lnTo>
                <a:lnTo>
                  <a:pt x="390323" y="4076760"/>
                </a:lnTo>
                <a:lnTo>
                  <a:pt x="344284" y="4065185"/>
                </a:lnTo>
                <a:lnTo>
                  <a:pt x="299693" y="4049208"/>
                </a:lnTo>
                <a:lnTo>
                  <a:pt x="256871" y="4028963"/>
                </a:lnTo>
                <a:lnTo>
                  <a:pt x="216134" y="4004579"/>
                </a:lnTo>
                <a:lnTo>
                  <a:pt x="177802" y="3976190"/>
                </a:lnTo>
                <a:lnTo>
                  <a:pt x="142193" y="3943927"/>
                </a:lnTo>
                <a:lnTo>
                  <a:pt x="109943" y="3908304"/>
                </a:lnTo>
                <a:lnTo>
                  <a:pt x="81566" y="3869956"/>
                </a:lnTo>
                <a:lnTo>
                  <a:pt x="57192" y="3829203"/>
                </a:lnTo>
                <a:lnTo>
                  <a:pt x="36954" y="3786363"/>
                </a:lnTo>
                <a:lnTo>
                  <a:pt x="20984" y="3741755"/>
                </a:lnTo>
                <a:lnTo>
                  <a:pt x="9414" y="3695697"/>
                </a:lnTo>
                <a:lnTo>
                  <a:pt x="2375" y="3648507"/>
                </a:lnTo>
                <a:lnTo>
                  <a:pt x="0" y="3600504"/>
                </a:lnTo>
                <a:lnTo>
                  <a:pt x="0" y="485674"/>
                </a:lnTo>
                <a:lnTo>
                  <a:pt x="2375" y="437671"/>
                </a:lnTo>
                <a:lnTo>
                  <a:pt x="9414" y="390481"/>
                </a:lnTo>
                <a:lnTo>
                  <a:pt x="20984" y="344423"/>
                </a:lnTo>
                <a:lnTo>
                  <a:pt x="36954" y="299814"/>
                </a:lnTo>
                <a:lnTo>
                  <a:pt x="57192" y="256974"/>
                </a:lnTo>
                <a:lnTo>
                  <a:pt x="81566" y="216222"/>
                </a:lnTo>
                <a:lnTo>
                  <a:pt x="109943" y="177874"/>
                </a:lnTo>
                <a:lnTo>
                  <a:pt x="142193" y="142250"/>
                </a:lnTo>
                <a:lnTo>
                  <a:pt x="177802" y="109988"/>
                </a:lnTo>
                <a:lnTo>
                  <a:pt x="216134" y="81599"/>
                </a:lnTo>
                <a:lnTo>
                  <a:pt x="256871" y="57215"/>
                </a:lnTo>
                <a:lnTo>
                  <a:pt x="299693" y="36969"/>
                </a:lnTo>
                <a:lnTo>
                  <a:pt x="344284" y="20993"/>
                </a:lnTo>
                <a:lnTo>
                  <a:pt x="390323" y="9418"/>
                </a:lnTo>
                <a:lnTo>
                  <a:pt x="437494" y="2376"/>
                </a:lnTo>
                <a:lnTo>
                  <a:pt x="485478" y="0"/>
                </a:lnTo>
              </a:path>
            </a:pathLst>
          </a:custGeom>
          <a:ln w="361833">
            <a:solidFill>
              <a:srgbClr val="6A82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855" dirty="0"/>
              <a:t>PACKAGING</a:t>
            </a:r>
            <a:r>
              <a:rPr spc="-180" dirty="0"/>
              <a:t> </a:t>
            </a:r>
            <a:r>
              <a:rPr spc="-310" dirty="0"/>
              <a:t>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6387" y="8945562"/>
            <a:ext cx="176752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715" dirty="0">
                <a:solidFill>
                  <a:srgbClr val="E6E6E6"/>
                </a:solidFill>
                <a:latin typeface="Trebuchet MS"/>
                <a:cs typeface="Trebuchet MS"/>
              </a:rPr>
              <a:t>During</a:t>
            </a:r>
            <a:r>
              <a:rPr sz="3600" spc="-10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445" dirty="0">
                <a:solidFill>
                  <a:srgbClr val="E6E6E6"/>
                </a:solidFill>
                <a:latin typeface="Trebuchet MS"/>
                <a:cs typeface="Trebuchet MS"/>
              </a:rPr>
              <a:t>the</a:t>
            </a:r>
            <a:r>
              <a:rPr sz="3600" spc="-10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595" dirty="0">
                <a:solidFill>
                  <a:srgbClr val="E6E6E6"/>
                </a:solidFill>
                <a:latin typeface="Trebuchet MS"/>
                <a:cs typeface="Trebuchet MS"/>
              </a:rPr>
              <a:t>manufacture</a:t>
            </a:r>
            <a:r>
              <a:rPr sz="3600" spc="-10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790" dirty="0">
                <a:solidFill>
                  <a:srgbClr val="E6E6E6"/>
                </a:solidFill>
                <a:latin typeface="Trebuchet MS"/>
                <a:cs typeface="Trebuchet MS"/>
              </a:rPr>
              <a:t>of</a:t>
            </a:r>
            <a:r>
              <a:rPr sz="3600" spc="-10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670" dirty="0">
                <a:solidFill>
                  <a:srgbClr val="E6E6E6"/>
                </a:solidFill>
                <a:latin typeface="Trebuchet MS"/>
                <a:cs typeface="Trebuchet MS"/>
              </a:rPr>
              <a:t>this</a:t>
            </a:r>
            <a:r>
              <a:rPr sz="3600" spc="-9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730" dirty="0">
                <a:solidFill>
                  <a:srgbClr val="E6E6E6"/>
                </a:solidFill>
                <a:latin typeface="Trebuchet MS"/>
                <a:cs typeface="Trebuchet MS"/>
              </a:rPr>
              <a:t>charcoal,</a:t>
            </a:r>
            <a:r>
              <a:rPr sz="3600" spc="-10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844" dirty="0">
                <a:solidFill>
                  <a:srgbClr val="E6E6E6"/>
                </a:solidFill>
                <a:latin typeface="Trebuchet MS"/>
                <a:cs typeface="Trebuchet MS"/>
              </a:rPr>
              <a:t>no</a:t>
            </a:r>
            <a:r>
              <a:rPr sz="3600" spc="-10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540" dirty="0">
                <a:solidFill>
                  <a:srgbClr val="E6E6E6"/>
                </a:solidFill>
                <a:latin typeface="Trebuchet MS"/>
                <a:cs typeface="Trebuchet MS"/>
              </a:rPr>
              <a:t>trees</a:t>
            </a:r>
            <a:r>
              <a:rPr sz="3600" spc="-10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505" dirty="0">
                <a:solidFill>
                  <a:srgbClr val="E6E6E6"/>
                </a:solidFill>
                <a:latin typeface="Trebuchet MS"/>
                <a:cs typeface="Trebuchet MS"/>
              </a:rPr>
              <a:t>were</a:t>
            </a:r>
            <a:r>
              <a:rPr sz="3600" spc="-95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680" dirty="0">
                <a:solidFill>
                  <a:srgbClr val="E6E6E6"/>
                </a:solidFill>
                <a:latin typeface="Trebuchet MS"/>
                <a:cs typeface="Trebuchet MS"/>
              </a:rPr>
              <a:t>cut</a:t>
            </a:r>
            <a:r>
              <a:rPr sz="3600" spc="-100" dirty="0">
                <a:solidFill>
                  <a:srgbClr val="E6E6E6"/>
                </a:solidFill>
                <a:latin typeface="Trebuchet MS"/>
                <a:cs typeface="Trebuchet MS"/>
              </a:rPr>
              <a:t> </a:t>
            </a:r>
            <a:r>
              <a:rPr sz="3600" spc="740" dirty="0">
                <a:solidFill>
                  <a:srgbClr val="E6E6E6"/>
                </a:solidFill>
                <a:latin typeface="Trebuchet MS"/>
                <a:cs typeface="Trebuchet MS"/>
              </a:rPr>
              <a:t>down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8288000" cy="10287000"/>
            <a:chOff x="0" y="0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8288000" cy="10286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29946" y="2758767"/>
              <a:ext cx="11977343" cy="371474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881323" y="9887785"/>
              <a:ext cx="16564610" cy="0"/>
            </a:xfrm>
            <a:custGeom>
              <a:avLst/>
              <a:gdLst/>
              <a:ahLst/>
              <a:cxnLst/>
              <a:rect l="l" t="t" r="r" b="b"/>
              <a:pathLst>
                <a:path w="16564610">
                  <a:moveTo>
                    <a:pt x="0" y="0"/>
                  </a:moveTo>
                  <a:lnTo>
                    <a:pt x="16564010" y="0"/>
                  </a:lnTo>
                </a:path>
              </a:pathLst>
            </a:custGeom>
            <a:ln w="2857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6037129" y="0"/>
              <a:ext cx="2043430" cy="25400"/>
            </a:xfrm>
            <a:custGeom>
              <a:avLst/>
              <a:gdLst/>
              <a:ahLst/>
              <a:cxnLst/>
              <a:rect l="l" t="t" r="r" b="b"/>
              <a:pathLst>
                <a:path w="2043430" h="25400">
                  <a:moveTo>
                    <a:pt x="103301" y="0"/>
                  </a:moveTo>
                  <a:lnTo>
                    <a:pt x="0" y="0"/>
                  </a:lnTo>
                  <a:lnTo>
                    <a:pt x="3492" y="5181"/>
                  </a:lnTo>
                  <a:lnTo>
                    <a:pt x="25158" y="19773"/>
                  </a:lnTo>
                  <a:lnTo>
                    <a:pt x="51650" y="25133"/>
                  </a:lnTo>
                  <a:lnTo>
                    <a:pt x="78143" y="19773"/>
                  </a:lnTo>
                  <a:lnTo>
                    <a:pt x="99809" y="5181"/>
                  </a:lnTo>
                  <a:lnTo>
                    <a:pt x="103301" y="0"/>
                  </a:lnTo>
                  <a:close/>
                </a:path>
                <a:path w="2043430" h="25400">
                  <a:moveTo>
                    <a:pt x="491286" y="0"/>
                  </a:moveTo>
                  <a:lnTo>
                    <a:pt x="387946" y="0"/>
                  </a:lnTo>
                  <a:lnTo>
                    <a:pt x="391452" y="5181"/>
                  </a:lnTo>
                  <a:lnTo>
                    <a:pt x="413118" y="19773"/>
                  </a:lnTo>
                  <a:lnTo>
                    <a:pt x="439623" y="25133"/>
                  </a:lnTo>
                  <a:lnTo>
                    <a:pt x="466128" y="19773"/>
                  </a:lnTo>
                  <a:lnTo>
                    <a:pt x="487781" y="5181"/>
                  </a:lnTo>
                  <a:lnTo>
                    <a:pt x="491286" y="0"/>
                  </a:lnTo>
                  <a:close/>
                </a:path>
                <a:path w="2043430" h="25400">
                  <a:moveTo>
                    <a:pt x="879221" y="0"/>
                  </a:moveTo>
                  <a:lnTo>
                    <a:pt x="775906" y="0"/>
                  </a:lnTo>
                  <a:lnTo>
                    <a:pt x="779399" y="5181"/>
                  </a:lnTo>
                  <a:lnTo>
                    <a:pt x="801065" y="19773"/>
                  </a:lnTo>
                  <a:lnTo>
                    <a:pt x="827570" y="25133"/>
                  </a:lnTo>
                  <a:lnTo>
                    <a:pt x="854062" y="19773"/>
                  </a:lnTo>
                  <a:lnTo>
                    <a:pt x="875728" y="5181"/>
                  </a:lnTo>
                  <a:lnTo>
                    <a:pt x="879221" y="0"/>
                  </a:lnTo>
                  <a:close/>
                </a:path>
                <a:path w="2043430" h="25400">
                  <a:moveTo>
                    <a:pt x="1267193" y="0"/>
                  </a:moveTo>
                  <a:lnTo>
                    <a:pt x="1163853" y="0"/>
                  </a:lnTo>
                  <a:lnTo>
                    <a:pt x="1167358" y="5181"/>
                  </a:lnTo>
                  <a:lnTo>
                    <a:pt x="1189024" y="19773"/>
                  </a:lnTo>
                  <a:lnTo>
                    <a:pt x="1215529" y="25133"/>
                  </a:lnTo>
                  <a:lnTo>
                    <a:pt x="1242034" y="19773"/>
                  </a:lnTo>
                  <a:lnTo>
                    <a:pt x="1263700" y="5181"/>
                  </a:lnTo>
                  <a:lnTo>
                    <a:pt x="1267193" y="0"/>
                  </a:lnTo>
                  <a:close/>
                </a:path>
                <a:path w="2043430" h="25400">
                  <a:moveTo>
                    <a:pt x="1655165" y="0"/>
                  </a:moveTo>
                  <a:lnTo>
                    <a:pt x="1551838" y="0"/>
                  </a:lnTo>
                  <a:lnTo>
                    <a:pt x="1555343" y="5181"/>
                  </a:lnTo>
                  <a:lnTo>
                    <a:pt x="1576997" y="19773"/>
                  </a:lnTo>
                  <a:lnTo>
                    <a:pt x="1603502" y="25133"/>
                  </a:lnTo>
                  <a:lnTo>
                    <a:pt x="1630006" y="19773"/>
                  </a:lnTo>
                  <a:lnTo>
                    <a:pt x="1651660" y="5181"/>
                  </a:lnTo>
                  <a:lnTo>
                    <a:pt x="1655165" y="0"/>
                  </a:lnTo>
                  <a:close/>
                </a:path>
                <a:path w="2043430" h="25400">
                  <a:moveTo>
                    <a:pt x="2043125" y="0"/>
                  </a:moveTo>
                  <a:lnTo>
                    <a:pt x="1939798" y="0"/>
                  </a:lnTo>
                  <a:lnTo>
                    <a:pt x="1943303" y="5181"/>
                  </a:lnTo>
                  <a:lnTo>
                    <a:pt x="1964969" y="19773"/>
                  </a:lnTo>
                  <a:lnTo>
                    <a:pt x="1991474" y="25133"/>
                  </a:lnTo>
                  <a:lnTo>
                    <a:pt x="2017966" y="19773"/>
                  </a:lnTo>
                  <a:lnTo>
                    <a:pt x="2039632" y="5181"/>
                  </a:lnTo>
                  <a:lnTo>
                    <a:pt x="2043125" y="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020650" y="276400"/>
              <a:ext cx="136275" cy="13608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408593" y="276400"/>
              <a:ext cx="136300" cy="13608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796562" y="276400"/>
              <a:ext cx="136275" cy="13608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184504" y="276400"/>
              <a:ext cx="136300" cy="13608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572499" y="276400"/>
              <a:ext cx="136275" cy="13608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960441" y="276400"/>
              <a:ext cx="136300" cy="1360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020650" y="663665"/>
              <a:ext cx="136275" cy="1360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408593" y="663665"/>
              <a:ext cx="136300" cy="1360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796562" y="663665"/>
              <a:ext cx="136275" cy="1360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184504" y="663665"/>
              <a:ext cx="136300" cy="1360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572499" y="663665"/>
              <a:ext cx="136275" cy="13608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960441" y="663665"/>
              <a:ext cx="136300" cy="13608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020650" y="1048534"/>
              <a:ext cx="136275" cy="1360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408593" y="1048534"/>
              <a:ext cx="136300" cy="13606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796562" y="1048534"/>
              <a:ext cx="136275" cy="13606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184504" y="1048534"/>
              <a:ext cx="136300" cy="136063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960441" y="1048534"/>
              <a:ext cx="136300" cy="13606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572499" y="1048534"/>
              <a:ext cx="136275" cy="13606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3891933" y="5476366"/>
              <a:ext cx="1171575" cy="1047750"/>
            </a:xfrm>
            <a:custGeom>
              <a:avLst/>
              <a:gdLst/>
              <a:ahLst/>
              <a:cxnLst/>
              <a:rect l="l" t="t" r="r" b="b"/>
              <a:pathLst>
                <a:path w="1171575" h="1047750">
                  <a:moveTo>
                    <a:pt x="495287" y="0"/>
                  </a:moveTo>
                  <a:lnTo>
                    <a:pt x="0" y="0"/>
                  </a:lnTo>
                  <a:lnTo>
                    <a:pt x="0" y="561403"/>
                  </a:lnTo>
                  <a:lnTo>
                    <a:pt x="237731" y="561403"/>
                  </a:lnTo>
                  <a:lnTo>
                    <a:pt x="234162" y="582142"/>
                  </a:lnTo>
                  <a:lnTo>
                    <a:pt x="217309" y="629589"/>
                  </a:lnTo>
                  <a:lnTo>
                    <a:pt x="188823" y="683590"/>
                  </a:lnTo>
                  <a:lnTo>
                    <a:pt x="156133" y="735977"/>
                  </a:lnTo>
                  <a:lnTo>
                    <a:pt x="120599" y="785152"/>
                  </a:lnTo>
                  <a:lnTo>
                    <a:pt x="82969" y="829627"/>
                  </a:lnTo>
                  <a:lnTo>
                    <a:pt x="44589" y="867803"/>
                  </a:lnTo>
                  <a:lnTo>
                    <a:pt x="12890" y="891514"/>
                  </a:lnTo>
                  <a:lnTo>
                    <a:pt x="0" y="897470"/>
                  </a:lnTo>
                  <a:lnTo>
                    <a:pt x="186220" y="1047711"/>
                  </a:lnTo>
                  <a:lnTo>
                    <a:pt x="225120" y="1013587"/>
                  </a:lnTo>
                  <a:lnTo>
                    <a:pt x="262521" y="978496"/>
                  </a:lnTo>
                  <a:lnTo>
                    <a:pt x="298411" y="942428"/>
                  </a:lnTo>
                  <a:lnTo>
                    <a:pt x="332828" y="905383"/>
                  </a:lnTo>
                  <a:lnTo>
                    <a:pt x="360070" y="870394"/>
                  </a:lnTo>
                  <a:lnTo>
                    <a:pt x="386321" y="832713"/>
                  </a:lnTo>
                  <a:lnTo>
                    <a:pt x="411581" y="792314"/>
                  </a:lnTo>
                  <a:lnTo>
                    <a:pt x="435851" y="749198"/>
                  </a:lnTo>
                  <a:lnTo>
                    <a:pt x="457136" y="704100"/>
                  </a:lnTo>
                  <a:lnTo>
                    <a:pt x="473494" y="657771"/>
                  </a:lnTo>
                  <a:lnTo>
                    <a:pt x="484886" y="610196"/>
                  </a:lnTo>
                  <a:lnTo>
                    <a:pt x="491312" y="561403"/>
                  </a:lnTo>
                  <a:lnTo>
                    <a:pt x="495287" y="561403"/>
                  </a:lnTo>
                  <a:lnTo>
                    <a:pt x="495287" y="0"/>
                  </a:lnTo>
                  <a:close/>
                </a:path>
                <a:path w="1171575" h="1047750">
                  <a:moveTo>
                    <a:pt x="1171079" y="0"/>
                  </a:moveTo>
                  <a:lnTo>
                    <a:pt x="675805" y="0"/>
                  </a:lnTo>
                  <a:lnTo>
                    <a:pt x="675805" y="561403"/>
                  </a:lnTo>
                  <a:lnTo>
                    <a:pt x="913536" y="561403"/>
                  </a:lnTo>
                  <a:lnTo>
                    <a:pt x="909955" y="582142"/>
                  </a:lnTo>
                  <a:lnTo>
                    <a:pt x="893102" y="629589"/>
                  </a:lnTo>
                  <a:lnTo>
                    <a:pt x="864616" y="683590"/>
                  </a:lnTo>
                  <a:lnTo>
                    <a:pt x="831938" y="735977"/>
                  </a:lnTo>
                  <a:lnTo>
                    <a:pt x="796404" y="785152"/>
                  </a:lnTo>
                  <a:lnTo>
                    <a:pt x="758761" y="829627"/>
                  </a:lnTo>
                  <a:lnTo>
                    <a:pt x="720382" y="867803"/>
                  </a:lnTo>
                  <a:lnTo>
                    <a:pt x="688682" y="891514"/>
                  </a:lnTo>
                  <a:lnTo>
                    <a:pt x="675805" y="897470"/>
                  </a:lnTo>
                  <a:lnTo>
                    <a:pt x="862012" y="1047711"/>
                  </a:lnTo>
                  <a:lnTo>
                    <a:pt x="900912" y="1013587"/>
                  </a:lnTo>
                  <a:lnTo>
                    <a:pt x="938314" y="978496"/>
                  </a:lnTo>
                  <a:lnTo>
                    <a:pt x="974217" y="942428"/>
                  </a:lnTo>
                  <a:lnTo>
                    <a:pt x="1008621" y="905383"/>
                  </a:lnTo>
                  <a:lnTo>
                    <a:pt x="1035875" y="870394"/>
                  </a:lnTo>
                  <a:lnTo>
                    <a:pt x="1062126" y="832713"/>
                  </a:lnTo>
                  <a:lnTo>
                    <a:pt x="1087374" y="792314"/>
                  </a:lnTo>
                  <a:lnTo>
                    <a:pt x="1111643" y="749198"/>
                  </a:lnTo>
                  <a:lnTo>
                    <a:pt x="1132941" y="704100"/>
                  </a:lnTo>
                  <a:lnTo>
                    <a:pt x="1149286" y="657771"/>
                  </a:lnTo>
                  <a:lnTo>
                    <a:pt x="1160678" y="610196"/>
                  </a:lnTo>
                  <a:lnTo>
                    <a:pt x="1167104" y="561403"/>
                  </a:lnTo>
                  <a:lnTo>
                    <a:pt x="1171079" y="561403"/>
                  </a:lnTo>
                  <a:lnTo>
                    <a:pt x="1171079" y="0"/>
                  </a:lnTo>
                  <a:close/>
                </a:path>
              </a:pathLst>
            </a:custGeom>
            <a:solidFill>
              <a:srgbClr val="1812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0" spc="180" dirty="0">
                <a:solidFill>
                  <a:srgbClr val="000000"/>
                </a:solidFill>
              </a:rPr>
              <a:t>THE</a:t>
            </a:r>
            <a:r>
              <a:rPr sz="6000" spc="-175" dirty="0">
                <a:solidFill>
                  <a:srgbClr val="000000"/>
                </a:solidFill>
              </a:rPr>
              <a:t> </a:t>
            </a:r>
            <a:r>
              <a:rPr sz="6000" spc="855" dirty="0">
                <a:solidFill>
                  <a:srgbClr val="000000"/>
                </a:solidFill>
              </a:rPr>
              <a:t>AIM</a:t>
            </a:r>
            <a:r>
              <a:rPr sz="6000" spc="-175" dirty="0">
                <a:solidFill>
                  <a:srgbClr val="000000"/>
                </a:solidFill>
              </a:rPr>
              <a:t> </a:t>
            </a:r>
            <a:r>
              <a:rPr sz="6000" spc="425" dirty="0">
                <a:solidFill>
                  <a:srgbClr val="000000"/>
                </a:solidFill>
              </a:rPr>
              <a:t>OF</a:t>
            </a:r>
            <a:r>
              <a:rPr sz="6000" spc="-175" dirty="0">
                <a:solidFill>
                  <a:srgbClr val="000000"/>
                </a:solidFill>
              </a:rPr>
              <a:t> </a:t>
            </a:r>
            <a:r>
              <a:rPr sz="6000" spc="180" dirty="0">
                <a:solidFill>
                  <a:srgbClr val="000000"/>
                </a:solidFill>
              </a:rPr>
              <a:t>THE</a:t>
            </a:r>
            <a:r>
              <a:rPr sz="6000" spc="-175" dirty="0">
                <a:solidFill>
                  <a:srgbClr val="000000"/>
                </a:solidFill>
              </a:rPr>
              <a:t> </a:t>
            </a:r>
            <a:r>
              <a:rPr sz="6000" spc="600" dirty="0">
                <a:solidFill>
                  <a:srgbClr val="000000"/>
                </a:solidFill>
              </a:rPr>
              <a:t>RESEARCH</a:t>
            </a:r>
            <a:endParaRPr sz="6000"/>
          </a:p>
        </p:txBody>
      </p:sp>
      <p:sp>
        <p:nvSpPr>
          <p:cNvPr id="27" name="object 27"/>
          <p:cNvSpPr txBox="1"/>
          <p:nvPr/>
        </p:nvSpPr>
        <p:spPr>
          <a:xfrm>
            <a:off x="4277558" y="4580873"/>
            <a:ext cx="9760585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00" b="1" spc="240" dirty="0">
                <a:solidFill>
                  <a:srgbClr val="18120E"/>
                </a:solidFill>
                <a:latin typeface="Calibri"/>
                <a:cs typeface="Calibri"/>
              </a:rPr>
              <a:t>Find</a:t>
            </a:r>
            <a:r>
              <a:rPr sz="4200" b="1" spc="185" dirty="0">
                <a:solidFill>
                  <a:srgbClr val="18120E"/>
                </a:solidFill>
                <a:latin typeface="Calibri"/>
                <a:cs typeface="Calibri"/>
              </a:rPr>
              <a:t> </a:t>
            </a:r>
            <a:r>
              <a:rPr sz="4200" b="1" spc="350" dirty="0">
                <a:solidFill>
                  <a:srgbClr val="18120E"/>
                </a:solidFill>
                <a:latin typeface="Calibri"/>
                <a:cs typeface="Calibri"/>
              </a:rPr>
              <a:t>an</a:t>
            </a:r>
            <a:r>
              <a:rPr sz="4200" b="1" spc="185" dirty="0">
                <a:solidFill>
                  <a:srgbClr val="18120E"/>
                </a:solidFill>
                <a:latin typeface="Calibri"/>
                <a:cs typeface="Calibri"/>
              </a:rPr>
              <a:t> </a:t>
            </a:r>
            <a:r>
              <a:rPr sz="4200" b="1" spc="175" dirty="0">
                <a:solidFill>
                  <a:srgbClr val="18120E"/>
                </a:solidFill>
                <a:latin typeface="Calibri"/>
                <a:cs typeface="Calibri"/>
              </a:rPr>
              <a:t>alternative</a:t>
            </a:r>
            <a:r>
              <a:rPr sz="4200" b="1" spc="185" dirty="0">
                <a:solidFill>
                  <a:srgbClr val="18120E"/>
                </a:solidFill>
                <a:latin typeface="Calibri"/>
                <a:cs typeface="Calibri"/>
              </a:rPr>
              <a:t> </a:t>
            </a:r>
            <a:r>
              <a:rPr sz="4200" b="1" spc="114" dirty="0">
                <a:solidFill>
                  <a:srgbClr val="18120E"/>
                </a:solidFill>
                <a:latin typeface="Calibri"/>
                <a:cs typeface="Calibri"/>
              </a:rPr>
              <a:t>to</a:t>
            </a:r>
            <a:r>
              <a:rPr sz="4200" b="1" spc="185" dirty="0">
                <a:solidFill>
                  <a:srgbClr val="18120E"/>
                </a:solidFill>
                <a:latin typeface="Calibri"/>
                <a:cs typeface="Calibri"/>
              </a:rPr>
              <a:t> </a:t>
            </a:r>
            <a:r>
              <a:rPr sz="4200" b="1" spc="204" dirty="0">
                <a:solidFill>
                  <a:srgbClr val="18120E"/>
                </a:solidFill>
                <a:latin typeface="Calibri"/>
                <a:cs typeface="Calibri"/>
              </a:rPr>
              <a:t>coconut</a:t>
            </a:r>
            <a:r>
              <a:rPr sz="4200" b="1" spc="185" dirty="0">
                <a:solidFill>
                  <a:srgbClr val="18120E"/>
                </a:solidFill>
                <a:latin typeface="Calibri"/>
                <a:cs typeface="Calibri"/>
              </a:rPr>
              <a:t> </a:t>
            </a:r>
            <a:r>
              <a:rPr sz="4200" b="1" spc="245" dirty="0">
                <a:solidFill>
                  <a:srgbClr val="18120E"/>
                </a:solidFill>
                <a:latin typeface="Calibri"/>
                <a:cs typeface="Calibri"/>
              </a:rPr>
              <a:t>charcoal</a:t>
            </a:r>
            <a:endParaRPr sz="4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"/>
            <a:ext cx="18288000" cy="102869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48212" y="3694197"/>
            <a:ext cx="12913995" cy="26638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7300" spc="1425" dirty="0">
                <a:solidFill>
                  <a:srgbClr val="FFFFFF"/>
                </a:solidFill>
              </a:rPr>
              <a:t>THANK</a:t>
            </a:r>
            <a:r>
              <a:rPr sz="17300" spc="-505" dirty="0">
                <a:solidFill>
                  <a:srgbClr val="FFFFFF"/>
                </a:solidFill>
              </a:rPr>
              <a:t> </a:t>
            </a:r>
            <a:r>
              <a:rPr sz="17300" spc="1295" dirty="0">
                <a:solidFill>
                  <a:srgbClr val="FFFFFF"/>
                </a:solidFill>
              </a:rPr>
              <a:t>YOU</a:t>
            </a:r>
            <a:endParaRPr sz="173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71644"/>
            <a:ext cx="16396969" cy="9190355"/>
            <a:chOff x="0" y="471644"/>
            <a:chExt cx="16396969" cy="9190355"/>
          </a:xfrm>
        </p:grpSpPr>
        <p:sp>
          <p:nvSpPr>
            <p:cNvPr id="3" name="object 3"/>
            <p:cNvSpPr/>
            <p:nvPr/>
          </p:nvSpPr>
          <p:spPr>
            <a:xfrm>
              <a:off x="0" y="471644"/>
              <a:ext cx="12818745" cy="1205865"/>
            </a:xfrm>
            <a:custGeom>
              <a:avLst/>
              <a:gdLst/>
              <a:ahLst/>
              <a:cxnLst/>
              <a:rect l="l" t="t" r="r" b="b"/>
              <a:pathLst>
                <a:path w="12818745" h="1205864">
                  <a:moveTo>
                    <a:pt x="12407675" y="1205507"/>
                  </a:moveTo>
                  <a:lnTo>
                    <a:pt x="0" y="1205507"/>
                  </a:lnTo>
                  <a:lnTo>
                    <a:pt x="0" y="0"/>
                  </a:lnTo>
                  <a:lnTo>
                    <a:pt x="12348350" y="0"/>
                  </a:lnTo>
                  <a:lnTo>
                    <a:pt x="12396363" y="2377"/>
                  </a:lnTo>
                  <a:lnTo>
                    <a:pt x="12443562" y="9420"/>
                  </a:lnTo>
                  <a:lnTo>
                    <a:pt x="12489630" y="20997"/>
                  </a:lnTo>
                  <a:lnTo>
                    <a:pt x="12534248" y="36977"/>
                  </a:lnTo>
                  <a:lnTo>
                    <a:pt x="12577097" y="57227"/>
                  </a:lnTo>
                  <a:lnTo>
                    <a:pt x="12617858" y="81615"/>
                  </a:lnTo>
                  <a:lnTo>
                    <a:pt x="12656214" y="110010"/>
                  </a:lnTo>
                  <a:lnTo>
                    <a:pt x="12691845" y="142280"/>
                  </a:lnTo>
                  <a:lnTo>
                    <a:pt x="12724114" y="177911"/>
                  </a:lnTo>
                  <a:lnTo>
                    <a:pt x="12752509" y="216266"/>
                  </a:lnTo>
                  <a:lnTo>
                    <a:pt x="12776898" y="257028"/>
                  </a:lnTo>
                  <a:lnTo>
                    <a:pt x="12797148" y="299876"/>
                  </a:lnTo>
                  <a:lnTo>
                    <a:pt x="12813127" y="344494"/>
                  </a:lnTo>
                  <a:lnTo>
                    <a:pt x="12818283" y="365010"/>
                  </a:lnTo>
                  <a:lnTo>
                    <a:pt x="12818283" y="844562"/>
                  </a:lnTo>
                  <a:lnTo>
                    <a:pt x="12797148" y="909695"/>
                  </a:lnTo>
                  <a:lnTo>
                    <a:pt x="12776898" y="952544"/>
                  </a:lnTo>
                  <a:lnTo>
                    <a:pt x="12752509" y="993306"/>
                  </a:lnTo>
                  <a:lnTo>
                    <a:pt x="12724114" y="1031661"/>
                  </a:lnTo>
                  <a:lnTo>
                    <a:pt x="12691845" y="1067292"/>
                  </a:lnTo>
                  <a:lnTo>
                    <a:pt x="12656214" y="1099562"/>
                  </a:lnTo>
                  <a:lnTo>
                    <a:pt x="12617858" y="1127956"/>
                  </a:lnTo>
                  <a:lnTo>
                    <a:pt x="12577097" y="1152345"/>
                  </a:lnTo>
                  <a:lnTo>
                    <a:pt x="12534248" y="1172595"/>
                  </a:lnTo>
                  <a:lnTo>
                    <a:pt x="12489630" y="1188575"/>
                  </a:lnTo>
                  <a:lnTo>
                    <a:pt x="12443562" y="1200152"/>
                  </a:lnTo>
                  <a:lnTo>
                    <a:pt x="12407675" y="1205507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834124" y="1432170"/>
              <a:ext cx="3562349" cy="822959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296563" y="673032"/>
            <a:ext cx="4116070" cy="7378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650" spc="290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4650" spc="-1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4650" spc="680" dirty="0">
                <a:solidFill>
                  <a:srgbClr val="18120E"/>
                </a:solidFill>
                <a:latin typeface="Trebuchet MS"/>
                <a:cs typeface="Trebuchet MS"/>
              </a:rPr>
              <a:t>Problem</a:t>
            </a:r>
            <a:endParaRPr sz="465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60460" y="1323044"/>
            <a:ext cx="829310" cy="2074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450" spc="-3810" dirty="0">
                <a:solidFill>
                  <a:srgbClr val="6A8240"/>
                </a:solidFill>
              </a:rPr>
              <a:t>1</a:t>
            </a:r>
            <a:endParaRPr sz="13450"/>
          </a:p>
        </p:txBody>
      </p:sp>
      <p:sp>
        <p:nvSpPr>
          <p:cNvPr id="7" name="object 7"/>
          <p:cNvSpPr txBox="1"/>
          <p:nvPr/>
        </p:nvSpPr>
        <p:spPr>
          <a:xfrm>
            <a:off x="880241" y="2320048"/>
            <a:ext cx="9798685" cy="20618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386715">
              <a:lnSpc>
                <a:spcPct val="117500"/>
              </a:lnSpc>
              <a:spcBef>
                <a:spcPts val="90"/>
              </a:spcBef>
            </a:pPr>
            <a:r>
              <a:rPr sz="3350" spc="225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590" dirty="0">
                <a:solidFill>
                  <a:srgbClr val="18120E"/>
                </a:solidFill>
                <a:latin typeface="Trebuchet MS"/>
                <a:cs typeface="Trebuchet MS"/>
              </a:rPr>
              <a:t>average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705" dirty="0">
                <a:solidFill>
                  <a:srgbClr val="18120E"/>
                </a:solidFill>
                <a:latin typeface="Trebuchet MS"/>
                <a:cs typeface="Trebuchet MS"/>
              </a:rPr>
              <a:t>production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755" dirty="0">
                <a:solidFill>
                  <a:srgbClr val="18120E"/>
                </a:solidFill>
                <a:latin typeface="Trebuchet MS"/>
                <a:cs typeface="Trebuchet MS"/>
              </a:rPr>
              <a:t>of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420" dirty="0">
                <a:solidFill>
                  <a:srgbClr val="18120E"/>
                </a:solidFill>
                <a:latin typeface="Trebuchet MS"/>
                <a:cs typeface="Trebuchet MS"/>
              </a:rPr>
              <a:t>peat</a:t>
            </a:r>
            <a:r>
              <a:rPr sz="3350" spc="-8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625" dirty="0">
                <a:solidFill>
                  <a:srgbClr val="18120E"/>
                </a:solidFill>
                <a:latin typeface="Trebuchet MS"/>
                <a:cs typeface="Trebuchet MS"/>
              </a:rPr>
              <a:t>in </a:t>
            </a:r>
            <a:r>
              <a:rPr sz="3350" spc="525" dirty="0">
                <a:solidFill>
                  <a:srgbClr val="18120E"/>
                </a:solidFill>
                <a:latin typeface="Trebuchet MS"/>
                <a:cs typeface="Trebuchet MS"/>
              </a:rPr>
              <a:t>Palestine</a:t>
            </a:r>
            <a:r>
              <a:rPr sz="3350" spc="-9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650" dirty="0">
                <a:solidFill>
                  <a:srgbClr val="18120E"/>
                </a:solidFill>
                <a:latin typeface="Trebuchet MS"/>
                <a:cs typeface="Trebuchet MS"/>
              </a:rPr>
              <a:t>in</a:t>
            </a:r>
            <a:r>
              <a:rPr sz="3350" spc="-9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430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3350" spc="-9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715" dirty="0">
                <a:solidFill>
                  <a:srgbClr val="18120E"/>
                </a:solidFill>
                <a:latin typeface="Trebuchet MS"/>
                <a:cs typeface="Trebuchet MS"/>
              </a:rPr>
              <a:t>last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120" dirty="0">
                <a:solidFill>
                  <a:srgbClr val="18120E"/>
                </a:solidFill>
                <a:latin typeface="Trebuchet MS"/>
                <a:cs typeface="Trebuchet MS"/>
              </a:rPr>
              <a:t>10</a:t>
            </a:r>
            <a:r>
              <a:rPr sz="3350" spc="-9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620" dirty="0">
                <a:solidFill>
                  <a:srgbClr val="18120E"/>
                </a:solidFill>
                <a:latin typeface="Trebuchet MS"/>
                <a:cs typeface="Trebuchet MS"/>
              </a:rPr>
              <a:t>years</a:t>
            </a:r>
            <a:r>
              <a:rPr sz="3350" spc="-9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690" dirty="0">
                <a:solidFill>
                  <a:srgbClr val="18120E"/>
                </a:solidFill>
                <a:latin typeface="Trebuchet MS"/>
                <a:cs typeface="Trebuchet MS"/>
              </a:rPr>
              <a:t>is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585" dirty="0">
                <a:solidFill>
                  <a:srgbClr val="18120E"/>
                </a:solidFill>
                <a:latin typeface="Trebuchet MS"/>
                <a:cs typeface="Trebuchet MS"/>
              </a:rPr>
              <a:t>about</a:t>
            </a:r>
            <a:endParaRPr sz="3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830"/>
              </a:spcBef>
            </a:pPr>
            <a:r>
              <a:rPr sz="4800" u="heavy" spc="409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50</a:t>
            </a:r>
            <a:r>
              <a:rPr sz="4800" u="heavy" spc="-150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 </a:t>
            </a:r>
            <a:r>
              <a:rPr sz="4800" u="heavy" spc="915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thousand</a:t>
            </a:r>
            <a:r>
              <a:rPr sz="4800" u="heavy" spc="-145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 </a:t>
            </a:r>
            <a:r>
              <a:rPr sz="4800" u="heavy" spc="1019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tons</a:t>
            </a:r>
            <a:r>
              <a:rPr sz="4800" u="heavy" spc="-150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 </a:t>
            </a:r>
            <a:r>
              <a:rPr sz="4800" u="heavy" spc="765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annually</a:t>
            </a:r>
            <a:r>
              <a:rPr sz="4800" u="none" spc="765" dirty="0">
                <a:solidFill>
                  <a:srgbClr val="6A8240"/>
                </a:solidFill>
                <a:latin typeface="Trebuchet MS"/>
                <a:cs typeface="Trebuchet MS"/>
              </a:rPr>
              <a:t>,</a:t>
            </a:r>
            <a:endParaRPr sz="48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665738" y="4285011"/>
            <a:ext cx="165100" cy="57150"/>
          </a:xfrm>
          <a:custGeom>
            <a:avLst/>
            <a:gdLst/>
            <a:ahLst/>
            <a:cxnLst/>
            <a:rect l="l" t="t" r="r" b="b"/>
            <a:pathLst>
              <a:path w="165100" h="57150">
                <a:moveTo>
                  <a:pt x="164752" y="57149"/>
                </a:moveTo>
                <a:lnTo>
                  <a:pt x="0" y="57149"/>
                </a:lnTo>
                <a:lnTo>
                  <a:pt x="0" y="0"/>
                </a:lnTo>
                <a:lnTo>
                  <a:pt x="164752" y="0"/>
                </a:lnTo>
                <a:lnTo>
                  <a:pt x="164752" y="57149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60460" y="5292273"/>
            <a:ext cx="10764520" cy="2074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450" spc="-3675" dirty="0">
                <a:solidFill>
                  <a:srgbClr val="6A8240"/>
                </a:solidFill>
                <a:latin typeface="Trebuchet MS"/>
                <a:cs typeface="Trebuchet MS"/>
              </a:rPr>
              <a:t>2</a:t>
            </a:r>
            <a:r>
              <a:rPr sz="3350" spc="385" dirty="0">
                <a:solidFill>
                  <a:srgbClr val="18120E"/>
                </a:solidFill>
                <a:latin typeface="Trebuchet MS"/>
                <a:cs typeface="Trebuchet MS"/>
              </a:rPr>
              <a:t>th</a:t>
            </a:r>
            <a:r>
              <a:rPr sz="3350" spc="390" dirty="0">
                <a:solidFill>
                  <a:srgbClr val="18120E"/>
                </a:solidFill>
                <a:latin typeface="Trebuchet MS"/>
                <a:cs typeface="Trebuchet MS"/>
              </a:rPr>
              <a:t>e</a:t>
            </a:r>
            <a:r>
              <a:rPr sz="3350" spc="-7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465" dirty="0">
                <a:solidFill>
                  <a:srgbClr val="18120E"/>
                </a:solidFill>
                <a:latin typeface="Trebuchet MS"/>
                <a:cs typeface="Trebuchet MS"/>
              </a:rPr>
              <a:t>number</a:t>
            </a:r>
            <a:r>
              <a:rPr sz="3350" spc="-7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755" dirty="0">
                <a:solidFill>
                  <a:srgbClr val="18120E"/>
                </a:solidFill>
                <a:latin typeface="Trebuchet MS"/>
                <a:cs typeface="Trebuchet MS"/>
              </a:rPr>
              <a:t>of</a:t>
            </a:r>
            <a:r>
              <a:rPr sz="3350" spc="-7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540" dirty="0">
                <a:solidFill>
                  <a:srgbClr val="18120E"/>
                </a:solidFill>
                <a:latin typeface="Trebuchet MS"/>
                <a:cs typeface="Trebuchet MS"/>
              </a:rPr>
              <a:t>establishments</a:t>
            </a:r>
            <a:r>
              <a:rPr sz="3350" spc="-7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790" dirty="0">
                <a:solidFill>
                  <a:srgbClr val="18120E"/>
                </a:solidFill>
                <a:latin typeface="Trebuchet MS"/>
                <a:cs typeface="Trebuchet MS"/>
              </a:rPr>
              <a:t>working</a:t>
            </a:r>
            <a:r>
              <a:rPr sz="3350" spc="-7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630" dirty="0">
                <a:solidFill>
                  <a:srgbClr val="18120E"/>
                </a:solidFill>
                <a:latin typeface="Trebuchet MS"/>
                <a:cs typeface="Trebuchet MS"/>
              </a:rPr>
              <a:t>in</a:t>
            </a:r>
            <a:endParaRPr sz="335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80241" y="7100604"/>
            <a:ext cx="10086340" cy="140335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3350" spc="434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3350" spc="-9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540" dirty="0">
                <a:solidFill>
                  <a:srgbClr val="18120E"/>
                </a:solidFill>
                <a:latin typeface="Trebuchet MS"/>
                <a:cs typeface="Trebuchet MS"/>
              </a:rPr>
              <a:t>field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755" dirty="0">
                <a:solidFill>
                  <a:srgbClr val="18120E"/>
                </a:solidFill>
                <a:latin typeface="Trebuchet MS"/>
                <a:cs typeface="Trebuchet MS"/>
              </a:rPr>
              <a:t>of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425" dirty="0">
                <a:solidFill>
                  <a:srgbClr val="18120E"/>
                </a:solidFill>
                <a:latin typeface="Trebuchet MS"/>
                <a:cs typeface="Trebuchet MS"/>
              </a:rPr>
              <a:t>peat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655" dirty="0">
                <a:solidFill>
                  <a:srgbClr val="18120E"/>
                </a:solidFill>
                <a:latin typeface="Trebuchet MS"/>
                <a:cs typeface="Trebuchet MS"/>
              </a:rPr>
              <a:t>in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525" dirty="0">
                <a:solidFill>
                  <a:srgbClr val="18120E"/>
                </a:solidFill>
                <a:latin typeface="Trebuchet MS"/>
                <a:cs typeface="Trebuchet MS"/>
              </a:rPr>
              <a:t>Palestine</a:t>
            </a:r>
            <a:r>
              <a:rPr sz="3350" spc="-8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3350" spc="670" dirty="0">
                <a:solidFill>
                  <a:srgbClr val="18120E"/>
                </a:solidFill>
                <a:latin typeface="Trebuchet MS"/>
                <a:cs typeface="Trebuchet MS"/>
              </a:rPr>
              <a:t>is</a:t>
            </a:r>
            <a:endParaRPr sz="33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4550" u="heavy" spc="985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only</a:t>
            </a:r>
            <a:r>
              <a:rPr sz="4550" u="heavy" spc="-120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 </a:t>
            </a:r>
            <a:r>
              <a:rPr sz="4550" u="heavy" spc="805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about</a:t>
            </a:r>
            <a:r>
              <a:rPr sz="4550" u="heavy" spc="-120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 </a:t>
            </a:r>
            <a:r>
              <a:rPr sz="4550" u="heavy" spc="160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10</a:t>
            </a:r>
            <a:r>
              <a:rPr sz="4550" u="heavy" spc="-120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 </a:t>
            </a:r>
            <a:r>
              <a:rPr sz="4550" u="heavy" spc="640" dirty="0">
                <a:solidFill>
                  <a:srgbClr val="6A8240"/>
                </a:solidFill>
                <a:uFill>
                  <a:solidFill>
                    <a:srgbClr val="6A8240"/>
                  </a:solidFill>
                </a:uFill>
                <a:latin typeface="Trebuchet MS"/>
                <a:cs typeface="Trebuchet MS"/>
              </a:rPr>
              <a:t>establishments.</a:t>
            </a:r>
            <a:endParaRPr sz="45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71640"/>
            <a:ext cx="12818745" cy="1205865"/>
          </a:xfrm>
          <a:custGeom>
            <a:avLst/>
            <a:gdLst/>
            <a:ahLst/>
            <a:cxnLst/>
            <a:rect l="l" t="t" r="r" b="b"/>
            <a:pathLst>
              <a:path w="12818745" h="1205864">
                <a:moveTo>
                  <a:pt x="12407675" y="1205507"/>
                </a:moveTo>
                <a:lnTo>
                  <a:pt x="0" y="1205507"/>
                </a:lnTo>
                <a:lnTo>
                  <a:pt x="0" y="0"/>
                </a:lnTo>
                <a:lnTo>
                  <a:pt x="12348350" y="0"/>
                </a:lnTo>
                <a:lnTo>
                  <a:pt x="12396363" y="2377"/>
                </a:lnTo>
                <a:lnTo>
                  <a:pt x="12443562" y="9420"/>
                </a:lnTo>
                <a:lnTo>
                  <a:pt x="12489630" y="20997"/>
                </a:lnTo>
                <a:lnTo>
                  <a:pt x="12534248" y="36977"/>
                </a:lnTo>
                <a:lnTo>
                  <a:pt x="12577097" y="57227"/>
                </a:lnTo>
                <a:lnTo>
                  <a:pt x="12617858" y="81615"/>
                </a:lnTo>
                <a:lnTo>
                  <a:pt x="12656214" y="110010"/>
                </a:lnTo>
                <a:lnTo>
                  <a:pt x="12691845" y="142280"/>
                </a:lnTo>
                <a:lnTo>
                  <a:pt x="12724114" y="177911"/>
                </a:lnTo>
                <a:lnTo>
                  <a:pt x="12752509" y="216266"/>
                </a:lnTo>
                <a:lnTo>
                  <a:pt x="12776898" y="257028"/>
                </a:lnTo>
                <a:lnTo>
                  <a:pt x="12797148" y="299876"/>
                </a:lnTo>
                <a:lnTo>
                  <a:pt x="12813127" y="344494"/>
                </a:lnTo>
                <a:lnTo>
                  <a:pt x="12818283" y="365010"/>
                </a:lnTo>
                <a:lnTo>
                  <a:pt x="12818283" y="844562"/>
                </a:lnTo>
                <a:lnTo>
                  <a:pt x="12797148" y="909695"/>
                </a:lnTo>
                <a:lnTo>
                  <a:pt x="12776898" y="952544"/>
                </a:lnTo>
                <a:lnTo>
                  <a:pt x="12752509" y="993306"/>
                </a:lnTo>
                <a:lnTo>
                  <a:pt x="12724114" y="1031661"/>
                </a:lnTo>
                <a:lnTo>
                  <a:pt x="12691845" y="1067292"/>
                </a:lnTo>
                <a:lnTo>
                  <a:pt x="12656214" y="1099562"/>
                </a:lnTo>
                <a:lnTo>
                  <a:pt x="12617858" y="1127956"/>
                </a:lnTo>
                <a:lnTo>
                  <a:pt x="12577097" y="1152345"/>
                </a:lnTo>
                <a:lnTo>
                  <a:pt x="12534248" y="1172595"/>
                </a:lnTo>
                <a:lnTo>
                  <a:pt x="12489630" y="1188575"/>
                </a:lnTo>
                <a:lnTo>
                  <a:pt x="12443562" y="1200152"/>
                </a:lnTo>
                <a:lnTo>
                  <a:pt x="12407675" y="1205507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75276" y="3972554"/>
            <a:ext cx="6736715" cy="3027680"/>
          </a:xfrm>
          <a:custGeom>
            <a:avLst/>
            <a:gdLst/>
            <a:ahLst/>
            <a:cxnLst/>
            <a:rect l="l" t="t" r="r" b="b"/>
            <a:pathLst>
              <a:path w="6736715" h="3027679">
                <a:moveTo>
                  <a:pt x="6250601" y="3027362"/>
                </a:moveTo>
                <a:lnTo>
                  <a:pt x="485774" y="3027362"/>
                </a:lnTo>
                <a:lnTo>
                  <a:pt x="437762" y="3024985"/>
                </a:lnTo>
                <a:lnTo>
                  <a:pt x="390562" y="3017941"/>
                </a:lnTo>
                <a:lnTo>
                  <a:pt x="344494" y="3006364"/>
                </a:lnTo>
                <a:lnTo>
                  <a:pt x="299876" y="2990384"/>
                </a:lnTo>
                <a:lnTo>
                  <a:pt x="257028" y="2970135"/>
                </a:lnTo>
                <a:lnTo>
                  <a:pt x="216266" y="2945746"/>
                </a:lnTo>
                <a:lnTo>
                  <a:pt x="177911" y="2917351"/>
                </a:lnTo>
                <a:lnTo>
                  <a:pt x="142280" y="2885082"/>
                </a:lnTo>
                <a:lnTo>
                  <a:pt x="110010" y="2849451"/>
                </a:lnTo>
                <a:lnTo>
                  <a:pt x="81615" y="2811096"/>
                </a:lnTo>
                <a:lnTo>
                  <a:pt x="57227" y="2770334"/>
                </a:lnTo>
                <a:lnTo>
                  <a:pt x="36977" y="2727485"/>
                </a:lnTo>
                <a:lnTo>
                  <a:pt x="20997" y="2682868"/>
                </a:lnTo>
                <a:lnTo>
                  <a:pt x="9420" y="2636800"/>
                </a:lnTo>
                <a:lnTo>
                  <a:pt x="2377" y="2589600"/>
                </a:lnTo>
                <a:lnTo>
                  <a:pt x="0" y="2541587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6250601" y="0"/>
                </a:lnTo>
                <a:lnTo>
                  <a:pt x="6298614" y="2377"/>
                </a:lnTo>
                <a:lnTo>
                  <a:pt x="6345814" y="9420"/>
                </a:lnTo>
                <a:lnTo>
                  <a:pt x="6391882" y="20997"/>
                </a:lnTo>
                <a:lnTo>
                  <a:pt x="6436500" y="36977"/>
                </a:lnTo>
                <a:lnTo>
                  <a:pt x="6479349" y="57227"/>
                </a:lnTo>
                <a:lnTo>
                  <a:pt x="6520110" y="81615"/>
                </a:lnTo>
                <a:lnTo>
                  <a:pt x="6558465" y="110010"/>
                </a:lnTo>
                <a:lnTo>
                  <a:pt x="6594096" y="142280"/>
                </a:lnTo>
                <a:lnTo>
                  <a:pt x="6626366" y="177911"/>
                </a:lnTo>
                <a:lnTo>
                  <a:pt x="6654760" y="216266"/>
                </a:lnTo>
                <a:lnTo>
                  <a:pt x="6679149" y="257028"/>
                </a:lnTo>
                <a:lnTo>
                  <a:pt x="6699399" y="299876"/>
                </a:lnTo>
                <a:lnTo>
                  <a:pt x="6715379" y="344494"/>
                </a:lnTo>
                <a:lnTo>
                  <a:pt x="6726956" y="390562"/>
                </a:lnTo>
                <a:lnTo>
                  <a:pt x="6733999" y="437762"/>
                </a:lnTo>
                <a:lnTo>
                  <a:pt x="6736376" y="485774"/>
                </a:lnTo>
                <a:lnTo>
                  <a:pt x="6736376" y="2541587"/>
                </a:lnTo>
                <a:lnTo>
                  <a:pt x="6733999" y="2589600"/>
                </a:lnTo>
                <a:lnTo>
                  <a:pt x="6726956" y="2636800"/>
                </a:lnTo>
                <a:lnTo>
                  <a:pt x="6715379" y="2682868"/>
                </a:lnTo>
                <a:lnTo>
                  <a:pt x="6699399" y="2727485"/>
                </a:lnTo>
                <a:lnTo>
                  <a:pt x="6679149" y="2770334"/>
                </a:lnTo>
                <a:lnTo>
                  <a:pt x="6654760" y="2811096"/>
                </a:lnTo>
                <a:lnTo>
                  <a:pt x="6626366" y="2849451"/>
                </a:lnTo>
                <a:lnTo>
                  <a:pt x="6594096" y="2885082"/>
                </a:lnTo>
                <a:lnTo>
                  <a:pt x="6558465" y="2917351"/>
                </a:lnTo>
                <a:lnTo>
                  <a:pt x="6520110" y="2945746"/>
                </a:lnTo>
                <a:lnTo>
                  <a:pt x="6479349" y="2970135"/>
                </a:lnTo>
                <a:lnTo>
                  <a:pt x="6436500" y="2990384"/>
                </a:lnTo>
                <a:lnTo>
                  <a:pt x="6391882" y="3006364"/>
                </a:lnTo>
                <a:lnTo>
                  <a:pt x="6345814" y="3017941"/>
                </a:lnTo>
                <a:lnTo>
                  <a:pt x="6298614" y="3024985"/>
                </a:lnTo>
                <a:lnTo>
                  <a:pt x="6250601" y="3027362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3847" y="2967626"/>
            <a:ext cx="95250" cy="9524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229839" y="2746633"/>
            <a:ext cx="3695065" cy="2425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2300" spc="135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395" dirty="0">
                <a:solidFill>
                  <a:srgbClr val="18120E"/>
                </a:solidFill>
                <a:latin typeface="Trebuchet MS"/>
                <a:cs typeface="Trebuchet MS"/>
              </a:rPr>
              <a:t>quantity</a:t>
            </a:r>
            <a:r>
              <a:rPr sz="230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500" dirty="0">
                <a:solidFill>
                  <a:srgbClr val="18120E"/>
                </a:solidFill>
                <a:latin typeface="Trebuchet MS"/>
                <a:cs typeface="Trebuchet MS"/>
              </a:rPr>
              <a:t>of</a:t>
            </a:r>
            <a:r>
              <a:rPr sz="230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390" dirty="0">
                <a:solidFill>
                  <a:srgbClr val="18120E"/>
                </a:solidFill>
                <a:latin typeface="Trebuchet MS"/>
                <a:cs typeface="Trebuchet MS"/>
              </a:rPr>
              <a:t>olive </a:t>
            </a:r>
            <a:r>
              <a:rPr sz="2300" spc="270" dirty="0">
                <a:solidFill>
                  <a:srgbClr val="18120E"/>
                </a:solidFill>
                <a:latin typeface="Trebuchet MS"/>
                <a:cs typeface="Trebuchet MS"/>
              </a:rPr>
              <a:t>peat</a:t>
            </a:r>
            <a:r>
              <a:rPr sz="230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00" dirty="0">
                <a:solidFill>
                  <a:srgbClr val="18120E"/>
                </a:solidFill>
                <a:latin typeface="Trebuchet MS"/>
                <a:cs typeface="Trebuchet MS"/>
              </a:rPr>
              <a:t>produced</a:t>
            </a:r>
            <a:r>
              <a:rPr sz="230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270" dirty="0">
                <a:solidFill>
                  <a:srgbClr val="18120E"/>
                </a:solidFill>
                <a:latin typeface="Trebuchet MS"/>
                <a:cs typeface="Trebuchet MS"/>
              </a:rPr>
              <a:t>makes </a:t>
            </a:r>
            <a:r>
              <a:rPr sz="2300" spc="375" dirty="0">
                <a:solidFill>
                  <a:srgbClr val="18120E"/>
                </a:solidFill>
                <a:latin typeface="Trebuchet MS"/>
                <a:cs typeface="Trebuchet MS"/>
              </a:rPr>
              <a:t>it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275" dirty="0">
                <a:solidFill>
                  <a:srgbClr val="18120E"/>
                </a:solidFill>
                <a:latin typeface="Trebuchet MS"/>
                <a:cs typeface="Trebuchet MS"/>
              </a:rPr>
              <a:t>the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370" dirty="0">
                <a:solidFill>
                  <a:srgbClr val="18120E"/>
                </a:solidFill>
                <a:latin typeface="Trebuchet MS"/>
                <a:cs typeface="Trebuchet MS"/>
              </a:rPr>
              <a:t>most</a:t>
            </a:r>
            <a:r>
              <a:rPr sz="230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380" dirty="0">
                <a:solidFill>
                  <a:srgbClr val="18120E"/>
                </a:solidFill>
                <a:latin typeface="Trebuchet MS"/>
                <a:cs typeface="Trebuchet MS"/>
              </a:rPr>
              <a:t>important </a:t>
            </a:r>
            <a:r>
              <a:rPr sz="2300" spc="495" dirty="0">
                <a:solidFill>
                  <a:srgbClr val="18120E"/>
                </a:solidFill>
                <a:latin typeface="Trebuchet MS"/>
                <a:cs typeface="Trebuchet MS"/>
              </a:rPr>
              <a:t>agricultural</a:t>
            </a:r>
            <a:r>
              <a:rPr sz="230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175" dirty="0">
                <a:solidFill>
                  <a:srgbClr val="18120E"/>
                </a:solidFill>
                <a:latin typeface="Trebuchet MS"/>
                <a:cs typeface="Trebuchet MS"/>
              </a:rPr>
              <a:t>by- </a:t>
            </a:r>
            <a:r>
              <a:rPr sz="2300" spc="450" dirty="0">
                <a:solidFill>
                  <a:srgbClr val="18120E"/>
                </a:solidFill>
                <a:latin typeface="Trebuchet MS"/>
                <a:cs typeface="Trebuchet MS"/>
              </a:rPr>
              <a:t>product</a:t>
            </a:r>
            <a:r>
              <a:rPr sz="2300" spc="-7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25" dirty="0">
                <a:solidFill>
                  <a:srgbClr val="18120E"/>
                </a:solidFill>
                <a:latin typeface="Trebuchet MS"/>
                <a:cs typeface="Trebuchet MS"/>
              </a:rPr>
              <a:t>in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250" dirty="0">
                <a:solidFill>
                  <a:srgbClr val="18120E"/>
                </a:solidFill>
                <a:latin typeface="Trebuchet MS"/>
                <a:cs typeface="Trebuchet MS"/>
              </a:rPr>
              <a:t>the </a:t>
            </a:r>
            <a:r>
              <a:rPr sz="2300" spc="380" dirty="0">
                <a:solidFill>
                  <a:srgbClr val="18120E"/>
                </a:solidFill>
                <a:latin typeface="Trebuchet MS"/>
                <a:cs typeface="Trebuchet MS"/>
              </a:rPr>
              <a:t>country.</a:t>
            </a:r>
            <a:endParaRPr sz="2300">
              <a:latin typeface="Trebuchet MS"/>
              <a:cs typeface="Trebuchet M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772799" y="2771901"/>
            <a:ext cx="1560195" cy="826135"/>
          </a:xfrm>
          <a:custGeom>
            <a:avLst/>
            <a:gdLst/>
            <a:ahLst/>
            <a:cxnLst/>
            <a:rect l="l" t="t" r="r" b="b"/>
            <a:pathLst>
              <a:path w="1560195" h="826135">
                <a:moveTo>
                  <a:pt x="1560093" y="757529"/>
                </a:moveTo>
                <a:lnTo>
                  <a:pt x="1559318" y="749935"/>
                </a:lnTo>
                <a:lnTo>
                  <a:pt x="1558925" y="742530"/>
                </a:lnTo>
                <a:lnTo>
                  <a:pt x="1558544" y="742340"/>
                </a:lnTo>
                <a:lnTo>
                  <a:pt x="1556918" y="722769"/>
                </a:lnTo>
                <a:lnTo>
                  <a:pt x="1554949" y="707351"/>
                </a:lnTo>
                <a:lnTo>
                  <a:pt x="1554759" y="702945"/>
                </a:lnTo>
                <a:lnTo>
                  <a:pt x="1552041" y="684237"/>
                </a:lnTo>
                <a:lnTo>
                  <a:pt x="1549501" y="665645"/>
                </a:lnTo>
                <a:lnTo>
                  <a:pt x="1547876" y="646087"/>
                </a:lnTo>
                <a:lnTo>
                  <a:pt x="1541995" y="595528"/>
                </a:lnTo>
                <a:lnTo>
                  <a:pt x="1531251" y="546696"/>
                </a:lnTo>
                <a:lnTo>
                  <a:pt x="1512582" y="500837"/>
                </a:lnTo>
                <a:lnTo>
                  <a:pt x="1484147" y="456984"/>
                </a:lnTo>
                <a:lnTo>
                  <a:pt x="1464106" y="469353"/>
                </a:lnTo>
                <a:lnTo>
                  <a:pt x="1451521" y="485686"/>
                </a:lnTo>
                <a:lnTo>
                  <a:pt x="1446504" y="506031"/>
                </a:lnTo>
                <a:lnTo>
                  <a:pt x="1449108" y="530415"/>
                </a:lnTo>
                <a:lnTo>
                  <a:pt x="1448231" y="542886"/>
                </a:lnTo>
                <a:lnTo>
                  <a:pt x="1449044" y="554824"/>
                </a:lnTo>
                <a:lnTo>
                  <a:pt x="1450746" y="567232"/>
                </a:lnTo>
                <a:lnTo>
                  <a:pt x="1453108" y="579983"/>
                </a:lnTo>
                <a:lnTo>
                  <a:pt x="1457083" y="597916"/>
                </a:lnTo>
                <a:lnTo>
                  <a:pt x="1460474" y="615518"/>
                </a:lnTo>
                <a:lnTo>
                  <a:pt x="1462379" y="633780"/>
                </a:lnTo>
                <a:lnTo>
                  <a:pt x="1462532" y="652564"/>
                </a:lnTo>
                <a:lnTo>
                  <a:pt x="1464322" y="653503"/>
                </a:lnTo>
                <a:lnTo>
                  <a:pt x="1464195" y="656310"/>
                </a:lnTo>
                <a:lnTo>
                  <a:pt x="1461973" y="656577"/>
                </a:lnTo>
                <a:lnTo>
                  <a:pt x="1459369" y="656640"/>
                </a:lnTo>
                <a:lnTo>
                  <a:pt x="1457236" y="654062"/>
                </a:lnTo>
                <a:lnTo>
                  <a:pt x="1454785" y="652754"/>
                </a:lnTo>
                <a:lnTo>
                  <a:pt x="1453984" y="650900"/>
                </a:lnTo>
                <a:lnTo>
                  <a:pt x="1453832" y="647941"/>
                </a:lnTo>
                <a:lnTo>
                  <a:pt x="1453045" y="646087"/>
                </a:lnTo>
                <a:lnTo>
                  <a:pt x="1425994" y="607288"/>
                </a:lnTo>
                <a:lnTo>
                  <a:pt x="1371206" y="530771"/>
                </a:lnTo>
                <a:lnTo>
                  <a:pt x="1350416" y="502742"/>
                </a:lnTo>
                <a:lnTo>
                  <a:pt x="1350416" y="621817"/>
                </a:lnTo>
                <a:lnTo>
                  <a:pt x="313588" y="71577"/>
                </a:lnTo>
                <a:lnTo>
                  <a:pt x="314985" y="71437"/>
                </a:lnTo>
                <a:lnTo>
                  <a:pt x="315810" y="70650"/>
                </a:lnTo>
                <a:lnTo>
                  <a:pt x="316928" y="70472"/>
                </a:lnTo>
                <a:lnTo>
                  <a:pt x="316318" y="70154"/>
                </a:lnTo>
                <a:lnTo>
                  <a:pt x="316928" y="70472"/>
                </a:lnTo>
                <a:lnTo>
                  <a:pt x="319430" y="71793"/>
                </a:lnTo>
                <a:lnTo>
                  <a:pt x="321703" y="71564"/>
                </a:lnTo>
                <a:lnTo>
                  <a:pt x="323735" y="69761"/>
                </a:lnTo>
                <a:lnTo>
                  <a:pt x="326186" y="71069"/>
                </a:lnTo>
                <a:lnTo>
                  <a:pt x="328447" y="70827"/>
                </a:lnTo>
                <a:lnTo>
                  <a:pt x="330479" y="69037"/>
                </a:lnTo>
                <a:lnTo>
                  <a:pt x="332930" y="70332"/>
                </a:lnTo>
                <a:lnTo>
                  <a:pt x="335203" y="70104"/>
                </a:lnTo>
                <a:lnTo>
                  <a:pt x="337286" y="68326"/>
                </a:lnTo>
                <a:lnTo>
                  <a:pt x="340601" y="70091"/>
                </a:lnTo>
                <a:lnTo>
                  <a:pt x="342061" y="69430"/>
                </a:lnTo>
                <a:lnTo>
                  <a:pt x="344144" y="67652"/>
                </a:lnTo>
                <a:lnTo>
                  <a:pt x="346544" y="68935"/>
                </a:lnTo>
                <a:lnTo>
                  <a:pt x="348869" y="68719"/>
                </a:lnTo>
                <a:lnTo>
                  <a:pt x="351002" y="66979"/>
                </a:lnTo>
                <a:lnTo>
                  <a:pt x="353352" y="68224"/>
                </a:lnTo>
                <a:lnTo>
                  <a:pt x="355676" y="68021"/>
                </a:lnTo>
                <a:lnTo>
                  <a:pt x="357860" y="66306"/>
                </a:lnTo>
                <a:lnTo>
                  <a:pt x="361543" y="68262"/>
                </a:lnTo>
                <a:lnTo>
                  <a:pt x="363029" y="67614"/>
                </a:lnTo>
                <a:lnTo>
                  <a:pt x="364236" y="66814"/>
                </a:lnTo>
                <a:lnTo>
                  <a:pt x="366979" y="66827"/>
                </a:lnTo>
                <a:lnTo>
                  <a:pt x="505053" y="66789"/>
                </a:lnTo>
                <a:lnTo>
                  <a:pt x="558317" y="73482"/>
                </a:lnTo>
                <a:lnTo>
                  <a:pt x="611555" y="81610"/>
                </a:lnTo>
                <a:lnTo>
                  <a:pt x="664286" y="92341"/>
                </a:lnTo>
                <a:lnTo>
                  <a:pt x="716572" y="105714"/>
                </a:lnTo>
                <a:lnTo>
                  <a:pt x="717651" y="107721"/>
                </a:lnTo>
                <a:lnTo>
                  <a:pt x="719340" y="110058"/>
                </a:lnTo>
                <a:lnTo>
                  <a:pt x="719861" y="111772"/>
                </a:lnTo>
                <a:lnTo>
                  <a:pt x="720547" y="113576"/>
                </a:lnTo>
                <a:lnTo>
                  <a:pt x="719683" y="114554"/>
                </a:lnTo>
                <a:lnTo>
                  <a:pt x="704989" y="113944"/>
                </a:lnTo>
                <a:lnTo>
                  <a:pt x="710730" y="116992"/>
                </a:lnTo>
                <a:lnTo>
                  <a:pt x="711276" y="120154"/>
                </a:lnTo>
                <a:lnTo>
                  <a:pt x="727798" y="124612"/>
                </a:lnTo>
                <a:lnTo>
                  <a:pt x="743940" y="130302"/>
                </a:lnTo>
                <a:lnTo>
                  <a:pt x="775703" y="142836"/>
                </a:lnTo>
                <a:lnTo>
                  <a:pt x="780313" y="143852"/>
                </a:lnTo>
                <a:lnTo>
                  <a:pt x="784123" y="147307"/>
                </a:lnTo>
                <a:lnTo>
                  <a:pt x="786142" y="146951"/>
                </a:lnTo>
                <a:lnTo>
                  <a:pt x="789470" y="145834"/>
                </a:lnTo>
                <a:lnTo>
                  <a:pt x="790155" y="147637"/>
                </a:lnTo>
                <a:lnTo>
                  <a:pt x="793203" y="147828"/>
                </a:lnTo>
                <a:lnTo>
                  <a:pt x="796239" y="150863"/>
                </a:lnTo>
                <a:lnTo>
                  <a:pt x="799757" y="152730"/>
                </a:lnTo>
                <a:lnTo>
                  <a:pt x="801941" y="152450"/>
                </a:lnTo>
                <a:lnTo>
                  <a:pt x="804113" y="152184"/>
                </a:lnTo>
                <a:lnTo>
                  <a:pt x="814031" y="160312"/>
                </a:lnTo>
                <a:lnTo>
                  <a:pt x="817778" y="159423"/>
                </a:lnTo>
                <a:lnTo>
                  <a:pt x="820940" y="159664"/>
                </a:lnTo>
                <a:lnTo>
                  <a:pt x="831519" y="168148"/>
                </a:lnTo>
                <a:lnTo>
                  <a:pt x="836460" y="167906"/>
                </a:lnTo>
                <a:lnTo>
                  <a:pt x="838936" y="167779"/>
                </a:lnTo>
                <a:lnTo>
                  <a:pt x="850061" y="176555"/>
                </a:lnTo>
                <a:lnTo>
                  <a:pt x="856234" y="176949"/>
                </a:lnTo>
                <a:lnTo>
                  <a:pt x="857821" y="176364"/>
                </a:lnTo>
                <a:lnTo>
                  <a:pt x="880808" y="190004"/>
                </a:lnTo>
                <a:lnTo>
                  <a:pt x="904392" y="202514"/>
                </a:lnTo>
                <a:lnTo>
                  <a:pt x="927392" y="216154"/>
                </a:lnTo>
                <a:lnTo>
                  <a:pt x="950976" y="228676"/>
                </a:lnTo>
                <a:lnTo>
                  <a:pt x="993025" y="255295"/>
                </a:lnTo>
                <a:lnTo>
                  <a:pt x="1034097" y="282854"/>
                </a:lnTo>
                <a:lnTo>
                  <a:pt x="1073035" y="313575"/>
                </a:lnTo>
                <a:lnTo>
                  <a:pt x="1111008" y="345236"/>
                </a:lnTo>
                <a:lnTo>
                  <a:pt x="1147432" y="378942"/>
                </a:lnTo>
                <a:lnTo>
                  <a:pt x="1182928" y="413600"/>
                </a:lnTo>
                <a:lnTo>
                  <a:pt x="1194155" y="423862"/>
                </a:lnTo>
                <a:lnTo>
                  <a:pt x="1204912" y="435330"/>
                </a:lnTo>
                <a:lnTo>
                  <a:pt x="1277937" y="525843"/>
                </a:lnTo>
                <a:lnTo>
                  <a:pt x="1316888" y="576707"/>
                </a:lnTo>
                <a:lnTo>
                  <a:pt x="1335976" y="602653"/>
                </a:lnTo>
                <a:lnTo>
                  <a:pt x="1350416" y="621817"/>
                </a:lnTo>
                <a:lnTo>
                  <a:pt x="1350416" y="502742"/>
                </a:lnTo>
                <a:lnTo>
                  <a:pt x="1343063" y="492823"/>
                </a:lnTo>
                <a:lnTo>
                  <a:pt x="1276591" y="408673"/>
                </a:lnTo>
                <a:lnTo>
                  <a:pt x="1241526" y="368490"/>
                </a:lnTo>
                <a:lnTo>
                  <a:pt x="1204709" y="330263"/>
                </a:lnTo>
                <a:lnTo>
                  <a:pt x="1166647" y="292811"/>
                </a:lnTo>
                <a:lnTo>
                  <a:pt x="1126642" y="257200"/>
                </a:lnTo>
                <a:lnTo>
                  <a:pt x="1088034" y="226644"/>
                </a:lnTo>
                <a:lnTo>
                  <a:pt x="1048969" y="197294"/>
                </a:lnTo>
                <a:lnTo>
                  <a:pt x="1008875" y="170256"/>
                </a:lnTo>
                <a:lnTo>
                  <a:pt x="968336" y="144437"/>
                </a:lnTo>
                <a:lnTo>
                  <a:pt x="926782" y="120942"/>
                </a:lnTo>
                <a:lnTo>
                  <a:pt x="884186" y="99771"/>
                </a:lnTo>
                <a:lnTo>
                  <a:pt x="840574" y="80937"/>
                </a:lnTo>
                <a:lnTo>
                  <a:pt x="796531" y="63322"/>
                </a:lnTo>
                <a:lnTo>
                  <a:pt x="751471" y="48031"/>
                </a:lnTo>
                <a:lnTo>
                  <a:pt x="705980" y="33959"/>
                </a:lnTo>
                <a:lnTo>
                  <a:pt x="658888" y="23342"/>
                </a:lnTo>
                <a:lnTo>
                  <a:pt x="611378" y="13944"/>
                </a:lnTo>
                <a:lnTo>
                  <a:pt x="562851" y="6883"/>
                </a:lnTo>
                <a:lnTo>
                  <a:pt x="513334" y="2159"/>
                </a:lnTo>
                <a:lnTo>
                  <a:pt x="463181" y="0"/>
                </a:lnTo>
                <a:lnTo>
                  <a:pt x="413042" y="698"/>
                </a:lnTo>
                <a:lnTo>
                  <a:pt x="364451" y="3124"/>
                </a:lnTo>
                <a:lnTo>
                  <a:pt x="364451" y="65493"/>
                </a:lnTo>
                <a:lnTo>
                  <a:pt x="363905" y="66649"/>
                </a:lnTo>
                <a:lnTo>
                  <a:pt x="363778" y="65138"/>
                </a:lnTo>
                <a:lnTo>
                  <a:pt x="364451" y="65493"/>
                </a:lnTo>
                <a:lnTo>
                  <a:pt x="364451" y="3124"/>
                </a:lnTo>
                <a:lnTo>
                  <a:pt x="363499" y="3162"/>
                </a:lnTo>
                <a:lnTo>
                  <a:pt x="314591" y="7404"/>
                </a:lnTo>
                <a:lnTo>
                  <a:pt x="301828" y="9271"/>
                </a:lnTo>
                <a:lnTo>
                  <a:pt x="301828" y="66776"/>
                </a:lnTo>
                <a:lnTo>
                  <a:pt x="289674" y="60325"/>
                </a:lnTo>
                <a:lnTo>
                  <a:pt x="290106" y="60540"/>
                </a:lnTo>
                <a:lnTo>
                  <a:pt x="301828" y="66776"/>
                </a:lnTo>
                <a:lnTo>
                  <a:pt x="301828" y="9271"/>
                </a:lnTo>
                <a:lnTo>
                  <a:pt x="294944" y="10274"/>
                </a:lnTo>
                <a:lnTo>
                  <a:pt x="294944" y="58813"/>
                </a:lnTo>
                <a:lnTo>
                  <a:pt x="293585" y="59512"/>
                </a:lnTo>
                <a:lnTo>
                  <a:pt x="294563" y="58597"/>
                </a:lnTo>
                <a:lnTo>
                  <a:pt x="294944" y="58813"/>
                </a:lnTo>
                <a:lnTo>
                  <a:pt x="294944" y="10274"/>
                </a:lnTo>
                <a:lnTo>
                  <a:pt x="290245" y="10972"/>
                </a:lnTo>
                <a:lnTo>
                  <a:pt x="290245" y="59194"/>
                </a:lnTo>
                <a:lnTo>
                  <a:pt x="289382" y="60159"/>
                </a:lnTo>
                <a:lnTo>
                  <a:pt x="289217" y="60071"/>
                </a:lnTo>
                <a:lnTo>
                  <a:pt x="289306" y="58686"/>
                </a:lnTo>
                <a:lnTo>
                  <a:pt x="290245" y="59194"/>
                </a:lnTo>
                <a:lnTo>
                  <a:pt x="290245" y="10972"/>
                </a:lnTo>
                <a:lnTo>
                  <a:pt x="265734" y="14541"/>
                </a:lnTo>
                <a:lnTo>
                  <a:pt x="216954" y="24599"/>
                </a:lnTo>
                <a:lnTo>
                  <a:pt x="168859" y="36461"/>
                </a:lnTo>
                <a:lnTo>
                  <a:pt x="133210" y="47447"/>
                </a:lnTo>
                <a:lnTo>
                  <a:pt x="133210" y="112433"/>
                </a:lnTo>
                <a:lnTo>
                  <a:pt x="132067" y="113258"/>
                </a:lnTo>
                <a:lnTo>
                  <a:pt x="133210" y="112433"/>
                </a:lnTo>
                <a:lnTo>
                  <a:pt x="133210" y="47447"/>
                </a:lnTo>
                <a:lnTo>
                  <a:pt x="94576" y="60299"/>
                </a:lnTo>
                <a:lnTo>
                  <a:pt x="42989" y="83235"/>
                </a:lnTo>
                <a:lnTo>
                  <a:pt x="4533" y="108839"/>
                </a:lnTo>
                <a:lnTo>
                  <a:pt x="1397" y="117246"/>
                </a:lnTo>
                <a:lnTo>
                  <a:pt x="2400" y="127838"/>
                </a:lnTo>
                <a:lnTo>
                  <a:pt x="0" y="135191"/>
                </a:lnTo>
                <a:lnTo>
                  <a:pt x="8699" y="135496"/>
                </a:lnTo>
                <a:lnTo>
                  <a:pt x="9931" y="140462"/>
                </a:lnTo>
                <a:lnTo>
                  <a:pt x="8826" y="141312"/>
                </a:lnTo>
                <a:lnTo>
                  <a:pt x="7759" y="143624"/>
                </a:lnTo>
                <a:lnTo>
                  <a:pt x="8534" y="144030"/>
                </a:lnTo>
                <a:lnTo>
                  <a:pt x="5588" y="152539"/>
                </a:lnTo>
                <a:lnTo>
                  <a:pt x="14325" y="155740"/>
                </a:lnTo>
                <a:lnTo>
                  <a:pt x="16205" y="163918"/>
                </a:lnTo>
                <a:lnTo>
                  <a:pt x="22339" y="159981"/>
                </a:lnTo>
                <a:lnTo>
                  <a:pt x="30924" y="154482"/>
                </a:lnTo>
                <a:lnTo>
                  <a:pt x="37782" y="150926"/>
                </a:lnTo>
                <a:lnTo>
                  <a:pt x="46380" y="146862"/>
                </a:lnTo>
                <a:lnTo>
                  <a:pt x="62344" y="139522"/>
                </a:lnTo>
                <a:lnTo>
                  <a:pt x="78016" y="132016"/>
                </a:lnTo>
                <a:lnTo>
                  <a:pt x="81114" y="132232"/>
                </a:lnTo>
                <a:lnTo>
                  <a:pt x="85039" y="131432"/>
                </a:lnTo>
                <a:lnTo>
                  <a:pt x="86829" y="129514"/>
                </a:lnTo>
                <a:lnTo>
                  <a:pt x="86969" y="129590"/>
                </a:lnTo>
                <a:lnTo>
                  <a:pt x="87718" y="128549"/>
                </a:lnTo>
                <a:lnTo>
                  <a:pt x="93764" y="128879"/>
                </a:lnTo>
                <a:lnTo>
                  <a:pt x="98983" y="125895"/>
                </a:lnTo>
                <a:lnTo>
                  <a:pt x="104317" y="122974"/>
                </a:lnTo>
                <a:lnTo>
                  <a:pt x="112242" y="122872"/>
                </a:lnTo>
                <a:lnTo>
                  <a:pt x="120129" y="119862"/>
                </a:lnTo>
                <a:lnTo>
                  <a:pt x="126949" y="116293"/>
                </a:lnTo>
                <a:lnTo>
                  <a:pt x="128765" y="115824"/>
                </a:lnTo>
                <a:lnTo>
                  <a:pt x="129387" y="116154"/>
                </a:lnTo>
                <a:lnTo>
                  <a:pt x="130314" y="115201"/>
                </a:lnTo>
                <a:lnTo>
                  <a:pt x="133527" y="115481"/>
                </a:lnTo>
                <a:lnTo>
                  <a:pt x="130683" y="113969"/>
                </a:lnTo>
                <a:lnTo>
                  <a:pt x="131559" y="112991"/>
                </a:lnTo>
                <a:lnTo>
                  <a:pt x="130746" y="113995"/>
                </a:lnTo>
                <a:lnTo>
                  <a:pt x="133527" y="115481"/>
                </a:lnTo>
                <a:lnTo>
                  <a:pt x="135458" y="115062"/>
                </a:lnTo>
                <a:lnTo>
                  <a:pt x="136309" y="114071"/>
                </a:lnTo>
                <a:lnTo>
                  <a:pt x="137655" y="113347"/>
                </a:lnTo>
                <a:lnTo>
                  <a:pt x="140169" y="114681"/>
                </a:lnTo>
                <a:lnTo>
                  <a:pt x="142582" y="113093"/>
                </a:lnTo>
                <a:lnTo>
                  <a:pt x="144170" y="111061"/>
                </a:lnTo>
                <a:lnTo>
                  <a:pt x="148107" y="111709"/>
                </a:lnTo>
                <a:lnTo>
                  <a:pt x="151587" y="110680"/>
                </a:lnTo>
                <a:lnTo>
                  <a:pt x="153936" y="107632"/>
                </a:lnTo>
                <a:lnTo>
                  <a:pt x="156654" y="109054"/>
                </a:lnTo>
                <a:lnTo>
                  <a:pt x="158648" y="108673"/>
                </a:lnTo>
                <a:lnTo>
                  <a:pt x="161061" y="107086"/>
                </a:lnTo>
                <a:lnTo>
                  <a:pt x="158457" y="107137"/>
                </a:lnTo>
                <a:lnTo>
                  <a:pt x="153365" y="107315"/>
                </a:lnTo>
                <a:lnTo>
                  <a:pt x="156171" y="105930"/>
                </a:lnTo>
                <a:lnTo>
                  <a:pt x="158838" y="105905"/>
                </a:lnTo>
                <a:lnTo>
                  <a:pt x="161061" y="107086"/>
                </a:lnTo>
                <a:lnTo>
                  <a:pt x="169938" y="107480"/>
                </a:lnTo>
                <a:lnTo>
                  <a:pt x="177431" y="104267"/>
                </a:lnTo>
                <a:lnTo>
                  <a:pt x="185305" y="101257"/>
                </a:lnTo>
                <a:lnTo>
                  <a:pt x="183642" y="100368"/>
                </a:lnTo>
                <a:lnTo>
                  <a:pt x="183007" y="98602"/>
                </a:lnTo>
                <a:lnTo>
                  <a:pt x="182638" y="95529"/>
                </a:lnTo>
                <a:lnTo>
                  <a:pt x="182727" y="94145"/>
                </a:lnTo>
                <a:lnTo>
                  <a:pt x="183045" y="92875"/>
                </a:lnTo>
                <a:lnTo>
                  <a:pt x="198475" y="89560"/>
                </a:lnTo>
                <a:lnTo>
                  <a:pt x="206616" y="88125"/>
                </a:lnTo>
                <a:lnTo>
                  <a:pt x="214896" y="88201"/>
                </a:lnTo>
                <a:lnTo>
                  <a:pt x="276123" y="76123"/>
                </a:lnTo>
                <a:lnTo>
                  <a:pt x="278574" y="77431"/>
                </a:lnTo>
                <a:lnTo>
                  <a:pt x="280784" y="77165"/>
                </a:lnTo>
                <a:lnTo>
                  <a:pt x="283400" y="74244"/>
                </a:lnTo>
                <a:lnTo>
                  <a:pt x="285267" y="76669"/>
                </a:lnTo>
                <a:lnTo>
                  <a:pt x="286651" y="75984"/>
                </a:lnTo>
                <a:lnTo>
                  <a:pt x="287477" y="76403"/>
                </a:lnTo>
                <a:lnTo>
                  <a:pt x="289991" y="73418"/>
                </a:lnTo>
                <a:lnTo>
                  <a:pt x="292557" y="74777"/>
                </a:lnTo>
                <a:lnTo>
                  <a:pt x="294767" y="74523"/>
                </a:lnTo>
                <a:lnTo>
                  <a:pt x="296684" y="72656"/>
                </a:lnTo>
                <a:lnTo>
                  <a:pt x="299300" y="74053"/>
                </a:lnTo>
                <a:lnTo>
                  <a:pt x="301459" y="73761"/>
                </a:lnTo>
                <a:lnTo>
                  <a:pt x="303428" y="71932"/>
                </a:lnTo>
                <a:lnTo>
                  <a:pt x="306044" y="73317"/>
                </a:lnTo>
                <a:lnTo>
                  <a:pt x="308203" y="73025"/>
                </a:lnTo>
                <a:lnTo>
                  <a:pt x="310172" y="71208"/>
                </a:lnTo>
                <a:lnTo>
                  <a:pt x="310349" y="71285"/>
                </a:lnTo>
                <a:lnTo>
                  <a:pt x="1352219" y="624217"/>
                </a:lnTo>
                <a:lnTo>
                  <a:pt x="1357642" y="631393"/>
                </a:lnTo>
                <a:lnTo>
                  <a:pt x="1361147" y="633260"/>
                </a:lnTo>
                <a:lnTo>
                  <a:pt x="1363903" y="636155"/>
                </a:lnTo>
                <a:lnTo>
                  <a:pt x="1363599" y="643191"/>
                </a:lnTo>
                <a:lnTo>
                  <a:pt x="1367574" y="646734"/>
                </a:lnTo>
                <a:lnTo>
                  <a:pt x="1372539" y="649376"/>
                </a:lnTo>
                <a:lnTo>
                  <a:pt x="1372336" y="650697"/>
                </a:lnTo>
                <a:lnTo>
                  <a:pt x="1374457" y="651827"/>
                </a:lnTo>
                <a:lnTo>
                  <a:pt x="1374101" y="658825"/>
                </a:lnTo>
                <a:lnTo>
                  <a:pt x="1383703" y="665365"/>
                </a:lnTo>
                <a:lnTo>
                  <a:pt x="1383893" y="671207"/>
                </a:lnTo>
                <a:lnTo>
                  <a:pt x="1386662" y="675551"/>
                </a:lnTo>
                <a:lnTo>
                  <a:pt x="1392834" y="677392"/>
                </a:lnTo>
                <a:lnTo>
                  <a:pt x="1393012" y="683234"/>
                </a:lnTo>
                <a:lnTo>
                  <a:pt x="1392085" y="688492"/>
                </a:lnTo>
                <a:lnTo>
                  <a:pt x="1380159" y="687920"/>
                </a:lnTo>
                <a:lnTo>
                  <a:pt x="1375092" y="685228"/>
                </a:lnTo>
                <a:lnTo>
                  <a:pt x="1369695" y="683806"/>
                </a:lnTo>
                <a:lnTo>
                  <a:pt x="1324444" y="672731"/>
                </a:lnTo>
                <a:lnTo>
                  <a:pt x="1278851" y="664349"/>
                </a:lnTo>
                <a:lnTo>
                  <a:pt x="1233043" y="658736"/>
                </a:lnTo>
                <a:lnTo>
                  <a:pt x="1185976" y="658190"/>
                </a:lnTo>
                <a:lnTo>
                  <a:pt x="1177886" y="658215"/>
                </a:lnTo>
                <a:lnTo>
                  <a:pt x="1169974" y="658329"/>
                </a:lnTo>
                <a:lnTo>
                  <a:pt x="1162812" y="661720"/>
                </a:lnTo>
                <a:lnTo>
                  <a:pt x="1151585" y="668693"/>
                </a:lnTo>
                <a:lnTo>
                  <a:pt x="1141095" y="677506"/>
                </a:lnTo>
                <a:lnTo>
                  <a:pt x="1130935" y="685063"/>
                </a:lnTo>
                <a:lnTo>
                  <a:pt x="1118920" y="691629"/>
                </a:lnTo>
                <a:lnTo>
                  <a:pt x="1114691" y="693686"/>
                </a:lnTo>
                <a:lnTo>
                  <a:pt x="1110932" y="698881"/>
                </a:lnTo>
                <a:lnTo>
                  <a:pt x="1113231" y="710171"/>
                </a:lnTo>
                <a:lnTo>
                  <a:pt x="1119657" y="710704"/>
                </a:lnTo>
                <a:lnTo>
                  <a:pt x="1125486" y="710920"/>
                </a:lnTo>
                <a:lnTo>
                  <a:pt x="1134529" y="712851"/>
                </a:lnTo>
                <a:lnTo>
                  <a:pt x="1186586" y="717473"/>
                </a:lnTo>
                <a:lnTo>
                  <a:pt x="1232687" y="726109"/>
                </a:lnTo>
                <a:lnTo>
                  <a:pt x="1278369" y="737425"/>
                </a:lnTo>
                <a:lnTo>
                  <a:pt x="1322971" y="752462"/>
                </a:lnTo>
                <a:lnTo>
                  <a:pt x="1330909" y="758113"/>
                </a:lnTo>
                <a:lnTo>
                  <a:pt x="1332699" y="757618"/>
                </a:lnTo>
                <a:lnTo>
                  <a:pt x="1336268" y="756640"/>
                </a:lnTo>
                <a:lnTo>
                  <a:pt x="1346949" y="765187"/>
                </a:lnTo>
                <a:lnTo>
                  <a:pt x="1351864" y="764921"/>
                </a:lnTo>
                <a:lnTo>
                  <a:pt x="1354315" y="764781"/>
                </a:lnTo>
                <a:lnTo>
                  <a:pt x="1364945" y="773303"/>
                </a:lnTo>
                <a:lnTo>
                  <a:pt x="1369923" y="773074"/>
                </a:lnTo>
                <a:lnTo>
                  <a:pt x="1372412" y="772947"/>
                </a:lnTo>
                <a:lnTo>
                  <a:pt x="1412532" y="795680"/>
                </a:lnTo>
                <a:lnTo>
                  <a:pt x="1452041" y="819518"/>
                </a:lnTo>
                <a:lnTo>
                  <a:pt x="1458874" y="823150"/>
                </a:lnTo>
                <a:lnTo>
                  <a:pt x="1465948" y="825461"/>
                </a:lnTo>
                <a:lnTo>
                  <a:pt x="1471714" y="825652"/>
                </a:lnTo>
                <a:lnTo>
                  <a:pt x="1473441" y="825131"/>
                </a:lnTo>
                <a:lnTo>
                  <a:pt x="1480934" y="821918"/>
                </a:lnTo>
                <a:lnTo>
                  <a:pt x="1484782" y="823950"/>
                </a:lnTo>
                <a:lnTo>
                  <a:pt x="1521726" y="806183"/>
                </a:lnTo>
                <a:lnTo>
                  <a:pt x="1556804" y="775919"/>
                </a:lnTo>
                <a:lnTo>
                  <a:pt x="1558861" y="765505"/>
                </a:lnTo>
                <a:lnTo>
                  <a:pt x="1560093" y="757529"/>
                </a:lnTo>
                <a:close/>
              </a:path>
            </a:pathLst>
          </a:custGeom>
          <a:solidFill>
            <a:srgbClr val="5E5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3847" y="6971030"/>
            <a:ext cx="95250" cy="9524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229988" y="6750037"/>
            <a:ext cx="3152140" cy="2425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2300" spc="229" dirty="0">
                <a:solidFill>
                  <a:srgbClr val="18120E"/>
                </a:solidFill>
                <a:latin typeface="Trebuchet MS"/>
                <a:cs typeface="Trebuchet MS"/>
              </a:rPr>
              <a:t>There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59" dirty="0">
                <a:solidFill>
                  <a:srgbClr val="18120E"/>
                </a:solidFill>
                <a:latin typeface="Trebuchet MS"/>
                <a:cs typeface="Trebuchet MS"/>
              </a:rPr>
              <a:t>is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505" dirty="0">
                <a:solidFill>
                  <a:srgbClr val="18120E"/>
                </a:solidFill>
                <a:latin typeface="Trebuchet MS"/>
                <a:cs typeface="Trebuchet MS"/>
              </a:rPr>
              <a:t>no </a:t>
            </a:r>
            <a:r>
              <a:rPr sz="2300" spc="380" dirty="0">
                <a:solidFill>
                  <a:srgbClr val="18120E"/>
                </a:solidFill>
                <a:latin typeface="Trebuchet MS"/>
                <a:cs typeface="Trebuchet MS"/>
              </a:rPr>
              <a:t>Palestinian </a:t>
            </a:r>
            <a:r>
              <a:rPr sz="2300" spc="450" dirty="0">
                <a:solidFill>
                  <a:srgbClr val="18120E"/>
                </a:solidFill>
                <a:latin typeface="Trebuchet MS"/>
                <a:cs typeface="Trebuchet MS"/>
              </a:rPr>
              <a:t>product</a:t>
            </a:r>
            <a:r>
              <a:rPr sz="2300" spc="-7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395" dirty="0">
                <a:solidFill>
                  <a:srgbClr val="18120E"/>
                </a:solidFill>
                <a:latin typeface="Trebuchet MS"/>
                <a:cs typeface="Trebuchet MS"/>
              </a:rPr>
              <a:t>that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80" dirty="0">
                <a:solidFill>
                  <a:srgbClr val="18120E"/>
                </a:solidFill>
                <a:latin typeface="Trebuchet MS"/>
                <a:cs typeface="Trebuchet MS"/>
              </a:rPr>
              <a:t>can </a:t>
            </a:r>
            <a:r>
              <a:rPr sz="2300" spc="270" dirty="0">
                <a:solidFill>
                  <a:srgbClr val="18120E"/>
                </a:solidFill>
                <a:latin typeface="Trebuchet MS"/>
                <a:cs typeface="Trebuchet MS"/>
              </a:rPr>
              <a:t>compete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385" dirty="0">
                <a:solidFill>
                  <a:srgbClr val="18120E"/>
                </a:solidFill>
                <a:latin typeface="Trebuchet MS"/>
                <a:cs typeface="Trebuchet MS"/>
              </a:rPr>
              <a:t>with </a:t>
            </a:r>
            <a:r>
              <a:rPr sz="2300" spc="330" dirty="0">
                <a:solidFill>
                  <a:srgbClr val="18120E"/>
                </a:solidFill>
                <a:latin typeface="Trebuchet MS"/>
                <a:cs typeface="Trebuchet MS"/>
              </a:rPr>
              <a:t>imported</a:t>
            </a:r>
            <a:r>
              <a:rPr sz="2300" spc="-4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95" dirty="0">
                <a:solidFill>
                  <a:srgbClr val="18120E"/>
                </a:solidFill>
                <a:latin typeface="Trebuchet MS"/>
                <a:cs typeface="Trebuchet MS"/>
              </a:rPr>
              <a:t>coconut </a:t>
            </a:r>
            <a:r>
              <a:rPr sz="2300" spc="535" dirty="0">
                <a:solidFill>
                  <a:srgbClr val="18120E"/>
                </a:solidFill>
                <a:latin typeface="Trebuchet MS"/>
                <a:cs typeface="Trebuchet MS"/>
              </a:rPr>
              <a:t>charcoal</a:t>
            </a:r>
            <a:endParaRPr sz="2300">
              <a:latin typeface="Trebuchet MS"/>
              <a:cs typeface="Trebuchet MS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40187" y="2934323"/>
            <a:ext cx="95250" cy="9524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3676328" y="2713331"/>
            <a:ext cx="3049270" cy="1625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2300" spc="515" dirty="0">
                <a:solidFill>
                  <a:srgbClr val="18120E"/>
                </a:solidFill>
                <a:latin typeface="Trebuchet MS"/>
                <a:cs typeface="Trebuchet MS"/>
              </a:rPr>
              <a:t>Charcoal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215" dirty="0">
                <a:solidFill>
                  <a:srgbClr val="18120E"/>
                </a:solidFill>
                <a:latin typeface="Trebuchet MS"/>
                <a:cs typeface="Trebuchet MS"/>
              </a:rPr>
              <a:t>made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00" dirty="0">
                <a:solidFill>
                  <a:srgbClr val="18120E"/>
                </a:solidFill>
                <a:latin typeface="Trebuchet MS"/>
                <a:cs typeface="Trebuchet MS"/>
              </a:rPr>
              <a:t>in </a:t>
            </a:r>
            <a:r>
              <a:rPr sz="2300" spc="340" dirty="0">
                <a:solidFill>
                  <a:srgbClr val="18120E"/>
                </a:solidFill>
                <a:latin typeface="Trebuchet MS"/>
                <a:cs typeface="Trebuchet MS"/>
              </a:rPr>
              <a:t>Palestine</a:t>
            </a:r>
            <a:r>
              <a:rPr sz="230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34" dirty="0">
                <a:solidFill>
                  <a:srgbClr val="18120E"/>
                </a:solidFill>
                <a:latin typeface="Trebuchet MS"/>
                <a:cs typeface="Trebuchet MS"/>
              </a:rPr>
              <a:t>is </a:t>
            </a:r>
            <a:r>
              <a:rPr sz="2300" spc="400" dirty="0">
                <a:solidFill>
                  <a:srgbClr val="18120E"/>
                </a:solidFill>
                <a:latin typeface="Trebuchet MS"/>
                <a:cs typeface="Trebuchet MS"/>
              </a:rPr>
              <a:t>harmful</a:t>
            </a:r>
            <a:r>
              <a:rPr sz="2300" spc="-6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80" dirty="0">
                <a:solidFill>
                  <a:srgbClr val="18120E"/>
                </a:solidFill>
                <a:latin typeface="Trebuchet MS"/>
                <a:cs typeface="Trebuchet MS"/>
              </a:rPr>
              <a:t>to</a:t>
            </a:r>
            <a:r>
              <a:rPr sz="2300" spc="-7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250" dirty="0">
                <a:solidFill>
                  <a:srgbClr val="18120E"/>
                </a:solidFill>
                <a:latin typeface="Trebuchet MS"/>
                <a:cs typeface="Trebuchet MS"/>
              </a:rPr>
              <a:t>the </a:t>
            </a:r>
            <a:r>
              <a:rPr sz="2300" spc="345" dirty="0">
                <a:solidFill>
                  <a:srgbClr val="18120E"/>
                </a:solidFill>
                <a:latin typeface="Trebuchet MS"/>
                <a:cs typeface="Trebuchet MS"/>
              </a:rPr>
              <a:t>environment</a:t>
            </a:r>
            <a:endParaRPr sz="23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599380" y="7217460"/>
            <a:ext cx="1571625" cy="807085"/>
          </a:xfrm>
          <a:custGeom>
            <a:avLst/>
            <a:gdLst/>
            <a:ahLst/>
            <a:cxnLst/>
            <a:rect l="l" t="t" r="r" b="b"/>
            <a:pathLst>
              <a:path w="1571625" h="807084">
                <a:moveTo>
                  <a:pt x="233070" y="68313"/>
                </a:moveTo>
                <a:lnTo>
                  <a:pt x="229133" y="64897"/>
                </a:lnTo>
                <a:lnTo>
                  <a:pt x="227355" y="65417"/>
                </a:lnTo>
                <a:lnTo>
                  <a:pt x="233070" y="68313"/>
                </a:lnTo>
                <a:close/>
              </a:path>
              <a:path w="1571625" h="807084">
                <a:moveTo>
                  <a:pt x="767105" y="660933"/>
                </a:moveTo>
                <a:lnTo>
                  <a:pt x="757047" y="652995"/>
                </a:lnTo>
                <a:lnTo>
                  <a:pt x="753300" y="653948"/>
                </a:lnTo>
                <a:lnTo>
                  <a:pt x="767105" y="660933"/>
                </a:lnTo>
                <a:close/>
              </a:path>
              <a:path w="1571625" h="807084">
                <a:moveTo>
                  <a:pt x="778090" y="665086"/>
                </a:moveTo>
                <a:lnTo>
                  <a:pt x="775004" y="662101"/>
                </a:lnTo>
                <a:lnTo>
                  <a:pt x="771461" y="660298"/>
                </a:lnTo>
                <a:lnTo>
                  <a:pt x="769277" y="660615"/>
                </a:lnTo>
                <a:lnTo>
                  <a:pt x="778090" y="665086"/>
                </a:lnTo>
                <a:close/>
              </a:path>
              <a:path w="1571625" h="807084">
                <a:moveTo>
                  <a:pt x="781862" y="667004"/>
                </a:moveTo>
                <a:lnTo>
                  <a:pt x="781138" y="665213"/>
                </a:lnTo>
                <a:lnTo>
                  <a:pt x="778090" y="665086"/>
                </a:lnTo>
                <a:lnTo>
                  <a:pt x="781862" y="667004"/>
                </a:lnTo>
                <a:close/>
              </a:path>
              <a:path w="1571625" h="807084">
                <a:moveTo>
                  <a:pt x="866927" y="697318"/>
                </a:moveTo>
                <a:lnTo>
                  <a:pt x="861123" y="694385"/>
                </a:lnTo>
                <a:lnTo>
                  <a:pt x="860526" y="691222"/>
                </a:lnTo>
                <a:lnTo>
                  <a:pt x="843915" y="687082"/>
                </a:lnTo>
                <a:lnTo>
                  <a:pt x="827684" y="681697"/>
                </a:lnTo>
                <a:lnTo>
                  <a:pt x="795693" y="669747"/>
                </a:lnTo>
                <a:lnTo>
                  <a:pt x="791057" y="668820"/>
                </a:lnTo>
                <a:lnTo>
                  <a:pt x="787184" y="665429"/>
                </a:lnTo>
                <a:lnTo>
                  <a:pt x="785177" y="665835"/>
                </a:lnTo>
                <a:lnTo>
                  <a:pt x="781862" y="667004"/>
                </a:lnTo>
                <a:lnTo>
                  <a:pt x="769277" y="660615"/>
                </a:lnTo>
                <a:lnTo>
                  <a:pt x="767105" y="660933"/>
                </a:lnTo>
                <a:lnTo>
                  <a:pt x="855497" y="705764"/>
                </a:lnTo>
                <a:lnTo>
                  <a:pt x="854379" y="703770"/>
                </a:lnTo>
                <a:lnTo>
                  <a:pt x="852639" y="701471"/>
                </a:lnTo>
                <a:lnTo>
                  <a:pt x="852093" y="699770"/>
                </a:lnTo>
                <a:lnTo>
                  <a:pt x="851369" y="697979"/>
                </a:lnTo>
                <a:lnTo>
                  <a:pt x="852233" y="696988"/>
                </a:lnTo>
                <a:lnTo>
                  <a:pt x="866927" y="697318"/>
                </a:lnTo>
                <a:close/>
              </a:path>
              <a:path w="1571625" h="807084">
                <a:moveTo>
                  <a:pt x="1571396" y="662965"/>
                </a:moveTo>
                <a:lnTo>
                  <a:pt x="1562684" y="662825"/>
                </a:lnTo>
                <a:lnTo>
                  <a:pt x="1561376" y="657885"/>
                </a:lnTo>
                <a:lnTo>
                  <a:pt x="1562455" y="657009"/>
                </a:lnTo>
                <a:lnTo>
                  <a:pt x="1563484" y="654685"/>
                </a:lnTo>
                <a:lnTo>
                  <a:pt x="1562696" y="654291"/>
                </a:lnTo>
                <a:lnTo>
                  <a:pt x="1565478" y="645731"/>
                </a:lnTo>
                <a:lnTo>
                  <a:pt x="1556689" y="642696"/>
                </a:lnTo>
                <a:lnTo>
                  <a:pt x="1554657" y="634542"/>
                </a:lnTo>
                <a:lnTo>
                  <a:pt x="1548599" y="638594"/>
                </a:lnTo>
                <a:lnTo>
                  <a:pt x="1540116" y="644258"/>
                </a:lnTo>
                <a:lnTo>
                  <a:pt x="1533334" y="647941"/>
                </a:lnTo>
                <a:lnTo>
                  <a:pt x="1524812" y="652157"/>
                </a:lnTo>
                <a:lnTo>
                  <a:pt x="1508975" y="659803"/>
                </a:lnTo>
                <a:lnTo>
                  <a:pt x="1493456" y="667588"/>
                </a:lnTo>
                <a:lnTo>
                  <a:pt x="1490345" y="667435"/>
                </a:lnTo>
                <a:lnTo>
                  <a:pt x="1486446" y="668299"/>
                </a:lnTo>
                <a:lnTo>
                  <a:pt x="1484693" y="670267"/>
                </a:lnTo>
                <a:lnTo>
                  <a:pt x="1484541" y="670191"/>
                </a:lnTo>
                <a:lnTo>
                  <a:pt x="1483817" y="671245"/>
                </a:lnTo>
                <a:lnTo>
                  <a:pt x="1477772" y="671029"/>
                </a:lnTo>
                <a:lnTo>
                  <a:pt x="1472603" y="674103"/>
                </a:lnTo>
                <a:lnTo>
                  <a:pt x="1467319" y="677113"/>
                </a:lnTo>
                <a:lnTo>
                  <a:pt x="1459407" y="677379"/>
                </a:lnTo>
                <a:lnTo>
                  <a:pt x="1451571" y="680529"/>
                </a:lnTo>
                <a:lnTo>
                  <a:pt x="1444815" y="684225"/>
                </a:lnTo>
                <a:lnTo>
                  <a:pt x="1443012" y="684720"/>
                </a:lnTo>
                <a:lnTo>
                  <a:pt x="1442389" y="684415"/>
                </a:lnTo>
                <a:lnTo>
                  <a:pt x="1441475" y="685368"/>
                </a:lnTo>
                <a:lnTo>
                  <a:pt x="1441132" y="685355"/>
                </a:lnTo>
                <a:lnTo>
                  <a:pt x="1441132" y="686612"/>
                </a:lnTo>
                <a:lnTo>
                  <a:pt x="1440268" y="687603"/>
                </a:lnTo>
                <a:lnTo>
                  <a:pt x="1441069" y="686587"/>
                </a:lnTo>
                <a:lnTo>
                  <a:pt x="1441132" y="685355"/>
                </a:lnTo>
                <a:lnTo>
                  <a:pt x="1439811" y="685266"/>
                </a:lnTo>
                <a:lnTo>
                  <a:pt x="1439811" y="687387"/>
                </a:lnTo>
                <a:lnTo>
                  <a:pt x="1438630" y="688200"/>
                </a:lnTo>
                <a:lnTo>
                  <a:pt x="1439760" y="687349"/>
                </a:lnTo>
                <a:lnTo>
                  <a:pt x="1439811" y="685266"/>
                </a:lnTo>
                <a:lnTo>
                  <a:pt x="1438262" y="685165"/>
                </a:lnTo>
                <a:lnTo>
                  <a:pt x="1436331" y="685609"/>
                </a:lnTo>
                <a:lnTo>
                  <a:pt x="1435506" y="686612"/>
                </a:lnTo>
                <a:lnTo>
                  <a:pt x="1434172" y="687362"/>
                </a:lnTo>
                <a:lnTo>
                  <a:pt x="1431632" y="686079"/>
                </a:lnTo>
                <a:lnTo>
                  <a:pt x="1429245" y="687717"/>
                </a:lnTo>
                <a:lnTo>
                  <a:pt x="1427708" y="689775"/>
                </a:lnTo>
                <a:lnTo>
                  <a:pt x="1423746" y="689203"/>
                </a:lnTo>
                <a:lnTo>
                  <a:pt x="1420291" y="690295"/>
                </a:lnTo>
                <a:lnTo>
                  <a:pt x="1417993" y="693394"/>
                </a:lnTo>
                <a:lnTo>
                  <a:pt x="1415249" y="692010"/>
                </a:lnTo>
                <a:lnTo>
                  <a:pt x="1413268" y="692429"/>
                </a:lnTo>
                <a:lnTo>
                  <a:pt x="1410881" y="694067"/>
                </a:lnTo>
                <a:lnTo>
                  <a:pt x="1413484" y="693953"/>
                </a:lnTo>
                <a:lnTo>
                  <a:pt x="1418577" y="693686"/>
                </a:lnTo>
                <a:lnTo>
                  <a:pt x="1415796" y="695134"/>
                </a:lnTo>
                <a:lnTo>
                  <a:pt x="1413129" y="695210"/>
                </a:lnTo>
                <a:lnTo>
                  <a:pt x="1410881" y="694067"/>
                </a:lnTo>
                <a:lnTo>
                  <a:pt x="1402003" y="693839"/>
                </a:lnTo>
                <a:lnTo>
                  <a:pt x="1394574" y="697191"/>
                </a:lnTo>
                <a:lnTo>
                  <a:pt x="1386751" y="700341"/>
                </a:lnTo>
                <a:lnTo>
                  <a:pt x="1388440" y="701192"/>
                </a:lnTo>
                <a:lnTo>
                  <a:pt x="1389100" y="702957"/>
                </a:lnTo>
                <a:lnTo>
                  <a:pt x="1389532" y="706018"/>
                </a:lnTo>
                <a:lnTo>
                  <a:pt x="1389456" y="707415"/>
                </a:lnTo>
                <a:lnTo>
                  <a:pt x="1389164" y="708685"/>
                </a:lnTo>
                <a:lnTo>
                  <a:pt x="1373809" y="712292"/>
                </a:lnTo>
                <a:lnTo>
                  <a:pt x="1365694" y="713867"/>
                </a:lnTo>
                <a:lnTo>
                  <a:pt x="1357414" y="713943"/>
                </a:lnTo>
                <a:lnTo>
                  <a:pt x="1296428" y="727151"/>
                </a:lnTo>
                <a:lnTo>
                  <a:pt x="1293952" y="725906"/>
                </a:lnTo>
                <a:lnTo>
                  <a:pt x="1291742" y="726211"/>
                </a:lnTo>
                <a:lnTo>
                  <a:pt x="1289177" y="729170"/>
                </a:lnTo>
                <a:lnTo>
                  <a:pt x="1287272" y="726782"/>
                </a:lnTo>
                <a:lnTo>
                  <a:pt x="1285875" y="727506"/>
                </a:lnTo>
                <a:lnTo>
                  <a:pt x="1285062" y="727087"/>
                </a:lnTo>
                <a:lnTo>
                  <a:pt x="1283627" y="728865"/>
                </a:lnTo>
                <a:lnTo>
                  <a:pt x="1283627" y="743458"/>
                </a:lnTo>
                <a:lnTo>
                  <a:pt x="1283563" y="744842"/>
                </a:lnTo>
                <a:lnTo>
                  <a:pt x="1282611" y="744359"/>
                </a:lnTo>
                <a:lnTo>
                  <a:pt x="1283449" y="743381"/>
                </a:lnTo>
                <a:lnTo>
                  <a:pt x="1283627" y="743458"/>
                </a:lnTo>
                <a:lnTo>
                  <a:pt x="1283627" y="728865"/>
                </a:lnTo>
                <a:lnTo>
                  <a:pt x="1282611" y="730123"/>
                </a:lnTo>
                <a:lnTo>
                  <a:pt x="1280020" y="728802"/>
                </a:lnTo>
                <a:lnTo>
                  <a:pt x="1277810" y="729107"/>
                </a:lnTo>
                <a:lnTo>
                  <a:pt x="1275930" y="730999"/>
                </a:lnTo>
                <a:lnTo>
                  <a:pt x="1273289" y="729665"/>
                </a:lnTo>
                <a:lnTo>
                  <a:pt x="1271130" y="729996"/>
                </a:lnTo>
                <a:lnTo>
                  <a:pt x="1269199" y="731862"/>
                </a:lnTo>
                <a:lnTo>
                  <a:pt x="1266545" y="730516"/>
                </a:lnTo>
                <a:lnTo>
                  <a:pt x="1264399" y="730846"/>
                </a:lnTo>
                <a:lnTo>
                  <a:pt x="1262456" y="732713"/>
                </a:lnTo>
                <a:lnTo>
                  <a:pt x="1282725" y="743000"/>
                </a:lnTo>
                <a:lnTo>
                  <a:pt x="1279271" y="741260"/>
                </a:lnTo>
                <a:lnTo>
                  <a:pt x="1279271" y="744093"/>
                </a:lnTo>
                <a:lnTo>
                  <a:pt x="1278305" y="745020"/>
                </a:lnTo>
                <a:lnTo>
                  <a:pt x="1277912" y="744829"/>
                </a:lnTo>
                <a:lnTo>
                  <a:pt x="1279271" y="744093"/>
                </a:lnTo>
                <a:lnTo>
                  <a:pt x="1279271" y="741260"/>
                </a:lnTo>
                <a:lnTo>
                  <a:pt x="1262291" y="732637"/>
                </a:lnTo>
                <a:lnTo>
                  <a:pt x="210312" y="199174"/>
                </a:lnTo>
                <a:lnTo>
                  <a:pt x="212166" y="201536"/>
                </a:lnTo>
                <a:lnTo>
                  <a:pt x="1259039" y="732409"/>
                </a:lnTo>
                <a:lnTo>
                  <a:pt x="1257655" y="732561"/>
                </a:lnTo>
                <a:lnTo>
                  <a:pt x="1256830" y="733386"/>
                </a:lnTo>
                <a:lnTo>
                  <a:pt x="1255725" y="733577"/>
                </a:lnTo>
                <a:lnTo>
                  <a:pt x="1253197" y="732294"/>
                </a:lnTo>
                <a:lnTo>
                  <a:pt x="1250937" y="732561"/>
                </a:lnTo>
                <a:lnTo>
                  <a:pt x="1248943" y="734402"/>
                </a:lnTo>
                <a:lnTo>
                  <a:pt x="1246466" y="733145"/>
                </a:lnTo>
                <a:lnTo>
                  <a:pt x="1244193" y="733425"/>
                </a:lnTo>
                <a:lnTo>
                  <a:pt x="1242199" y="735266"/>
                </a:lnTo>
                <a:lnTo>
                  <a:pt x="1239723" y="734009"/>
                </a:lnTo>
                <a:lnTo>
                  <a:pt x="1237462" y="734275"/>
                </a:lnTo>
                <a:lnTo>
                  <a:pt x="1235417" y="736092"/>
                </a:lnTo>
                <a:lnTo>
                  <a:pt x="1232065" y="734390"/>
                </a:lnTo>
                <a:lnTo>
                  <a:pt x="1230617" y="735076"/>
                </a:lnTo>
                <a:lnTo>
                  <a:pt x="1228572" y="736892"/>
                </a:lnTo>
                <a:lnTo>
                  <a:pt x="1226146" y="735660"/>
                </a:lnTo>
                <a:lnTo>
                  <a:pt x="1223822" y="735914"/>
                </a:lnTo>
                <a:lnTo>
                  <a:pt x="1221714" y="737692"/>
                </a:lnTo>
                <a:lnTo>
                  <a:pt x="1219352" y="736485"/>
                </a:lnTo>
                <a:lnTo>
                  <a:pt x="1217041" y="736739"/>
                </a:lnTo>
                <a:lnTo>
                  <a:pt x="1214869" y="738492"/>
                </a:lnTo>
                <a:lnTo>
                  <a:pt x="1211160" y="736600"/>
                </a:lnTo>
                <a:lnTo>
                  <a:pt x="1209687" y="737285"/>
                </a:lnTo>
                <a:lnTo>
                  <a:pt x="1208989" y="737768"/>
                </a:lnTo>
                <a:lnTo>
                  <a:pt x="1208989" y="739775"/>
                </a:lnTo>
                <a:lnTo>
                  <a:pt x="1208303" y="739432"/>
                </a:lnTo>
                <a:lnTo>
                  <a:pt x="1208824" y="738276"/>
                </a:lnTo>
                <a:lnTo>
                  <a:pt x="1208989" y="739775"/>
                </a:lnTo>
                <a:lnTo>
                  <a:pt x="1208989" y="737768"/>
                </a:lnTo>
                <a:lnTo>
                  <a:pt x="1208493" y="738098"/>
                </a:lnTo>
                <a:lnTo>
                  <a:pt x="1205750" y="738136"/>
                </a:lnTo>
                <a:lnTo>
                  <a:pt x="1067714" y="740752"/>
                </a:lnTo>
                <a:lnTo>
                  <a:pt x="1014323" y="735050"/>
                </a:lnTo>
                <a:lnTo>
                  <a:pt x="960945" y="727913"/>
                </a:lnTo>
                <a:lnTo>
                  <a:pt x="908024" y="718159"/>
                </a:lnTo>
                <a:lnTo>
                  <a:pt x="855497" y="705764"/>
                </a:lnTo>
                <a:lnTo>
                  <a:pt x="753300" y="653948"/>
                </a:lnTo>
                <a:lnTo>
                  <a:pt x="750138" y="653757"/>
                </a:lnTo>
                <a:lnTo>
                  <a:pt x="739406" y="645477"/>
                </a:lnTo>
                <a:lnTo>
                  <a:pt x="734466" y="645820"/>
                </a:lnTo>
                <a:lnTo>
                  <a:pt x="732002" y="645985"/>
                </a:lnTo>
                <a:lnTo>
                  <a:pt x="720712" y="637413"/>
                </a:lnTo>
                <a:lnTo>
                  <a:pt x="714540" y="637133"/>
                </a:lnTo>
                <a:lnTo>
                  <a:pt x="712965" y="637755"/>
                </a:lnTo>
                <a:lnTo>
                  <a:pt x="689724" y="624547"/>
                </a:lnTo>
                <a:lnTo>
                  <a:pt x="665899" y="612470"/>
                </a:lnTo>
                <a:lnTo>
                  <a:pt x="642658" y="599262"/>
                </a:lnTo>
                <a:lnTo>
                  <a:pt x="618845" y="587184"/>
                </a:lnTo>
                <a:lnTo>
                  <a:pt x="576313" y="561340"/>
                </a:lnTo>
                <a:lnTo>
                  <a:pt x="534733" y="534555"/>
                </a:lnTo>
                <a:lnTo>
                  <a:pt x="495236" y="504571"/>
                </a:lnTo>
                <a:lnTo>
                  <a:pt x="456679" y="473621"/>
                </a:lnTo>
                <a:lnTo>
                  <a:pt x="419620" y="440588"/>
                </a:lnTo>
                <a:lnTo>
                  <a:pt x="383489" y="406603"/>
                </a:lnTo>
                <a:lnTo>
                  <a:pt x="372071" y="396544"/>
                </a:lnTo>
                <a:lnTo>
                  <a:pt x="361111" y="385292"/>
                </a:lnTo>
                <a:lnTo>
                  <a:pt x="286410" y="296151"/>
                </a:lnTo>
                <a:lnTo>
                  <a:pt x="246532" y="246024"/>
                </a:lnTo>
                <a:lnTo>
                  <a:pt x="226961" y="220433"/>
                </a:lnTo>
                <a:lnTo>
                  <a:pt x="210312" y="199174"/>
                </a:lnTo>
                <a:lnTo>
                  <a:pt x="204762" y="192087"/>
                </a:lnTo>
                <a:lnTo>
                  <a:pt x="201218" y="190296"/>
                </a:lnTo>
                <a:lnTo>
                  <a:pt x="198412" y="187452"/>
                </a:lnTo>
                <a:lnTo>
                  <a:pt x="198589" y="180416"/>
                </a:lnTo>
                <a:lnTo>
                  <a:pt x="194538" y="176936"/>
                </a:lnTo>
                <a:lnTo>
                  <a:pt x="189534" y="174396"/>
                </a:lnTo>
                <a:lnTo>
                  <a:pt x="189712" y="173062"/>
                </a:lnTo>
                <a:lnTo>
                  <a:pt x="187579" y="171983"/>
                </a:lnTo>
                <a:lnTo>
                  <a:pt x="187794" y="164973"/>
                </a:lnTo>
                <a:lnTo>
                  <a:pt x="178066" y="158623"/>
                </a:lnTo>
                <a:lnTo>
                  <a:pt x="177774" y="152781"/>
                </a:lnTo>
                <a:lnTo>
                  <a:pt x="174929" y="148488"/>
                </a:lnTo>
                <a:lnTo>
                  <a:pt x="168732" y="146761"/>
                </a:lnTo>
                <a:lnTo>
                  <a:pt x="168427" y="140919"/>
                </a:lnTo>
                <a:lnTo>
                  <a:pt x="169265" y="135648"/>
                </a:lnTo>
                <a:lnTo>
                  <a:pt x="181190" y="135991"/>
                </a:lnTo>
                <a:lnTo>
                  <a:pt x="186321" y="138595"/>
                </a:lnTo>
                <a:lnTo>
                  <a:pt x="191731" y="139915"/>
                </a:lnTo>
                <a:lnTo>
                  <a:pt x="237185" y="150152"/>
                </a:lnTo>
                <a:lnTo>
                  <a:pt x="282930" y="157683"/>
                </a:lnTo>
                <a:lnTo>
                  <a:pt x="328828" y="162445"/>
                </a:lnTo>
                <a:lnTo>
                  <a:pt x="375894" y="162102"/>
                </a:lnTo>
                <a:lnTo>
                  <a:pt x="420420" y="141960"/>
                </a:lnTo>
                <a:lnTo>
                  <a:pt x="430428" y="134226"/>
                </a:lnTo>
                <a:lnTo>
                  <a:pt x="442315" y="127431"/>
                </a:lnTo>
                <a:lnTo>
                  <a:pt x="446519" y="125298"/>
                </a:lnTo>
                <a:lnTo>
                  <a:pt x="450176" y="120027"/>
                </a:lnTo>
                <a:lnTo>
                  <a:pt x="447662" y="108788"/>
                </a:lnTo>
                <a:lnTo>
                  <a:pt x="441223" y="108369"/>
                </a:lnTo>
                <a:lnTo>
                  <a:pt x="435406" y="108267"/>
                </a:lnTo>
                <a:lnTo>
                  <a:pt x="426313" y="106514"/>
                </a:lnTo>
                <a:lnTo>
                  <a:pt x="374180" y="102857"/>
                </a:lnTo>
                <a:lnTo>
                  <a:pt x="327939" y="95072"/>
                </a:lnTo>
                <a:lnTo>
                  <a:pt x="282054" y="84620"/>
                </a:lnTo>
                <a:lnTo>
                  <a:pt x="237172" y="70396"/>
                </a:lnTo>
                <a:lnTo>
                  <a:pt x="227355" y="65417"/>
                </a:lnTo>
                <a:lnTo>
                  <a:pt x="223812" y="66471"/>
                </a:lnTo>
                <a:lnTo>
                  <a:pt x="212966" y="58127"/>
                </a:lnTo>
                <a:lnTo>
                  <a:pt x="208064" y="58483"/>
                </a:lnTo>
                <a:lnTo>
                  <a:pt x="205613" y="58674"/>
                </a:lnTo>
                <a:lnTo>
                  <a:pt x="194830" y="50355"/>
                </a:lnTo>
                <a:lnTo>
                  <a:pt x="189852" y="50673"/>
                </a:lnTo>
                <a:lnTo>
                  <a:pt x="187363" y="50838"/>
                </a:lnTo>
                <a:lnTo>
                  <a:pt x="146837" y="28867"/>
                </a:lnTo>
                <a:lnTo>
                  <a:pt x="106883" y="5753"/>
                </a:lnTo>
                <a:lnTo>
                  <a:pt x="99987" y="2260"/>
                </a:lnTo>
                <a:lnTo>
                  <a:pt x="92862" y="76"/>
                </a:lnTo>
                <a:lnTo>
                  <a:pt x="87109" y="0"/>
                </a:lnTo>
                <a:lnTo>
                  <a:pt x="85382" y="546"/>
                </a:lnTo>
                <a:lnTo>
                  <a:pt x="77952" y="3898"/>
                </a:lnTo>
                <a:lnTo>
                  <a:pt x="74066" y="1930"/>
                </a:lnTo>
                <a:lnTo>
                  <a:pt x="37465" y="20383"/>
                </a:lnTo>
                <a:lnTo>
                  <a:pt x="2946" y="51308"/>
                </a:lnTo>
                <a:lnTo>
                  <a:pt x="0" y="69748"/>
                </a:lnTo>
                <a:lnTo>
                  <a:pt x="914" y="77330"/>
                </a:lnTo>
                <a:lnTo>
                  <a:pt x="1447" y="84721"/>
                </a:lnTo>
                <a:lnTo>
                  <a:pt x="1828" y="84912"/>
                </a:lnTo>
                <a:lnTo>
                  <a:pt x="3822" y="104432"/>
                </a:lnTo>
                <a:lnTo>
                  <a:pt x="6083" y="119811"/>
                </a:lnTo>
                <a:lnTo>
                  <a:pt x="6350" y="124231"/>
                </a:lnTo>
                <a:lnTo>
                  <a:pt x="9423" y="142875"/>
                </a:lnTo>
                <a:lnTo>
                  <a:pt x="12306" y="161417"/>
                </a:lnTo>
                <a:lnTo>
                  <a:pt x="21107" y="231381"/>
                </a:lnTo>
                <a:lnTo>
                  <a:pt x="32753" y="280009"/>
                </a:lnTo>
                <a:lnTo>
                  <a:pt x="52273" y="325513"/>
                </a:lnTo>
                <a:lnTo>
                  <a:pt x="81534" y="368820"/>
                </a:lnTo>
                <a:lnTo>
                  <a:pt x="101333" y="356082"/>
                </a:lnTo>
                <a:lnTo>
                  <a:pt x="113601" y="339521"/>
                </a:lnTo>
                <a:lnTo>
                  <a:pt x="118249" y="319100"/>
                </a:lnTo>
                <a:lnTo>
                  <a:pt x="115189" y="294754"/>
                </a:lnTo>
                <a:lnTo>
                  <a:pt x="115836" y="282270"/>
                </a:lnTo>
                <a:lnTo>
                  <a:pt x="114795" y="270344"/>
                </a:lnTo>
                <a:lnTo>
                  <a:pt x="112864" y="257975"/>
                </a:lnTo>
                <a:lnTo>
                  <a:pt x="110274" y="245275"/>
                </a:lnTo>
                <a:lnTo>
                  <a:pt x="105956" y="227418"/>
                </a:lnTo>
                <a:lnTo>
                  <a:pt x="102247" y="209880"/>
                </a:lnTo>
                <a:lnTo>
                  <a:pt x="99999" y="191655"/>
                </a:lnTo>
                <a:lnTo>
                  <a:pt x="99491" y="172885"/>
                </a:lnTo>
                <a:lnTo>
                  <a:pt x="97688" y="171970"/>
                </a:lnTo>
                <a:lnTo>
                  <a:pt x="97764" y="169164"/>
                </a:lnTo>
                <a:lnTo>
                  <a:pt x="99974" y="168859"/>
                </a:lnTo>
                <a:lnTo>
                  <a:pt x="102577" y="168744"/>
                </a:lnTo>
                <a:lnTo>
                  <a:pt x="104762" y="171284"/>
                </a:lnTo>
                <a:lnTo>
                  <a:pt x="107238" y="172542"/>
                </a:lnTo>
                <a:lnTo>
                  <a:pt x="108077" y="174383"/>
                </a:lnTo>
                <a:lnTo>
                  <a:pt x="108280" y="177330"/>
                </a:lnTo>
                <a:lnTo>
                  <a:pt x="109105" y="179184"/>
                </a:lnTo>
                <a:lnTo>
                  <a:pt x="136880" y="217474"/>
                </a:lnTo>
                <a:lnTo>
                  <a:pt x="193065" y="292950"/>
                </a:lnTo>
                <a:lnTo>
                  <a:pt x="221919" y="330365"/>
                </a:lnTo>
                <a:lnTo>
                  <a:pt x="289941" y="413270"/>
                </a:lnTo>
                <a:lnTo>
                  <a:pt x="325742" y="452793"/>
                </a:lnTo>
                <a:lnTo>
                  <a:pt x="363258" y="490334"/>
                </a:lnTo>
                <a:lnTo>
                  <a:pt x="402018" y="527075"/>
                </a:lnTo>
                <a:lnTo>
                  <a:pt x="442671" y="561924"/>
                </a:lnTo>
                <a:lnTo>
                  <a:pt x="481850" y="591756"/>
                </a:lnTo>
                <a:lnTo>
                  <a:pt x="521449" y="620382"/>
                </a:lnTo>
                <a:lnTo>
                  <a:pt x="562038" y="646671"/>
                </a:lnTo>
                <a:lnTo>
                  <a:pt x="603046" y="671728"/>
                </a:lnTo>
                <a:lnTo>
                  <a:pt x="645045" y="694448"/>
                </a:lnTo>
                <a:lnTo>
                  <a:pt x="688022" y="714819"/>
                </a:lnTo>
                <a:lnTo>
                  <a:pt x="731977" y="732840"/>
                </a:lnTo>
                <a:lnTo>
                  <a:pt x="776338" y="749642"/>
                </a:lnTo>
                <a:lnTo>
                  <a:pt x="821677" y="764082"/>
                </a:lnTo>
                <a:lnTo>
                  <a:pt x="867410" y="777316"/>
                </a:lnTo>
                <a:lnTo>
                  <a:pt x="914704" y="787044"/>
                </a:lnTo>
                <a:lnTo>
                  <a:pt x="962380" y="795566"/>
                </a:lnTo>
                <a:lnTo>
                  <a:pt x="1011021" y="801725"/>
                </a:lnTo>
                <a:lnTo>
                  <a:pt x="1060627" y="805522"/>
                </a:lnTo>
                <a:lnTo>
                  <a:pt x="1110805" y="806754"/>
                </a:lnTo>
                <a:lnTo>
                  <a:pt x="1160932" y="805116"/>
                </a:lnTo>
                <a:lnTo>
                  <a:pt x="1210411" y="801725"/>
                </a:lnTo>
                <a:lnTo>
                  <a:pt x="1259230" y="796582"/>
                </a:lnTo>
                <a:lnTo>
                  <a:pt x="1307947" y="788530"/>
                </a:lnTo>
                <a:lnTo>
                  <a:pt x="1356537" y="777570"/>
                </a:lnTo>
                <a:lnTo>
                  <a:pt x="1404404" y="764819"/>
                </a:lnTo>
                <a:lnTo>
                  <a:pt x="1452105" y="749147"/>
                </a:lnTo>
                <a:lnTo>
                  <a:pt x="1504073" y="728510"/>
                </a:lnTo>
                <a:lnTo>
                  <a:pt x="1553895" y="701090"/>
                </a:lnTo>
                <a:lnTo>
                  <a:pt x="1570329" y="680935"/>
                </a:lnTo>
                <a:lnTo>
                  <a:pt x="1569123" y="670356"/>
                </a:lnTo>
                <a:lnTo>
                  <a:pt x="1571396" y="662965"/>
                </a:lnTo>
                <a:close/>
              </a:path>
            </a:pathLst>
          </a:custGeom>
          <a:solidFill>
            <a:srgbClr val="5E5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3888" y="2370331"/>
            <a:ext cx="3897629" cy="3082925"/>
          </a:xfrm>
          <a:custGeom>
            <a:avLst/>
            <a:gdLst/>
            <a:ahLst/>
            <a:cxnLst/>
            <a:rect l="l" t="t" r="r" b="b"/>
            <a:pathLst>
              <a:path w="3897629" h="3082925">
                <a:moveTo>
                  <a:pt x="1204137" y="3082844"/>
                </a:moveTo>
                <a:lnTo>
                  <a:pt x="1154835" y="3082818"/>
                </a:lnTo>
                <a:lnTo>
                  <a:pt x="1105426" y="3081197"/>
                </a:lnTo>
                <a:lnTo>
                  <a:pt x="1055981" y="3078071"/>
                </a:lnTo>
                <a:lnTo>
                  <a:pt x="1006572" y="3073528"/>
                </a:lnTo>
                <a:lnTo>
                  <a:pt x="957271" y="3067658"/>
                </a:lnTo>
                <a:lnTo>
                  <a:pt x="908148" y="3060552"/>
                </a:lnTo>
                <a:lnTo>
                  <a:pt x="859276" y="3052298"/>
                </a:lnTo>
                <a:lnTo>
                  <a:pt x="810727" y="3042986"/>
                </a:lnTo>
                <a:lnTo>
                  <a:pt x="762571" y="3032705"/>
                </a:lnTo>
                <a:lnTo>
                  <a:pt x="715945" y="3021689"/>
                </a:lnTo>
                <a:lnTo>
                  <a:pt x="669226" y="3009431"/>
                </a:lnTo>
                <a:lnTo>
                  <a:pt x="622603" y="2995860"/>
                </a:lnTo>
                <a:lnTo>
                  <a:pt x="576265" y="2980907"/>
                </a:lnTo>
                <a:lnTo>
                  <a:pt x="530403" y="2964502"/>
                </a:lnTo>
                <a:lnTo>
                  <a:pt x="485204" y="2946576"/>
                </a:lnTo>
                <a:lnTo>
                  <a:pt x="440858" y="2927059"/>
                </a:lnTo>
                <a:lnTo>
                  <a:pt x="397555" y="2905880"/>
                </a:lnTo>
                <a:lnTo>
                  <a:pt x="355483" y="2882971"/>
                </a:lnTo>
                <a:lnTo>
                  <a:pt x="314833" y="2858262"/>
                </a:lnTo>
                <a:lnTo>
                  <a:pt x="275792" y="2831683"/>
                </a:lnTo>
                <a:lnTo>
                  <a:pt x="238551" y="2803164"/>
                </a:lnTo>
                <a:lnTo>
                  <a:pt x="203299" y="2772635"/>
                </a:lnTo>
                <a:lnTo>
                  <a:pt x="170225" y="2740027"/>
                </a:lnTo>
                <a:lnTo>
                  <a:pt x="139517" y="2705271"/>
                </a:lnTo>
                <a:lnTo>
                  <a:pt x="111367" y="2668295"/>
                </a:lnTo>
                <a:lnTo>
                  <a:pt x="85962" y="2629031"/>
                </a:lnTo>
                <a:lnTo>
                  <a:pt x="63492" y="2587409"/>
                </a:lnTo>
                <a:lnTo>
                  <a:pt x="44415" y="2543927"/>
                </a:lnTo>
                <a:lnTo>
                  <a:pt x="28923" y="2499183"/>
                </a:lnTo>
                <a:lnTo>
                  <a:pt x="16875" y="2453397"/>
                </a:lnTo>
                <a:lnTo>
                  <a:pt x="8132" y="2406785"/>
                </a:lnTo>
                <a:lnTo>
                  <a:pt x="2553" y="2359565"/>
                </a:lnTo>
                <a:lnTo>
                  <a:pt x="0" y="2311953"/>
                </a:lnTo>
                <a:lnTo>
                  <a:pt x="330" y="2264169"/>
                </a:lnTo>
                <a:lnTo>
                  <a:pt x="3406" y="2216429"/>
                </a:lnTo>
                <a:lnTo>
                  <a:pt x="9086" y="2168950"/>
                </a:lnTo>
                <a:lnTo>
                  <a:pt x="17230" y="2121950"/>
                </a:lnTo>
                <a:lnTo>
                  <a:pt x="28908" y="2070427"/>
                </a:lnTo>
                <a:lnTo>
                  <a:pt x="43051" y="2019591"/>
                </a:lnTo>
                <a:lnTo>
                  <a:pt x="59424" y="1969415"/>
                </a:lnTo>
                <a:lnTo>
                  <a:pt x="77792" y="1919871"/>
                </a:lnTo>
                <a:lnTo>
                  <a:pt x="97921" y="1870932"/>
                </a:lnTo>
                <a:lnTo>
                  <a:pt x="119577" y="1822572"/>
                </a:lnTo>
                <a:lnTo>
                  <a:pt x="142524" y="1774762"/>
                </a:lnTo>
                <a:lnTo>
                  <a:pt x="166528" y="1727476"/>
                </a:lnTo>
                <a:lnTo>
                  <a:pt x="191355" y="1680687"/>
                </a:lnTo>
                <a:lnTo>
                  <a:pt x="215652" y="1636396"/>
                </a:lnTo>
                <a:lnTo>
                  <a:pt x="240491" y="1592440"/>
                </a:lnTo>
                <a:lnTo>
                  <a:pt x="265860" y="1548813"/>
                </a:lnTo>
                <a:lnTo>
                  <a:pt x="291745" y="1505509"/>
                </a:lnTo>
                <a:lnTo>
                  <a:pt x="318135" y="1462524"/>
                </a:lnTo>
                <a:lnTo>
                  <a:pt x="345015" y="1419852"/>
                </a:lnTo>
                <a:lnTo>
                  <a:pt x="372374" y="1377488"/>
                </a:lnTo>
                <a:lnTo>
                  <a:pt x="400198" y="1335428"/>
                </a:lnTo>
                <a:lnTo>
                  <a:pt x="428475" y="1293664"/>
                </a:lnTo>
                <a:lnTo>
                  <a:pt x="457192" y="1252193"/>
                </a:lnTo>
                <a:lnTo>
                  <a:pt x="486335" y="1211009"/>
                </a:lnTo>
                <a:lnTo>
                  <a:pt x="515893" y="1170107"/>
                </a:lnTo>
                <a:lnTo>
                  <a:pt x="545851" y="1129482"/>
                </a:lnTo>
                <a:lnTo>
                  <a:pt x="576198" y="1089128"/>
                </a:lnTo>
                <a:lnTo>
                  <a:pt x="606921" y="1049040"/>
                </a:lnTo>
                <a:lnTo>
                  <a:pt x="638006" y="1009213"/>
                </a:lnTo>
                <a:lnTo>
                  <a:pt x="669441" y="969642"/>
                </a:lnTo>
                <a:lnTo>
                  <a:pt x="701213" y="930322"/>
                </a:lnTo>
                <a:lnTo>
                  <a:pt x="733309" y="891246"/>
                </a:lnTo>
                <a:lnTo>
                  <a:pt x="765716" y="852411"/>
                </a:lnTo>
                <a:lnTo>
                  <a:pt x="798422" y="813811"/>
                </a:lnTo>
                <a:lnTo>
                  <a:pt x="831413" y="775440"/>
                </a:lnTo>
                <a:lnTo>
                  <a:pt x="864677" y="737293"/>
                </a:lnTo>
                <a:lnTo>
                  <a:pt x="898201" y="699366"/>
                </a:lnTo>
                <a:lnTo>
                  <a:pt x="931972" y="661652"/>
                </a:lnTo>
                <a:lnTo>
                  <a:pt x="965978" y="624147"/>
                </a:lnTo>
                <a:lnTo>
                  <a:pt x="1000204" y="586846"/>
                </a:lnTo>
                <a:lnTo>
                  <a:pt x="1034639" y="549742"/>
                </a:lnTo>
                <a:lnTo>
                  <a:pt x="1069270" y="512832"/>
                </a:lnTo>
                <a:lnTo>
                  <a:pt x="1104083" y="476109"/>
                </a:lnTo>
                <a:lnTo>
                  <a:pt x="1139066" y="439569"/>
                </a:lnTo>
                <a:lnTo>
                  <a:pt x="1174207" y="403206"/>
                </a:lnTo>
                <a:lnTo>
                  <a:pt x="1209492" y="367015"/>
                </a:lnTo>
                <a:lnTo>
                  <a:pt x="1244195" y="331931"/>
                </a:lnTo>
                <a:lnTo>
                  <a:pt x="1279489" y="297192"/>
                </a:lnTo>
                <a:lnTo>
                  <a:pt x="1315477" y="263041"/>
                </a:lnTo>
                <a:lnTo>
                  <a:pt x="1352264" y="229717"/>
                </a:lnTo>
                <a:lnTo>
                  <a:pt x="1389956" y="197461"/>
                </a:lnTo>
                <a:lnTo>
                  <a:pt x="1428658" y="166514"/>
                </a:lnTo>
                <a:lnTo>
                  <a:pt x="1468474" y="137116"/>
                </a:lnTo>
                <a:lnTo>
                  <a:pt x="1509509" y="109508"/>
                </a:lnTo>
                <a:lnTo>
                  <a:pt x="1551869" y="83931"/>
                </a:lnTo>
                <a:lnTo>
                  <a:pt x="1595383" y="61648"/>
                </a:lnTo>
                <a:lnTo>
                  <a:pt x="1639823" y="43465"/>
                </a:lnTo>
                <a:lnTo>
                  <a:pt x="1685095" y="29016"/>
                </a:lnTo>
                <a:lnTo>
                  <a:pt x="1731110" y="17936"/>
                </a:lnTo>
                <a:lnTo>
                  <a:pt x="1777774" y="9860"/>
                </a:lnTo>
                <a:lnTo>
                  <a:pt x="1824996" y="4422"/>
                </a:lnTo>
                <a:lnTo>
                  <a:pt x="1872686" y="1257"/>
                </a:lnTo>
                <a:lnTo>
                  <a:pt x="1920750" y="0"/>
                </a:lnTo>
                <a:lnTo>
                  <a:pt x="1969099" y="285"/>
                </a:lnTo>
                <a:lnTo>
                  <a:pt x="2017639" y="1747"/>
                </a:lnTo>
                <a:lnTo>
                  <a:pt x="2066280" y="4020"/>
                </a:lnTo>
                <a:lnTo>
                  <a:pt x="2114930" y="6740"/>
                </a:lnTo>
                <a:lnTo>
                  <a:pt x="2163497" y="9541"/>
                </a:lnTo>
                <a:lnTo>
                  <a:pt x="2211889" y="12058"/>
                </a:lnTo>
                <a:lnTo>
                  <a:pt x="2260016" y="13925"/>
                </a:lnTo>
                <a:lnTo>
                  <a:pt x="2307786" y="14776"/>
                </a:lnTo>
                <a:lnTo>
                  <a:pt x="2358248" y="15042"/>
                </a:lnTo>
                <a:lnTo>
                  <a:pt x="2408709" y="15367"/>
                </a:lnTo>
                <a:lnTo>
                  <a:pt x="2459169" y="15753"/>
                </a:lnTo>
                <a:lnTo>
                  <a:pt x="2509628" y="16199"/>
                </a:lnTo>
                <a:lnTo>
                  <a:pt x="2560085" y="16704"/>
                </a:lnTo>
                <a:lnTo>
                  <a:pt x="2610541" y="17270"/>
                </a:lnTo>
                <a:lnTo>
                  <a:pt x="2660996" y="17896"/>
                </a:lnTo>
                <a:lnTo>
                  <a:pt x="2711450" y="18583"/>
                </a:lnTo>
                <a:lnTo>
                  <a:pt x="2761902" y="19329"/>
                </a:lnTo>
                <a:lnTo>
                  <a:pt x="2812354" y="20135"/>
                </a:lnTo>
                <a:lnTo>
                  <a:pt x="2862803" y="21002"/>
                </a:lnTo>
                <a:lnTo>
                  <a:pt x="2913252" y="21929"/>
                </a:lnTo>
                <a:lnTo>
                  <a:pt x="2963700" y="22915"/>
                </a:lnTo>
                <a:lnTo>
                  <a:pt x="3014146" y="23962"/>
                </a:lnTo>
                <a:lnTo>
                  <a:pt x="3064591" y="25069"/>
                </a:lnTo>
                <a:lnTo>
                  <a:pt x="3115035" y="26236"/>
                </a:lnTo>
                <a:lnTo>
                  <a:pt x="3165477" y="27463"/>
                </a:lnTo>
                <a:lnTo>
                  <a:pt x="3215918" y="28751"/>
                </a:lnTo>
                <a:lnTo>
                  <a:pt x="3266359" y="30098"/>
                </a:lnTo>
                <a:lnTo>
                  <a:pt x="3313253" y="31663"/>
                </a:lnTo>
                <a:lnTo>
                  <a:pt x="3360485" y="34339"/>
                </a:lnTo>
                <a:lnTo>
                  <a:pt x="3407540" y="38889"/>
                </a:lnTo>
                <a:lnTo>
                  <a:pt x="3453900" y="46075"/>
                </a:lnTo>
                <a:lnTo>
                  <a:pt x="3499048" y="56659"/>
                </a:lnTo>
                <a:lnTo>
                  <a:pt x="3542468" y="71405"/>
                </a:lnTo>
                <a:lnTo>
                  <a:pt x="3583642" y="91075"/>
                </a:lnTo>
                <a:lnTo>
                  <a:pt x="3622055" y="116432"/>
                </a:lnTo>
                <a:lnTo>
                  <a:pt x="3659909" y="150925"/>
                </a:lnTo>
                <a:lnTo>
                  <a:pt x="3692378" y="190497"/>
                </a:lnTo>
                <a:lnTo>
                  <a:pt x="3720356" y="233866"/>
                </a:lnTo>
                <a:lnTo>
                  <a:pt x="3744741" y="279749"/>
                </a:lnTo>
                <a:lnTo>
                  <a:pt x="3766428" y="326862"/>
                </a:lnTo>
                <a:lnTo>
                  <a:pt x="3786330" y="374426"/>
                </a:lnTo>
                <a:lnTo>
                  <a:pt x="3804832" y="422646"/>
                </a:lnTo>
                <a:lnTo>
                  <a:pt x="3821864" y="471460"/>
                </a:lnTo>
                <a:lnTo>
                  <a:pt x="3837353" y="520804"/>
                </a:lnTo>
                <a:lnTo>
                  <a:pt x="3851229" y="570612"/>
                </a:lnTo>
                <a:lnTo>
                  <a:pt x="3863418" y="620821"/>
                </a:lnTo>
                <a:lnTo>
                  <a:pt x="3873850" y="671368"/>
                </a:lnTo>
                <a:lnTo>
                  <a:pt x="3882453" y="722187"/>
                </a:lnTo>
                <a:lnTo>
                  <a:pt x="3889156" y="773216"/>
                </a:lnTo>
                <a:lnTo>
                  <a:pt x="3893886" y="824389"/>
                </a:lnTo>
                <a:lnTo>
                  <a:pt x="3896572" y="875643"/>
                </a:lnTo>
                <a:lnTo>
                  <a:pt x="3897143" y="926913"/>
                </a:lnTo>
                <a:lnTo>
                  <a:pt x="3895526" y="978136"/>
                </a:lnTo>
                <a:lnTo>
                  <a:pt x="3891651" y="1029248"/>
                </a:lnTo>
                <a:lnTo>
                  <a:pt x="3885444" y="1080184"/>
                </a:lnTo>
                <a:lnTo>
                  <a:pt x="3876836" y="1130880"/>
                </a:lnTo>
                <a:lnTo>
                  <a:pt x="3866396" y="1178271"/>
                </a:lnTo>
                <a:lnTo>
                  <a:pt x="3853613" y="1225183"/>
                </a:lnTo>
                <a:lnTo>
                  <a:pt x="3838531" y="1271475"/>
                </a:lnTo>
                <a:lnTo>
                  <a:pt x="3821194" y="1317003"/>
                </a:lnTo>
                <a:lnTo>
                  <a:pt x="3801643" y="1361625"/>
                </a:lnTo>
                <a:lnTo>
                  <a:pt x="3779922" y="1405197"/>
                </a:lnTo>
                <a:lnTo>
                  <a:pt x="3756075" y="1447578"/>
                </a:lnTo>
                <a:lnTo>
                  <a:pt x="3730144" y="1488623"/>
                </a:lnTo>
                <a:lnTo>
                  <a:pt x="3702173" y="1528191"/>
                </a:lnTo>
                <a:lnTo>
                  <a:pt x="3672205" y="1566138"/>
                </a:lnTo>
                <a:lnTo>
                  <a:pt x="3640282" y="1602321"/>
                </a:lnTo>
                <a:lnTo>
                  <a:pt x="3606448" y="1636597"/>
                </a:lnTo>
                <a:lnTo>
                  <a:pt x="3570746" y="1668824"/>
                </a:lnTo>
                <a:lnTo>
                  <a:pt x="3533219" y="1698859"/>
                </a:lnTo>
                <a:lnTo>
                  <a:pt x="3493911" y="1726558"/>
                </a:lnTo>
                <a:lnTo>
                  <a:pt x="3452864" y="1751780"/>
                </a:lnTo>
                <a:lnTo>
                  <a:pt x="3410121" y="1774380"/>
                </a:lnTo>
                <a:lnTo>
                  <a:pt x="3364887" y="1794711"/>
                </a:lnTo>
                <a:lnTo>
                  <a:pt x="3318680" y="1812443"/>
                </a:lnTo>
                <a:lnTo>
                  <a:pt x="3271666" y="1828023"/>
                </a:lnTo>
                <a:lnTo>
                  <a:pt x="3224010" y="1841900"/>
                </a:lnTo>
                <a:lnTo>
                  <a:pt x="3175878" y="1854520"/>
                </a:lnTo>
                <a:lnTo>
                  <a:pt x="3127434" y="1866332"/>
                </a:lnTo>
                <a:lnTo>
                  <a:pt x="3078845" y="1877784"/>
                </a:lnTo>
                <a:lnTo>
                  <a:pt x="3030275" y="1889324"/>
                </a:lnTo>
                <a:lnTo>
                  <a:pt x="2981890" y="1901399"/>
                </a:lnTo>
                <a:lnTo>
                  <a:pt x="2933855" y="1914457"/>
                </a:lnTo>
                <a:lnTo>
                  <a:pt x="2886336" y="1928947"/>
                </a:lnTo>
                <a:lnTo>
                  <a:pt x="2839497" y="1945316"/>
                </a:lnTo>
                <a:lnTo>
                  <a:pt x="2793504" y="1964012"/>
                </a:lnTo>
                <a:lnTo>
                  <a:pt x="2750743" y="1984218"/>
                </a:lnTo>
                <a:lnTo>
                  <a:pt x="2709429" y="2006490"/>
                </a:lnTo>
                <a:lnTo>
                  <a:pt x="2669467" y="2030693"/>
                </a:lnTo>
                <a:lnTo>
                  <a:pt x="2630763" y="2056696"/>
                </a:lnTo>
                <a:lnTo>
                  <a:pt x="2593224" y="2084365"/>
                </a:lnTo>
                <a:lnTo>
                  <a:pt x="2556755" y="2113567"/>
                </a:lnTo>
                <a:lnTo>
                  <a:pt x="2521261" y="2144170"/>
                </a:lnTo>
                <a:lnTo>
                  <a:pt x="2486649" y="2176040"/>
                </a:lnTo>
                <a:lnTo>
                  <a:pt x="2452825" y="2209045"/>
                </a:lnTo>
                <a:lnTo>
                  <a:pt x="2419693" y="2243052"/>
                </a:lnTo>
                <a:lnTo>
                  <a:pt x="2387160" y="2277927"/>
                </a:lnTo>
                <a:lnTo>
                  <a:pt x="2355133" y="2313539"/>
                </a:lnTo>
                <a:lnTo>
                  <a:pt x="2323515" y="2349753"/>
                </a:lnTo>
                <a:lnTo>
                  <a:pt x="2292214" y="2386438"/>
                </a:lnTo>
                <a:lnTo>
                  <a:pt x="2261135" y="2423460"/>
                </a:lnTo>
                <a:lnTo>
                  <a:pt x="2230184" y="2460686"/>
                </a:lnTo>
                <a:lnTo>
                  <a:pt x="2199267" y="2497983"/>
                </a:lnTo>
                <a:lnTo>
                  <a:pt x="2168289" y="2535220"/>
                </a:lnTo>
                <a:lnTo>
                  <a:pt x="2137157" y="2572262"/>
                </a:lnTo>
                <a:lnTo>
                  <a:pt x="2105775" y="2608976"/>
                </a:lnTo>
                <a:lnTo>
                  <a:pt x="2074051" y="2645231"/>
                </a:lnTo>
                <a:lnTo>
                  <a:pt x="2041889" y="2680892"/>
                </a:lnTo>
                <a:lnTo>
                  <a:pt x="2009195" y="2715827"/>
                </a:lnTo>
                <a:lnTo>
                  <a:pt x="1975876" y="2749904"/>
                </a:lnTo>
                <a:lnTo>
                  <a:pt x="1941837" y="2782988"/>
                </a:lnTo>
                <a:lnTo>
                  <a:pt x="1906984" y="2814949"/>
                </a:lnTo>
                <a:lnTo>
                  <a:pt x="1871223" y="2845651"/>
                </a:lnTo>
                <a:lnTo>
                  <a:pt x="1834459" y="2874963"/>
                </a:lnTo>
                <a:lnTo>
                  <a:pt x="1796598" y="2902752"/>
                </a:lnTo>
                <a:lnTo>
                  <a:pt x="1757546" y="2928884"/>
                </a:lnTo>
                <a:lnTo>
                  <a:pt x="1717209" y="2953227"/>
                </a:lnTo>
                <a:lnTo>
                  <a:pt x="1675493" y="2975648"/>
                </a:lnTo>
                <a:lnTo>
                  <a:pt x="1631204" y="2996503"/>
                </a:lnTo>
                <a:lnTo>
                  <a:pt x="1586091" y="3014867"/>
                </a:lnTo>
                <a:lnTo>
                  <a:pt x="1540226" y="3030829"/>
                </a:lnTo>
                <a:lnTo>
                  <a:pt x="1493682" y="3044479"/>
                </a:lnTo>
                <a:lnTo>
                  <a:pt x="1446528" y="3055906"/>
                </a:lnTo>
                <a:lnTo>
                  <a:pt x="1398837" y="3065201"/>
                </a:lnTo>
                <a:lnTo>
                  <a:pt x="1350681" y="3072453"/>
                </a:lnTo>
                <a:lnTo>
                  <a:pt x="1302132" y="3077751"/>
                </a:lnTo>
                <a:lnTo>
                  <a:pt x="1253260" y="3081185"/>
                </a:lnTo>
                <a:lnTo>
                  <a:pt x="1204137" y="3082844"/>
                </a:lnTo>
                <a:close/>
              </a:path>
            </a:pathLst>
          </a:custGeom>
          <a:solidFill>
            <a:srgbClr val="6A8240">
              <a:alpha val="148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524589" y="6648793"/>
            <a:ext cx="4968240" cy="2716530"/>
            <a:chOff x="524589" y="6648793"/>
            <a:chExt cx="4968240" cy="2716530"/>
          </a:xfrm>
        </p:grpSpPr>
        <p:sp>
          <p:nvSpPr>
            <p:cNvPr id="14" name="object 14"/>
            <p:cNvSpPr/>
            <p:nvPr/>
          </p:nvSpPr>
          <p:spPr>
            <a:xfrm>
              <a:off x="3960812" y="7218184"/>
              <a:ext cx="1531620" cy="870585"/>
            </a:xfrm>
            <a:custGeom>
              <a:avLst/>
              <a:gdLst/>
              <a:ahLst/>
              <a:cxnLst/>
              <a:rect l="l" t="t" r="r" b="b"/>
              <a:pathLst>
                <a:path w="1531620" h="870584">
                  <a:moveTo>
                    <a:pt x="1304251" y="74028"/>
                  </a:moveTo>
                  <a:lnTo>
                    <a:pt x="1302448" y="73621"/>
                  </a:lnTo>
                  <a:lnTo>
                    <a:pt x="1298727" y="77266"/>
                  </a:lnTo>
                  <a:lnTo>
                    <a:pt x="1304251" y="74028"/>
                  </a:lnTo>
                  <a:close/>
                </a:path>
                <a:path w="1531620" h="870584">
                  <a:moveTo>
                    <a:pt x="1531429" y="64198"/>
                  </a:moveTo>
                  <a:lnTo>
                    <a:pt x="1490980" y="17272"/>
                  </a:lnTo>
                  <a:lnTo>
                    <a:pt x="1453286" y="1117"/>
                  </a:lnTo>
                  <a:lnTo>
                    <a:pt x="1449539" y="3327"/>
                  </a:lnTo>
                  <a:lnTo>
                    <a:pt x="1441919" y="444"/>
                  </a:lnTo>
                  <a:lnTo>
                    <a:pt x="1440154" y="0"/>
                  </a:lnTo>
                  <a:lnTo>
                    <a:pt x="1434414" y="431"/>
                  </a:lnTo>
                  <a:lnTo>
                    <a:pt x="1427441" y="3060"/>
                  </a:lnTo>
                  <a:lnTo>
                    <a:pt x="1420774" y="6985"/>
                  </a:lnTo>
                  <a:lnTo>
                    <a:pt x="1382344" y="32524"/>
                  </a:lnTo>
                  <a:lnTo>
                    <a:pt x="1343266" y="56984"/>
                  </a:lnTo>
                  <a:lnTo>
                    <a:pt x="1340764" y="56972"/>
                  </a:lnTo>
                  <a:lnTo>
                    <a:pt x="1335786" y="56959"/>
                  </a:lnTo>
                  <a:lnTo>
                    <a:pt x="1325537" y="65938"/>
                  </a:lnTo>
                  <a:lnTo>
                    <a:pt x="1323073" y="65900"/>
                  </a:lnTo>
                  <a:lnTo>
                    <a:pt x="1318158" y="65849"/>
                  </a:lnTo>
                  <a:lnTo>
                    <a:pt x="1307858" y="74853"/>
                  </a:lnTo>
                  <a:lnTo>
                    <a:pt x="1304251" y="74028"/>
                  </a:lnTo>
                  <a:lnTo>
                    <a:pt x="1250848" y="96583"/>
                  </a:lnTo>
                  <a:lnTo>
                    <a:pt x="1205699" y="109880"/>
                  </a:lnTo>
                  <a:lnTo>
                    <a:pt x="1160030" y="120523"/>
                  </a:lnTo>
                  <a:lnTo>
                    <a:pt x="1113269" y="127393"/>
                  </a:lnTo>
                  <a:lnTo>
                    <a:pt x="1108227" y="127419"/>
                  </a:lnTo>
                  <a:lnTo>
                    <a:pt x="1099273" y="129730"/>
                  </a:lnTo>
                  <a:lnTo>
                    <a:pt x="1093470" y="130200"/>
                  </a:lnTo>
                  <a:lnTo>
                    <a:pt x="1087069" y="131025"/>
                  </a:lnTo>
                  <a:lnTo>
                    <a:pt x="1085253" y="142392"/>
                  </a:lnTo>
                  <a:lnTo>
                    <a:pt x="1089240" y="147421"/>
                  </a:lnTo>
                  <a:lnTo>
                    <a:pt x="1093558" y="149301"/>
                  </a:lnTo>
                  <a:lnTo>
                    <a:pt x="1105852" y="155333"/>
                  </a:lnTo>
                  <a:lnTo>
                    <a:pt x="1116330" y="162433"/>
                  </a:lnTo>
                  <a:lnTo>
                    <a:pt x="1127188" y="170776"/>
                  </a:lnTo>
                  <a:lnTo>
                    <a:pt x="1138720" y="177253"/>
                  </a:lnTo>
                  <a:lnTo>
                    <a:pt x="1146009" y="180340"/>
                  </a:lnTo>
                  <a:lnTo>
                    <a:pt x="1153934" y="180098"/>
                  </a:lnTo>
                  <a:lnTo>
                    <a:pt x="1162011" y="179768"/>
                  </a:lnTo>
                  <a:lnTo>
                    <a:pt x="1209014" y="177177"/>
                  </a:lnTo>
                  <a:lnTo>
                    <a:pt x="1254531" y="169570"/>
                  </a:lnTo>
                  <a:lnTo>
                    <a:pt x="1299718" y="159194"/>
                  </a:lnTo>
                  <a:lnTo>
                    <a:pt x="1344434" y="146164"/>
                  </a:lnTo>
                  <a:lnTo>
                    <a:pt x="1354721" y="141592"/>
                  </a:lnTo>
                  <a:lnTo>
                    <a:pt x="1366596" y="140500"/>
                  </a:lnTo>
                  <a:lnTo>
                    <a:pt x="1367751" y="145707"/>
                  </a:lnTo>
                  <a:lnTo>
                    <a:pt x="1367828" y="151561"/>
                  </a:lnTo>
                  <a:lnTo>
                    <a:pt x="1361744" y="153670"/>
                  </a:lnTo>
                  <a:lnTo>
                    <a:pt x="1359166" y="158127"/>
                  </a:lnTo>
                  <a:lnTo>
                    <a:pt x="1359242" y="163982"/>
                  </a:lnTo>
                  <a:lnTo>
                    <a:pt x="1349921" y="170929"/>
                  </a:lnTo>
                  <a:lnTo>
                    <a:pt x="1350581" y="177901"/>
                  </a:lnTo>
                  <a:lnTo>
                    <a:pt x="1348511" y="179120"/>
                  </a:lnTo>
                  <a:lnTo>
                    <a:pt x="1348778" y="180441"/>
                  </a:lnTo>
                  <a:lnTo>
                    <a:pt x="1343939" y="183286"/>
                  </a:lnTo>
                  <a:lnTo>
                    <a:pt x="1340116" y="187007"/>
                  </a:lnTo>
                  <a:lnTo>
                    <a:pt x="1340726" y="194017"/>
                  </a:lnTo>
                  <a:lnTo>
                    <a:pt x="1338110" y="197027"/>
                  </a:lnTo>
                  <a:lnTo>
                    <a:pt x="1334681" y="199047"/>
                  </a:lnTo>
                  <a:lnTo>
                    <a:pt x="1329575" y="206463"/>
                  </a:lnTo>
                  <a:lnTo>
                    <a:pt x="1327873" y="207467"/>
                  </a:lnTo>
                  <a:lnTo>
                    <a:pt x="1327873" y="208953"/>
                  </a:lnTo>
                  <a:lnTo>
                    <a:pt x="1314297" y="228714"/>
                  </a:lnTo>
                  <a:lnTo>
                    <a:pt x="1296352" y="255473"/>
                  </a:lnTo>
                  <a:lnTo>
                    <a:pt x="1259662" y="307975"/>
                  </a:lnTo>
                  <a:lnTo>
                    <a:pt x="1190663" y="401599"/>
                  </a:lnTo>
                  <a:lnTo>
                    <a:pt x="1180414" y="413512"/>
                  </a:lnTo>
                  <a:lnTo>
                    <a:pt x="1169644" y="424268"/>
                  </a:lnTo>
                  <a:lnTo>
                    <a:pt x="1135697" y="460438"/>
                  </a:lnTo>
                  <a:lnTo>
                    <a:pt x="1100772" y="495706"/>
                  </a:lnTo>
                  <a:lnTo>
                    <a:pt x="1064209" y="528993"/>
                  </a:lnTo>
                  <a:lnTo>
                    <a:pt x="1026668" y="561378"/>
                  </a:lnTo>
                  <a:lnTo>
                    <a:pt x="986828" y="590702"/>
                  </a:lnTo>
                  <a:lnTo>
                    <a:pt x="945984" y="619137"/>
                  </a:lnTo>
                  <a:lnTo>
                    <a:pt x="922959" y="632675"/>
                  </a:lnTo>
                  <a:lnTo>
                    <a:pt x="900582" y="647306"/>
                  </a:lnTo>
                  <a:lnTo>
                    <a:pt x="877570" y="660831"/>
                  </a:lnTo>
                  <a:lnTo>
                    <a:pt x="855192" y="675462"/>
                  </a:lnTo>
                  <a:lnTo>
                    <a:pt x="853579" y="674941"/>
                  </a:lnTo>
                  <a:lnTo>
                    <a:pt x="847445" y="675601"/>
                  </a:lnTo>
                  <a:lnTo>
                    <a:pt x="836701" y="684872"/>
                  </a:lnTo>
                  <a:lnTo>
                    <a:pt x="834224" y="684847"/>
                  </a:lnTo>
                  <a:lnTo>
                    <a:pt x="829271" y="684809"/>
                  </a:lnTo>
                  <a:lnTo>
                    <a:pt x="819086" y="693750"/>
                  </a:lnTo>
                  <a:lnTo>
                    <a:pt x="815936" y="694131"/>
                  </a:lnTo>
                  <a:lnTo>
                    <a:pt x="812139" y="693420"/>
                  </a:lnTo>
                  <a:lnTo>
                    <a:pt x="802601" y="701967"/>
                  </a:lnTo>
                  <a:lnTo>
                    <a:pt x="800404" y="701789"/>
                  </a:lnTo>
                  <a:lnTo>
                    <a:pt x="798220" y="701611"/>
                  </a:lnTo>
                  <a:lnTo>
                    <a:pt x="794791" y="703618"/>
                  </a:lnTo>
                  <a:lnTo>
                    <a:pt x="791895" y="706793"/>
                  </a:lnTo>
                  <a:lnTo>
                    <a:pt x="788860" y="707110"/>
                  </a:lnTo>
                  <a:lnTo>
                    <a:pt x="788250" y="708939"/>
                  </a:lnTo>
                  <a:lnTo>
                    <a:pt x="784872" y="707974"/>
                  </a:lnTo>
                  <a:lnTo>
                    <a:pt x="782828" y="707707"/>
                  </a:lnTo>
                  <a:lnTo>
                    <a:pt x="779183" y="711327"/>
                  </a:lnTo>
                  <a:lnTo>
                    <a:pt x="774611" y="712533"/>
                  </a:lnTo>
                  <a:lnTo>
                    <a:pt x="743432" y="726452"/>
                  </a:lnTo>
                  <a:lnTo>
                    <a:pt x="727557" y="732840"/>
                  </a:lnTo>
                  <a:lnTo>
                    <a:pt x="711238" y="738009"/>
                  </a:lnTo>
                  <a:lnTo>
                    <a:pt x="710844" y="741197"/>
                  </a:lnTo>
                  <a:lnTo>
                    <a:pt x="705243" y="744486"/>
                  </a:lnTo>
                  <a:lnTo>
                    <a:pt x="719886" y="743242"/>
                  </a:lnTo>
                  <a:lnTo>
                    <a:pt x="720801" y="744181"/>
                  </a:lnTo>
                  <a:lnTo>
                    <a:pt x="720191" y="746010"/>
                  </a:lnTo>
                  <a:lnTo>
                    <a:pt x="719747" y="747750"/>
                  </a:lnTo>
                  <a:lnTo>
                    <a:pt x="718159" y="750150"/>
                  </a:lnTo>
                  <a:lnTo>
                    <a:pt x="665505" y="767854"/>
                  </a:lnTo>
                  <a:lnTo>
                    <a:pt x="613308" y="780872"/>
                  </a:lnTo>
                  <a:lnTo>
                    <a:pt x="560463" y="791311"/>
                  </a:lnTo>
                  <a:lnTo>
                    <a:pt x="507542" y="800341"/>
                  </a:lnTo>
                  <a:lnTo>
                    <a:pt x="369595" y="806310"/>
                  </a:lnTo>
                  <a:lnTo>
                    <a:pt x="366483" y="808151"/>
                  </a:lnTo>
                  <a:lnTo>
                    <a:pt x="366433" y="806704"/>
                  </a:lnTo>
                  <a:lnTo>
                    <a:pt x="367131" y="807758"/>
                  </a:lnTo>
                  <a:lnTo>
                    <a:pt x="369595" y="806310"/>
                  </a:lnTo>
                  <a:lnTo>
                    <a:pt x="366864" y="806450"/>
                  </a:lnTo>
                  <a:lnTo>
                    <a:pt x="365633" y="805700"/>
                  </a:lnTo>
                  <a:lnTo>
                    <a:pt x="364109" y="805116"/>
                  </a:lnTo>
                  <a:lnTo>
                    <a:pt x="360527" y="807224"/>
                  </a:lnTo>
                  <a:lnTo>
                    <a:pt x="358254" y="805611"/>
                  </a:lnTo>
                  <a:lnTo>
                    <a:pt x="355930" y="805510"/>
                  </a:lnTo>
                  <a:lnTo>
                    <a:pt x="353644" y="806856"/>
                  </a:lnTo>
                  <a:lnTo>
                    <a:pt x="351421" y="805218"/>
                  </a:lnTo>
                  <a:lnTo>
                    <a:pt x="349097" y="805103"/>
                  </a:lnTo>
                  <a:lnTo>
                    <a:pt x="346760" y="806488"/>
                  </a:lnTo>
                  <a:lnTo>
                    <a:pt x="344601" y="804811"/>
                  </a:lnTo>
                  <a:lnTo>
                    <a:pt x="343115" y="804214"/>
                  </a:lnTo>
                  <a:lnTo>
                    <a:pt x="339877" y="806107"/>
                  </a:lnTo>
                  <a:lnTo>
                    <a:pt x="337718" y="804430"/>
                  </a:lnTo>
                  <a:lnTo>
                    <a:pt x="335432" y="804303"/>
                  </a:lnTo>
                  <a:lnTo>
                    <a:pt x="333044" y="805713"/>
                  </a:lnTo>
                  <a:lnTo>
                    <a:pt x="330936" y="803998"/>
                  </a:lnTo>
                  <a:lnTo>
                    <a:pt x="328663" y="803859"/>
                  </a:lnTo>
                  <a:lnTo>
                    <a:pt x="326275" y="805268"/>
                  </a:lnTo>
                  <a:lnTo>
                    <a:pt x="324167" y="803567"/>
                  </a:lnTo>
                  <a:lnTo>
                    <a:pt x="321894" y="803427"/>
                  </a:lnTo>
                  <a:lnTo>
                    <a:pt x="319443" y="804862"/>
                  </a:lnTo>
                  <a:lnTo>
                    <a:pt x="318312" y="804748"/>
                  </a:lnTo>
                  <a:lnTo>
                    <a:pt x="317461" y="803986"/>
                  </a:lnTo>
                  <a:lnTo>
                    <a:pt x="316052" y="803922"/>
                  </a:lnTo>
                  <a:lnTo>
                    <a:pt x="1327873" y="208953"/>
                  </a:lnTo>
                  <a:lnTo>
                    <a:pt x="1327873" y="207467"/>
                  </a:lnTo>
                  <a:lnTo>
                    <a:pt x="312826" y="804329"/>
                  </a:lnTo>
                  <a:lnTo>
                    <a:pt x="312661" y="804430"/>
                  </a:lnTo>
                  <a:lnTo>
                    <a:pt x="310616" y="802690"/>
                  </a:lnTo>
                  <a:lnTo>
                    <a:pt x="308444" y="802487"/>
                  </a:lnTo>
                  <a:lnTo>
                    <a:pt x="305892" y="803998"/>
                  </a:lnTo>
                  <a:lnTo>
                    <a:pt x="303847" y="802259"/>
                  </a:lnTo>
                  <a:lnTo>
                    <a:pt x="301675" y="802055"/>
                  </a:lnTo>
                  <a:lnTo>
                    <a:pt x="299123" y="803554"/>
                  </a:lnTo>
                  <a:lnTo>
                    <a:pt x="298005" y="802576"/>
                  </a:lnTo>
                  <a:lnTo>
                    <a:pt x="298005" y="817473"/>
                  </a:lnTo>
                  <a:lnTo>
                    <a:pt x="297624" y="817702"/>
                  </a:lnTo>
                  <a:lnTo>
                    <a:pt x="296595" y="816825"/>
                  </a:lnTo>
                  <a:lnTo>
                    <a:pt x="298005" y="817473"/>
                  </a:lnTo>
                  <a:lnTo>
                    <a:pt x="298005" y="802576"/>
                  </a:lnTo>
                  <a:lnTo>
                    <a:pt x="297129" y="801789"/>
                  </a:lnTo>
                  <a:lnTo>
                    <a:pt x="294906" y="801624"/>
                  </a:lnTo>
                  <a:lnTo>
                    <a:pt x="293941" y="802195"/>
                  </a:lnTo>
                  <a:lnTo>
                    <a:pt x="293941" y="816914"/>
                  </a:lnTo>
                  <a:lnTo>
                    <a:pt x="292366" y="817841"/>
                  </a:lnTo>
                  <a:lnTo>
                    <a:pt x="292201" y="816457"/>
                  </a:lnTo>
                  <a:lnTo>
                    <a:pt x="292366" y="816368"/>
                  </a:lnTo>
                  <a:lnTo>
                    <a:pt x="293281" y="817295"/>
                  </a:lnTo>
                  <a:lnTo>
                    <a:pt x="293941" y="816914"/>
                  </a:lnTo>
                  <a:lnTo>
                    <a:pt x="293941" y="802195"/>
                  </a:lnTo>
                  <a:lnTo>
                    <a:pt x="292392" y="803084"/>
                  </a:lnTo>
                  <a:lnTo>
                    <a:pt x="289763" y="800227"/>
                  </a:lnTo>
                  <a:lnTo>
                    <a:pt x="288975" y="800684"/>
                  </a:lnTo>
                  <a:lnTo>
                    <a:pt x="287540" y="800049"/>
                  </a:lnTo>
                  <a:lnTo>
                    <a:pt x="285788" y="802551"/>
                  </a:lnTo>
                  <a:lnTo>
                    <a:pt x="283044" y="799757"/>
                  </a:lnTo>
                  <a:lnTo>
                    <a:pt x="280822" y="799592"/>
                  </a:lnTo>
                  <a:lnTo>
                    <a:pt x="278422" y="800989"/>
                  </a:lnTo>
                  <a:lnTo>
                    <a:pt x="216725" y="791603"/>
                  </a:lnTo>
                  <a:lnTo>
                    <a:pt x="184188" y="785685"/>
                  </a:lnTo>
                  <a:lnTo>
                    <a:pt x="184416" y="782599"/>
                  </a:lnTo>
                  <a:lnTo>
                    <a:pt x="184975" y="780808"/>
                  </a:lnTo>
                  <a:lnTo>
                    <a:pt x="186601" y="779843"/>
                  </a:lnTo>
                  <a:lnTo>
                    <a:pt x="178600" y="777189"/>
                  </a:lnTo>
                  <a:lnTo>
                    <a:pt x="170967" y="774306"/>
                  </a:lnTo>
                  <a:lnTo>
                    <a:pt x="162128" y="775081"/>
                  </a:lnTo>
                  <a:lnTo>
                    <a:pt x="159956" y="776363"/>
                  </a:lnTo>
                  <a:lnTo>
                    <a:pt x="157302" y="776452"/>
                  </a:lnTo>
                  <a:lnTo>
                    <a:pt x="154432" y="775195"/>
                  </a:lnTo>
                  <a:lnTo>
                    <a:pt x="159524" y="775144"/>
                  </a:lnTo>
                  <a:lnTo>
                    <a:pt x="162128" y="775081"/>
                  </a:lnTo>
                  <a:lnTo>
                    <a:pt x="159651" y="773595"/>
                  </a:lnTo>
                  <a:lnTo>
                    <a:pt x="157645" y="773303"/>
                  </a:lnTo>
                  <a:lnTo>
                    <a:pt x="154990" y="774865"/>
                  </a:lnTo>
                  <a:lnTo>
                    <a:pt x="152501" y="771906"/>
                  </a:lnTo>
                  <a:lnTo>
                    <a:pt x="148983" y="771029"/>
                  </a:lnTo>
                  <a:lnTo>
                    <a:pt x="145072" y="771855"/>
                  </a:lnTo>
                  <a:lnTo>
                    <a:pt x="143408" y="769886"/>
                  </a:lnTo>
                  <a:lnTo>
                    <a:pt x="140919" y="768400"/>
                  </a:lnTo>
                  <a:lnTo>
                    <a:pt x="138468" y="769848"/>
                  </a:lnTo>
                  <a:lnTo>
                    <a:pt x="137096" y="769188"/>
                  </a:lnTo>
                  <a:lnTo>
                    <a:pt x="136207" y="768235"/>
                  </a:lnTo>
                  <a:lnTo>
                    <a:pt x="134251" y="767905"/>
                  </a:lnTo>
                  <a:lnTo>
                    <a:pt x="134073" y="767930"/>
                  </a:lnTo>
                  <a:lnTo>
                    <a:pt x="134073" y="770953"/>
                  </a:lnTo>
                  <a:lnTo>
                    <a:pt x="132829" y="770216"/>
                  </a:lnTo>
                  <a:lnTo>
                    <a:pt x="134073" y="770953"/>
                  </a:lnTo>
                  <a:lnTo>
                    <a:pt x="134073" y="767930"/>
                  </a:lnTo>
                  <a:lnTo>
                    <a:pt x="132499" y="768134"/>
                  </a:lnTo>
                  <a:lnTo>
                    <a:pt x="132499" y="770407"/>
                  </a:lnTo>
                  <a:lnTo>
                    <a:pt x="131483" y="769531"/>
                  </a:lnTo>
                  <a:lnTo>
                    <a:pt x="132499" y="770407"/>
                  </a:lnTo>
                  <a:lnTo>
                    <a:pt x="132499" y="768134"/>
                  </a:lnTo>
                  <a:lnTo>
                    <a:pt x="131051" y="768311"/>
                  </a:lnTo>
                  <a:lnTo>
                    <a:pt x="130086" y="767410"/>
                  </a:lnTo>
                  <a:lnTo>
                    <a:pt x="129489" y="767765"/>
                  </a:lnTo>
                  <a:lnTo>
                    <a:pt x="127647" y="767372"/>
                  </a:lnTo>
                  <a:lnTo>
                    <a:pt x="120675" y="764108"/>
                  </a:lnTo>
                  <a:lnTo>
                    <a:pt x="112661" y="761453"/>
                  </a:lnTo>
                  <a:lnTo>
                    <a:pt x="104749" y="761682"/>
                  </a:lnTo>
                  <a:lnTo>
                    <a:pt x="99288" y="759002"/>
                  </a:lnTo>
                  <a:lnTo>
                    <a:pt x="93941" y="756259"/>
                  </a:lnTo>
                  <a:lnTo>
                    <a:pt x="87909" y="756843"/>
                  </a:lnTo>
                  <a:lnTo>
                    <a:pt x="87122" y="755840"/>
                  </a:lnTo>
                  <a:lnTo>
                    <a:pt x="86982" y="755929"/>
                  </a:lnTo>
                  <a:lnTo>
                    <a:pt x="85115" y="754075"/>
                  </a:lnTo>
                  <a:lnTo>
                    <a:pt x="81153" y="753452"/>
                  </a:lnTo>
                  <a:lnTo>
                    <a:pt x="78066" y="753795"/>
                  </a:lnTo>
                  <a:lnTo>
                    <a:pt x="62090" y="746988"/>
                  </a:lnTo>
                  <a:lnTo>
                    <a:pt x="21221" y="728294"/>
                  </a:lnTo>
                  <a:lnTo>
                    <a:pt x="14922" y="724636"/>
                  </a:lnTo>
                  <a:lnTo>
                    <a:pt x="13411" y="732891"/>
                  </a:lnTo>
                  <a:lnTo>
                    <a:pt x="4826" y="736460"/>
                  </a:lnTo>
                  <a:lnTo>
                    <a:pt x="8128" y="744829"/>
                  </a:lnTo>
                  <a:lnTo>
                    <a:pt x="7366" y="745274"/>
                  </a:lnTo>
                  <a:lnTo>
                    <a:pt x="8547" y="747534"/>
                  </a:lnTo>
                  <a:lnTo>
                    <a:pt x="9677" y="748334"/>
                  </a:lnTo>
                  <a:lnTo>
                    <a:pt x="8674" y="753351"/>
                  </a:lnTo>
                  <a:lnTo>
                    <a:pt x="0" y="754037"/>
                  </a:lnTo>
                  <a:lnTo>
                    <a:pt x="2717" y="761276"/>
                  </a:lnTo>
                  <a:lnTo>
                    <a:pt x="2171" y="771906"/>
                  </a:lnTo>
                  <a:lnTo>
                    <a:pt x="45212" y="804062"/>
                  </a:lnTo>
                  <a:lnTo>
                    <a:pt x="97751" y="824725"/>
                  </a:lnTo>
                  <a:lnTo>
                    <a:pt x="172999" y="845312"/>
                  </a:lnTo>
                  <a:lnTo>
                    <a:pt x="221564" y="855052"/>
                  </a:lnTo>
                  <a:lnTo>
                    <a:pt x="270738" y="862965"/>
                  </a:lnTo>
                  <a:lnTo>
                    <a:pt x="319862" y="867968"/>
                  </a:lnTo>
                  <a:lnTo>
                    <a:pt x="368909" y="870077"/>
                  </a:lnTo>
                  <a:lnTo>
                    <a:pt x="418503" y="870369"/>
                  </a:lnTo>
                  <a:lnTo>
                    <a:pt x="468630" y="868883"/>
                  </a:lnTo>
                  <a:lnTo>
                    <a:pt x="518629" y="864527"/>
                  </a:lnTo>
                  <a:lnTo>
                    <a:pt x="567905" y="857656"/>
                  </a:lnTo>
                  <a:lnTo>
                    <a:pt x="616077" y="848487"/>
                  </a:lnTo>
                  <a:lnTo>
                    <a:pt x="663130" y="837018"/>
                  </a:lnTo>
                  <a:lnTo>
                    <a:pt x="709726" y="824357"/>
                  </a:lnTo>
                  <a:lnTo>
                    <a:pt x="754545" y="808316"/>
                  </a:lnTo>
                  <a:lnTo>
                    <a:pt x="798906" y="791070"/>
                  </a:lnTo>
                  <a:lnTo>
                    <a:pt x="842137" y="771550"/>
                  </a:lnTo>
                  <a:lnTo>
                    <a:pt x="884885" y="750824"/>
                  </a:lnTo>
                  <a:lnTo>
                    <a:pt x="926515" y="727824"/>
                  </a:lnTo>
                  <a:lnTo>
                    <a:pt x="967003" y="702538"/>
                  </a:lnTo>
                  <a:lnTo>
                    <a:pt x="1006373" y="674966"/>
                  </a:lnTo>
                  <a:lnTo>
                    <a:pt x="1045248" y="646214"/>
                  </a:lnTo>
                  <a:lnTo>
                    <a:pt x="1082992" y="615188"/>
                  </a:lnTo>
                  <a:lnTo>
                    <a:pt x="1120241" y="582968"/>
                  </a:lnTo>
                  <a:lnTo>
                    <a:pt x="1158646" y="545642"/>
                  </a:lnTo>
                  <a:lnTo>
                    <a:pt x="1195044" y="506564"/>
                  </a:lnTo>
                  <a:lnTo>
                    <a:pt x="1230160" y="466763"/>
                  </a:lnTo>
                  <a:lnTo>
                    <a:pt x="1263434" y="425094"/>
                  </a:lnTo>
                  <a:lnTo>
                    <a:pt x="1326159" y="338124"/>
                  </a:lnTo>
                  <a:lnTo>
                    <a:pt x="1352626" y="298983"/>
                  </a:lnTo>
                  <a:lnTo>
                    <a:pt x="1404010" y="220154"/>
                  </a:lnTo>
                  <a:lnTo>
                    <a:pt x="1429346" y="180213"/>
                  </a:lnTo>
                  <a:lnTo>
                    <a:pt x="1430083" y="175361"/>
                  </a:lnTo>
                  <a:lnTo>
                    <a:pt x="1430794" y="173469"/>
                  </a:lnTo>
                  <a:lnTo>
                    <a:pt x="1433195" y="172059"/>
                  </a:lnTo>
                  <a:lnTo>
                    <a:pt x="1435214" y="169392"/>
                  </a:lnTo>
                  <a:lnTo>
                    <a:pt x="1437817" y="169341"/>
                  </a:lnTo>
                  <a:lnTo>
                    <a:pt x="1440040" y="169506"/>
                  </a:lnTo>
                  <a:lnTo>
                    <a:pt x="1440294" y="172300"/>
                  </a:lnTo>
                  <a:lnTo>
                    <a:pt x="1438554" y="173329"/>
                  </a:lnTo>
                  <a:lnTo>
                    <a:pt x="1439214" y="192087"/>
                  </a:lnTo>
                  <a:lnTo>
                    <a:pt x="1438097" y="210426"/>
                  </a:lnTo>
                  <a:lnTo>
                    <a:pt x="1435493" y="228155"/>
                  </a:lnTo>
                  <a:lnTo>
                    <a:pt x="1432293" y="246253"/>
                  </a:lnTo>
                  <a:lnTo>
                    <a:pt x="1430502" y="259092"/>
                  </a:lnTo>
                  <a:lnTo>
                    <a:pt x="1429346" y="271551"/>
                  </a:lnTo>
                  <a:lnTo>
                    <a:pt x="1429042" y="283514"/>
                  </a:lnTo>
                  <a:lnTo>
                    <a:pt x="1430464" y="295948"/>
                  </a:lnTo>
                  <a:lnTo>
                    <a:pt x="1428927" y="320421"/>
                  </a:lnTo>
                  <a:lnTo>
                    <a:pt x="1434833" y="340512"/>
                  </a:lnTo>
                  <a:lnTo>
                    <a:pt x="1448117" y="356285"/>
                  </a:lnTo>
                  <a:lnTo>
                    <a:pt x="1468666" y="367766"/>
                  </a:lnTo>
                  <a:lnTo>
                    <a:pt x="1495171" y="322719"/>
                  </a:lnTo>
                  <a:lnTo>
                    <a:pt x="1511820" y="276098"/>
                  </a:lnTo>
                  <a:lnTo>
                    <a:pt x="1520431" y="226834"/>
                  </a:lnTo>
                  <a:lnTo>
                    <a:pt x="1524088" y="176060"/>
                  </a:lnTo>
                  <a:lnTo>
                    <a:pt x="1524850" y="156464"/>
                  </a:lnTo>
                  <a:lnTo>
                    <a:pt x="1526578" y="137769"/>
                  </a:lnTo>
                  <a:lnTo>
                    <a:pt x="1528483" y="118973"/>
                  </a:lnTo>
                  <a:lnTo>
                    <a:pt x="1528483" y="114554"/>
                  </a:lnTo>
                  <a:lnTo>
                    <a:pt x="1529778" y="99060"/>
                  </a:lnTo>
                  <a:lnTo>
                    <a:pt x="1530553" y="79451"/>
                  </a:lnTo>
                  <a:lnTo>
                    <a:pt x="1530921" y="79235"/>
                  </a:lnTo>
                  <a:lnTo>
                    <a:pt x="1530997" y="71818"/>
                  </a:lnTo>
                  <a:lnTo>
                    <a:pt x="1531429" y="64198"/>
                  </a:lnTo>
                  <a:close/>
                </a:path>
              </a:pathLst>
            </a:custGeom>
            <a:solidFill>
              <a:srgbClr val="5E5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24589" y="6648793"/>
              <a:ext cx="3415029" cy="2716530"/>
            </a:xfrm>
            <a:custGeom>
              <a:avLst/>
              <a:gdLst/>
              <a:ahLst/>
              <a:cxnLst/>
              <a:rect l="l" t="t" r="r" b="b"/>
              <a:pathLst>
                <a:path w="3415029" h="2716529">
                  <a:moveTo>
                    <a:pt x="2000983" y="2716008"/>
                  </a:moveTo>
                  <a:lnTo>
                    <a:pt x="1950049" y="2715314"/>
                  </a:lnTo>
                  <a:lnTo>
                    <a:pt x="1899181" y="2713799"/>
                  </a:lnTo>
                  <a:lnTo>
                    <a:pt x="1848401" y="2711434"/>
                  </a:lnTo>
                  <a:lnTo>
                    <a:pt x="1797729" y="2708186"/>
                  </a:lnTo>
                  <a:lnTo>
                    <a:pt x="1747189" y="2704027"/>
                  </a:lnTo>
                  <a:lnTo>
                    <a:pt x="1696800" y="2698924"/>
                  </a:lnTo>
                  <a:lnTo>
                    <a:pt x="1646586" y="2692848"/>
                  </a:lnTo>
                  <a:lnTo>
                    <a:pt x="1596567" y="2685768"/>
                  </a:lnTo>
                  <a:lnTo>
                    <a:pt x="1546765" y="2677653"/>
                  </a:lnTo>
                  <a:lnTo>
                    <a:pt x="1497201" y="2668473"/>
                  </a:lnTo>
                  <a:lnTo>
                    <a:pt x="1447898" y="2658197"/>
                  </a:lnTo>
                  <a:lnTo>
                    <a:pt x="1398877" y="2646794"/>
                  </a:lnTo>
                  <a:lnTo>
                    <a:pt x="1350158" y="2634234"/>
                  </a:lnTo>
                  <a:lnTo>
                    <a:pt x="1301765" y="2620486"/>
                  </a:lnTo>
                  <a:lnTo>
                    <a:pt x="1253718" y="2605519"/>
                  </a:lnTo>
                  <a:lnTo>
                    <a:pt x="1206039" y="2589304"/>
                  </a:lnTo>
                  <a:lnTo>
                    <a:pt x="1158750" y="2571808"/>
                  </a:lnTo>
                  <a:lnTo>
                    <a:pt x="1111872" y="2553003"/>
                  </a:lnTo>
                  <a:lnTo>
                    <a:pt x="1065426" y="2532857"/>
                  </a:lnTo>
                  <a:lnTo>
                    <a:pt x="1020032" y="2511644"/>
                  </a:lnTo>
                  <a:lnTo>
                    <a:pt x="975252" y="2489223"/>
                  </a:lnTo>
                  <a:lnTo>
                    <a:pt x="931079" y="2465651"/>
                  </a:lnTo>
                  <a:lnTo>
                    <a:pt x="887500" y="2440985"/>
                  </a:lnTo>
                  <a:lnTo>
                    <a:pt x="844508" y="2415283"/>
                  </a:lnTo>
                  <a:lnTo>
                    <a:pt x="802090" y="2388600"/>
                  </a:lnTo>
                  <a:lnTo>
                    <a:pt x="760238" y="2360995"/>
                  </a:lnTo>
                  <a:lnTo>
                    <a:pt x="718940" y="2332525"/>
                  </a:lnTo>
                  <a:lnTo>
                    <a:pt x="678188" y="2303246"/>
                  </a:lnTo>
                  <a:lnTo>
                    <a:pt x="637971" y="2273216"/>
                  </a:lnTo>
                  <a:lnTo>
                    <a:pt x="598278" y="2242492"/>
                  </a:lnTo>
                  <a:lnTo>
                    <a:pt x="559100" y="2211131"/>
                  </a:lnTo>
                  <a:lnTo>
                    <a:pt x="520427" y="2179189"/>
                  </a:lnTo>
                  <a:lnTo>
                    <a:pt x="481060" y="2145635"/>
                  </a:lnTo>
                  <a:lnTo>
                    <a:pt x="442236" y="2111285"/>
                  </a:lnTo>
                  <a:lnTo>
                    <a:pt x="404126" y="2076079"/>
                  </a:lnTo>
                  <a:lnTo>
                    <a:pt x="366904" y="2039955"/>
                  </a:lnTo>
                  <a:lnTo>
                    <a:pt x="330740" y="2002852"/>
                  </a:lnTo>
                  <a:lnTo>
                    <a:pt x="295808" y="1964709"/>
                  </a:lnTo>
                  <a:lnTo>
                    <a:pt x="262280" y="1925466"/>
                  </a:lnTo>
                  <a:lnTo>
                    <a:pt x="230328" y="1885060"/>
                  </a:lnTo>
                  <a:lnTo>
                    <a:pt x="200123" y="1843430"/>
                  </a:lnTo>
                  <a:lnTo>
                    <a:pt x="171839" y="1800516"/>
                  </a:lnTo>
                  <a:lnTo>
                    <a:pt x="145646" y="1756256"/>
                  </a:lnTo>
                  <a:lnTo>
                    <a:pt x="121719" y="1710589"/>
                  </a:lnTo>
                  <a:lnTo>
                    <a:pt x="101471" y="1666483"/>
                  </a:lnTo>
                  <a:lnTo>
                    <a:pt x="83471" y="1621582"/>
                  </a:lnTo>
                  <a:lnTo>
                    <a:pt x="67603" y="1575956"/>
                  </a:lnTo>
                  <a:lnTo>
                    <a:pt x="53748" y="1529677"/>
                  </a:lnTo>
                  <a:lnTo>
                    <a:pt x="41788" y="1482818"/>
                  </a:lnTo>
                  <a:lnTo>
                    <a:pt x="31606" y="1435448"/>
                  </a:lnTo>
                  <a:lnTo>
                    <a:pt x="23083" y="1387640"/>
                  </a:lnTo>
                  <a:lnTo>
                    <a:pt x="16103" y="1339465"/>
                  </a:lnTo>
                  <a:lnTo>
                    <a:pt x="10546" y="1290995"/>
                  </a:lnTo>
                  <a:lnTo>
                    <a:pt x="6296" y="1242301"/>
                  </a:lnTo>
                  <a:lnTo>
                    <a:pt x="3234" y="1193454"/>
                  </a:lnTo>
                  <a:lnTo>
                    <a:pt x="1242" y="1144526"/>
                  </a:lnTo>
                  <a:lnTo>
                    <a:pt x="204" y="1095588"/>
                  </a:lnTo>
                  <a:lnTo>
                    <a:pt x="0" y="1046711"/>
                  </a:lnTo>
                  <a:lnTo>
                    <a:pt x="512" y="997968"/>
                  </a:lnTo>
                  <a:lnTo>
                    <a:pt x="1810" y="945057"/>
                  </a:lnTo>
                  <a:lnTo>
                    <a:pt x="4091" y="892079"/>
                  </a:lnTo>
                  <a:lnTo>
                    <a:pt x="7646" y="839165"/>
                  </a:lnTo>
                  <a:lnTo>
                    <a:pt x="12768" y="786445"/>
                  </a:lnTo>
                  <a:lnTo>
                    <a:pt x="19747" y="734050"/>
                  </a:lnTo>
                  <a:lnTo>
                    <a:pt x="28875" y="682109"/>
                  </a:lnTo>
                  <a:lnTo>
                    <a:pt x="40445" y="630755"/>
                  </a:lnTo>
                  <a:lnTo>
                    <a:pt x="54747" y="580116"/>
                  </a:lnTo>
                  <a:lnTo>
                    <a:pt x="72073" y="530323"/>
                  </a:lnTo>
                  <a:lnTo>
                    <a:pt x="89791" y="488279"/>
                  </a:lnTo>
                  <a:lnTo>
                    <a:pt x="110211" y="447263"/>
                  </a:lnTo>
                  <a:lnTo>
                    <a:pt x="133198" y="407376"/>
                  </a:lnTo>
                  <a:lnTo>
                    <a:pt x="158615" y="368722"/>
                  </a:lnTo>
                  <a:lnTo>
                    <a:pt x="186328" y="331405"/>
                  </a:lnTo>
                  <a:lnTo>
                    <a:pt x="216200" y="295526"/>
                  </a:lnTo>
                  <a:lnTo>
                    <a:pt x="248096" y="261189"/>
                  </a:lnTo>
                  <a:lnTo>
                    <a:pt x="281880" y="228496"/>
                  </a:lnTo>
                  <a:lnTo>
                    <a:pt x="317416" y="197552"/>
                  </a:lnTo>
                  <a:lnTo>
                    <a:pt x="354569" y="168458"/>
                  </a:lnTo>
                  <a:lnTo>
                    <a:pt x="393203" y="141317"/>
                  </a:lnTo>
                  <a:lnTo>
                    <a:pt x="433182" y="116233"/>
                  </a:lnTo>
                  <a:lnTo>
                    <a:pt x="474371" y="93308"/>
                  </a:lnTo>
                  <a:lnTo>
                    <a:pt x="516634" y="72646"/>
                  </a:lnTo>
                  <a:lnTo>
                    <a:pt x="559836" y="54348"/>
                  </a:lnTo>
                  <a:lnTo>
                    <a:pt x="603839" y="38519"/>
                  </a:lnTo>
                  <a:lnTo>
                    <a:pt x="648510" y="25261"/>
                  </a:lnTo>
                  <a:lnTo>
                    <a:pt x="693712" y="14677"/>
                  </a:lnTo>
                  <a:lnTo>
                    <a:pt x="739310" y="6871"/>
                  </a:lnTo>
                  <a:lnTo>
                    <a:pt x="785167" y="1944"/>
                  </a:lnTo>
                  <a:lnTo>
                    <a:pt x="831149" y="0"/>
                  </a:lnTo>
                  <a:lnTo>
                    <a:pt x="877119" y="1141"/>
                  </a:lnTo>
                  <a:lnTo>
                    <a:pt x="926424" y="4318"/>
                  </a:lnTo>
                  <a:lnTo>
                    <a:pt x="975803" y="7999"/>
                  </a:lnTo>
                  <a:lnTo>
                    <a:pt x="1025248" y="12160"/>
                  </a:lnTo>
                  <a:lnTo>
                    <a:pt x="1074750" y="16775"/>
                  </a:lnTo>
                  <a:lnTo>
                    <a:pt x="1124301" y="21819"/>
                  </a:lnTo>
                  <a:lnTo>
                    <a:pt x="1173893" y="27267"/>
                  </a:lnTo>
                  <a:lnTo>
                    <a:pt x="1223518" y="33093"/>
                  </a:lnTo>
                  <a:lnTo>
                    <a:pt x="1273168" y="39273"/>
                  </a:lnTo>
                  <a:lnTo>
                    <a:pt x="1322834" y="45781"/>
                  </a:lnTo>
                  <a:lnTo>
                    <a:pt x="1372509" y="52591"/>
                  </a:lnTo>
                  <a:lnTo>
                    <a:pt x="1422185" y="59679"/>
                  </a:lnTo>
                  <a:lnTo>
                    <a:pt x="1471852" y="67020"/>
                  </a:lnTo>
                  <a:lnTo>
                    <a:pt x="1521504" y="74588"/>
                  </a:lnTo>
                  <a:lnTo>
                    <a:pt x="1571132" y="82358"/>
                  </a:lnTo>
                  <a:lnTo>
                    <a:pt x="1620727" y="90304"/>
                  </a:lnTo>
                  <a:lnTo>
                    <a:pt x="1670282" y="98402"/>
                  </a:lnTo>
                  <a:lnTo>
                    <a:pt x="1719789" y="106627"/>
                  </a:lnTo>
                  <a:lnTo>
                    <a:pt x="1769240" y="114952"/>
                  </a:lnTo>
                  <a:lnTo>
                    <a:pt x="1818625" y="123353"/>
                  </a:lnTo>
                  <a:lnTo>
                    <a:pt x="1867938" y="131805"/>
                  </a:lnTo>
                  <a:lnTo>
                    <a:pt x="2015358" y="157212"/>
                  </a:lnTo>
                  <a:lnTo>
                    <a:pt x="2064298" y="165614"/>
                  </a:lnTo>
                  <a:lnTo>
                    <a:pt x="2113124" y="173941"/>
                  </a:lnTo>
                  <a:lnTo>
                    <a:pt x="2161829" y="182166"/>
                  </a:lnTo>
                  <a:lnTo>
                    <a:pt x="2209893" y="190390"/>
                  </a:lnTo>
                  <a:lnTo>
                    <a:pt x="2258215" y="199023"/>
                  </a:lnTo>
                  <a:lnTo>
                    <a:pt x="2306701" y="208144"/>
                  </a:lnTo>
                  <a:lnTo>
                    <a:pt x="2355259" y="217833"/>
                  </a:lnTo>
                  <a:lnTo>
                    <a:pt x="2403793" y="228168"/>
                  </a:lnTo>
                  <a:lnTo>
                    <a:pt x="2452211" y="239229"/>
                  </a:lnTo>
                  <a:lnTo>
                    <a:pt x="2500417" y="251095"/>
                  </a:lnTo>
                  <a:lnTo>
                    <a:pt x="2548320" y="263845"/>
                  </a:lnTo>
                  <a:lnTo>
                    <a:pt x="2595824" y="277557"/>
                  </a:lnTo>
                  <a:lnTo>
                    <a:pt x="2642836" y="292311"/>
                  </a:lnTo>
                  <a:lnTo>
                    <a:pt x="2689262" y="308186"/>
                  </a:lnTo>
                  <a:lnTo>
                    <a:pt x="2735009" y="325261"/>
                  </a:lnTo>
                  <a:lnTo>
                    <a:pt x="2779982" y="343616"/>
                  </a:lnTo>
                  <a:lnTo>
                    <a:pt x="2824088" y="363328"/>
                  </a:lnTo>
                  <a:lnTo>
                    <a:pt x="2867233" y="384477"/>
                  </a:lnTo>
                  <a:lnTo>
                    <a:pt x="2909323" y="407143"/>
                  </a:lnTo>
                  <a:lnTo>
                    <a:pt x="2950265" y="431404"/>
                  </a:lnTo>
                  <a:lnTo>
                    <a:pt x="2989964" y="457340"/>
                  </a:lnTo>
                  <a:lnTo>
                    <a:pt x="3028327" y="485029"/>
                  </a:lnTo>
                  <a:lnTo>
                    <a:pt x="3065260" y="514551"/>
                  </a:lnTo>
                  <a:lnTo>
                    <a:pt x="3100669" y="545984"/>
                  </a:lnTo>
                  <a:lnTo>
                    <a:pt x="3134461" y="579408"/>
                  </a:lnTo>
                  <a:lnTo>
                    <a:pt x="3166541" y="614902"/>
                  </a:lnTo>
                  <a:lnTo>
                    <a:pt x="3196815" y="652544"/>
                  </a:lnTo>
                  <a:lnTo>
                    <a:pt x="3225984" y="693616"/>
                  </a:lnTo>
                  <a:lnTo>
                    <a:pt x="3252446" y="736044"/>
                  </a:lnTo>
                  <a:lnTo>
                    <a:pt x="3276333" y="779732"/>
                  </a:lnTo>
                  <a:lnTo>
                    <a:pt x="3297773" y="824585"/>
                  </a:lnTo>
                  <a:lnTo>
                    <a:pt x="3316898" y="870506"/>
                  </a:lnTo>
                  <a:lnTo>
                    <a:pt x="3333839" y="917401"/>
                  </a:lnTo>
                  <a:lnTo>
                    <a:pt x="3348725" y="965171"/>
                  </a:lnTo>
                  <a:lnTo>
                    <a:pt x="3361687" y="1013723"/>
                  </a:lnTo>
                  <a:lnTo>
                    <a:pt x="3372856" y="1062960"/>
                  </a:lnTo>
                  <a:lnTo>
                    <a:pt x="3382361" y="1112785"/>
                  </a:lnTo>
                  <a:lnTo>
                    <a:pt x="3390334" y="1163104"/>
                  </a:lnTo>
                  <a:lnTo>
                    <a:pt x="3396904" y="1213820"/>
                  </a:lnTo>
                  <a:lnTo>
                    <a:pt x="3402202" y="1264837"/>
                  </a:lnTo>
                  <a:lnTo>
                    <a:pt x="3406359" y="1316059"/>
                  </a:lnTo>
                  <a:lnTo>
                    <a:pt x="3409504" y="1367390"/>
                  </a:lnTo>
                  <a:lnTo>
                    <a:pt x="3411769" y="1418735"/>
                  </a:lnTo>
                  <a:lnTo>
                    <a:pt x="3413284" y="1469998"/>
                  </a:lnTo>
                  <a:lnTo>
                    <a:pt x="3414178" y="1521082"/>
                  </a:lnTo>
                  <a:lnTo>
                    <a:pt x="3414583" y="1571892"/>
                  </a:lnTo>
                  <a:lnTo>
                    <a:pt x="3414533" y="1620734"/>
                  </a:lnTo>
                  <a:lnTo>
                    <a:pt x="3413896" y="1669984"/>
                  </a:lnTo>
                  <a:lnTo>
                    <a:pt x="3412525" y="1719503"/>
                  </a:lnTo>
                  <a:lnTo>
                    <a:pt x="3410273" y="1769153"/>
                  </a:lnTo>
                  <a:lnTo>
                    <a:pt x="3406994" y="1818796"/>
                  </a:lnTo>
                  <a:lnTo>
                    <a:pt x="3402540" y="1868294"/>
                  </a:lnTo>
                  <a:lnTo>
                    <a:pt x="3396765" y="1917508"/>
                  </a:lnTo>
                  <a:lnTo>
                    <a:pt x="3389522" y="1966300"/>
                  </a:lnTo>
                  <a:lnTo>
                    <a:pt x="3380665" y="2014533"/>
                  </a:lnTo>
                  <a:lnTo>
                    <a:pt x="3370047" y="2062067"/>
                  </a:lnTo>
                  <a:lnTo>
                    <a:pt x="3357521" y="2108766"/>
                  </a:lnTo>
                  <a:lnTo>
                    <a:pt x="3342939" y="2154491"/>
                  </a:lnTo>
                  <a:lnTo>
                    <a:pt x="3326157" y="2199103"/>
                  </a:lnTo>
                  <a:lnTo>
                    <a:pt x="3307026" y="2242465"/>
                  </a:lnTo>
                  <a:lnTo>
                    <a:pt x="3285400" y="2284438"/>
                  </a:lnTo>
                  <a:lnTo>
                    <a:pt x="3261132" y="2324884"/>
                  </a:lnTo>
                  <a:lnTo>
                    <a:pt x="3234076" y="2363666"/>
                  </a:lnTo>
                  <a:lnTo>
                    <a:pt x="3204084" y="2400645"/>
                  </a:lnTo>
                  <a:lnTo>
                    <a:pt x="3171011" y="2435682"/>
                  </a:lnTo>
                  <a:lnTo>
                    <a:pt x="3135680" y="2467815"/>
                  </a:lnTo>
                  <a:lnTo>
                    <a:pt x="3098369" y="2497008"/>
                  </a:lnTo>
                  <a:lnTo>
                    <a:pt x="3059245" y="2523427"/>
                  </a:lnTo>
                  <a:lnTo>
                    <a:pt x="3018474" y="2547239"/>
                  </a:lnTo>
                  <a:lnTo>
                    <a:pt x="2976225" y="2568609"/>
                  </a:lnTo>
                  <a:lnTo>
                    <a:pt x="2932665" y="2587703"/>
                  </a:lnTo>
                  <a:lnTo>
                    <a:pt x="2887960" y="2604688"/>
                  </a:lnTo>
                  <a:lnTo>
                    <a:pt x="2842278" y="2619729"/>
                  </a:lnTo>
                  <a:lnTo>
                    <a:pt x="2795787" y="2632994"/>
                  </a:lnTo>
                  <a:lnTo>
                    <a:pt x="2748654" y="2644647"/>
                  </a:lnTo>
                  <a:lnTo>
                    <a:pt x="2701046" y="2654855"/>
                  </a:lnTo>
                  <a:lnTo>
                    <a:pt x="2653130" y="2663784"/>
                  </a:lnTo>
                  <a:lnTo>
                    <a:pt x="2605073" y="2671600"/>
                  </a:lnTo>
                  <a:lnTo>
                    <a:pt x="2557044" y="2678470"/>
                  </a:lnTo>
                  <a:lnTo>
                    <a:pt x="2509209" y="2684559"/>
                  </a:lnTo>
                  <a:lnTo>
                    <a:pt x="2458801" y="2690386"/>
                  </a:lnTo>
                  <a:lnTo>
                    <a:pt x="2408244" y="2695698"/>
                  </a:lnTo>
                  <a:lnTo>
                    <a:pt x="2357558" y="2700465"/>
                  </a:lnTo>
                  <a:lnTo>
                    <a:pt x="2306766" y="2704657"/>
                  </a:lnTo>
                  <a:lnTo>
                    <a:pt x="2255889" y="2708243"/>
                  </a:lnTo>
                  <a:lnTo>
                    <a:pt x="2204948" y="2711192"/>
                  </a:lnTo>
                  <a:lnTo>
                    <a:pt x="2153966" y="2713473"/>
                  </a:lnTo>
                  <a:lnTo>
                    <a:pt x="2102963" y="2715057"/>
                  </a:lnTo>
                  <a:lnTo>
                    <a:pt x="2051962" y="2715912"/>
                  </a:lnTo>
                  <a:lnTo>
                    <a:pt x="2000983" y="2716008"/>
                  </a:lnTo>
                  <a:close/>
                </a:path>
              </a:pathLst>
            </a:custGeom>
            <a:solidFill>
              <a:srgbClr val="6A8240">
                <a:alpha val="148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11822801" y="2223836"/>
            <a:ext cx="5373370" cy="2734945"/>
            <a:chOff x="11822801" y="2223836"/>
            <a:chExt cx="5373370" cy="2734945"/>
          </a:xfrm>
        </p:grpSpPr>
        <p:sp>
          <p:nvSpPr>
            <p:cNvPr id="17" name="object 17"/>
            <p:cNvSpPr/>
            <p:nvPr/>
          </p:nvSpPr>
          <p:spPr>
            <a:xfrm>
              <a:off x="11822798" y="3160381"/>
              <a:ext cx="1627505" cy="697865"/>
            </a:xfrm>
            <a:custGeom>
              <a:avLst/>
              <a:gdLst/>
              <a:ahLst/>
              <a:cxnLst/>
              <a:rect l="l" t="t" r="r" b="b"/>
              <a:pathLst>
                <a:path w="1627505" h="697864">
                  <a:moveTo>
                    <a:pt x="1627225" y="180581"/>
                  </a:moveTo>
                  <a:lnTo>
                    <a:pt x="1590281" y="141579"/>
                  </a:lnTo>
                  <a:lnTo>
                    <a:pt x="1542008" y="112293"/>
                  </a:lnTo>
                  <a:lnTo>
                    <a:pt x="1499400" y="91973"/>
                  </a:lnTo>
                  <a:lnTo>
                    <a:pt x="1499400" y="160959"/>
                  </a:lnTo>
                  <a:lnTo>
                    <a:pt x="1498536" y="159931"/>
                  </a:lnTo>
                  <a:lnTo>
                    <a:pt x="1499400" y="160959"/>
                  </a:lnTo>
                  <a:lnTo>
                    <a:pt x="1499400" y="91973"/>
                  </a:lnTo>
                  <a:lnTo>
                    <a:pt x="1498180" y="91414"/>
                  </a:lnTo>
                  <a:lnTo>
                    <a:pt x="1498180" y="160058"/>
                  </a:lnTo>
                  <a:lnTo>
                    <a:pt x="1497088" y="159118"/>
                  </a:lnTo>
                  <a:lnTo>
                    <a:pt x="1498180" y="160058"/>
                  </a:lnTo>
                  <a:lnTo>
                    <a:pt x="1498180" y="91414"/>
                  </a:lnTo>
                  <a:lnTo>
                    <a:pt x="1471345" y="79235"/>
                  </a:lnTo>
                  <a:lnTo>
                    <a:pt x="1425143" y="61379"/>
                  </a:lnTo>
                  <a:lnTo>
                    <a:pt x="1378026" y="45237"/>
                  </a:lnTo>
                  <a:lnTo>
                    <a:pt x="1349057" y="37160"/>
                  </a:lnTo>
                  <a:lnTo>
                    <a:pt x="1349057" y="86029"/>
                  </a:lnTo>
                  <a:lnTo>
                    <a:pt x="1348981" y="87414"/>
                  </a:lnTo>
                  <a:lnTo>
                    <a:pt x="1348803" y="87490"/>
                  </a:lnTo>
                  <a:lnTo>
                    <a:pt x="1348054" y="86410"/>
                  </a:lnTo>
                  <a:lnTo>
                    <a:pt x="1349057" y="86029"/>
                  </a:lnTo>
                  <a:lnTo>
                    <a:pt x="1349057" y="37160"/>
                  </a:lnTo>
                  <a:lnTo>
                    <a:pt x="1344714" y="35953"/>
                  </a:lnTo>
                  <a:lnTo>
                    <a:pt x="1344714" y="86309"/>
                  </a:lnTo>
                  <a:lnTo>
                    <a:pt x="1343431" y="85445"/>
                  </a:lnTo>
                  <a:lnTo>
                    <a:pt x="1343850" y="85280"/>
                  </a:lnTo>
                  <a:lnTo>
                    <a:pt x="1344714" y="86309"/>
                  </a:lnTo>
                  <a:lnTo>
                    <a:pt x="1344714" y="35953"/>
                  </a:lnTo>
                  <a:lnTo>
                    <a:pt x="1330464" y="31965"/>
                  </a:lnTo>
                  <a:lnTo>
                    <a:pt x="1323340" y="30429"/>
                  </a:lnTo>
                  <a:lnTo>
                    <a:pt x="1323340" y="95745"/>
                  </a:lnTo>
                  <a:lnTo>
                    <a:pt x="225171" y="510247"/>
                  </a:lnTo>
                  <a:lnTo>
                    <a:pt x="241922" y="493064"/>
                  </a:lnTo>
                  <a:lnTo>
                    <a:pt x="264147" y="469747"/>
                  </a:lnTo>
                  <a:lnTo>
                    <a:pt x="309219" y="424218"/>
                  </a:lnTo>
                  <a:lnTo>
                    <a:pt x="393115" y="343687"/>
                  </a:lnTo>
                  <a:lnTo>
                    <a:pt x="405244" y="333679"/>
                  </a:lnTo>
                  <a:lnTo>
                    <a:pt x="417677" y="324916"/>
                  </a:lnTo>
                  <a:lnTo>
                    <a:pt x="457276" y="295033"/>
                  </a:lnTo>
                  <a:lnTo>
                    <a:pt x="497687" y="266204"/>
                  </a:lnTo>
                  <a:lnTo>
                    <a:pt x="539369" y="239623"/>
                  </a:lnTo>
                  <a:lnTo>
                    <a:pt x="581875" y="214071"/>
                  </a:lnTo>
                  <a:lnTo>
                    <a:pt x="626110" y="191947"/>
                  </a:lnTo>
                  <a:lnTo>
                    <a:pt x="671182" y="170853"/>
                  </a:lnTo>
                  <a:lnTo>
                    <a:pt x="696175" y="161429"/>
                  </a:lnTo>
                  <a:lnTo>
                    <a:pt x="720699" y="150812"/>
                  </a:lnTo>
                  <a:lnTo>
                    <a:pt x="745680" y="141376"/>
                  </a:lnTo>
                  <a:lnTo>
                    <a:pt x="770216" y="130759"/>
                  </a:lnTo>
                  <a:lnTo>
                    <a:pt x="771715" y="131546"/>
                  </a:lnTo>
                  <a:lnTo>
                    <a:pt x="777887" y="131940"/>
                  </a:lnTo>
                  <a:lnTo>
                    <a:pt x="790041" y="124637"/>
                  </a:lnTo>
                  <a:lnTo>
                    <a:pt x="792480" y="125069"/>
                  </a:lnTo>
                  <a:lnTo>
                    <a:pt x="797344" y="125945"/>
                  </a:lnTo>
                  <a:lnTo>
                    <a:pt x="808913" y="118872"/>
                  </a:lnTo>
                  <a:lnTo>
                    <a:pt x="812076" y="119037"/>
                  </a:lnTo>
                  <a:lnTo>
                    <a:pt x="815695" y="120383"/>
                  </a:lnTo>
                  <a:lnTo>
                    <a:pt x="826554" y="113576"/>
                  </a:lnTo>
                  <a:lnTo>
                    <a:pt x="828675" y="114122"/>
                  </a:lnTo>
                  <a:lnTo>
                    <a:pt x="830808" y="114681"/>
                  </a:lnTo>
                  <a:lnTo>
                    <a:pt x="834529" y="113271"/>
                  </a:lnTo>
                  <a:lnTo>
                    <a:pt x="837895" y="110655"/>
                  </a:lnTo>
                  <a:lnTo>
                    <a:pt x="840968" y="110845"/>
                  </a:lnTo>
                  <a:lnTo>
                    <a:pt x="841883" y="109143"/>
                  </a:lnTo>
                  <a:lnTo>
                    <a:pt x="845045" y="110667"/>
                  </a:lnTo>
                  <a:lnTo>
                    <a:pt x="847001" y="111277"/>
                  </a:lnTo>
                  <a:lnTo>
                    <a:pt x="851217" y="108331"/>
                  </a:lnTo>
                  <a:lnTo>
                    <a:pt x="855929" y="107911"/>
                  </a:lnTo>
                  <a:lnTo>
                    <a:pt x="889025" y="99491"/>
                  </a:lnTo>
                  <a:lnTo>
                    <a:pt x="905751" y="95897"/>
                  </a:lnTo>
                  <a:lnTo>
                    <a:pt x="922705" y="93560"/>
                  </a:lnTo>
                  <a:lnTo>
                    <a:pt x="923632" y="90500"/>
                  </a:lnTo>
                  <a:lnTo>
                    <a:pt x="929716" y="88201"/>
                  </a:lnTo>
                  <a:lnTo>
                    <a:pt x="915073" y="86944"/>
                  </a:lnTo>
                  <a:lnTo>
                    <a:pt x="914336" y="85864"/>
                  </a:lnTo>
                  <a:lnTo>
                    <a:pt x="915238" y="84162"/>
                  </a:lnTo>
                  <a:lnTo>
                    <a:pt x="915974" y="82537"/>
                  </a:lnTo>
                  <a:lnTo>
                    <a:pt x="917943" y="80429"/>
                  </a:lnTo>
                  <a:lnTo>
                    <a:pt x="919276" y="78574"/>
                  </a:lnTo>
                  <a:lnTo>
                    <a:pt x="972845" y="71932"/>
                  </a:lnTo>
                  <a:lnTo>
                    <a:pt x="1026502" y="67970"/>
                  </a:lnTo>
                  <a:lnTo>
                    <a:pt x="1080338" y="66649"/>
                  </a:lnTo>
                  <a:lnTo>
                    <a:pt x="1134033" y="66738"/>
                  </a:lnTo>
                  <a:lnTo>
                    <a:pt x="1270977" y="84277"/>
                  </a:lnTo>
                  <a:lnTo>
                    <a:pt x="1273695" y="84607"/>
                  </a:lnTo>
                  <a:lnTo>
                    <a:pt x="1274787" y="85559"/>
                  </a:lnTo>
                  <a:lnTo>
                    <a:pt x="1276184" y="86385"/>
                  </a:lnTo>
                  <a:lnTo>
                    <a:pt x="1280083" y="84912"/>
                  </a:lnTo>
                  <a:lnTo>
                    <a:pt x="1282039" y="86893"/>
                  </a:lnTo>
                  <a:lnTo>
                    <a:pt x="1284325" y="87388"/>
                  </a:lnTo>
                  <a:lnTo>
                    <a:pt x="1286802" y="86448"/>
                  </a:lnTo>
                  <a:lnTo>
                    <a:pt x="1288707" y="88455"/>
                  </a:lnTo>
                  <a:lnTo>
                    <a:pt x="1290980" y="88950"/>
                  </a:lnTo>
                  <a:lnTo>
                    <a:pt x="1293520" y="87985"/>
                  </a:lnTo>
                  <a:lnTo>
                    <a:pt x="1295361" y="90004"/>
                  </a:lnTo>
                  <a:lnTo>
                    <a:pt x="1296733" y="90855"/>
                  </a:lnTo>
                  <a:lnTo>
                    <a:pt x="1300238" y="89522"/>
                  </a:lnTo>
                  <a:lnTo>
                    <a:pt x="1302080" y="91541"/>
                  </a:lnTo>
                  <a:lnTo>
                    <a:pt x="1304302" y="92062"/>
                  </a:lnTo>
                  <a:lnTo>
                    <a:pt x="1306906" y="91084"/>
                  </a:lnTo>
                  <a:lnTo>
                    <a:pt x="1308684" y="93129"/>
                  </a:lnTo>
                  <a:lnTo>
                    <a:pt x="1310906" y="93649"/>
                  </a:lnTo>
                  <a:lnTo>
                    <a:pt x="1313510" y="92659"/>
                  </a:lnTo>
                  <a:lnTo>
                    <a:pt x="1315288" y="94703"/>
                  </a:lnTo>
                  <a:lnTo>
                    <a:pt x="1317510" y="95224"/>
                  </a:lnTo>
                  <a:lnTo>
                    <a:pt x="1320165" y="94234"/>
                  </a:lnTo>
                  <a:lnTo>
                    <a:pt x="1321231" y="94538"/>
                  </a:lnTo>
                  <a:lnTo>
                    <a:pt x="1321968" y="95427"/>
                  </a:lnTo>
                  <a:lnTo>
                    <a:pt x="1323340" y="95745"/>
                  </a:lnTo>
                  <a:lnTo>
                    <a:pt x="1323340" y="30429"/>
                  </a:lnTo>
                  <a:lnTo>
                    <a:pt x="1282496" y="21564"/>
                  </a:lnTo>
                  <a:lnTo>
                    <a:pt x="1274368" y="20116"/>
                  </a:lnTo>
                  <a:lnTo>
                    <a:pt x="1274368" y="83007"/>
                  </a:lnTo>
                  <a:lnTo>
                    <a:pt x="1274165" y="84429"/>
                  </a:lnTo>
                  <a:lnTo>
                    <a:pt x="1274038" y="84480"/>
                  </a:lnTo>
                  <a:lnTo>
                    <a:pt x="1273657" y="83273"/>
                  </a:lnTo>
                  <a:lnTo>
                    <a:pt x="1274368" y="83007"/>
                  </a:lnTo>
                  <a:lnTo>
                    <a:pt x="1274368" y="20116"/>
                  </a:lnTo>
                  <a:lnTo>
                    <a:pt x="1233665" y="12839"/>
                  </a:lnTo>
                  <a:lnTo>
                    <a:pt x="1184008" y="5791"/>
                  </a:lnTo>
                  <a:lnTo>
                    <a:pt x="1133995" y="1600"/>
                  </a:lnTo>
                  <a:lnTo>
                    <a:pt x="1084275" y="0"/>
                  </a:lnTo>
                  <a:lnTo>
                    <a:pt x="1035240" y="863"/>
                  </a:lnTo>
                  <a:lnTo>
                    <a:pt x="986929" y="4165"/>
                  </a:lnTo>
                  <a:lnTo>
                    <a:pt x="938860" y="8737"/>
                  </a:lnTo>
                  <a:lnTo>
                    <a:pt x="891959" y="16929"/>
                  </a:lnTo>
                  <a:lnTo>
                    <a:pt x="845324" y="26390"/>
                  </a:lnTo>
                  <a:lnTo>
                    <a:pt x="799414" y="38290"/>
                  </a:lnTo>
                  <a:lnTo>
                    <a:pt x="753757" y="51460"/>
                  </a:lnTo>
                  <a:lnTo>
                    <a:pt x="708837" y="67056"/>
                  </a:lnTo>
                  <a:lnTo>
                    <a:pt x="664629" y="85102"/>
                  </a:lnTo>
                  <a:lnTo>
                    <a:pt x="621157" y="105575"/>
                  </a:lnTo>
                  <a:lnTo>
                    <a:pt x="577951" y="127317"/>
                  </a:lnTo>
                  <a:lnTo>
                    <a:pt x="535495" y="151485"/>
                  </a:lnTo>
                  <a:lnTo>
                    <a:pt x="493318" y="176911"/>
                  </a:lnTo>
                  <a:lnTo>
                    <a:pt x="449122" y="207162"/>
                  </a:lnTo>
                  <a:lnTo>
                    <a:pt x="406628" y="239496"/>
                  </a:lnTo>
                  <a:lnTo>
                    <a:pt x="365264" y="272757"/>
                  </a:lnTo>
                  <a:lnTo>
                    <a:pt x="344004" y="291642"/>
                  </a:lnTo>
                  <a:lnTo>
                    <a:pt x="325386" y="308165"/>
                  </a:lnTo>
                  <a:lnTo>
                    <a:pt x="248805" y="383222"/>
                  </a:lnTo>
                  <a:lnTo>
                    <a:pt x="216077" y="417296"/>
                  </a:lnTo>
                  <a:lnTo>
                    <a:pt x="152057" y="486257"/>
                  </a:lnTo>
                  <a:lnTo>
                    <a:pt x="120307" y="521322"/>
                  </a:lnTo>
                  <a:lnTo>
                    <a:pt x="118757" y="525983"/>
                  </a:lnTo>
                  <a:lnTo>
                    <a:pt x="117729" y="527723"/>
                  </a:lnTo>
                  <a:lnTo>
                    <a:pt x="115125" y="528701"/>
                  </a:lnTo>
                  <a:lnTo>
                    <a:pt x="112687" y="530987"/>
                  </a:lnTo>
                  <a:lnTo>
                    <a:pt x="110109" y="530606"/>
                  </a:lnTo>
                  <a:lnTo>
                    <a:pt x="107950" y="530059"/>
                  </a:lnTo>
                  <a:lnTo>
                    <a:pt x="108178" y="527253"/>
                  </a:lnTo>
                  <a:lnTo>
                    <a:pt x="110058" y="526542"/>
                  </a:lnTo>
                  <a:lnTo>
                    <a:pt x="112598" y="507936"/>
                  </a:lnTo>
                  <a:lnTo>
                    <a:pt x="116801" y="490067"/>
                  </a:lnTo>
                  <a:lnTo>
                    <a:pt x="122389" y="473024"/>
                  </a:lnTo>
                  <a:lnTo>
                    <a:pt x="128612" y="455739"/>
                  </a:lnTo>
                  <a:lnTo>
                    <a:pt x="132562" y="443395"/>
                  </a:lnTo>
                  <a:lnTo>
                    <a:pt x="135813" y="431304"/>
                  </a:lnTo>
                  <a:lnTo>
                    <a:pt x="138150" y="419569"/>
                  </a:lnTo>
                  <a:lnTo>
                    <a:pt x="138849" y="407085"/>
                  </a:lnTo>
                  <a:lnTo>
                    <a:pt x="144526" y="383222"/>
                  </a:lnTo>
                  <a:lnTo>
                    <a:pt x="142113" y="362407"/>
                  </a:lnTo>
                  <a:lnTo>
                    <a:pt x="131711" y="344614"/>
                  </a:lnTo>
                  <a:lnTo>
                    <a:pt x="113398" y="329806"/>
                  </a:lnTo>
                  <a:lnTo>
                    <a:pt x="79629" y="369709"/>
                  </a:lnTo>
                  <a:lnTo>
                    <a:pt x="55308" y="412826"/>
                  </a:lnTo>
                  <a:lnTo>
                    <a:pt x="38468" y="459905"/>
                  </a:lnTo>
                  <a:lnTo>
                    <a:pt x="26238" y="509320"/>
                  </a:lnTo>
                  <a:lnTo>
                    <a:pt x="22148" y="528510"/>
                  </a:lnTo>
                  <a:lnTo>
                    <a:pt x="17272" y="546633"/>
                  </a:lnTo>
                  <a:lnTo>
                    <a:pt x="12204" y="564832"/>
                  </a:lnTo>
                  <a:lnTo>
                    <a:pt x="11455" y="569188"/>
                  </a:lnTo>
                  <a:lnTo>
                    <a:pt x="7556" y="584238"/>
                  </a:lnTo>
                  <a:lnTo>
                    <a:pt x="3454" y="603440"/>
                  </a:lnTo>
                  <a:lnTo>
                    <a:pt x="3060" y="603580"/>
                  </a:lnTo>
                  <a:lnTo>
                    <a:pt x="1727" y="610882"/>
                  </a:lnTo>
                  <a:lnTo>
                    <a:pt x="0" y="618312"/>
                  </a:lnTo>
                  <a:lnTo>
                    <a:pt x="203" y="626376"/>
                  </a:lnTo>
                  <a:lnTo>
                    <a:pt x="927" y="636968"/>
                  </a:lnTo>
                  <a:lnTo>
                    <a:pt x="31902" y="671436"/>
                  </a:lnTo>
                  <a:lnTo>
                    <a:pt x="66294" y="693737"/>
                  </a:lnTo>
                  <a:lnTo>
                    <a:pt x="70370" y="692200"/>
                  </a:lnTo>
                  <a:lnTo>
                    <a:pt x="77393" y="696341"/>
                  </a:lnTo>
                  <a:lnTo>
                    <a:pt x="79044" y="697077"/>
                  </a:lnTo>
                  <a:lnTo>
                    <a:pt x="84785" y="697623"/>
                  </a:lnTo>
                  <a:lnTo>
                    <a:pt x="92100" y="696226"/>
                  </a:lnTo>
                  <a:lnTo>
                    <a:pt x="99326" y="693496"/>
                  </a:lnTo>
                  <a:lnTo>
                    <a:pt x="141541" y="674839"/>
                  </a:lnTo>
                  <a:lnTo>
                    <a:pt x="184213" y="657377"/>
                  </a:lnTo>
                  <a:lnTo>
                    <a:pt x="186664" y="657809"/>
                  </a:lnTo>
                  <a:lnTo>
                    <a:pt x="191579" y="658672"/>
                  </a:lnTo>
                  <a:lnTo>
                    <a:pt x="203200" y="651573"/>
                  </a:lnTo>
                  <a:lnTo>
                    <a:pt x="205625" y="652018"/>
                  </a:lnTo>
                  <a:lnTo>
                    <a:pt x="210451" y="652907"/>
                  </a:lnTo>
                  <a:lnTo>
                    <a:pt x="222135" y="645782"/>
                  </a:lnTo>
                  <a:lnTo>
                    <a:pt x="225552" y="647204"/>
                  </a:lnTo>
                  <a:lnTo>
                    <a:pt x="227266" y="647915"/>
                  </a:lnTo>
                  <a:lnTo>
                    <a:pt x="231521" y="644956"/>
                  </a:lnTo>
                  <a:lnTo>
                    <a:pt x="235851" y="643318"/>
                  </a:lnTo>
                  <a:lnTo>
                    <a:pt x="282003" y="634047"/>
                  </a:lnTo>
                  <a:lnTo>
                    <a:pt x="328752" y="628611"/>
                  </a:lnTo>
                  <a:lnTo>
                    <a:pt x="375564" y="625881"/>
                  </a:lnTo>
                  <a:lnTo>
                    <a:pt x="422821" y="627049"/>
                  </a:lnTo>
                  <a:lnTo>
                    <a:pt x="427786" y="627888"/>
                  </a:lnTo>
                  <a:lnTo>
                    <a:pt x="437019" y="627113"/>
                  </a:lnTo>
                  <a:lnTo>
                    <a:pt x="442810" y="627646"/>
                  </a:lnTo>
                  <a:lnTo>
                    <a:pt x="449262" y="627926"/>
                  </a:lnTo>
                  <a:lnTo>
                    <a:pt x="452970" y="617016"/>
                  </a:lnTo>
                  <a:lnTo>
                    <a:pt x="449897" y="611390"/>
                  </a:lnTo>
                  <a:lnTo>
                    <a:pt x="445960" y="608812"/>
                  </a:lnTo>
                  <a:lnTo>
                    <a:pt x="434873" y="600773"/>
                  </a:lnTo>
                  <a:lnTo>
                    <a:pt x="425754" y="591997"/>
                  </a:lnTo>
                  <a:lnTo>
                    <a:pt x="416471" y="581926"/>
                  </a:lnTo>
                  <a:lnTo>
                    <a:pt x="406209" y="573582"/>
                  </a:lnTo>
                  <a:lnTo>
                    <a:pt x="336931" y="561733"/>
                  </a:lnTo>
                  <a:lnTo>
                    <a:pt x="290779" y="561505"/>
                  </a:lnTo>
                  <a:lnTo>
                    <a:pt x="244487" y="564045"/>
                  </a:lnTo>
                  <a:lnTo>
                    <a:pt x="198196" y="569302"/>
                  </a:lnTo>
                  <a:lnTo>
                    <a:pt x="192671" y="570026"/>
                  </a:lnTo>
                  <a:lnTo>
                    <a:pt x="187286" y="572058"/>
                  </a:lnTo>
                  <a:lnTo>
                    <a:pt x="175399" y="571119"/>
                  </a:lnTo>
                  <a:lnTo>
                    <a:pt x="175145" y="565785"/>
                  </a:lnTo>
                  <a:lnTo>
                    <a:pt x="176060" y="560006"/>
                  </a:lnTo>
                  <a:lnTo>
                    <a:pt x="182422" y="558965"/>
                  </a:lnTo>
                  <a:lnTo>
                    <a:pt x="185712" y="555002"/>
                  </a:lnTo>
                  <a:lnTo>
                    <a:pt x="186639" y="549224"/>
                  </a:lnTo>
                  <a:lnTo>
                    <a:pt x="197002" y="543953"/>
                  </a:lnTo>
                  <a:lnTo>
                    <a:pt x="197535" y="536968"/>
                  </a:lnTo>
                  <a:lnTo>
                    <a:pt x="199771" y="536117"/>
                  </a:lnTo>
                  <a:lnTo>
                    <a:pt x="199745" y="534784"/>
                  </a:lnTo>
                  <a:lnTo>
                    <a:pt x="204990" y="532790"/>
                  </a:lnTo>
                  <a:lnTo>
                    <a:pt x="209384" y="529780"/>
                  </a:lnTo>
                  <a:lnTo>
                    <a:pt x="209981" y="522770"/>
                  </a:lnTo>
                  <a:lnTo>
                    <a:pt x="213080" y="520242"/>
                  </a:lnTo>
                  <a:lnTo>
                    <a:pt x="216801" y="518833"/>
                  </a:lnTo>
                  <a:lnTo>
                    <a:pt x="223075" y="512394"/>
                  </a:lnTo>
                  <a:lnTo>
                    <a:pt x="1326591" y="95872"/>
                  </a:lnTo>
                  <a:lnTo>
                    <a:pt x="1326769" y="95808"/>
                  </a:lnTo>
                  <a:lnTo>
                    <a:pt x="1328496" y="97866"/>
                  </a:lnTo>
                  <a:lnTo>
                    <a:pt x="1330591" y="98425"/>
                  </a:lnTo>
                  <a:lnTo>
                    <a:pt x="1333373" y="97383"/>
                  </a:lnTo>
                  <a:lnTo>
                    <a:pt x="1335100" y="99441"/>
                  </a:lnTo>
                  <a:lnTo>
                    <a:pt x="1337195" y="100012"/>
                  </a:lnTo>
                  <a:lnTo>
                    <a:pt x="1339977" y="98958"/>
                  </a:lnTo>
                  <a:lnTo>
                    <a:pt x="1341640" y="101053"/>
                  </a:lnTo>
                  <a:lnTo>
                    <a:pt x="1343799" y="101587"/>
                  </a:lnTo>
                  <a:lnTo>
                    <a:pt x="1346517" y="100571"/>
                  </a:lnTo>
                  <a:lnTo>
                    <a:pt x="1348625" y="103835"/>
                  </a:lnTo>
                  <a:lnTo>
                    <a:pt x="1349489" y="103517"/>
                  </a:lnTo>
                  <a:lnTo>
                    <a:pt x="1350784" y="104381"/>
                  </a:lnTo>
                  <a:lnTo>
                    <a:pt x="1352943" y="102209"/>
                  </a:lnTo>
                  <a:lnTo>
                    <a:pt x="1355166" y="105448"/>
                  </a:lnTo>
                  <a:lnTo>
                    <a:pt x="1357337" y="105981"/>
                  </a:lnTo>
                  <a:lnTo>
                    <a:pt x="1359928" y="105003"/>
                  </a:lnTo>
                  <a:lnTo>
                    <a:pt x="1419136" y="124739"/>
                  </a:lnTo>
                  <a:lnTo>
                    <a:pt x="1427365" y="125704"/>
                  </a:lnTo>
                  <a:lnTo>
                    <a:pt x="1435252" y="128155"/>
                  </a:lnTo>
                  <a:lnTo>
                    <a:pt x="1450136" y="133400"/>
                  </a:lnTo>
                  <a:lnTo>
                    <a:pt x="1450289" y="134696"/>
                  </a:lnTo>
                  <a:lnTo>
                    <a:pt x="1450200" y="136093"/>
                  </a:lnTo>
                  <a:lnTo>
                    <a:pt x="1449451" y="139090"/>
                  </a:lnTo>
                  <a:lnTo>
                    <a:pt x="1448600" y="140766"/>
                  </a:lnTo>
                  <a:lnTo>
                    <a:pt x="1446822" y="141439"/>
                  </a:lnTo>
                  <a:lnTo>
                    <a:pt x="1454264" y="145415"/>
                  </a:lnTo>
                  <a:lnTo>
                    <a:pt x="1461287" y="149555"/>
                  </a:lnTo>
                  <a:lnTo>
                    <a:pt x="1470139" y="150279"/>
                  </a:lnTo>
                  <a:lnTo>
                    <a:pt x="1472501" y="149390"/>
                  </a:lnTo>
                  <a:lnTo>
                    <a:pt x="1475130" y="149758"/>
                  </a:lnTo>
                  <a:lnTo>
                    <a:pt x="1477746" y="151485"/>
                  </a:lnTo>
                  <a:lnTo>
                    <a:pt x="1472704" y="150672"/>
                  </a:lnTo>
                  <a:lnTo>
                    <a:pt x="1470139" y="150279"/>
                  </a:lnTo>
                  <a:lnTo>
                    <a:pt x="1472336" y="152171"/>
                  </a:lnTo>
                  <a:lnTo>
                    <a:pt x="1474254" y="152806"/>
                  </a:lnTo>
                  <a:lnTo>
                    <a:pt x="1477137" y="151726"/>
                  </a:lnTo>
                  <a:lnTo>
                    <a:pt x="1479092" y="155054"/>
                  </a:lnTo>
                  <a:lnTo>
                    <a:pt x="1482407" y="156514"/>
                  </a:lnTo>
                  <a:lnTo>
                    <a:pt x="1486395" y="156362"/>
                  </a:lnTo>
                  <a:lnTo>
                    <a:pt x="1487703" y="158584"/>
                  </a:lnTo>
                  <a:lnTo>
                    <a:pt x="1489900" y="160464"/>
                  </a:lnTo>
                  <a:lnTo>
                    <a:pt x="1492567" y="159461"/>
                  </a:lnTo>
                  <a:lnTo>
                    <a:pt x="1493812" y="160350"/>
                  </a:lnTo>
                  <a:lnTo>
                    <a:pt x="1494523" y="161442"/>
                  </a:lnTo>
                  <a:lnTo>
                    <a:pt x="1496390" y="162090"/>
                  </a:lnTo>
                  <a:lnTo>
                    <a:pt x="1499616" y="162229"/>
                  </a:lnTo>
                  <a:lnTo>
                    <a:pt x="1500416" y="163283"/>
                  </a:lnTo>
                  <a:lnTo>
                    <a:pt x="1501063" y="163042"/>
                  </a:lnTo>
                  <a:lnTo>
                    <a:pt x="1502816" y="163741"/>
                  </a:lnTo>
                  <a:lnTo>
                    <a:pt x="1509128" y="168148"/>
                  </a:lnTo>
                  <a:lnTo>
                    <a:pt x="1516570" y="172123"/>
                  </a:lnTo>
                  <a:lnTo>
                    <a:pt x="1524406" y="173240"/>
                  </a:lnTo>
                  <a:lnTo>
                    <a:pt x="1529334" y="176809"/>
                  </a:lnTo>
                  <a:lnTo>
                    <a:pt x="1534134" y="180428"/>
                  </a:lnTo>
                  <a:lnTo>
                    <a:pt x="1540179" y="180860"/>
                  </a:lnTo>
                  <a:lnTo>
                    <a:pt x="1540776" y="181991"/>
                  </a:lnTo>
                  <a:lnTo>
                    <a:pt x="1540941" y="181927"/>
                  </a:lnTo>
                  <a:lnTo>
                    <a:pt x="1542465" y="184073"/>
                  </a:lnTo>
                  <a:lnTo>
                    <a:pt x="1546263" y="185356"/>
                  </a:lnTo>
                  <a:lnTo>
                    <a:pt x="1549361" y="185534"/>
                  </a:lnTo>
                  <a:lnTo>
                    <a:pt x="1563954" y="194957"/>
                  </a:lnTo>
                  <a:lnTo>
                    <a:pt x="1578864" y="204266"/>
                  </a:lnTo>
                  <a:lnTo>
                    <a:pt x="1586877" y="209384"/>
                  </a:lnTo>
                  <a:lnTo>
                    <a:pt x="1593227" y="213779"/>
                  </a:lnTo>
                  <a:lnTo>
                    <a:pt x="1601050" y="220332"/>
                  </a:lnTo>
                  <a:lnTo>
                    <a:pt x="1606638" y="225005"/>
                  </a:lnTo>
                  <a:lnTo>
                    <a:pt x="1609534" y="217119"/>
                  </a:lnTo>
                  <a:lnTo>
                    <a:pt x="1618602" y="215061"/>
                  </a:lnTo>
                  <a:lnTo>
                    <a:pt x="1616760" y="206248"/>
                  </a:lnTo>
                  <a:lnTo>
                    <a:pt x="1617586" y="205943"/>
                  </a:lnTo>
                  <a:lnTo>
                    <a:pt x="1616811" y="203517"/>
                  </a:lnTo>
                  <a:lnTo>
                    <a:pt x="1615833" y="202526"/>
                  </a:lnTo>
                  <a:lnTo>
                    <a:pt x="1617675" y="197764"/>
                  </a:lnTo>
                  <a:lnTo>
                    <a:pt x="1626336" y="198564"/>
                  </a:lnTo>
                  <a:lnTo>
                    <a:pt x="1624888" y="190969"/>
                  </a:lnTo>
                  <a:lnTo>
                    <a:pt x="1627225" y="180581"/>
                  </a:lnTo>
                  <a:close/>
                </a:path>
              </a:pathLst>
            </a:custGeom>
            <a:solidFill>
              <a:srgbClr val="5E5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117792" y="2223836"/>
              <a:ext cx="4077970" cy="2734945"/>
            </a:xfrm>
            <a:custGeom>
              <a:avLst/>
              <a:gdLst/>
              <a:ahLst/>
              <a:cxnLst/>
              <a:rect l="l" t="t" r="r" b="b"/>
              <a:pathLst>
                <a:path w="4077969" h="2734945">
                  <a:moveTo>
                    <a:pt x="963958" y="2734634"/>
                  </a:moveTo>
                  <a:lnTo>
                    <a:pt x="921922" y="2733883"/>
                  </a:lnTo>
                  <a:lnTo>
                    <a:pt x="878714" y="2729851"/>
                  </a:lnTo>
                  <a:lnTo>
                    <a:pt x="834268" y="2722367"/>
                  </a:lnTo>
                  <a:lnTo>
                    <a:pt x="788519" y="2711264"/>
                  </a:lnTo>
                  <a:lnTo>
                    <a:pt x="741398" y="2696373"/>
                  </a:lnTo>
                  <a:lnTo>
                    <a:pt x="692841" y="2677524"/>
                  </a:lnTo>
                  <a:lnTo>
                    <a:pt x="642781" y="2654548"/>
                  </a:lnTo>
                  <a:lnTo>
                    <a:pt x="592441" y="2627794"/>
                  </a:lnTo>
                  <a:lnTo>
                    <a:pt x="547807" y="2600190"/>
                  </a:lnTo>
                  <a:lnTo>
                    <a:pt x="508591" y="2571756"/>
                  </a:lnTo>
                  <a:lnTo>
                    <a:pt x="474505" y="2542509"/>
                  </a:lnTo>
                  <a:lnTo>
                    <a:pt x="445261" y="2512471"/>
                  </a:lnTo>
                  <a:lnTo>
                    <a:pt x="420569" y="2481660"/>
                  </a:lnTo>
                  <a:lnTo>
                    <a:pt x="383691" y="2417798"/>
                  </a:lnTo>
                  <a:lnTo>
                    <a:pt x="361562" y="2351076"/>
                  </a:lnTo>
                  <a:lnTo>
                    <a:pt x="351875" y="2281649"/>
                  </a:lnTo>
                  <a:lnTo>
                    <a:pt x="350976" y="2245969"/>
                  </a:lnTo>
                  <a:lnTo>
                    <a:pt x="352322" y="2209672"/>
                  </a:lnTo>
                  <a:lnTo>
                    <a:pt x="360594" y="2135299"/>
                  </a:lnTo>
                  <a:lnTo>
                    <a:pt x="366944" y="2097262"/>
                  </a:lnTo>
                  <a:lnTo>
                    <a:pt x="374384" y="2058685"/>
                  </a:lnTo>
                  <a:lnTo>
                    <a:pt x="417854" y="1858357"/>
                  </a:lnTo>
                  <a:lnTo>
                    <a:pt x="425781" y="1816938"/>
                  </a:lnTo>
                  <a:lnTo>
                    <a:pt x="432781" y="1775114"/>
                  </a:lnTo>
                  <a:lnTo>
                    <a:pt x="438563" y="1732904"/>
                  </a:lnTo>
                  <a:lnTo>
                    <a:pt x="442840" y="1690326"/>
                  </a:lnTo>
                  <a:lnTo>
                    <a:pt x="445323" y="1647400"/>
                  </a:lnTo>
                  <a:lnTo>
                    <a:pt x="445723" y="1604145"/>
                  </a:lnTo>
                  <a:lnTo>
                    <a:pt x="442839" y="1551931"/>
                  </a:lnTo>
                  <a:lnTo>
                    <a:pt x="436281" y="1505081"/>
                  </a:lnTo>
                  <a:lnTo>
                    <a:pt x="426368" y="1463141"/>
                  </a:lnTo>
                  <a:lnTo>
                    <a:pt x="413415" y="1425661"/>
                  </a:lnTo>
                  <a:lnTo>
                    <a:pt x="379662" y="1362269"/>
                  </a:lnTo>
                  <a:lnTo>
                    <a:pt x="337562" y="1311289"/>
                  </a:lnTo>
                  <a:lnTo>
                    <a:pt x="289653" y="1269105"/>
                  </a:lnTo>
                  <a:lnTo>
                    <a:pt x="186562" y="1196658"/>
                  </a:lnTo>
                  <a:lnTo>
                    <a:pt x="161126" y="1178393"/>
                  </a:lnTo>
                  <a:lnTo>
                    <a:pt x="112878" y="1138516"/>
                  </a:lnTo>
                  <a:lnTo>
                    <a:pt x="70244" y="1091162"/>
                  </a:lnTo>
                  <a:lnTo>
                    <a:pt x="35765" y="1032714"/>
                  </a:lnTo>
                  <a:lnTo>
                    <a:pt x="11977" y="959556"/>
                  </a:lnTo>
                  <a:lnTo>
                    <a:pt x="4886" y="916331"/>
                  </a:lnTo>
                  <a:lnTo>
                    <a:pt x="834" y="868764"/>
                  </a:lnTo>
                  <a:lnTo>
                    <a:pt x="0" y="823674"/>
                  </a:lnTo>
                  <a:lnTo>
                    <a:pt x="2271" y="780993"/>
                  </a:lnTo>
                  <a:lnTo>
                    <a:pt x="7538" y="740653"/>
                  </a:lnTo>
                  <a:lnTo>
                    <a:pt x="15689" y="702585"/>
                  </a:lnTo>
                  <a:lnTo>
                    <a:pt x="40200" y="632994"/>
                  </a:lnTo>
                  <a:lnTo>
                    <a:pt x="74916" y="571673"/>
                  </a:lnTo>
                  <a:lnTo>
                    <a:pt x="118948" y="518076"/>
                  </a:lnTo>
                  <a:lnTo>
                    <a:pt x="171409" y="471657"/>
                  </a:lnTo>
                  <a:lnTo>
                    <a:pt x="231410" y="431870"/>
                  </a:lnTo>
                  <a:lnTo>
                    <a:pt x="298063" y="398168"/>
                  </a:lnTo>
                  <a:lnTo>
                    <a:pt x="333606" y="383429"/>
                  </a:lnTo>
                  <a:lnTo>
                    <a:pt x="370479" y="370006"/>
                  </a:lnTo>
                  <a:lnTo>
                    <a:pt x="408571" y="357831"/>
                  </a:lnTo>
                  <a:lnTo>
                    <a:pt x="447771" y="346837"/>
                  </a:lnTo>
                  <a:lnTo>
                    <a:pt x="487968" y="336954"/>
                  </a:lnTo>
                  <a:lnTo>
                    <a:pt x="529050" y="328114"/>
                  </a:lnTo>
                  <a:lnTo>
                    <a:pt x="570907" y="320250"/>
                  </a:lnTo>
                  <a:lnTo>
                    <a:pt x="613428" y="313292"/>
                  </a:lnTo>
                  <a:lnTo>
                    <a:pt x="656502" y="307173"/>
                  </a:lnTo>
                  <a:lnTo>
                    <a:pt x="700017" y="301824"/>
                  </a:lnTo>
                  <a:lnTo>
                    <a:pt x="743863" y="297178"/>
                  </a:lnTo>
                  <a:lnTo>
                    <a:pt x="787928" y="293165"/>
                  </a:lnTo>
                  <a:lnTo>
                    <a:pt x="832102" y="289717"/>
                  </a:lnTo>
                  <a:lnTo>
                    <a:pt x="920332" y="284246"/>
                  </a:lnTo>
                  <a:lnTo>
                    <a:pt x="1007664" y="280217"/>
                  </a:lnTo>
                  <a:lnTo>
                    <a:pt x="1255388" y="271322"/>
                  </a:lnTo>
                  <a:lnTo>
                    <a:pt x="1330245" y="267601"/>
                  </a:lnTo>
                  <a:lnTo>
                    <a:pt x="1399763" y="262591"/>
                  </a:lnTo>
                  <a:lnTo>
                    <a:pt x="1463054" y="255746"/>
                  </a:lnTo>
                  <a:lnTo>
                    <a:pt x="1536730" y="243610"/>
                  </a:lnTo>
                  <a:lnTo>
                    <a:pt x="1581869" y="234668"/>
                  </a:lnTo>
                  <a:lnTo>
                    <a:pt x="1627474" y="224756"/>
                  </a:lnTo>
                  <a:lnTo>
                    <a:pt x="1673516" y="213991"/>
                  </a:lnTo>
                  <a:lnTo>
                    <a:pt x="1719964" y="202493"/>
                  </a:lnTo>
                  <a:lnTo>
                    <a:pt x="1813962" y="177766"/>
                  </a:lnTo>
                  <a:lnTo>
                    <a:pt x="2102630" y="98233"/>
                  </a:lnTo>
                  <a:lnTo>
                    <a:pt x="2200284" y="73084"/>
                  </a:lnTo>
                  <a:lnTo>
                    <a:pt x="2249246" y="61295"/>
                  </a:lnTo>
                  <a:lnTo>
                    <a:pt x="2298259" y="50187"/>
                  </a:lnTo>
                  <a:lnTo>
                    <a:pt x="2347292" y="39878"/>
                  </a:lnTo>
                  <a:lnTo>
                    <a:pt x="2396316" y="30487"/>
                  </a:lnTo>
                  <a:lnTo>
                    <a:pt x="2445301" y="22130"/>
                  </a:lnTo>
                  <a:lnTo>
                    <a:pt x="2494217" y="14926"/>
                  </a:lnTo>
                  <a:lnTo>
                    <a:pt x="2543035" y="8993"/>
                  </a:lnTo>
                  <a:lnTo>
                    <a:pt x="2591726" y="4449"/>
                  </a:lnTo>
                  <a:lnTo>
                    <a:pt x="2640258" y="1412"/>
                  </a:lnTo>
                  <a:lnTo>
                    <a:pt x="2688604" y="0"/>
                  </a:lnTo>
                  <a:lnTo>
                    <a:pt x="2736732" y="329"/>
                  </a:lnTo>
                  <a:lnTo>
                    <a:pt x="2784613" y="2520"/>
                  </a:lnTo>
                  <a:lnTo>
                    <a:pt x="2832218" y="6689"/>
                  </a:lnTo>
                  <a:lnTo>
                    <a:pt x="2879517" y="12954"/>
                  </a:lnTo>
                  <a:lnTo>
                    <a:pt x="2926480" y="21434"/>
                  </a:lnTo>
                  <a:lnTo>
                    <a:pt x="2973078" y="32246"/>
                  </a:lnTo>
                  <a:lnTo>
                    <a:pt x="3016298" y="44793"/>
                  </a:lnTo>
                  <a:lnTo>
                    <a:pt x="3059976" y="60069"/>
                  </a:lnTo>
                  <a:lnTo>
                    <a:pt x="3103998" y="77919"/>
                  </a:lnTo>
                  <a:lnTo>
                    <a:pt x="3148250" y="98188"/>
                  </a:lnTo>
                  <a:lnTo>
                    <a:pt x="3192619" y="120724"/>
                  </a:lnTo>
                  <a:lnTo>
                    <a:pt x="3236989" y="145370"/>
                  </a:lnTo>
                  <a:lnTo>
                    <a:pt x="3281248" y="171972"/>
                  </a:lnTo>
                  <a:lnTo>
                    <a:pt x="3325281" y="200377"/>
                  </a:lnTo>
                  <a:lnTo>
                    <a:pt x="3368975" y="230429"/>
                  </a:lnTo>
                  <a:lnTo>
                    <a:pt x="3412216" y="261974"/>
                  </a:lnTo>
                  <a:lnTo>
                    <a:pt x="3454890" y="294858"/>
                  </a:lnTo>
                  <a:lnTo>
                    <a:pt x="3496883" y="328925"/>
                  </a:lnTo>
                  <a:lnTo>
                    <a:pt x="3538081" y="364023"/>
                  </a:lnTo>
                  <a:lnTo>
                    <a:pt x="3578371" y="399995"/>
                  </a:lnTo>
                  <a:lnTo>
                    <a:pt x="3617639" y="436689"/>
                  </a:lnTo>
                  <a:lnTo>
                    <a:pt x="3655770" y="473948"/>
                  </a:lnTo>
                  <a:lnTo>
                    <a:pt x="3692651" y="511620"/>
                  </a:lnTo>
                  <a:lnTo>
                    <a:pt x="3728168" y="549548"/>
                  </a:lnTo>
                  <a:lnTo>
                    <a:pt x="3762208" y="587580"/>
                  </a:lnTo>
                  <a:lnTo>
                    <a:pt x="3794656" y="625560"/>
                  </a:lnTo>
                  <a:lnTo>
                    <a:pt x="3825398" y="663334"/>
                  </a:lnTo>
                  <a:lnTo>
                    <a:pt x="3854322" y="700747"/>
                  </a:lnTo>
                  <a:lnTo>
                    <a:pt x="3881312" y="737646"/>
                  </a:lnTo>
                  <a:lnTo>
                    <a:pt x="3906255" y="773874"/>
                  </a:lnTo>
                  <a:lnTo>
                    <a:pt x="3931369" y="813126"/>
                  </a:lnTo>
                  <a:lnTo>
                    <a:pt x="3954805" y="853048"/>
                  </a:lnTo>
                  <a:lnTo>
                    <a:pt x="3976476" y="893631"/>
                  </a:lnTo>
                  <a:lnTo>
                    <a:pt x="3996296" y="934869"/>
                  </a:lnTo>
                  <a:lnTo>
                    <a:pt x="4014178" y="976752"/>
                  </a:lnTo>
                  <a:lnTo>
                    <a:pt x="4030038" y="1019274"/>
                  </a:lnTo>
                  <a:lnTo>
                    <a:pt x="4043787" y="1062426"/>
                  </a:lnTo>
                  <a:lnTo>
                    <a:pt x="4055341" y="1106200"/>
                  </a:lnTo>
                  <a:lnTo>
                    <a:pt x="4064614" y="1150589"/>
                  </a:lnTo>
                  <a:lnTo>
                    <a:pt x="4071517" y="1195584"/>
                  </a:lnTo>
                  <a:lnTo>
                    <a:pt x="4075967" y="1241178"/>
                  </a:lnTo>
                  <a:lnTo>
                    <a:pt x="4077876" y="1287362"/>
                  </a:lnTo>
                  <a:lnTo>
                    <a:pt x="4077159" y="1334130"/>
                  </a:lnTo>
                  <a:lnTo>
                    <a:pt x="4073728" y="1381471"/>
                  </a:lnTo>
                  <a:lnTo>
                    <a:pt x="4067499" y="1429380"/>
                  </a:lnTo>
                  <a:lnTo>
                    <a:pt x="4058384" y="1477848"/>
                  </a:lnTo>
                  <a:lnTo>
                    <a:pt x="4046297" y="1526867"/>
                  </a:lnTo>
                  <a:lnTo>
                    <a:pt x="4031154" y="1576429"/>
                  </a:lnTo>
                  <a:lnTo>
                    <a:pt x="4012866" y="1626526"/>
                  </a:lnTo>
                  <a:lnTo>
                    <a:pt x="3991348" y="1677150"/>
                  </a:lnTo>
                  <a:lnTo>
                    <a:pt x="3971529" y="1718186"/>
                  </a:lnTo>
                  <a:lnTo>
                    <a:pt x="3949638" y="1758773"/>
                  </a:lnTo>
                  <a:lnTo>
                    <a:pt x="3925761" y="1798783"/>
                  </a:lnTo>
                  <a:lnTo>
                    <a:pt x="3899982" y="1838087"/>
                  </a:lnTo>
                  <a:lnTo>
                    <a:pt x="3872383" y="1876556"/>
                  </a:lnTo>
                  <a:lnTo>
                    <a:pt x="3843049" y="1914060"/>
                  </a:lnTo>
                  <a:lnTo>
                    <a:pt x="3812065" y="1950471"/>
                  </a:lnTo>
                  <a:lnTo>
                    <a:pt x="3779513" y="1985660"/>
                  </a:lnTo>
                  <a:lnTo>
                    <a:pt x="3745479" y="2019497"/>
                  </a:lnTo>
                  <a:lnTo>
                    <a:pt x="3710045" y="2051854"/>
                  </a:lnTo>
                  <a:lnTo>
                    <a:pt x="3673296" y="2082602"/>
                  </a:lnTo>
                  <a:lnTo>
                    <a:pt x="3635316" y="2111610"/>
                  </a:lnTo>
                  <a:lnTo>
                    <a:pt x="3596188" y="2138752"/>
                  </a:lnTo>
                  <a:lnTo>
                    <a:pt x="3555997" y="2163896"/>
                  </a:lnTo>
                  <a:lnTo>
                    <a:pt x="3514827" y="2186915"/>
                  </a:lnTo>
                  <a:lnTo>
                    <a:pt x="3472761" y="2207679"/>
                  </a:lnTo>
                  <a:lnTo>
                    <a:pt x="3429884" y="2226060"/>
                  </a:lnTo>
                  <a:lnTo>
                    <a:pt x="3386279" y="2241927"/>
                  </a:lnTo>
                  <a:lnTo>
                    <a:pt x="3342031" y="2255153"/>
                  </a:lnTo>
                  <a:lnTo>
                    <a:pt x="3297223" y="2265607"/>
                  </a:lnTo>
                  <a:lnTo>
                    <a:pt x="3251940" y="2273162"/>
                  </a:lnTo>
                  <a:lnTo>
                    <a:pt x="3206264" y="2277688"/>
                  </a:lnTo>
                  <a:lnTo>
                    <a:pt x="3160281" y="2279055"/>
                  </a:lnTo>
                  <a:lnTo>
                    <a:pt x="3114074" y="2277136"/>
                  </a:lnTo>
                  <a:lnTo>
                    <a:pt x="3067727" y="2271800"/>
                  </a:lnTo>
                  <a:lnTo>
                    <a:pt x="3021324" y="2262919"/>
                  </a:lnTo>
                  <a:lnTo>
                    <a:pt x="2975282" y="2251380"/>
                  </a:lnTo>
                  <a:lnTo>
                    <a:pt x="2929836" y="2238305"/>
                  </a:lnTo>
                  <a:lnTo>
                    <a:pt x="2884940" y="2223950"/>
                  </a:lnTo>
                  <a:lnTo>
                    <a:pt x="2840547" y="2208572"/>
                  </a:lnTo>
                  <a:lnTo>
                    <a:pt x="2796613" y="2192429"/>
                  </a:lnTo>
                  <a:lnTo>
                    <a:pt x="2582192" y="2109213"/>
                  </a:lnTo>
                  <a:lnTo>
                    <a:pt x="2540035" y="2093868"/>
                  </a:lnTo>
                  <a:lnTo>
                    <a:pt x="2498013" y="2079556"/>
                  </a:lnTo>
                  <a:lnTo>
                    <a:pt x="2456079" y="2066533"/>
                  </a:lnTo>
                  <a:lnTo>
                    <a:pt x="2414188" y="2055056"/>
                  </a:lnTo>
                  <a:lnTo>
                    <a:pt x="2372293" y="2045382"/>
                  </a:lnTo>
                  <a:lnTo>
                    <a:pt x="2330349" y="2037768"/>
                  </a:lnTo>
                  <a:lnTo>
                    <a:pt x="2288308" y="2032470"/>
                  </a:lnTo>
                  <a:lnTo>
                    <a:pt x="2246126" y="2029746"/>
                  </a:lnTo>
                  <a:lnTo>
                    <a:pt x="2203755" y="2029853"/>
                  </a:lnTo>
                  <a:lnTo>
                    <a:pt x="2161149" y="2033046"/>
                  </a:lnTo>
                  <a:lnTo>
                    <a:pt x="2118263" y="2039584"/>
                  </a:lnTo>
                  <a:lnTo>
                    <a:pt x="2075051" y="2049723"/>
                  </a:lnTo>
                  <a:lnTo>
                    <a:pt x="2031465" y="2063720"/>
                  </a:lnTo>
                  <a:lnTo>
                    <a:pt x="1987461" y="2081832"/>
                  </a:lnTo>
                  <a:lnTo>
                    <a:pt x="1942991" y="2104316"/>
                  </a:lnTo>
                  <a:lnTo>
                    <a:pt x="1898010" y="2131428"/>
                  </a:lnTo>
                  <a:lnTo>
                    <a:pt x="1862578" y="2155453"/>
                  </a:lnTo>
                  <a:lnTo>
                    <a:pt x="1827761" y="2180756"/>
                  </a:lnTo>
                  <a:lnTo>
                    <a:pt x="1793495" y="2207167"/>
                  </a:lnTo>
                  <a:lnTo>
                    <a:pt x="1759713" y="2234519"/>
                  </a:lnTo>
                  <a:lnTo>
                    <a:pt x="1726348" y="2262641"/>
                  </a:lnTo>
                  <a:lnTo>
                    <a:pt x="1660607" y="2320525"/>
                  </a:lnTo>
                  <a:lnTo>
                    <a:pt x="1531223" y="2438114"/>
                  </a:lnTo>
                  <a:lnTo>
                    <a:pt x="1466520" y="2495119"/>
                  </a:lnTo>
                  <a:lnTo>
                    <a:pt x="1433934" y="2522582"/>
                  </a:lnTo>
                  <a:lnTo>
                    <a:pt x="1401104" y="2549128"/>
                  </a:lnTo>
                  <a:lnTo>
                    <a:pt x="1367963" y="2574588"/>
                  </a:lnTo>
                  <a:lnTo>
                    <a:pt x="1334445" y="2598792"/>
                  </a:lnTo>
                  <a:lnTo>
                    <a:pt x="1300484" y="2621572"/>
                  </a:lnTo>
                  <a:lnTo>
                    <a:pt x="1266013" y="2642758"/>
                  </a:lnTo>
                  <a:lnTo>
                    <a:pt x="1230966" y="2662183"/>
                  </a:lnTo>
                  <a:lnTo>
                    <a:pt x="1195278" y="2679677"/>
                  </a:lnTo>
                  <a:lnTo>
                    <a:pt x="1158881" y="2695071"/>
                  </a:lnTo>
                  <a:lnTo>
                    <a:pt x="1121710" y="2708196"/>
                  </a:lnTo>
                  <a:lnTo>
                    <a:pt x="1083699" y="2718884"/>
                  </a:lnTo>
                  <a:lnTo>
                    <a:pt x="1044780" y="2726966"/>
                  </a:lnTo>
                  <a:lnTo>
                    <a:pt x="1004889" y="2732272"/>
                  </a:lnTo>
                  <a:lnTo>
                    <a:pt x="963958" y="2734634"/>
                  </a:lnTo>
                  <a:close/>
                </a:path>
              </a:pathLst>
            </a:custGeom>
            <a:solidFill>
              <a:srgbClr val="6A8240">
                <a:alpha val="148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13440187" y="6089025"/>
            <a:ext cx="3081655" cy="2874010"/>
            <a:chOff x="13440187" y="6089025"/>
            <a:chExt cx="3081655" cy="2874010"/>
          </a:xfrm>
        </p:grpSpPr>
        <p:sp>
          <p:nvSpPr>
            <p:cNvPr id="20" name="object 20"/>
            <p:cNvSpPr/>
            <p:nvPr/>
          </p:nvSpPr>
          <p:spPr>
            <a:xfrm>
              <a:off x="13530444" y="6089025"/>
              <a:ext cx="2991485" cy="2874010"/>
            </a:xfrm>
            <a:custGeom>
              <a:avLst/>
              <a:gdLst/>
              <a:ahLst/>
              <a:cxnLst/>
              <a:rect l="l" t="t" r="r" b="b"/>
              <a:pathLst>
                <a:path w="2991484" h="2874009">
                  <a:moveTo>
                    <a:pt x="879181" y="2873797"/>
                  </a:moveTo>
                  <a:lnTo>
                    <a:pt x="830369" y="2871294"/>
                  </a:lnTo>
                  <a:lnTo>
                    <a:pt x="782538" y="2864011"/>
                  </a:lnTo>
                  <a:lnTo>
                    <a:pt x="735766" y="2852281"/>
                  </a:lnTo>
                  <a:lnTo>
                    <a:pt x="690127" y="2836439"/>
                  </a:lnTo>
                  <a:lnTo>
                    <a:pt x="645700" y="2816820"/>
                  </a:lnTo>
                  <a:lnTo>
                    <a:pt x="602560" y="2793759"/>
                  </a:lnTo>
                  <a:lnTo>
                    <a:pt x="560784" y="2767590"/>
                  </a:lnTo>
                  <a:lnTo>
                    <a:pt x="520448" y="2738648"/>
                  </a:lnTo>
                  <a:lnTo>
                    <a:pt x="481630" y="2707269"/>
                  </a:lnTo>
                  <a:lnTo>
                    <a:pt x="444405" y="2673786"/>
                  </a:lnTo>
                  <a:lnTo>
                    <a:pt x="408850" y="2638534"/>
                  </a:lnTo>
                  <a:lnTo>
                    <a:pt x="375042" y="2601848"/>
                  </a:lnTo>
                  <a:lnTo>
                    <a:pt x="343057" y="2564064"/>
                  </a:lnTo>
                  <a:lnTo>
                    <a:pt x="312717" y="2525398"/>
                  </a:lnTo>
                  <a:lnTo>
                    <a:pt x="283700" y="2485760"/>
                  </a:lnTo>
                  <a:lnTo>
                    <a:pt x="256018" y="2445195"/>
                  </a:lnTo>
                  <a:lnTo>
                    <a:pt x="229683" y="2403753"/>
                  </a:lnTo>
                  <a:lnTo>
                    <a:pt x="204708" y="2361481"/>
                  </a:lnTo>
                  <a:lnTo>
                    <a:pt x="181105" y="2318426"/>
                  </a:lnTo>
                  <a:lnTo>
                    <a:pt x="158885" y="2274635"/>
                  </a:lnTo>
                  <a:lnTo>
                    <a:pt x="138062" y="2230158"/>
                  </a:lnTo>
                  <a:lnTo>
                    <a:pt x="118647" y="2185042"/>
                  </a:lnTo>
                  <a:lnTo>
                    <a:pt x="100653" y="2139333"/>
                  </a:lnTo>
                  <a:lnTo>
                    <a:pt x="84092" y="2093081"/>
                  </a:lnTo>
                  <a:lnTo>
                    <a:pt x="68977" y="2046332"/>
                  </a:lnTo>
                  <a:lnTo>
                    <a:pt x="55319" y="1999134"/>
                  </a:lnTo>
                  <a:lnTo>
                    <a:pt x="43130" y="1951536"/>
                  </a:lnTo>
                  <a:lnTo>
                    <a:pt x="32424" y="1903584"/>
                  </a:lnTo>
                  <a:lnTo>
                    <a:pt x="23213" y="1855327"/>
                  </a:lnTo>
                  <a:lnTo>
                    <a:pt x="15508" y="1806812"/>
                  </a:lnTo>
                  <a:lnTo>
                    <a:pt x="9322" y="1758087"/>
                  </a:lnTo>
                  <a:lnTo>
                    <a:pt x="4667" y="1709199"/>
                  </a:lnTo>
                  <a:lnTo>
                    <a:pt x="1555" y="1660196"/>
                  </a:lnTo>
                  <a:lnTo>
                    <a:pt x="0" y="1611127"/>
                  </a:lnTo>
                  <a:lnTo>
                    <a:pt x="12" y="1562038"/>
                  </a:lnTo>
                  <a:lnTo>
                    <a:pt x="1604" y="1512978"/>
                  </a:lnTo>
                  <a:lnTo>
                    <a:pt x="4789" y="1463994"/>
                  </a:lnTo>
                  <a:lnTo>
                    <a:pt x="9579" y="1415133"/>
                  </a:lnTo>
                  <a:lnTo>
                    <a:pt x="15985" y="1366444"/>
                  </a:lnTo>
                  <a:lnTo>
                    <a:pt x="24021" y="1317974"/>
                  </a:lnTo>
                  <a:lnTo>
                    <a:pt x="34235" y="1266688"/>
                  </a:lnTo>
                  <a:lnTo>
                    <a:pt x="45697" y="1215626"/>
                  </a:lnTo>
                  <a:lnTo>
                    <a:pt x="57909" y="1164705"/>
                  </a:lnTo>
                  <a:lnTo>
                    <a:pt x="70370" y="1113839"/>
                  </a:lnTo>
                  <a:lnTo>
                    <a:pt x="82580" y="1062945"/>
                  </a:lnTo>
                  <a:lnTo>
                    <a:pt x="94040" y="1011939"/>
                  </a:lnTo>
                  <a:lnTo>
                    <a:pt x="104249" y="960735"/>
                  </a:lnTo>
                  <a:lnTo>
                    <a:pt x="112707" y="909249"/>
                  </a:lnTo>
                  <a:lnTo>
                    <a:pt x="118915" y="857397"/>
                  </a:lnTo>
                  <a:lnTo>
                    <a:pt x="122491" y="808333"/>
                  </a:lnTo>
                  <a:lnTo>
                    <a:pt x="124404" y="758885"/>
                  </a:lnTo>
                  <a:lnTo>
                    <a:pt x="125354" y="709228"/>
                  </a:lnTo>
                  <a:lnTo>
                    <a:pt x="126042" y="659540"/>
                  </a:lnTo>
                  <a:lnTo>
                    <a:pt x="127169" y="609996"/>
                  </a:lnTo>
                  <a:lnTo>
                    <a:pt x="129435" y="560772"/>
                  </a:lnTo>
                  <a:lnTo>
                    <a:pt x="133540" y="512045"/>
                  </a:lnTo>
                  <a:lnTo>
                    <a:pt x="140186" y="463990"/>
                  </a:lnTo>
                  <a:lnTo>
                    <a:pt x="150071" y="416783"/>
                  </a:lnTo>
                  <a:lnTo>
                    <a:pt x="163898" y="370601"/>
                  </a:lnTo>
                  <a:lnTo>
                    <a:pt x="182367" y="325620"/>
                  </a:lnTo>
                  <a:lnTo>
                    <a:pt x="206669" y="281274"/>
                  </a:lnTo>
                  <a:lnTo>
                    <a:pt x="235650" y="240225"/>
                  </a:lnTo>
                  <a:lnTo>
                    <a:pt x="268830" y="202486"/>
                  </a:lnTo>
                  <a:lnTo>
                    <a:pt x="305729" y="168072"/>
                  </a:lnTo>
                  <a:lnTo>
                    <a:pt x="345867" y="136997"/>
                  </a:lnTo>
                  <a:lnTo>
                    <a:pt x="388764" y="109274"/>
                  </a:lnTo>
                  <a:lnTo>
                    <a:pt x="433941" y="84918"/>
                  </a:lnTo>
                  <a:lnTo>
                    <a:pt x="480918" y="63941"/>
                  </a:lnTo>
                  <a:lnTo>
                    <a:pt x="529215" y="46360"/>
                  </a:lnTo>
                  <a:lnTo>
                    <a:pt x="578353" y="32186"/>
                  </a:lnTo>
                  <a:lnTo>
                    <a:pt x="630549" y="20661"/>
                  </a:lnTo>
                  <a:lnTo>
                    <a:pt x="683178" y="12061"/>
                  </a:lnTo>
                  <a:lnTo>
                    <a:pt x="736148" y="6041"/>
                  </a:lnTo>
                  <a:lnTo>
                    <a:pt x="789366" y="2254"/>
                  </a:lnTo>
                  <a:lnTo>
                    <a:pt x="842741" y="355"/>
                  </a:lnTo>
                  <a:lnTo>
                    <a:pt x="896182" y="0"/>
                  </a:lnTo>
                  <a:lnTo>
                    <a:pt x="949595" y="841"/>
                  </a:lnTo>
                  <a:lnTo>
                    <a:pt x="1002889" y="2535"/>
                  </a:lnTo>
                  <a:lnTo>
                    <a:pt x="1048874" y="4185"/>
                  </a:lnTo>
                  <a:lnTo>
                    <a:pt x="1093378" y="7299"/>
                  </a:lnTo>
                  <a:lnTo>
                    <a:pt x="1137200" y="14470"/>
                  </a:lnTo>
                  <a:lnTo>
                    <a:pt x="1181143" y="28295"/>
                  </a:lnTo>
                  <a:lnTo>
                    <a:pt x="1222850" y="46988"/>
                  </a:lnTo>
                  <a:lnTo>
                    <a:pt x="1263979" y="67040"/>
                  </a:lnTo>
                  <a:lnTo>
                    <a:pt x="1305612" y="85832"/>
                  </a:lnTo>
                  <a:lnTo>
                    <a:pt x="1348829" y="100743"/>
                  </a:lnTo>
                  <a:lnTo>
                    <a:pt x="1395875" y="110149"/>
                  </a:lnTo>
                  <a:lnTo>
                    <a:pt x="1443763" y="114730"/>
                  </a:lnTo>
                  <a:lnTo>
                    <a:pt x="1492023" y="117275"/>
                  </a:lnTo>
                  <a:lnTo>
                    <a:pt x="1540186" y="120573"/>
                  </a:lnTo>
                  <a:lnTo>
                    <a:pt x="1588134" y="126932"/>
                  </a:lnTo>
                  <a:lnTo>
                    <a:pt x="1635420" y="136468"/>
                  </a:lnTo>
                  <a:lnTo>
                    <a:pt x="1682089" y="148792"/>
                  </a:lnTo>
                  <a:lnTo>
                    <a:pt x="1728186" y="163516"/>
                  </a:lnTo>
                  <a:lnTo>
                    <a:pt x="1773755" y="180249"/>
                  </a:lnTo>
                  <a:lnTo>
                    <a:pt x="1818841" y="198601"/>
                  </a:lnTo>
                  <a:lnTo>
                    <a:pt x="1863491" y="218183"/>
                  </a:lnTo>
                  <a:lnTo>
                    <a:pt x="1907747" y="238607"/>
                  </a:lnTo>
                  <a:lnTo>
                    <a:pt x="1951657" y="259481"/>
                  </a:lnTo>
                  <a:lnTo>
                    <a:pt x="1996161" y="280891"/>
                  </a:lnTo>
                  <a:lnTo>
                    <a:pt x="2040595" y="302433"/>
                  </a:lnTo>
                  <a:lnTo>
                    <a:pt x="2084959" y="324106"/>
                  </a:lnTo>
                  <a:lnTo>
                    <a:pt x="2129254" y="345911"/>
                  </a:lnTo>
                  <a:lnTo>
                    <a:pt x="2173478" y="367848"/>
                  </a:lnTo>
                  <a:lnTo>
                    <a:pt x="2217633" y="389916"/>
                  </a:lnTo>
                  <a:lnTo>
                    <a:pt x="2261718" y="412116"/>
                  </a:lnTo>
                  <a:lnTo>
                    <a:pt x="2305734" y="434447"/>
                  </a:lnTo>
                  <a:lnTo>
                    <a:pt x="2349679" y="456911"/>
                  </a:lnTo>
                  <a:lnTo>
                    <a:pt x="2393555" y="479506"/>
                  </a:lnTo>
                  <a:lnTo>
                    <a:pt x="2437361" y="502232"/>
                  </a:lnTo>
                  <a:lnTo>
                    <a:pt x="2481097" y="525090"/>
                  </a:lnTo>
                  <a:lnTo>
                    <a:pt x="2524763" y="548080"/>
                  </a:lnTo>
                  <a:lnTo>
                    <a:pt x="2566937" y="570587"/>
                  </a:lnTo>
                  <a:lnTo>
                    <a:pt x="2608851" y="593741"/>
                  </a:lnTo>
                  <a:lnTo>
                    <a:pt x="2650120" y="617941"/>
                  </a:lnTo>
                  <a:lnTo>
                    <a:pt x="2690357" y="643586"/>
                  </a:lnTo>
                  <a:lnTo>
                    <a:pt x="2729178" y="671072"/>
                  </a:lnTo>
                  <a:lnTo>
                    <a:pt x="2766198" y="700799"/>
                  </a:lnTo>
                  <a:lnTo>
                    <a:pt x="2801031" y="733164"/>
                  </a:lnTo>
                  <a:lnTo>
                    <a:pt x="2833926" y="769233"/>
                  </a:lnTo>
                  <a:lnTo>
                    <a:pt x="2863601" y="807824"/>
                  </a:lnTo>
                  <a:lnTo>
                    <a:pt x="2890089" y="848660"/>
                  </a:lnTo>
                  <a:lnTo>
                    <a:pt x="2913420" y="891460"/>
                  </a:lnTo>
                  <a:lnTo>
                    <a:pt x="2933625" y="935947"/>
                  </a:lnTo>
                  <a:lnTo>
                    <a:pt x="2950735" y="981842"/>
                  </a:lnTo>
                  <a:lnTo>
                    <a:pt x="2964782" y="1028867"/>
                  </a:lnTo>
                  <a:lnTo>
                    <a:pt x="2975797" y="1076742"/>
                  </a:lnTo>
                  <a:lnTo>
                    <a:pt x="2983810" y="1125189"/>
                  </a:lnTo>
                  <a:lnTo>
                    <a:pt x="2988852" y="1173929"/>
                  </a:lnTo>
                  <a:lnTo>
                    <a:pt x="2991066" y="1222733"/>
                  </a:lnTo>
                  <a:lnTo>
                    <a:pt x="2990676" y="1271514"/>
                  </a:lnTo>
                  <a:lnTo>
                    <a:pt x="2987835" y="1320211"/>
                  </a:lnTo>
                  <a:lnTo>
                    <a:pt x="2982699" y="1368764"/>
                  </a:lnTo>
                  <a:lnTo>
                    <a:pt x="2975421" y="1417112"/>
                  </a:lnTo>
                  <a:lnTo>
                    <a:pt x="2966157" y="1465194"/>
                  </a:lnTo>
                  <a:lnTo>
                    <a:pt x="2955060" y="1512948"/>
                  </a:lnTo>
                  <a:lnTo>
                    <a:pt x="2942284" y="1560314"/>
                  </a:lnTo>
                  <a:lnTo>
                    <a:pt x="2927985" y="1607231"/>
                  </a:lnTo>
                  <a:lnTo>
                    <a:pt x="2912317" y="1653638"/>
                  </a:lnTo>
                  <a:lnTo>
                    <a:pt x="2894513" y="1701794"/>
                  </a:lnTo>
                  <a:lnTo>
                    <a:pt x="2875439" y="1749338"/>
                  </a:lnTo>
                  <a:lnTo>
                    <a:pt x="2855093" y="1796268"/>
                  </a:lnTo>
                  <a:lnTo>
                    <a:pt x="2833476" y="1842584"/>
                  </a:lnTo>
                  <a:lnTo>
                    <a:pt x="2810588" y="1888287"/>
                  </a:lnTo>
                  <a:lnTo>
                    <a:pt x="2786430" y="1933377"/>
                  </a:lnTo>
                  <a:lnTo>
                    <a:pt x="2761000" y="1977854"/>
                  </a:lnTo>
                  <a:lnTo>
                    <a:pt x="2734299" y="2021717"/>
                  </a:lnTo>
                  <a:lnTo>
                    <a:pt x="2706409" y="2064835"/>
                  </a:lnTo>
                  <a:lnTo>
                    <a:pt x="2677413" y="2107079"/>
                  </a:lnTo>
                  <a:lnTo>
                    <a:pt x="2647311" y="2148446"/>
                  </a:lnTo>
                  <a:lnTo>
                    <a:pt x="2616101" y="2188938"/>
                  </a:lnTo>
                  <a:lnTo>
                    <a:pt x="2583786" y="2228555"/>
                  </a:lnTo>
                  <a:lnTo>
                    <a:pt x="2550364" y="2267296"/>
                  </a:lnTo>
                  <a:lnTo>
                    <a:pt x="2515835" y="2305161"/>
                  </a:lnTo>
                  <a:lnTo>
                    <a:pt x="2480200" y="2342151"/>
                  </a:lnTo>
                  <a:lnTo>
                    <a:pt x="2445580" y="2375981"/>
                  </a:lnTo>
                  <a:lnTo>
                    <a:pt x="2409620" y="2408766"/>
                  </a:lnTo>
                  <a:lnTo>
                    <a:pt x="2372337" y="2440162"/>
                  </a:lnTo>
                  <a:lnTo>
                    <a:pt x="2333745" y="2469823"/>
                  </a:lnTo>
                  <a:lnTo>
                    <a:pt x="2293862" y="2497404"/>
                  </a:lnTo>
                  <a:lnTo>
                    <a:pt x="2252703" y="2522560"/>
                  </a:lnTo>
                  <a:lnTo>
                    <a:pt x="2210283" y="2544946"/>
                  </a:lnTo>
                  <a:lnTo>
                    <a:pt x="2166620" y="2564217"/>
                  </a:lnTo>
                  <a:lnTo>
                    <a:pt x="2121728" y="2580029"/>
                  </a:lnTo>
                  <a:lnTo>
                    <a:pt x="2075625" y="2592035"/>
                  </a:lnTo>
                  <a:lnTo>
                    <a:pt x="2028324" y="2599891"/>
                  </a:lnTo>
                  <a:lnTo>
                    <a:pt x="1977908" y="2603520"/>
                  </a:lnTo>
                  <a:lnTo>
                    <a:pt x="1927335" y="2603461"/>
                  </a:lnTo>
                  <a:lnTo>
                    <a:pt x="1876664" y="2601135"/>
                  </a:lnTo>
                  <a:lnTo>
                    <a:pt x="1825950" y="2597967"/>
                  </a:lnTo>
                  <a:lnTo>
                    <a:pt x="1775250" y="2595380"/>
                  </a:lnTo>
                  <a:lnTo>
                    <a:pt x="1724622" y="2594797"/>
                  </a:lnTo>
                  <a:lnTo>
                    <a:pt x="1674122" y="2597643"/>
                  </a:lnTo>
                  <a:lnTo>
                    <a:pt x="1627654" y="2604280"/>
                  </a:lnTo>
                  <a:lnTo>
                    <a:pt x="1582025" y="2614506"/>
                  </a:lnTo>
                  <a:lnTo>
                    <a:pt x="1537129" y="2627842"/>
                  </a:lnTo>
                  <a:lnTo>
                    <a:pt x="1492859" y="2643807"/>
                  </a:lnTo>
                  <a:lnTo>
                    <a:pt x="1449109" y="2661918"/>
                  </a:lnTo>
                  <a:lnTo>
                    <a:pt x="1405772" y="2681695"/>
                  </a:lnTo>
                  <a:lnTo>
                    <a:pt x="1362742" y="2702657"/>
                  </a:lnTo>
                  <a:lnTo>
                    <a:pt x="1319913" y="2724322"/>
                  </a:lnTo>
                  <a:lnTo>
                    <a:pt x="1277176" y="2746209"/>
                  </a:lnTo>
                  <a:lnTo>
                    <a:pt x="1234427" y="2767837"/>
                  </a:lnTo>
                  <a:lnTo>
                    <a:pt x="1191559" y="2788725"/>
                  </a:lnTo>
                  <a:lnTo>
                    <a:pt x="1148464" y="2808392"/>
                  </a:lnTo>
                  <a:lnTo>
                    <a:pt x="1105037" y="2826356"/>
                  </a:lnTo>
                  <a:lnTo>
                    <a:pt x="1061170" y="2842136"/>
                  </a:lnTo>
                  <a:lnTo>
                    <a:pt x="1016758" y="2855252"/>
                  </a:lnTo>
                  <a:lnTo>
                    <a:pt x="971693" y="2865221"/>
                  </a:lnTo>
                  <a:lnTo>
                    <a:pt x="925870" y="2871563"/>
                  </a:lnTo>
                  <a:lnTo>
                    <a:pt x="879181" y="2873797"/>
                  </a:lnTo>
                  <a:close/>
                </a:path>
              </a:pathLst>
            </a:custGeom>
            <a:solidFill>
              <a:srgbClr val="6A8240">
                <a:alpha val="148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40187" y="6971030"/>
              <a:ext cx="95250" cy="95249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288068" y="625298"/>
            <a:ext cx="3228340" cy="7378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650" spc="430" dirty="0">
                <a:solidFill>
                  <a:srgbClr val="18120E"/>
                </a:solidFill>
              </a:rPr>
              <a:t>OVERVIEW</a:t>
            </a:r>
            <a:endParaRPr sz="4650"/>
          </a:p>
        </p:txBody>
      </p:sp>
      <p:sp>
        <p:nvSpPr>
          <p:cNvPr id="23" name="object 23"/>
          <p:cNvSpPr txBox="1"/>
          <p:nvPr/>
        </p:nvSpPr>
        <p:spPr>
          <a:xfrm>
            <a:off x="5741007" y="4338532"/>
            <a:ext cx="6005195" cy="2120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0990" marR="5080" indent="-288925">
              <a:lnSpc>
                <a:spcPct val="116500"/>
              </a:lnSpc>
              <a:spcBef>
                <a:spcPts val="100"/>
              </a:spcBef>
            </a:pPr>
            <a:r>
              <a:rPr sz="5900" spc="-459" dirty="0">
                <a:solidFill>
                  <a:srgbClr val="18120E"/>
                </a:solidFill>
                <a:latin typeface="Arial Black"/>
                <a:cs typeface="Arial Black"/>
              </a:rPr>
              <a:t>Making</a:t>
            </a:r>
            <a:r>
              <a:rPr sz="5900" spc="-555" dirty="0">
                <a:solidFill>
                  <a:srgbClr val="18120E"/>
                </a:solidFill>
                <a:latin typeface="Arial Black"/>
                <a:cs typeface="Arial Black"/>
              </a:rPr>
              <a:t> </a:t>
            </a:r>
            <a:r>
              <a:rPr sz="5900" spc="-430" dirty="0">
                <a:solidFill>
                  <a:srgbClr val="18120E"/>
                </a:solidFill>
                <a:latin typeface="Arial Black"/>
                <a:cs typeface="Arial Black"/>
              </a:rPr>
              <a:t>charcoal </a:t>
            </a:r>
            <a:r>
              <a:rPr sz="5900" spc="-220" dirty="0">
                <a:solidFill>
                  <a:srgbClr val="18120E"/>
                </a:solidFill>
                <a:latin typeface="Arial Black"/>
                <a:cs typeface="Arial Black"/>
              </a:rPr>
              <a:t>from</a:t>
            </a:r>
            <a:r>
              <a:rPr sz="5900" spc="-565" dirty="0">
                <a:solidFill>
                  <a:srgbClr val="18120E"/>
                </a:solidFill>
                <a:latin typeface="Arial Black"/>
                <a:cs typeface="Arial Black"/>
              </a:rPr>
              <a:t> </a:t>
            </a:r>
            <a:r>
              <a:rPr sz="5900" spc="-285" dirty="0">
                <a:solidFill>
                  <a:srgbClr val="18120E"/>
                </a:solidFill>
                <a:latin typeface="Arial Black"/>
                <a:cs typeface="Arial Black"/>
              </a:rPr>
              <a:t>olive</a:t>
            </a:r>
            <a:r>
              <a:rPr sz="5900" spc="-565" dirty="0">
                <a:solidFill>
                  <a:srgbClr val="18120E"/>
                </a:solidFill>
                <a:latin typeface="Arial Black"/>
                <a:cs typeface="Arial Black"/>
              </a:rPr>
              <a:t> </a:t>
            </a:r>
            <a:r>
              <a:rPr sz="5900" spc="-380" dirty="0">
                <a:solidFill>
                  <a:srgbClr val="18120E"/>
                </a:solidFill>
                <a:latin typeface="Arial Black"/>
                <a:cs typeface="Arial Black"/>
              </a:rPr>
              <a:t>peat</a:t>
            </a:r>
            <a:endParaRPr sz="5900">
              <a:latin typeface="Arial Black"/>
              <a:cs typeface="Arial Black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676328" y="6750037"/>
            <a:ext cx="3033395" cy="1625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100"/>
              </a:spcBef>
            </a:pPr>
            <a:r>
              <a:rPr sz="2300" spc="340" dirty="0">
                <a:solidFill>
                  <a:srgbClr val="18120E"/>
                </a:solidFill>
                <a:latin typeface="Trebuchet MS"/>
                <a:cs typeface="Trebuchet MS"/>
              </a:rPr>
              <a:t>Olive</a:t>
            </a:r>
            <a:r>
              <a:rPr sz="2300" spc="-6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370" dirty="0">
                <a:solidFill>
                  <a:srgbClr val="18120E"/>
                </a:solidFill>
                <a:latin typeface="Trebuchet MS"/>
                <a:cs typeface="Trebuchet MS"/>
              </a:rPr>
              <a:t>waste</a:t>
            </a:r>
            <a:r>
              <a:rPr sz="2300" spc="-5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170" dirty="0">
                <a:solidFill>
                  <a:srgbClr val="18120E"/>
                </a:solidFill>
                <a:latin typeface="Trebuchet MS"/>
                <a:cs typeface="Trebuchet MS"/>
              </a:rPr>
              <a:t>(peat) </a:t>
            </a:r>
            <a:r>
              <a:rPr sz="2300" spc="459" dirty="0">
                <a:solidFill>
                  <a:srgbClr val="18120E"/>
                </a:solidFill>
                <a:latin typeface="Trebuchet MS"/>
                <a:cs typeface="Trebuchet MS"/>
              </a:rPr>
              <a:t>is</a:t>
            </a:r>
            <a:r>
              <a:rPr sz="2300" spc="-7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300" spc="450" dirty="0">
                <a:solidFill>
                  <a:srgbClr val="18120E"/>
                </a:solidFill>
                <a:latin typeface="Trebuchet MS"/>
                <a:cs typeface="Trebuchet MS"/>
              </a:rPr>
              <a:t>not </a:t>
            </a:r>
            <a:r>
              <a:rPr sz="2300" spc="385" dirty="0">
                <a:solidFill>
                  <a:srgbClr val="18120E"/>
                </a:solidFill>
                <a:latin typeface="Trebuchet MS"/>
                <a:cs typeface="Trebuchet MS"/>
              </a:rPr>
              <a:t>sufficiently </a:t>
            </a:r>
            <a:r>
              <a:rPr sz="2300" spc="395" dirty="0">
                <a:solidFill>
                  <a:srgbClr val="18120E"/>
                </a:solidFill>
                <a:latin typeface="Trebuchet MS"/>
                <a:cs typeface="Trebuchet MS"/>
              </a:rPr>
              <a:t>recycled</a:t>
            </a:r>
            <a:endParaRPr sz="23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71641"/>
            <a:ext cx="12818745" cy="1205865"/>
          </a:xfrm>
          <a:custGeom>
            <a:avLst/>
            <a:gdLst/>
            <a:ahLst/>
            <a:cxnLst/>
            <a:rect l="l" t="t" r="r" b="b"/>
            <a:pathLst>
              <a:path w="12818745" h="1205864">
                <a:moveTo>
                  <a:pt x="12407675" y="1205507"/>
                </a:moveTo>
                <a:lnTo>
                  <a:pt x="0" y="1205507"/>
                </a:lnTo>
                <a:lnTo>
                  <a:pt x="0" y="0"/>
                </a:lnTo>
                <a:lnTo>
                  <a:pt x="12348350" y="0"/>
                </a:lnTo>
                <a:lnTo>
                  <a:pt x="12396363" y="2377"/>
                </a:lnTo>
                <a:lnTo>
                  <a:pt x="12443562" y="9420"/>
                </a:lnTo>
                <a:lnTo>
                  <a:pt x="12489630" y="20997"/>
                </a:lnTo>
                <a:lnTo>
                  <a:pt x="12534248" y="36977"/>
                </a:lnTo>
                <a:lnTo>
                  <a:pt x="12577097" y="57227"/>
                </a:lnTo>
                <a:lnTo>
                  <a:pt x="12617858" y="81615"/>
                </a:lnTo>
                <a:lnTo>
                  <a:pt x="12656214" y="110010"/>
                </a:lnTo>
                <a:lnTo>
                  <a:pt x="12691845" y="142280"/>
                </a:lnTo>
                <a:lnTo>
                  <a:pt x="12724114" y="177911"/>
                </a:lnTo>
                <a:lnTo>
                  <a:pt x="12752509" y="216266"/>
                </a:lnTo>
                <a:lnTo>
                  <a:pt x="12776898" y="257028"/>
                </a:lnTo>
                <a:lnTo>
                  <a:pt x="12797148" y="299876"/>
                </a:lnTo>
                <a:lnTo>
                  <a:pt x="12813127" y="344494"/>
                </a:lnTo>
                <a:lnTo>
                  <a:pt x="12818283" y="365010"/>
                </a:lnTo>
                <a:lnTo>
                  <a:pt x="12818283" y="844562"/>
                </a:lnTo>
                <a:lnTo>
                  <a:pt x="12797148" y="909695"/>
                </a:lnTo>
                <a:lnTo>
                  <a:pt x="12776898" y="952544"/>
                </a:lnTo>
                <a:lnTo>
                  <a:pt x="12752509" y="993306"/>
                </a:lnTo>
                <a:lnTo>
                  <a:pt x="12724114" y="1031661"/>
                </a:lnTo>
                <a:lnTo>
                  <a:pt x="12691845" y="1067292"/>
                </a:lnTo>
                <a:lnTo>
                  <a:pt x="12656214" y="1099562"/>
                </a:lnTo>
                <a:lnTo>
                  <a:pt x="12617858" y="1127956"/>
                </a:lnTo>
                <a:lnTo>
                  <a:pt x="12577097" y="1152345"/>
                </a:lnTo>
                <a:lnTo>
                  <a:pt x="12534248" y="1172595"/>
                </a:lnTo>
                <a:lnTo>
                  <a:pt x="12489630" y="1188575"/>
                </a:lnTo>
                <a:lnTo>
                  <a:pt x="12443562" y="1200152"/>
                </a:lnTo>
                <a:lnTo>
                  <a:pt x="12407675" y="1205507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6490" y="625298"/>
            <a:ext cx="3432810" cy="7378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4650" spc="850" dirty="0">
                <a:solidFill>
                  <a:srgbClr val="18120E"/>
                </a:solidFill>
              </a:rPr>
              <a:t>Materials</a:t>
            </a:r>
            <a:endParaRPr sz="4650"/>
          </a:p>
        </p:txBody>
      </p:sp>
      <p:sp>
        <p:nvSpPr>
          <p:cNvPr id="4" name="object 4"/>
          <p:cNvSpPr txBox="1"/>
          <p:nvPr/>
        </p:nvSpPr>
        <p:spPr>
          <a:xfrm>
            <a:off x="8220115" y="4997443"/>
            <a:ext cx="237490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994" dirty="0">
                <a:solidFill>
                  <a:srgbClr val="18120E"/>
                </a:solidFill>
                <a:latin typeface="Trebuchet MS"/>
                <a:cs typeface="Trebuchet MS"/>
              </a:rPr>
              <a:t>starch</a:t>
            </a:r>
            <a:endParaRPr sz="450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81782" y="4868235"/>
            <a:ext cx="4391024" cy="315277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12787" y="4868235"/>
            <a:ext cx="4391025" cy="31527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29373" y="4868235"/>
            <a:ext cx="4391025" cy="315277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406366" y="6746419"/>
            <a:ext cx="4034154" cy="1056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61770" marR="5080" indent="-1449705">
              <a:lnSpc>
                <a:spcPct val="116599"/>
              </a:lnSpc>
              <a:spcBef>
                <a:spcPts val="95"/>
              </a:spcBef>
            </a:pPr>
            <a:r>
              <a:rPr sz="2900" spc="434" dirty="0">
                <a:solidFill>
                  <a:srgbClr val="18120E"/>
                </a:solidFill>
                <a:latin typeface="Trebuchet MS"/>
                <a:cs typeface="Trebuchet MS"/>
              </a:rPr>
              <a:t>Olive</a:t>
            </a:r>
            <a:r>
              <a:rPr sz="2900" spc="-8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900" spc="585" dirty="0">
                <a:solidFill>
                  <a:srgbClr val="18120E"/>
                </a:solidFill>
                <a:latin typeface="Trebuchet MS"/>
                <a:cs typeface="Trebuchet MS"/>
              </a:rPr>
              <a:t>Solid</a:t>
            </a:r>
            <a:r>
              <a:rPr sz="2900" spc="-7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2900" spc="505" dirty="0">
                <a:solidFill>
                  <a:srgbClr val="18120E"/>
                </a:solidFill>
                <a:latin typeface="Trebuchet MS"/>
                <a:cs typeface="Trebuchet MS"/>
              </a:rPr>
              <a:t>wastes </a:t>
            </a:r>
            <a:r>
              <a:rPr sz="2900" spc="235" dirty="0">
                <a:solidFill>
                  <a:srgbClr val="18120E"/>
                </a:solidFill>
                <a:latin typeface="Trebuchet MS"/>
                <a:cs typeface="Trebuchet MS"/>
              </a:rPr>
              <a:t>(peat)</a:t>
            </a:r>
            <a:endParaRPr sz="29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19709" y="7003335"/>
            <a:ext cx="237490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994" dirty="0">
                <a:solidFill>
                  <a:srgbClr val="18120E"/>
                </a:solidFill>
                <a:latin typeface="Trebuchet MS"/>
                <a:cs typeface="Trebuchet MS"/>
              </a:rPr>
              <a:t>starch</a:t>
            </a:r>
            <a:endParaRPr sz="45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361413" y="7003335"/>
            <a:ext cx="202882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795" dirty="0">
                <a:solidFill>
                  <a:srgbClr val="18120E"/>
                </a:solidFill>
                <a:latin typeface="Trebuchet MS"/>
                <a:cs typeface="Trebuchet MS"/>
              </a:rPr>
              <a:t>water</a:t>
            </a:r>
            <a:endParaRPr sz="4500">
              <a:latin typeface="Trebuchet MS"/>
              <a:cs typeface="Trebuchet MS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80368" y="1990647"/>
            <a:ext cx="4219574" cy="42195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581831" y="3903970"/>
            <a:ext cx="3819524" cy="18192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51119" y="2666560"/>
            <a:ext cx="3543299" cy="35432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18288000" cy="10287000"/>
            <a:chOff x="0" y="1"/>
            <a:chExt cx="1828800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"/>
              <a:ext cx="18288000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275044"/>
              <a:ext cx="18288000" cy="9012555"/>
            </a:xfrm>
            <a:custGeom>
              <a:avLst/>
              <a:gdLst/>
              <a:ahLst/>
              <a:cxnLst/>
              <a:rect l="l" t="t" r="r" b="b"/>
              <a:pathLst>
                <a:path w="18288000" h="9012555">
                  <a:moveTo>
                    <a:pt x="18288000" y="9011957"/>
                  </a:moveTo>
                  <a:lnTo>
                    <a:pt x="0" y="9011957"/>
                  </a:lnTo>
                  <a:lnTo>
                    <a:pt x="0" y="0"/>
                  </a:lnTo>
                  <a:lnTo>
                    <a:pt x="18288000" y="0"/>
                  </a:lnTo>
                  <a:lnTo>
                    <a:pt x="18288000" y="9011957"/>
                  </a:lnTo>
                  <a:close/>
                </a:path>
              </a:pathLst>
            </a:custGeom>
            <a:solidFill>
              <a:srgbClr val="EFEC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092202" y="1028712"/>
              <a:ext cx="4167504" cy="925830"/>
            </a:xfrm>
            <a:custGeom>
              <a:avLst/>
              <a:gdLst/>
              <a:ahLst/>
              <a:cxnLst/>
              <a:rect l="l" t="t" r="r" b="b"/>
              <a:pathLst>
                <a:path w="4167505" h="925830">
                  <a:moveTo>
                    <a:pt x="782434" y="0"/>
                  </a:moveTo>
                  <a:lnTo>
                    <a:pt x="308597" y="0"/>
                  </a:lnTo>
                  <a:lnTo>
                    <a:pt x="0" y="925779"/>
                  </a:lnTo>
                  <a:lnTo>
                    <a:pt x="473837" y="925779"/>
                  </a:lnTo>
                  <a:lnTo>
                    <a:pt x="782434" y="0"/>
                  </a:lnTo>
                  <a:close/>
                </a:path>
                <a:path w="4167505" h="925830">
                  <a:moveTo>
                    <a:pt x="1458861" y="0"/>
                  </a:moveTo>
                  <a:lnTo>
                    <a:pt x="985037" y="0"/>
                  </a:lnTo>
                  <a:lnTo>
                    <a:pt x="676440" y="925779"/>
                  </a:lnTo>
                  <a:lnTo>
                    <a:pt x="1150277" y="925779"/>
                  </a:lnTo>
                  <a:lnTo>
                    <a:pt x="1458861" y="0"/>
                  </a:lnTo>
                  <a:close/>
                </a:path>
                <a:path w="4167505" h="925830">
                  <a:moveTo>
                    <a:pt x="2135301" y="0"/>
                  </a:moveTo>
                  <a:lnTo>
                    <a:pt x="1661464" y="0"/>
                  </a:lnTo>
                  <a:lnTo>
                    <a:pt x="1352880" y="925779"/>
                  </a:lnTo>
                  <a:lnTo>
                    <a:pt x="1826704" y="925779"/>
                  </a:lnTo>
                  <a:lnTo>
                    <a:pt x="2135301" y="0"/>
                  </a:lnTo>
                  <a:close/>
                </a:path>
                <a:path w="4167505" h="925830">
                  <a:moveTo>
                    <a:pt x="2811742" y="0"/>
                  </a:moveTo>
                  <a:lnTo>
                    <a:pt x="2337905" y="0"/>
                  </a:lnTo>
                  <a:lnTo>
                    <a:pt x="2029307" y="925779"/>
                  </a:lnTo>
                  <a:lnTo>
                    <a:pt x="2503144" y="925779"/>
                  </a:lnTo>
                  <a:lnTo>
                    <a:pt x="2811742" y="0"/>
                  </a:lnTo>
                  <a:close/>
                </a:path>
                <a:path w="4167505" h="925830">
                  <a:moveTo>
                    <a:pt x="4167086" y="0"/>
                  </a:moveTo>
                  <a:lnTo>
                    <a:pt x="3014345" y="0"/>
                  </a:lnTo>
                  <a:lnTo>
                    <a:pt x="2705747" y="925779"/>
                  </a:lnTo>
                  <a:lnTo>
                    <a:pt x="3858501" y="925779"/>
                  </a:lnTo>
                  <a:lnTo>
                    <a:pt x="4167086" y="0"/>
                  </a:lnTo>
                  <a:close/>
                </a:path>
              </a:pathLst>
            </a:custGeom>
            <a:solidFill>
              <a:srgbClr val="6A82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29080" y="7120594"/>
              <a:ext cx="136275" cy="13606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17022" y="7120594"/>
              <a:ext cx="136300" cy="136063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804991" y="7120594"/>
              <a:ext cx="136275" cy="13606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192935" y="7120594"/>
              <a:ext cx="136300" cy="13606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80928" y="7120594"/>
              <a:ext cx="136275" cy="13606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968870" y="7120594"/>
              <a:ext cx="136300" cy="13606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029080" y="7507858"/>
              <a:ext cx="136275" cy="1360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417022" y="7507858"/>
              <a:ext cx="136300" cy="1360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804991" y="7507858"/>
              <a:ext cx="136275" cy="1360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192935" y="7507858"/>
              <a:ext cx="136300" cy="13608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580928" y="7507858"/>
              <a:ext cx="136275" cy="1360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968870" y="7507858"/>
              <a:ext cx="136300" cy="13608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29080" y="7892727"/>
              <a:ext cx="136275" cy="13606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17022" y="7892727"/>
              <a:ext cx="136300" cy="1360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804991" y="7892727"/>
              <a:ext cx="136275" cy="136063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192935" y="7892727"/>
              <a:ext cx="136300" cy="136063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80928" y="7892727"/>
              <a:ext cx="136275" cy="136063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029080" y="8280068"/>
              <a:ext cx="136275" cy="13608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968870" y="7892727"/>
              <a:ext cx="136300" cy="13606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417022" y="8280068"/>
              <a:ext cx="136300" cy="13608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804991" y="8280068"/>
              <a:ext cx="136275" cy="13608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192935" y="8280068"/>
              <a:ext cx="136300" cy="13608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580928" y="8280068"/>
              <a:ext cx="136275" cy="13608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968870" y="8280068"/>
              <a:ext cx="136300" cy="13608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029080" y="8667333"/>
              <a:ext cx="136275" cy="13608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6417022" y="8667333"/>
              <a:ext cx="136300" cy="13608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804991" y="8667333"/>
              <a:ext cx="136275" cy="13608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192935" y="8667333"/>
              <a:ext cx="136300" cy="13608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7580928" y="8667333"/>
              <a:ext cx="136275" cy="13608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968870" y="8667333"/>
              <a:ext cx="136300" cy="13608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6029080" y="9052202"/>
              <a:ext cx="136275" cy="13606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6417022" y="9052202"/>
              <a:ext cx="136300" cy="136063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6804991" y="9052202"/>
              <a:ext cx="136275" cy="136063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192935" y="9052202"/>
              <a:ext cx="136300" cy="13606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7580928" y="9052202"/>
              <a:ext cx="136275" cy="136063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7968870" y="9052202"/>
              <a:ext cx="136300" cy="136063"/>
            </a:xfrm>
            <a:prstGeom prst="rect">
              <a:avLst/>
            </a:prstGeom>
          </p:spPr>
        </p:pic>
      </p:grp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xfrm>
            <a:off x="888308" y="3941568"/>
            <a:ext cx="11698605" cy="19215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450" spc="885" dirty="0">
                <a:solidFill>
                  <a:srgbClr val="000000"/>
                </a:solidFill>
              </a:rPr>
              <a:t>ME</a:t>
            </a:r>
            <a:r>
              <a:rPr sz="12450" spc="880" dirty="0">
                <a:solidFill>
                  <a:srgbClr val="000000"/>
                </a:solidFill>
              </a:rPr>
              <a:t>T</a:t>
            </a:r>
            <a:r>
              <a:rPr sz="12450" spc="885" dirty="0">
                <a:solidFill>
                  <a:srgbClr val="000000"/>
                </a:solidFill>
              </a:rPr>
              <a:t>HOD</a:t>
            </a:r>
            <a:r>
              <a:rPr sz="12450" spc="1664" dirty="0">
                <a:solidFill>
                  <a:srgbClr val="000000"/>
                </a:solidFill>
              </a:rPr>
              <a:t>S</a:t>
            </a:r>
            <a:r>
              <a:rPr sz="4450" spc="890" dirty="0">
                <a:solidFill>
                  <a:srgbClr val="000000"/>
                </a:solidFill>
              </a:rPr>
              <a:t>&amp;</a:t>
            </a:r>
            <a:r>
              <a:rPr sz="4450" spc="-130" dirty="0">
                <a:solidFill>
                  <a:srgbClr val="000000"/>
                </a:solidFill>
              </a:rPr>
              <a:t> </a:t>
            </a:r>
            <a:r>
              <a:rPr sz="4450" spc="535" dirty="0">
                <a:solidFill>
                  <a:srgbClr val="000000"/>
                </a:solidFill>
              </a:rPr>
              <a:t>Equipment</a:t>
            </a:r>
            <a:endParaRPr sz="445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86279" y="672956"/>
            <a:ext cx="8041005" cy="1526540"/>
          </a:xfrm>
          <a:custGeom>
            <a:avLst/>
            <a:gdLst/>
            <a:ahLst/>
            <a:cxnLst/>
            <a:rect l="l" t="t" r="r" b="b"/>
            <a:pathLst>
              <a:path w="8041005" h="1526539">
                <a:moveTo>
                  <a:pt x="7555134" y="1526048"/>
                </a:moveTo>
                <a:lnTo>
                  <a:pt x="485775" y="1526048"/>
                </a:lnTo>
                <a:lnTo>
                  <a:pt x="437762" y="1523671"/>
                </a:lnTo>
                <a:lnTo>
                  <a:pt x="390562" y="1516627"/>
                </a:lnTo>
                <a:lnTo>
                  <a:pt x="344494" y="1505050"/>
                </a:lnTo>
                <a:lnTo>
                  <a:pt x="299876" y="1489070"/>
                </a:lnTo>
                <a:lnTo>
                  <a:pt x="257028" y="1468820"/>
                </a:lnTo>
                <a:lnTo>
                  <a:pt x="216266" y="1444432"/>
                </a:lnTo>
                <a:lnTo>
                  <a:pt x="177911" y="1416037"/>
                </a:lnTo>
                <a:lnTo>
                  <a:pt x="142280" y="1383768"/>
                </a:lnTo>
                <a:lnTo>
                  <a:pt x="110010" y="1348137"/>
                </a:lnTo>
                <a:lnTo>
                  <a:pt x="81615" y="1309781"/>
                </a:lnTo>
                <a:lnTo>
                  <a:pt x="57227" y="1269020"/>
                </a:lnTo>
                <a:lnTo>
                  <a:pt x="36977" y="1226171"/>
                </a:lnTo>
                <a:lnTo>
                  <a:pt x="20997" y="1181553"/>
                </a:lnTo>
                <a:lnTo>
                  <a:pt x="9420" y="1135485"/>
                </a:lnTo>
                <a:lnTo>
                  <a:pt x="2377" y="1088286"/>
                </a:lnTo>
                <a:lnTo>
                  <a:pt x="0" y="1040273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7555134" y="0"/>
                </a:lnTo>
                <a:lnTo>
                  <a:pt x="7603146" y="2377"/>
                </a:lnTo>
                <a:lnTo>
                  <a:pt x="7650346" y="9420"/>
                </a:lnTo>
                <a:lnTo>
                  <a:pt x="7696414" y="20997"/>
                </a:lnTo>
                <a:lnTo>
                  <a:pt x="7741032" y="36977"/>
                </a:lnTo>
                <a:lnTo>
                  <a:pt x="7783880" y="57227"/>
                </a:lnTo>
                <a:lnTo>
                  <a:pt x="7824642" y="81615"/>
                </a:lnTo>
                <a:lnTo>
                  <a:pt x="7862997" y="110010"/>
                </a:lnTo>
                <a:lnTo>
                  <a:pt x="7898628" y="142280"/>
                </a:lnTo>
                <a:lnTo>
                  <a:pt x="7930898" y="177911"/>
                </a:lnTo>
                <a:lnTo>
                  <a:pt x="7959293" y="216266"/>
                </a:lnTo>
                <a:lnTo>
                  <a:pt x="7983681" y="257028"/>
                </a:lnTo>
                <a:lnTo>
                  <a:pt x="8003932" y="299876"/>
                </a:lnTo>
                <a:lnTo>
                  <a:pt x="8019911" y="344494"/>
                </a:lnTo>
                <a:lnTo>
                  <a:pt x="8031489" y="390562"/>
                </a:lnTo>
                <a:lnTo>
                  <a:pt x="8038532" y="437762"/>
                </a:lnTo>
                <a:lnTo>
                  <a:pt x="8040909" y="485774"/>
                </a:lnTo>
                <a:lnTo>
                  <a:pt x="8040909" y="1040273"/>
                </a:lnTo>
                <a:lnTo>
                  <a:pt x="8038532" y="1088286"/>
                </a:lnTo>
                <a:lnTo>
                  <a:pt x="8031489" y="1135485"/>
                </a:lnTo>
                <a:lnTo>
                  <a:pt x="8019911" y="1181553"/>
                </a:lnTo>
                <a:lnTo>
                  <a:pt x="8003932" y="1226171"/>
                </a:lnTo>
                <a:lnTo>
                  <a:pt x="7983681" y="1269020"/>
                </a:lnTo>
                <a:lnTo>
                  <a:pt x="7959293" y="1309781"/>
                </a:lnTo>
                <a:lnTo>
                  <a:pt x="7930898" y="1348137"/>
                </a:lnTo>
                <a:lnTo>
                  <a:pt x="7898628" y="1383768"/>
                </a:lnTo>
                <a:lnTo>
                  <a:pt x="7862997" y="1416037"/>
                </a:lnTo>
                <a:lnTo>
                  <a:pt x="7824642" y="1444432"/>
                </a:lnTo>
                <a:lnTo>
                  <a:pt x="7783880" y="1468820"/>
                </a:lnTo>
                <a:lnTo>
                  <a:pt x="7741032" y="1489070"/>
                </a:lnTo>
                <a:lnTo>
                  <a:pt x="7696414" y="1505050"/>
                </a:lnTo>
                <a:lnTo>
                  <a:pt x="7650346" y="1516627"/>
                </a:lnTo>
                <a:lnTo>
                  <a:pt x="7603146" y="1523671"/>
                </a:lnTo>
                <a:lnTo>
                  <a:pt x="7555134" y="1526048"/>
                </a:lnTo>
                <a:close/>
              </a:path>
            </a:pathLst>
          </a:custGeom>
          <a:solidFill>
            <a:srgbClr val="6A824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2414182"/>
            <a:ext cx="5734049" cy="708659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8473113" y="3916822"/>
            <a:ext cx="7616825" cy="3719195"/>
            <a:chOff x="8473113" y="3916822"/>
            <a:chExt cx="7616825" cy="3719195"/>
          </a:xfrm>
        </p:grpSpPr>
        <p:sp>
          <p:nvSpPr>
            <p:cNvPr id="5" name="object 5"/>
            <p:cNvSpPr/>
            <p:nvPr/>
          </p:nvSpPr>
          <p:spPr>
            <a:xfrm>
              <a:off x="8473113" y="3916822"/>
              <a:ext cx="7616825" cy="3719195"/>
            </a:xfrm>
            <a:custGeom>
              <a:avLst/>
              <a:gdLst/>
              <a:ahLst/>
              <a:cxnLst/>
              <a:rect l="l" t="t" r="r" b="b"/>
              <a:pathLst>
                <a:path w="7616825" h="3719195">
                  <a:moveTo>
                    <a:pt x="1970134" y="3719157"/>
                  </a:moveTo>
                  <a:lnTo>
                    <a:pt x="1919399" y="3718480"/>
                  </a:lnTo>
                  <a:lnTo>
                    <a:pt x="1868666" y="3716831"/>
                  </a:lnTo>
                  <a:lnTo>
                    <a:pt x="1817962" y="3714261"/>
                  </a:lnTo>
                  <a:lnTo>
                    <a:pt x="1767310" y="3710822"/>
                  </a:lnTo>
                  <a:lnTo>
                    <a:pt x="1716735" y="3706567"/>
                  </a:lnTo>
                  <a:lnTo>
                    <a:pt x="1666262" y="3701548"/>
                  </a:lnTo>
                  <a:lnTo>
                    <a:pt x="1616051" y="3695813"/>
                  </a:lnTo>
                  <a:lnTo>
                    <a:pt x="1565882" y="3689292"/>
                  </a:lnTo>
                  <a:lnTo>
                    <a:pt x="1515800" y="3681929"/>
                  </a:lnTo>
                  <a:lnTo>
                    <a:pt x="1465850" y="3673670"/>
                  </a:lnTo>
                  <a:lnTo>
                    <a:pt x="1416077" y="3664457"/>
                  </a:lnTo>
                  <a:lnTo>
                    <a:pt x="1366527" y="3654235"/>
                  </a:lnTo>
                  <a:lnTo>
                    <a:pt x="1317245" y="3642949"/>
                  </a:lnTo>
                  <a:lnTo>
                    <a:pt x="1268276" y="3630541"/>
                  </a:lnTo>
                  <a:lnTo>
                    <a:pt x="1219665" y="3616957"/>
                  </a:lnTo>
                  <a:lnTo>
                    <a:pt x="1171457" y="3602141"/>
                  </a:lnTo>
                  <a:lnTo>
                    <a:pt x="1123698" y="3586036"/>
                  </a:lnTo>
                  <a:lnTo>
                    <a:pt x="1076433" y="3568587"/>
                  </a:lnTo>
                  <a:lnTo>
                    <a:pt x="1029708" y="3549738"/>
                  </a:lnTo>
                  <a:lnTo>
                    <a:pt x="983566" y="3529432"/>
                  </a:lnTo>
                  <a:lnTo>
                    <a:pt x="938054" y="3507615"/>
                  </a:lnTo>
                  <a:lnTo>
                    <a:pt x="894444" y="3484873"/>
                  </a:lnTo>
                  <a:lnTo>
                    <a:pt x="851681" y="3460720"/>
                  </a:lnTo>
                  <a:lnTo>
                    <a:pt x="809779" y="3435197"/>
                  </a:lnTo>
                  <a:lnTo>
                    <a:pt x="768757" y="3408343"/>
                  </a:lnTo>
                  <a:lnTo>
                    <a:pt x="728629" y="3380199"/>
                  </a:lnTo>
                  <a:lnTo>
                    <a:pt x="689414" y="3350804"/>
                  </a:lnTo>
                  <a:lnTo>
                    <a:pt x="651127" y="3320197"/>
                  </a:lnTo>
                  <a:lnTo>
                    <a:pt x="613784" y="3288419"/>
                  </a:lnTo>
                  <a:lnTo>
                    <a:pt x="577402" y="3255509"/>
                  </a:lnTo>
                  <a:lnTo>
                    <a:pt x="541998" y="3221507"/>
                  </a:lnTo>
                  <a:lnTo>
                    <a:pt x="507588" y="3186452"/>
                  </a:lnTo>
                  <a:lnTo>
                    <a:pt x="474188" y="3150384"/>
                  </a:lnTo>
                  <a:lnTo>
                    <a:pt x="441815" y="3113344"/>
                  </a:lnTo>
                  <a:lnTo>
                    <a:pt x="410486" y="3075370"/>
                  </a:lnTo>
                  <a:lnTo>
                    <a:pt x="380216" y="3036502"/>
                  </a:lnTo>
                  <a:lnTo>
                    <a:pt x="351022" y="2996780"/>
                  </a:lnTo>
                  <a:lnTo>
                    <a:pt x="322921" y="2956245"/>
                  </a:lnTo>
                  <a:lnTo>
                    <a:pt x="295929" y="2914934"/>
                  </a:lnTo>
                  <a:lnTo>
                    <a:pt x="270063" y="2872889"/>
                  </a:lnTo>
                  <a:lnTo>
                    <a:pt x="245338" y="2830149"/>
                  </a:lnTo>
                  <a:lnTo>
                    <a:pt x="221772" y="2786754"/>
                  </a:lnTo>
                  <a:lnTo>
                    <a:pt x="199381" y="2742743"/>
                  </a:lnTo>
                  <a:lnTo>
                    <a:pt x="178181" y="2698156"/>
                  </a:lnTo>
                  <a:lnTo>
                    <a:pt x="158189" y="2653032"/>
                  </a:lnTo>
                  <a:lnTo>
                    <a:pt x="139421" y="2607413"/>
                  </a:lnTo>
                  <a:lnTo>
                    <a:pt x="121894" y="2561336"/>
                  </a:lnTo>
                  <a:lnTo>
                    <a:pt x="105624" y="2514843"/>
                  </a:lnTo>
                  <a:lnTo>
                    <a:pt x="90594" y="2467986"/>
                  </a:lnTo>
                  <a:lnTo>
                    <a:pt x="76767" y="2420809"/>
                  </a:lnTo>
                  <a:lnTo>
                    <a:pt x="64132" y="2373335"/>
                  </a:lnTo>
                  <a:lnTo>
                    <a:pt x="52673" y="2325587"/>
                  </a:lnTo>
                  <a:lnTo>
                    <a:pt x="42380" y="2277586"/>
                  </a:lnTo>
                  <a:lnTo>
                    <a:pt x="33238" y="2229357"/>
                  </a:lnTo>
                  <a:lnTo>
                    <a:pt x="25235" y="2180922"/>
                  </a:lnTo>
                  <a:lnTo>
                    <a:pt x="18357" y="2132303"/>
                  </a:lnTo>
                  <a:lnTo>
                    <a:pt x="12592" y="2083524"/>
                  </a:lnTo>
                  <a:lnTo>
                    <a:pt x="7926" y="2034608"/>
                  </a:lnTo>
                  <a:lnTo>
                    <a:pt x="4347" y="1985576"/>
                  </a:lnTo>
                  <a:lnTo>
                    <a:pt x="1842" y="1936452"/>
                  </a:lnTo>
                  <a:lnTo>
                    <a:pt x="397" y="1887260"/>
                  </a:lnTo>
                  <a:lnTo>
                    <a:pt x="0" y="1838020"/>
                  </a:lnTo>
                  <a:lnTo>
                    <a:pt x="637" y="1788758"/>
                  </a:lnTo>
                  <a:lnTo>
                    <a:pt x="2295" y="1739494"/>
                  </a:lnTo>
                  <a:lnTo>
                    <a:pt x="4962" y="1690253"/>
                  </a:lnTo>
                  <a:lnTo>
                    <a:pt x="8625" y="1641056"/>
                  </a:lnTo>
                  <a:lnTo>
                    <a:pt x="13270" y="1591927"/>
                  </a:lnTo>
                  <a:lnTo>
                    <a:pt x="18885" y="1542888"/>
                  </a:lnTo>
                  <a:lnTo>
                    <a:pt x="25456" y="1493963"/>
                  </a:lnTo>
                  <a:lnTo>
                    <a:pt x="32970" y="1445174"/>
                  </a:lnTo>
                  <a:lnTo>
                    <a:pt x="41415" y="1396544"/>
                  </a:lnTo>
                  <a:lnTo>
                    <a:pt x="50778" y="1348095"/>
                  </a:lnTo>
                  <a:lnTo>
                    <a:pt x="61044" y="1299851"/>
                  </a:lnTo>
                  <a:lnTo>
                    <a:pt x="72203" y="1251835"/>
                  </a:lnTo>
                  <a:lnTo>
                    <a:pt x="84239" y="1204068"/>
                  </a:lnTo>
                  <a:lnTo>
                    <a:pt x="96812" y="1157905"/>
                  </a:lnTo>
                  <a:lnTo>
                    <a:pt x="110392" y="1111709"/>
                  </a:lnTo>
                  <a:lnTo>
                    <a:pt x="124998" y="1065559"/>
                  </a:lnTo>
                  <a:lnTo>
                    <a:pt x="140649" y="1019533"/>
                  </a:lnTo>
                  <a:lnTo>
                    <a:pt x="157365" y="973707"/>
                  </a:lnTo>
                  <a:lnTo>
                    <a:pt x="175164" y="928159"/>
                  </a:lnTo>
                  <a:lnTo>
                    <a:pt x="194067" y="882968"/>
                  </a:lnTo>
                  <a:lnTo>
                    <a:pt x="214091" y="838211"/>
                  </a:lnTo>
                  <a:lnTo>
                    <a:pt x="235256" y="793965"/>
                  </a:lnTo>
                  <a:lnTo>
                    <a:pt x="257583" y="750308"/>
                  </a:lnTo>
                  <a:lnTo>
                    <a:pt x="281088" y="707318"/>
                  </a:lnTo>
                  <a:lnTo>
                    <a:pt x="305793" y="665073"/>
                  </a:lnTo>
                  <a:lnTo>
                    <a:pt x="331716" y="623650"/>
                  </a:lnTo>
                  <a:lnTo>
                    <a:pt x="358876" y="583126"/>
                  </a:lnTo>
                  <a:lnTo>
                    <a:pt x="387293" y="543580"/>
                  </a:lnTo>
                  <a:lnTo>
                    <a:pt x="416985" y="505089"/>
                  </a:lnTo>
                  <a:lnTo>
                    <a:pt x="447972" y="467730"/>
                  </a:lnTo>
                  <a:lnTo>
                    <a:pt x="480274" y="431582"/>
                  </a:lnTo>
                  <a:lnTo>
                    <a:pt x="513908" y="396722"/>
                  </a:lnTo>
                  <a:lnTo>
                    <a:pt x="548896" y="363228"/>
                  </a:lnTo>
                  <a:lnTo>
                    <a:pt x="585255" y="331177"/>
                  </a:lnTo>
                  <a:lnTo>
                    <a:pt x="623005" y="300648"/>
                  </a:lnTo>
                  <a:lnTo>
                    <a:pt x="662165" y="271716"/>
                  </a:lnTo>
                  <a:lnTo>
                    <a:pt x="702754" y="244462"/>
                  </a:lnTo>
                  <a:lnTo>
                    <a:pt x="746438" y="220260"/>
                  </a:lnTo>
                  <a:lnTo>
                    <a:pt x="791982" y="201527"/>
                  </a:lnTo>
                  <a:lnTo>
                    <a:pt x="839056" y="187395"/>
                  </a:lnTo>
                  <a:lnTo>
                    <a:pt x="887332" y="176995"/>
                  </a:lnTo>
                  <a:lnTo>
                    <a:pt x="936482" y="169457"/>
                  </a:lnTo>
                  <a:lnTo>
                    <a:pt x="986176" y="163914"/>
                  </a:lnTo>
                  <a:lnTo>
                    <a:pt x="1036087" y="159497"/>
                  </a:lnTo>
                  <a:lnTo>
                    <a:pt x="1085885" y="155336"/>
                  </a:lnTo>
                  <a:lnTo>
                    <a:pt x="1135243" y="150564"/>
                  </a:lnTo>
                  <a:lnTo>
                    <a:pt x="1184436" y="145229"/>
                  </a:lnTo>
                  <a:lnTo>
                    <a:pt x="1233638" y="139990"/>
                  </a:lnTo>
                  <a:lnTo>
                    <a:pt x="1282848" y="134848"/>
                  </a:lnTo>
                  <a:lnTo>
                    <a:pt x="1332067" y="129803"/>
                  </a:lnTo>
                  <a:lnTo>
                    <a:pt x="1381294" y="124855"/>
                  </a:lnTo>
                  <a:lnTo>
                    <a:pt x="1430530" y="120004"/>
                  </a:lnTo>
                  <a:lnTo>
                    <a:pt x="1479774" y="115250"/>
                  </a:lnTo>
                  <a:lnTo>
                    <a:pt x="1529027" y="110593"/>
                  </a:lnTo>
                  <a:lnTo>
                    <a:pt x="1578289" y="106033"/>
                  </a:lnTo>
                  <a:lnTo>
                    <a:pt x="1627558" y="101569"/>
                  </a:lnTo>
                  <a:lnTo>
                    <a:pt x="1676837" y="97203"/>
                  </a:lnTo>
                  <a:lnTo>
                    <a:pt x="1726124" y="92933"/>
                  </a:lnTo>
                  <a:lnTo>
                    <a:pt x="1775419" y="88761"/>
                  </a:lnTo>
                  <a:lnTo>
                    <a:pt x="1825098" y="84640"/>
                  </a:lnTo>
                  <a:lnTo>
                    <a:pt x="1874781" y="80618"/>
                  </a:lnTo>
                  <a:lnTo>
                    <a:pt x="1924469" y="76693"/>
                  </a:lnTo>
                  <a:lnTo>
                    <a:pt x="1974161" y="72867"/>
                  </a:lnTo>
                  <a:lnTo>
                    <a:pt x="2023857" y="69138"/>
                  </a:lnTo>
                  <a:lnTo>
                    <a:pt x="2073558" y="65507"/>
                  </a:lnTo>
                  <a:lnTo>
                    <a:pt x="2123264" y="61975"/>
                  </a:lnTo>
                  <a:lnTo>
                    <a:pt x="2172973" y="58540"/>
                  </a:lnTo>
                  <a:lnTo>
                    <a:pt x="2222687" y="55204"/>
                  </a:lnTo>
                  <a:lnTo>
                    <a:pt x="2272406" y="51966"/>
                  </a:lnTo>
                  <a:lnTo>
                    <a:pt x="2322129" y="48825"/>
                  </a:lnTo>
                  <a:lnTo>
                    <a:pt x="2371857" y="45783"/>
                  </a:lnTo>
                  <a:lnTo>
                    <a:pt x="2421588" y="42838"/>
                  </a:lnTo>
                  <a:lnTo>
                    <a:pt x="2471325" y="39992"/>
                  </a:lnTo>
                  <a:lnTo>
                    <a:pt x="2521066" y="37243"/>
                  </a:lnTo>
                  <a:lnTo>
                    <a:pt x="2570811" y="34593"/>
                  </a:lnTo>
                  <a:lnTo>
                    <a:pt x="2620560" y="32041"/>
                  </a:lnTo>
                  <a:lnTo>
                    <a:pt x="2670314" y="29586"/>
                  </a:lnTo>
                  <a:lnTo>
                    <a:pt x="2720073" y="27230"/>
                  </a:lnTo>
                  <a:lnTo>
                    <a:pt x="2769836" y="24972"/>
                  </a:lnTo>
                  <a:lnTo>
                    <a:pt x="2819603" y="22811"/>
                  </a:lnTo>
                  <a:lnTo>
                    <a:pt x="2869375" y="20749"/>
                  </a:lnTo>
                  <a:lnTo>
                    <a:pt x="2919151" y="18785"/>
                  </a:lnTo>
                  <a:lnTo>
                    <a:pt x="2968932" y="16919"/>
                  </a:lnTo>
                  <a:lnTo>
                    <a:pt x="3018717" y="15150"/>
                  </a:lnTo>
                  <a:lnTo>
                    <a:pt x="3068506" y="13480"/>
                  </a:lnTo>
                  <a:lnTo>
                    <a:pt x="3119321" y="11874"/>
                  </a:lnTo>
                  <a:lnTo>
                    <a:pt x="3170134" y="10370"/>
                  </a:lnTo>
                  <a:lnTo>
                    <a:pt x="3220945" y="8967"/>
                  </a:lnTo>
                  <a:lnTo>
                    <a:pt x="3271755" y="7666"/>
                  </a:lnTo>
                  <a:lnTo>
                    <a:pt x="3322562" y="6468"/>
                  </a:lnTo>
                  <a:lnTo>
                    <a:pt x="3373368" y="5370"/>
                  </a:lnTo>
                  <a:lnTo>
                    <a:pt x="3424172" y="4375"/>
                  </a:lnTo>
                  <a:lnTo>
                    <a:pt x="3474973" y="3482"/>
                  </a:lnTo>
                  <a:lnTo>
                    <a:pt x="3525773" y="2690"/>
                  </a:lnTo>
                  <a:lnTo>
                    <a:pt x="3576571" y="2000"/>
                  </a:lnTo>
                  <a:lnTo>
                    <a:pt x="3627368" y="1412"/>
                  </a:lnTo>
                  <a:lnTo>
                    <a:pt x="3678162" y="926"/>
                  </a:lnTo>
                  <a:lnTo>
                    <a:pt x="3728954" y="542"/>
                  </a:lnTo>
                  <a:lnTo>
                    <a:pt x="3779745" y="259"/>
                  </a:lnTo>
                  <a:lnTo>
                    <a:pt x="3830534" y="78"/>
                  </a:lnTo>
                  <a:lnTo>
                    <a:pt x="3881320" y="0"/>
                  </a:lnTo>
                  <a:lnTo>
                    <a:pt x="3932105" y="22"/>
                  </a:lnTo>
                  <a:lnTo>
                    <a:pt x="3982888" y="147"/>
                  </a:lnTo>
                  <a:lnTo>
                    <a:pt x="4033670" y="374"/>
                  </a:lnTo>
                  <a:lnTo>
                    <a:pt x="4084449" y="702"/>
                  </a:lnTo>
                  <a:lnTo>
                    <a:pt x="4135226" y="1132"/>
                  </a:lnTo>
                  <a:lnTo>
                    <a:pt x="4186002" y="1664"/>
                  </a:lnTo>
                  <a:lnTo>
                    <a:pt x="4236775" y="2298"/>
                  </a:lnTo>
                  <a:lnTo>
                    <a:pt x="4287547" y="3033"/>
                  </a:lnTo>
                  <a:lnTo>
                    <a:pt x="4338317" y="3871"/>
                  </a:lnTo>
                  <a:lnTo>
                    <a:pt x="4389085" y="4810"/>
                  </a:lnTo>
                  <a:lnTo>
                    <a:pt x="4439851" y="5851"/>
                  </a:lnTo>
                  <a:lnTo>
                    <a:pt x="4490615" y="6994"/>
                  </a:lnTo>
                  <a:lnTo>
                    <a:pt x="4541378" y="8239"/>
                  </a:lnTo>
                  <a:lnTo>
                    <a:pt x="4592138" y="9585"/>
                  </a:lnTo>
                  <a:lnTo>
                    <a:pt x="4642897" y="11034"/>
                  </a:lnTo>
                  <a:lnTo>
                    <a:pt x="4693653" y="12584"/>
                  </a:lnTo>
                  <a:lnTo>
                    <a:pt x="4744408" y="14236"/>
                  </a:lnTo>
                  <a:lnTo>
                    <a:pt x="4795161" y="15989"/>
                  </a:lnTo>
                  <a:lnTo>
                    <a:pt x="4845912" y="17845"/>
                  </a:lnTo>
                  <a:lnTo>
                    <a:pt x="4896661" y="19802"/>
                  </a:lnTo>
                  <a:lnTo>
                    <a:pt x="4947409" y="21862"/>
                  </a:lnTo>
                  <a:lnTo>
                    <a:pt x="4998154" y="24023"/>
                  </a:lnTo>
                  <a:lnTo>
                    <a:pt x="5048898" y="26285"/>
                  </a:lnTo>
                  <a:lnTo>
                    <a:pt x="5099639" y="28650"/>
                  </a:lnTo>
                  <a:lnTo>
                    <a:pt x="5150379" y="31116"/>
                  </a:lnTo>
                  <a:lnTo>
                    <a:pt x="5201117" y="33685"/>
                  </a:lnTo>
                  <a:lnTo>
                    <a:pt x="5251853" y="36355"/>
                  </a:lnTo>
                  <a:lnTo>
                    <a:pt x="5302587" y="39127"/>
                  </a:lnTo>
                  <a:lnTo>
                    <a:pt x="5353319" y="42001"/>
                  </a:lnTo>
                  <a:lnTo>
                    <a:pt x="5404050" y="44976"/>
                  </a:lnTo>
                  <a:lnTo>
                    <a:pt x="5454778" y="48053"/>
                  </a:lnTo>
                  <a:lnTo>
                    <a:pt x="5505505" y="51233"/>
                  </a:lnTo>
                  <a:lnTo>
                    <a:pt x="5556230" y="54514"/>
                  </a:lnTo>
                  <a:lnTo>
                    <a:pt x="5606953" y="57896"/>
                  </a:lnTo>
                  <a:lnTo>
                    <a:pt x="5657673" y="61381"/>
                  </a:lnTo>
                  <a:lnTo>
                    <a:pt x="5707028" y="64881"/>
                  </a:lnTo>
                  <a:lnTo>
                    <a:pt x="5756389" y="68526"/>
                  </a:lnTo>
                  <a:lnTo>
                    <a:pt x="5805746" y="72363"/>
                  </a:lnTo>
                  <a:lnTo>
                    <a:pt x="5855088" y="76437"/>
                  </a:lnTo>
                  <a:lnTo>
                    <a:pt x="5904404" y="80793"/>
                  </a:lnTo>
                  <a:lnTo>
                    <a:pt x="5953684" y="85477"/>
                  </a:lnTo>
                  <a:lnTo>
                    <a:pt x="6002917" y="90535"/>
                  </a:lnTo>
                  <a:lnTo>
                    <a:pt x="6052093" y="96013"/>
                  </a:lnTo>
                  <a:lnTo>
                    <a:pt x="6101201" y="101955"/>
                  </a:lnTo>
                  <a:lnTo>
                    <a:pt x="6150230" y="108408"/>
                  </a:lnTo>
                  <a:lnTo>
                    <a:pt x="6199170" y="115417"/>
                  </a:lnTo>
                  <a:lnTo>
                    <a:pt x="6248010" y="123027"/>
                  </a:lnTo>
                  <a:lnTo>
                    <a:pt x="6296740" y="131285"/>
                  </a:lnTo>
                  <a:lnTo>
                    <a:pt x="6345349" y="140236"/>
                  </a:lnTo>
                  <a:lnTo>
                    <a:pt x="6393826" y="149926"/>
                  </a:lnTo>
                  <a:lnTo>
                    <a:pt x="6442160" y="160400"/>
                  </a:lnTo>
                  <a:lnTo>
                    <a:pt x="6488671" y="171360"/>
                  </a:lnTo>
                  <a:lnTo>
                    <a:pt x="6535019" y="183419"/>
                  </a:lnTo>
                  <a:lnTo>
                    <a:pt x="6581007" y="196809"/>
                  </a:lnTo>
                  <a:lnTo>
                    <a:pt x="6626437" y="211760"/>
                  </a:lnTo>
                  <a:lnTo>
                    <a:pt x="6671113" y="228506"/>
                  </a:lnTo>
                  <a:lnTo>
                    <a:pt x="6714838" y="247277"/>
                  </a:lnTo>
                  <a:lnTo>
                    <a:pt x="6757414" y="268305"/>
                  </a:lnTo>
                  <a:lnTo>
                    <a:pt x="6798644" y="291822"/>
                  </a:lnTo>
                  <a:lnTo>
                    <a:pt x="6838332" y="318060"/>
                  </a:lnTo>
                  <a:lnTo>
                    <a:pt x="6877353" y="348008"/>
                  </a:lnTo>
                  <a:lnTo>
                    <a:pt x="6914162" y="380446"/>
                  </a:lnTo>
                  <a:lnTo>
                    <a:pt x="6948936" y="415089"/>
                  </a:lnTo>
                  <a:lnTo>
                    <a:pt x="6981853" y="451649"/>
                  </a:lnTo>
                  <a:lnTo>
                    <a:pt x="7013091" y="489838"/>
                  </a:lnTo>
                  <a:lnTo>
                    <a:pt x="7042828" y="529369"/>
                  </a:lnTo>
                  <a:lnTo>
                    <a:pt x="7071241" y="569956"/>
                  </a:lnTo>
                  <a:lnTo>
                    <a:pt x="7098509" y="611310"/>
                  </a:lnTo>
                  <a:lnTo>
                    <a:pt x="7124809" y="653144"/>
                  </a:lnTo>
                  <a:lnTo>
                    <a:pt x="7150327" y="695275"/>
                  </a:lnTo>
                  <a:lnTo>
                    <a:pt x="7175205" y="737716"/>
                  </a:lnTo>
                  <a:lnTo>
                    <a:pt x="7199445" y="780466"/>
                  </a:lnTo>
                  <a:lnTo>
                    <a:pt x="7223047" y="823525"/>
                  </a:lnTo>
                  <a:lnTo>
                    <a:pt x="7246009" y="866893"/>
                  </a:lnTo>
                  <a:lnTo>
                    <a:pt x="7268334" y="910571"/>
                  </a:lnTo>
                  <a:lnTo>
                    <a:pt x="7290019" y="954558"/>
                  </a:lnTo>
                  <a:lnTo>
                    <a:pt x="7311066" y="998854"/>
                  </a:lnTo>
                  <a:lnTo>
                    <a:pt x="7331475" y="1043459"/>
                  </a:lnTo>
                  <a:lnTo>
                    <a:pt x="7351245" y="1088374"/>
                  </a:lnTo>
                  <a:lnTo>
                    <a:pt x="7370376" y="1133598"/>
                  </a:lnTo>
                  <a:lnTo>
                    <a:pt x="7388869" y="1179132"/>
                  </a:lnTo>
                  <a:lnTo>
                    <a:pt x="7406723" y="1224974"/>
                  </a:lnTo>
                  <a:lnTo>
                    <a:pt x="7423939" y="1271126"/>
                  </a:lnTo>
                  <a:lnTo>
                    <a:pt x="7440491" y="1317520"/>
                  </a:lnTo>
                  <a:lnTo>
                    <a:pt x="7456356" y="1364089"/>
                  </a:lnTo>
                  <a:lnTo>
                    <a:pt x="7471533" y="1410833"/>
                  </a:lnTo>
                  <a:lnTo>
                    <a:pt x="7486023" y="1457751"/>
                  </a:lnTo>
                  <a:lnTo>
                    <a:pt x="7499825" y="1504845"/>
                  </a:lnTo>
                  <a:lnTo>
                    <a:pt x="7512939" y="1552113"/>
                  </a:lnTo>
                  <a:lnTo>
                    <a:pt x="7525366" y="1599557"/>
                  </a:lnTo>
                  <a:lnTo>
                    <a:pt x="7537105" y="1647175"/>
                  </a:lnTo>
                  <a:lnTo>
                    <a:pt x="7548156" y="1694968"/>
                  </a:lnTo>
                  <a:lnTo>
                    <a:pt x="7558520" y="1742936"/>
                  </a:lnTo>
                  <a:lnTo>
                    <a:pt x="7568196" y="1791079"/>
                  </a:lnTo>
                  <a:lnTo>
                    <a:pt x="7577185" y="1839397"/>
                  </a:lnTo>
                  <a:lnTo>
                    <a:pt x="7585486" y="1887890"/>
                  </a:lnTo>
                  <a:lnTo>
                    <a:pt x="7593099" y="1936557"/>
                  </a:lnTo>
                  <a:lnTo>
                    <a:pt x="7600235" y="1987704"/>
                  </a:lnTo>
                  <a:lnTo>
                    <a:pt x="7606358" y="2039106"/>
                  </a:lnTo>
                  <a:lnTo>
                    <a:pt x="7611254" y="2090679"/>
                  </a:lnTo>
                  <a:lnTo>
                    <a:pt x="7614707" y="2142337"/>
                  </a:lnTo>
                  <a:lnTo>
                    <a:pt x="7616503" y="2193993"/>
                  </a:lnTo>
                  <a:lnTo>
                    <a:pt x="7616428" y="2245561"/>
                  </a:lnTo>
                  <a:lnTo>
                    <a:pt x="7614265" y="2296957"/>
                  </a:lnTo>
                  <a:lnTo>
                    <a:pt x="7609802" y="2348094"/>
                  </a:lnTo>
                  <a:lnTo>
                    <a:pt x="7602823" y="2398885"/>
                  </a:lnTo>
                  <a:lnTo>
                    <a:pt x="7593113" y="2449247"/>
                  </a:lnTo>
                  <a:lnTo>
                    <a:pt x="7580457" y="2499092"/>
                  </a:lnTo>
                  <a:lnTo>
                    <a:pt x="7564915" y="2547643"/>
                  </a:lnTo>
                  <a:lnTo>
                    <a:pt x="7546575" y="2594960"/>
                  </a:lnTo>
                  <a:lnTo>
                    <a:pt x="7525587" y="2641038"/>
                  </a:lnTo>
                  <a:lnTo>
                    <a:pt x="7502098" y="2685872"/>
                  </a:lnTo>
                  <a:lnTo>
                    <a:pt x="7476258" y="2729457"/>
                  </a:lnTo>
                  <a:lnTo>
                    <a:pt x="7448216" y="2771789"/>
                  </a:lnTo>
                  <a:lnTo>
                    <a:pt x="7418119" y="2812862"/>
                  </a:lnTo>
                  <a:lnTo>
                    <a:pt x="7386117" y="2852672"/>
                  </a:lnTo>
                  <a:lnTo>
                    <a:pt x="7352358" y="2891214"/>
                  </a:lnTo>
                  <a:lnTo>
                    <a:pt x="7316991" y="2928484"/>
                  </a:lnTo>
                  <a:lnTo>
                    <a:pt x="7280164" y="2964477"/>
                  </a:lnTo>
                  <a:lnTo>
                    <a:pt x="7242027" y="2999187"/>
                  </a:lnTo>
                  <a:lnTo>
                    <a:pt x="7202727" y="3032610"/>
                  </a:lnTo>
                  <a:lnTo>
                    <a:pt x="7162414" y="3064742"/>
                  </a:lnTo>
                  <a:lnTo>
                    <a:pt x="7121237" y="3095577"/>
                  </a:lnTo>
                  <a:lnTo>
                    <a:pt x="7079343" y="3125111"/>
                  </a:lnTo>
                  <a:lnTo>
                    <a:pt x="7037702" y="3152878"/>
                  </a:lnTo>
                  <a:lnTo>
                    <a:pt x="6995491" y="3179602"/>
                  </a:lnTo>
                  <a:lnTo>
                    <a:pt x="6952728" y="3205297"/>
                  </a:lnTo>
                  <a:lnTo>
                    <a:pt x="6909435" y="3229980"/>
                  </a:lnTo>
                  <a:lnTo>
                    <a:pt x="6865630" y="3253668"/>
                  </a:lnTo>
                  <a:lnTo>
                    <a:pt x="6821333" y="3276375"/>
                  </a:lnTo>
                  <a:lnTo>
                    <a:pt x="6776565" y="3298117"/>
                  </a:lnTo>
                  <a:lnTo>
                    <a:pt x="6731344" y="3318912"/>
                  </a:lnTo>
                  <a:lnTo>
                    <a:pt x="6685692" y="3338774"/>
                  </a:lnTo>
                  <a:lnTo>
                    <a:pt x="6639627" y="3357719"/>
                  </a:lnTo>
                  <a:lnTo>
                    <a:pt x="6593169" y="3375763"/>
                  </a:lnTo>
                  <a:lnTo>
                    <a:pt x="6546339" y="3392923"/>
                  </a:lnTo>
                  <a:lnTo>
                    <a:pt x="6499155" y="3409214"/>
                  </a:lnTo>
                  <a:lnTo>
                    <a:pt x="6451639" y="3424651"/>
                  </a:lnTo>
                  <a:lnTo>
                    <a:pt x="6403809" y="3439252"/>
                  </a:lnTo>
                  <a:lnTo>
                    <a:pt x="6355686" y="3453031"/>
                  </a:lnTo>
                  <a:lnTo>
                    <a:pt x="6307289" y="3466005"/>
                  </a:lnTo>
                  <a:lnTo>
                    <a:pt x="6258638" y="3478189"/>
                  </a:lnTo>
                  <a:lnTo>
                    <a:pt x="6209752" y="3489600"/>
                  </a:lnTo>
                  <a:lnTo>
                    <a:pt x="6160653" y="3500253"/>
                  </a:lnTo>
                  <a:lnTo>
                    <a:pt x="6111359" y="3510164"/>
                  </a:lnTo>
                  <a:lnTo>
                    <a:pt x="6061890" y="3519349"/>
                  </a:lnTo>
                  <a:lnTo>
                    <a:pt x="6012266" y="3527824"/>
                  </a:lnTo>
                  <a:lnTo>
                    <a:pt x="5962507" y="3535605"/>
                  </a:lnTo>
                  <a:lnTo>
                    <a:pt x="5912633" y="3542707"/>
                  </a:lnTo>
                  <a:lnTo>
                    <a:pt x="5862664" y="3549148"/>
                  </a:lnTo>
                  <a:lnTo>
                    <a:pt x="5812618" y="3554941"/>
                  </a:lnTo>
                  <a:lnTo>
                    <a:pt x="5762517" y="3560105"/>
                  </a:lnTo>
                  <a:lnTo>
                    <a:pt x="5712380" y="3564653"/>
                  </a:lnTo>
                  <a:lnTo>
                    <a:pt x="5662226" y="3568603"/>
                  </a:lnTo>
                  <a:lnTo>
                    <a:pt x="5612076" y="3571969"/>
                  </a:lnTo>
                  <a:lnTo>
                    <a:pt x="5561949" y="3574769"/>
                  </a:lnTo>
                  <a:lnTo>
                    <a:pt x="5511866" y="3577017"/>
                  </a:lnTo>
                  <a:lnTo>
                    <a:pt x="5461813" y="3578751"/>
                  </a:lnTo>
                  <a:lnTo>
                    <a:pt x="5411765" y="3580009"/>
                  </a:lnTo>
                  <a:lnTo>
                    <a:pt x="5361722" y="3580814"/>
                  </a:lnTo>
                  <a:lnTo>
                    <a:pt x="5311683" y="3581187"/>
                  </a:lnTo>
                  <a:lnTo>
                    <a:pt x="5261649" y="3581150"/>
                  </a:lnTo>
                  <a:lnTo>
                    <a:pt x="5211619" y="3580723"/>
                  </a:lnTo>
                  <a:lnTo>
                    <a:pt x="5161592" y="3579929"/>
                  </a:lnTo>
                  <a:lnTo>
                    <a:pt x="5111569" y="3578789"/>
                  </a:lnTo>
                  <a:lnTo>
                    <a:pt x="5061550" y="3577324"/>
                  </a:lnTo>
                  <a:lnTo>
                    <a:pt x="5011533" y="3575556"/>
                  </a:lnTo>
                  <a:lnTo>
                    <a:pt x="4961519" y="3573506"/>
                  </a:lnTo>
                  <a:lnTo>
                    <a:pt x="4911507" y="3571196"/>
                  </a:lnTo>
                  <a:lnTo>
                    <a:pt x="4861498" y="3568647"/>
                  </a:lnTo>
                  <a:lnTo>
                    <a:pt x="4811491" y="3565882"/>
                  </a:lnTo>
                  <a:lnTo>
                    <a:pt x="4761485" y="3562920"/>
                  </a:lnTo>
                  <a:lnTo>
                    <a:pt x="4711481" y="3559784"/>
                  </a:lnTo>
                  <a:lnTo>
                    <a:pt x="4661478" y="3556496"/>
                  </a:lnTo>
                  <a:lnTo>
                    <a:pt x="4611476" y="3553076"/>
                  </a:lnTo>
                  <a:lnTo>
                    <a:pt x="4561475" y="3549546"/>
                  </a:lnTo>
                  <a:lnTo>
                    <a:pt x="4511474" y="3545928"/>
                  </a:lnTo>
                  <a:lnTo>
                    <a:pt x="4461473" y="3542243"/>
                  </a:lnTo>
                  <a:lnTo>
                    <a:pt x="4261466" y="3527264"/>
                  </a:lnTo>
                  <a:lnTo>
                    <a:pt x="4211463" y="3523567"/>
                  </a:lnTo>
                  <a:lnTo>
                    <a:pt x="4161458" y="3519932"/>
                  </a:lnTo>
                  <a:lnTo>
                    <a:pt x="4111451" y="3516381"/>
                  </a:lnTo>
                  <a:lnTo>
                    <a:pt x="4061442" y="3512934"/>
                  </a:lnTo>
                  <a:lnTo>
                    <a:pt x="4011432" y="3509614"/>
                  </a:lnTo>
                  <a:lnTo>
                    <a:pt x="3961419" y="3506442"/>
                  </a:lnTo>
                  <a:lnTo>
                    <a:pt x="3911403" y="3503439"/>
                  </a:lnTo>
                  <a:lnTo>
                    <a:pt x="3861384" y="3500627"/>
                  </a:lnTo>
                  <a:lnTo>
                    <a:pt x="3810404" y="3497987"/>
                  </a:lnTo>
                  <a:lnTo>
                    <a:pt x="3759366" y="3495626"/>
                  </a:lnTo>
                  <a:lnTo>
                    <a:pt x="3708284" y="3493595"/>
                  </a:lnTo>
                  <a:lnTo>
                    <a:pt x="3657173" y="3491947"/>
                  </a:lnTo>
                  <a:lnTo>
                    <a:pt x="3606045" y="3490735"/>
                  </a:lnTo>
                  <a:lnTo>
                    <a:pt x="3554915" y="3490011"/>
                  </a:lnTo>
                  <a:lnTo>
                    <a:pt x="3503796" y="3489827"/>
                  </a:lnTo>
                  <a:lnTo>
                    <a:pt x="3452702" y="3490235"/>
                  </a:lnTo>
                  <a:lnTo>
                    <a:pt x="3401646" y="3491289"/>
                  </a:lnTo>
                  <a:lnTo>
                    <a:pt x="3350643" y="3493041"/>
                  </a:lnTo>
                  <a:lnTo>
                    <a:pt x="3299705" y="3495542"/>
                  </a:lnTo>
                  <a:lnTo>
                    <a:pt x="3248846" y="3498846"/>
                  </a:lnTo>
                  <a:lnTo>
                    <a:pt x="3198081" y="3503005"/>
                  </a:lnTo>
                  <a:lnTo>
                    <a:pt x="3147423" y="3508070"/>
                  </a:lnTo>
                  <a:lnTo>
                    <a:pt x="3096885" y="3514096"/>
                  </a:lnTo>
                  <a:lnTo>
                    <a:pt x="3046481" y="3521133"/>
                  </a:lnTo>
                  <a:lnTo>
                    <a:pt x="2996226" y="3529235"/>
                  </a:lnTo>
                  <a:lnTo>
                    <a:pt x="2946132" y="3538454"/>
                  </a:lnTo>
                  <a:lnTo>
                    <a:pt x="2896213" y="3548842"/>
                  </a:lnTo>
                  <a:lnTo>
                    <a:pt x="2848372" y="3559936"/>
                  </a:lnTo>
                  <a:lnTo>
                    <a:pt x="2800747" y="3571922"/>
                  </a:lnTo>
                  <a:lnTo>
                    <a:pt x="2753287" y="3584578"/>
                  </a:lnTo>
                  <a:lnTo>
                    <a:pt x="2705937" y="3597682"/>
                  </a:lnTo>
                  <a:lnTo>
                    <a:pt x="2611359" y="3624345"/>
                  </a:lnTo>
                  <a:lnTo>
                    <a:pt x="2564026" y="3637459"/>
                  </a:lnTo>
                  <a:lnTo>
                    <a:pt x="2516592" y="3650132"/>
                  </a:lnTo>
                  <a:lnTo>
                    <a:pt x="2469005" y="3662142"/>
                  </a:lnTo>
                  <a:lnTo>
                    <a:pt x="2421212" y="3673266"/>
                  </a:lnTo>
                  <a:lnTo>
                    <a:pt x="2373160" y="3683283"/>
                  </a:lnTo>
                  <a:lnTo>
                    <a:pt x="2323290" y="3692268"/>
                  </a:lnTo>
                  <a:lnTo>
                    <a:pt x="2273226" y="3699863"/>
                  </a:lnTo>
                  <a:lnTo>
                    <a:pt x="2222991" y="3706120"/>
                  </a:lnTo>
                  <a:lnTo>
                    <a:pt x="2172612" y="3711090"/>
                  </a:lnTo>
                  <a:lnTo>
                    <a:pt x="2122111" y="3714827"/>
                  </a:lnTo>
                  <a:lnTo>
                    <a:pt x="2071515" y="3717383"/>
                  </a:lnTo>
                  <a:lnTo>
                    <a:pt x="2020848" y="3718808"/>
                  </a:lnTo>
                  <a:lnTo>
                    <a:pt x="1970134" y="3719157"/>
                  </a:lnTo>
                  <a:close/>
                </a:path>
              </a:pathLst>
            </a:custGeom>
            <a:solidFill>
              <a:srgbClr val="6A8240">
                <a:alpha val="2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957766" y="5211332"/>
              <a:ext cx="186233" cy="186232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049721" y="896985"/>
            <a:ext cx="3915410" cy="984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300" spc="1010" dirty="0">
                <a:solidFill>
                  <a:srgbClr val="18120E"/>
                </a:solidFill>
              </a:rPr>
              <a:t>Methods</a:t>
            </a:r>
            <a:endParaRPr sz="6300"/>
          </a:p>
        </p:txBody>
      </p:sp>
      <p:sp>
        <p:nvSpPr>
          <p:cNvPr id="8" name="object 8"/>
          <p:cNvSpPr txBox="1"/>
          <p:nvPr/>
        </p:nvSpPr>
        <p:spPr>
          <a:xfrm>
            <a:off x="9256884" y="2840714"/>
            <a:ext cx="6417945" cy="34963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56845">
              <a:lnSpc>
                <a:spcPct val="100000"/>
              </a:lnSpc>
              <a:spcBef>
                <a:spcPts val="135"/>
              </a:spcBef>
            </a:pPr>
            <a:r>
              <a:rPr sz="19050" spc="-6427" baseline="-3937" dirty="0">
                <a:solidFill>
                  <a:srgbClr val="6A8240"/>
                </a:solidFill>
                <a:latin typeface="Trebuchet MS"/>
                <a:cs typeface="Trebuchet MS"/>
              </a:rPr>
              <a:t>1</a:t>
            </a:r>
            <a:r>
              <a:rPr sz="4800" spc="844" dirty="0">
                <a:solidFill>
                  <a:srgbClr val="18120E"/>
                </a:solidFill>
                <a:latin typeface="Trebuchet MS"/>
                <a:cs typeface="Trebuchet MS"/>
              </a:rPr>
              <a:t>Carbonizatio</a:t>
            </a:r>
            <a:r>
              <a:rPr sz="4800" spc="850" dirty="0">
                <a:solidFill>
                  <a:srgbClr val="18120E"/>
                </a:solidFill>
                <a:latin typeface="Trebuchet MS"/>
                <a:cs typeface="Trebuchet MS"/>
              </a:rPr>
              <a:t>n</a:t>
            </a:r>
            <a:endParaRPr sz="4800">
              <a:latin typeface="Trebuchet MS"/>
              <a:cs typeface="Trebuchet MS"/>
            </a:endParaRPr>
          </a:p>
          <a:p>
            <a:pPr marL="12700" marR="867410">
              <a:lnSpc>
                <a:spcPct val="116100"/>
              </a:lnSpc>
              <a:spcBef>
                <a:spcPts val="2850"/>
              </a:spcBef>
            </a:pPr>
            <a:r>
              <a:rPr sz="1650" spc="330" dirty="0">
                <a:solidFill>
                  <a:srgbClr val="18120E"/>
                </a:solidFill>
                <a:latin typeface="Trebuchet MS"/>
                <a:cs typeface="Trebuchet MS"/>
              </a:rPr>
              <a:t>Carbonization</a:t>
            </a:r>
            <a:r>
              <a:rPr sz="1650" spc="-1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85" dirty="0">
                <a:solidFill>
                  <a:srgbClr val="18120E"/>
                </a:solidFill>
                <a:latin typeface="Trebuchet MS"/>
                <a:cs typeface="Trebuchet MS"/>
              </a:rPr>
              <a:t>(pyrolysis)</a:t>
            </a:r>
            <a:r>
              <a:rPr sz="1650" spc="-1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365" dirty="0">
                <a:solidFill>
                  <a:srgbClr val="18120E"/>
                </a:solidFill>
                <a:latin typeface="Trebuchet MS"/>
                <a:cs typeface="Trebuchet MS"/>
              </a:rPr>
              <a:t>was</a:t>
            </a:r>
            <a:r>
              <a:rPr sz="1650" spc="-1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54" dirty="0">
                <a:solidFill>
                  <a:srgbClr val="18120E"/>
                </a:solidFill>
                <a:latin typeface="Trebuchet MS"/>
                <a:cs typeface="Trebuchet MS"/>
              </a:rPr>
              <a:t>performed</a:t>
            </a:r>
            <a:r>
              <a:rPr sz="1650" spc="-1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185" dirty="0">
                <a:solidFill>
                  <a:srgbClr val="18120E"/>
                </a:solidFill>
                <a:latin typeface="Trebuchet MS"/>
                <a:cs typeface="Trebuchet MS"/>
              </a:rPr>
              <a:t>by </a:t>
            </a:r>
            <a:r>
              <a:rPr sz="1650" spc="330" dirty="0">
                <a:solidFill>
                  <a:srgbClr val="18120E"/>
                </a:solidFill>
                <a:latin typeface="Trebuchet MS"/>
                <a:cs typeface="Trebuchet MS"/>
              </a:rPr>
              <a:t>inserting</a:t>
            </a:r>
            <a:r>
              <a:rPr sz="16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345" dirty="0">
                <a:solidFill>
                  <a:srgbClr val="18120E"/>
                </a:solidFill>
                <a:latin typeface="Trebuchet MS"/>
                <a:cs typeface="Trebuchet MS"/>
              </a:rPr>
              <a:t>a</a:t>
            </a:r>
            <a:r>
              <a:rPr sz="16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70" dirty="0">
                <a:solidFill>
                  <a:srgbClr val="18120E"/>
                </a:solidFill>
                <a:latin typeface="Trebuchet MS"/>
                <a:cs typeface="Trebuchet MS"/>
              </a:rPr>
              <a:t>dried</a:t>
            </a:r>
            <a:endParaRPr sz="1650">
              <a:latin typeface="Trebuchet MS"/>
              <a:cs typeface="Trebuchet MS"/>
            </a:endParaRPr>
          </a:p>
          <a:p>
            <a:pPr marL="12700" marR="5080">
              <a:lnSpc>
                <a:spcPct val="116100"/>
              </a:lnSpc>
            </a:pPr>
            <a:r>
              <a:rPr sz="1650" spc="254" dirty="0">
                <a:solidFill>
                  <a:srgbClr val="18120E"/>
                </a:solidFill>
                <a:latin typeface="Trebuchet MS"/>
                <a:cs typeface="Trebuchet MS"/>
              </a:rPr>
              <a:t>weighed</a:t>
            </a:r>
            <a:r>
              <a:rPr sz="1650" spc="-3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04" dirty="0">
                <a:solidFill>
                  <a:srgbClr val="18120E"/>
                </a:solidFill>
                <a:latin typeface="Trebuchet MS"/>
                <a:cs typeface="Trebuchet MS"/>
              </a:rPr>
              <a:t>peat</a:t>
            </a:r>
            <a:r>
              <a:rPr sz="1650" spc="-3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25" dirty="0">
                <a:solidFill>
                  <a:srgbClr val="18120E"/>
                </a:solidFill>
                <a:latin typeface="Trebuchet MS"/>
                <a:cs typeface="Trebuchet MS"/>
              </a:rPr>
              <a:t>sample</a:t>
            </a:r>
            <a:r>
              <a:rPr sz="1650" spc="-3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320" dirty="0">
                <a:solidFill>
                  <a:srgbClr val="18120E"/>
                </a:solidFill>
                <a:latin typeface="Trebuchet MS"/>
                <a:cs typeface="Trebuchet MS"/>
              </a:rPr>
              <a:t>in</a:t>
            </a:r>
            <a:r>
              <a:rPr sz="1650" spc="-3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345" dirty="0">
                <a:solidFill>
                  <a:srgbClr val="18120E"/>
                </a:solidFill>
                <a:latin typeface="Trebuchet MS"/>
                <a:cs typeface="Trebuchet MS"/>
              </a:rPr>
              <a:t>a</a:t>
            </a:r>
            <a:r>
              <a:rPr sz="1650" spc="-3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15" dirty="0">
                <a:solidFill>
                  <a:srgbClr val="18120E"/>
                </a:solidFill>
                <a:latin typeface="Trebuchet MS"/>
                <a:cs typeface="Trebuchet MS"/>
              </a:rPr>
              <a:t>muffle</a:t>
            </a:r>
            <a:r>
              <a:rPr sz="1650" spc="-3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320" dirty="0">
                <a:solidFill>
                  <a:srgbClr val="18120E"/>
                </a:solidFill>
                <a:latin typeface="Trebuchet MS"/>
                <a:cs typeface="Trebuchet MS"/>
              </a:rPr>
              <a:t>furnace</a:t>
            </a:r>
            <a:r>
              <a:rPr sz="1650" spc="-3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305" dirty="0">
                <a:solidFill>
                  <a:srgbClr val="18120E"/>
                </a:solidFill>
                <a:latin typeface="Trebuchet MS"/>
                <a:cs typeface="Trebuchet MS"/>
              </a:rPr>
              <a:t>at</a:t>
            </a:r>
            <a:r>
              <a:rPr sz="1650" spc="-3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195" dirty="0">
                <a:solidFill>
                  <a:srgbClr val="18120E"/>
                </a:solidFill>
                <a:latin typeface="Trebuchet MS"/>
                <a:cs typeface="Trebuchet MS"/>
              </a:rPr>
              <a:t>500C</a:t>
            </a:r>
            <a:r>
              <a:rPr sz="1650" spc="-30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390" dirty="0">
                <a:solidFill>
                  <a:srgbClr val="18120E"/>
                </a:solidFill>
                <a:latin typeface="Trebuchet MS"/>
                <a:cs typeface="Trebuchet MS"/>
              </a:rPr>
              <a:t>for </a:t>
            </a:r>
            <a:r>
              <a:rPr sz="1650" spc="90" dirty="0">
                <a:solidFill>
                  <a:srgbClr val="18120E"/>
                </a:solidFill>
                <a:latin typeface="Trebuchet MS"/>
                <a:cs typeface="Trebuchet MS"/>
              </a:rPr>
              <a:t>2</a:t>
            </a:r>
            <a:r>
              <a:rPr sz="1650" spc="-45" dirty="0">
                <a:solidFill>
                  <a:srgbClr val="18120E"/>
                </a:solidFill>
                <a:latin typeface="Trebuchet MS"/>
                <a:cs typeface="Trebuchet MS"/>
              </a:rPr>
              <a:t> </a:t>
            </a:r>
            <a:r>
              <a:rPr sz="1650" spc="254" dirty="0">
                <a:solidFill>
                  <a:srgbClr val="18120E"/>
                </a:solidFill>
                <a:latin typeface="Trebuchet MS"/>
                <a:cs typeface="Trebuchet MS"/>
              </a:rPr>
              <a:t>hrs.</a:t>
            </a:r>
            <a:endParaRPr sz="16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825</Words>
  <Application>Microsoft Office PowerPoint</Application>
  <PresentationFormat>Custom</PresentationFormat>
  <Paragraphs>199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Arial Black</vt:lpstr>
      <vt:lpstr>Calibri</vt:lpstr>
      <vt:lpstr>Cambria</vt:lpstr>
      <vt:lpstr>Lucida Sans Unicode</vt:lpstr>
      <vt:lpstr>Times New Roman</vt:lpstr>
      <vt:lpstr>Trebuchet MS</vt:lpstr>
      <vt:lpstr>Verdana</vt:lpstr>
      <vt:lpstr>Office Theme</vt:lpstr>
      <vt:lpstr>PowerPoint Presentation</vt:lpstr>
      <vt:lpstr>OLIVE SOLID WASTE AS ALTERNATIVE OF COCONUT CHARCOAL: TECHNICAL AND ECONOMICAL STUDY</vt:lpstr>
      <vt:lpstr>summary of graduation project 1</vt:lpstr>
      <vt:lpstr>THE AIM OF THE RESEARCH</vt:lpstr>
      <vt:lpstr>1</vt:lpstr>
      <vt:lpstr>OVERVIEW</vt:lpstr>
      <vt:lpstr>Materials</vt:lpstr>
      <vt:lpstr>METHODS&amp; Equipment</vt:lpstr>
      <vt:lpstr>Methods</vt:lpstr>
      <vt:lpstr>Methods 2Cooling</vt:lpstr>
      <vt:lpstr>Methods 3Milling</vt:lpstr>
      <vt:lpstr>Methods</vt:lpstr>
      <vt:lpstr>Methods 5Pressing</vt:lpstr>
      <vt:lpstr>Methods 6drying</vt:lpstr>
      <vt:lpstr>PowerPoint Presentation</vt:lpstr>
      <vt:lpstr>Laboratory examinations</vt:lpstr>
      <vt:lpstr>Moisture content</vt:lpstr>
      <vt:lpstr>Volatile matter</vt:lpstr>
      <vt:lpstr>Ash content</vt:lpstr>
      <vt:lpstr>PowerPoint Presentation</vt:lpstr>
      <vt:lpstr>Heating Value</vt:lpstr>
      <vt:lpstr>EXPERIMENTAL PROXIMATE ANALYSIS RESULTS OF COCONUT CHARCOAL.</vt:lpstr>
      <vt:lpstr>EXPERIMENTAL CALORIFIC VALUE RESULTS OF COCONUT CHARCOAL.</vt:lpstr>
      <vt:lpstr>PowerPoint Presentation</vt:lpstr>
      <vt:lpstr>PowerPoint Presentation</vt:lpstr>
      <vt:lpstr>EXPERIMENTAL PROXIMATE ANALYSIS RESULTS OF PEAT CHARCOAL COMPARED WITH ENGLAN PHILIPPINES STANDARDS</vt:lpstr>
      <vt:lpstr>EXPERIMENTAL FIXED CARBON RESULTS OF PEAT CHARCOAL COMPARED WITH ENGLAND PHILIPPINES STANDARDS</vt:lpstr>
      <vt:lpstr>PowerPoint Presentation</vt:lpstr>
      <vt:lpstr>Analytical study</vt:lpstr>
      <vt:lpstr>Analytical study</vt:lpstr>
      <vt:lpstr>They use coconut charcoal</vt:lpstr>
      <vt:lpstr>They will pay 7 shekels for half a kilo</vt:lpstr>
      <vt:lpstr>PowerPoint Presentation</vt:lpstr>
      <vt:lpstr>rate of hookah smoking</vt:lpstr>
      <vt:lpstr>TARGET MARKET</vt:lpstr>
      <vt:lpstr>CHARCOAL PROMOTION PROCESS</vt:lpstr>
      <vt:lpstr>2D Factory design</vt:lpstr>
      <vt:lpstr>OUR INCOME STATISTIC</vt:lpstr>
      <vt:lpstr>PACKAGING !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Coconut Charcoals Available in the Palestinian Market</dc:title>
  <dc:creator>roaa.arafat.3</dc:creator>
  <cp:keywords>DAFYr4_gNUQ,BAFM5ZFJlsM</cp:keywords>
  <cp:lastModifiedBy>Haneen</cp:lastModifiedBy>
  <cp:revision>1</cp:revision>
  <dcterms:created xsi:type="dcterms:W3CDTF">2025-01-19T11:28:06Z</dcterms:created>
  <dcterms:modified xsi:type="dcterms:W3CDTF">2025-01-19T11:43:00Z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2023-01-26T00:00:00Z</vt:filetime>
  </property>
  <property fmtid="{D5CDD505-2E9C-101B-9397-08002B2CF9AE}" pid="3" name="Creator">
    <vt:lpwstr>Canva</vt:lpwstr>
  </property>
  <property fmtid="{D5CDD505-2E9C-101B-9397-08002B2CF9AE}" pid="4" name="Producer">
    <vt:lpwstr>Canva</vt:lpwstr>
  </property>
  <property fmtid="{D5CDD505-2E9C-101B-9397-08002B2CF9AE}" pid="5" name="LastSaved">
    <vt:filetime>2023-01-26T00:00:00Z</vt:filetime>
  </property>
</Properties>
</file>