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38"/>
  </p:notesMasterIdLst>
  <p:sldIdLst>
    <p:sldId id="256" r:id="rId2"/>
    <p:sldId id="257" r:id="rId3"/>
    <p:sldId id="259" r:id="rId4"/>
    <p:sldId id="260" r:id="rId5"/>
    <p:sldId id="264" r:id="rId6"/>
    <p:sldId id="262" r:id="rId7"/>
    <p:sldId id="268" r:id="rId8"/>
    <p:sldId id="267" r:id="rId9"/>
    <p:sldId id="269" r:id="rId10"/>
    <p:sldId id="275" r:id="rId11"/>
    <p:sldId id="270" r:id="rId12"/>
    <p:sldId id="271" r:id="rId13"/>
    <p:sldId id="302" r:id="rId14"/>
    <p:sldId id="303" r:id="rId15"/>
    <p:sldId id="274" r:id="rId16"/>
    <p:sldId id="304" r:id="rId17"/>
    <p:sldId id="305" r:id="rId18"/>
    <p:sldId id="306" r:id="rId19"/>
    <p:sldId id="307" r:id="rId20"/>
    <p:sldId id="308" r:id="rId21"/>
    <p:sldId id="309" r:id="rId22"/>
    <p:sldId id="310" r:id="rId23"/>
    <p:sldId id="311" r:id="rId24"/>
    <p:sldId id="313" r:id="rId25"/>
    <p:sldId id="314" r:id="rId26"/>
    <p:sldId id="316" r:id="rId27"/>
    <p:sldId id="312" r:id="rId28"/>
    <p:sldId id="315" r:id="rId29"/>
    <p:sldId id="317" r:id="rId30"/>
    <p:sldId id="318" r:id="rId31"/>
    <p:sldId id="319" r:id="rId32"/>
    <p:sldId id="320" r:id="rId33"/>
    <p:sldId id="321" r:id="rId34"/>
    <p:sldId id="322" r:id="rId35"/>
    <p:sldId id="323" r:id="rId36"/>
    <p:sldId id="324" r:id="rId37"/>
  </p:sldIdLst>
  <p:sldSz cx="9144000" cy="5143500" type="screen16x9"/>
  <p:notesSz cx="6858000" cy="9144000"/>
  <p:embeddedFontLst>
    <p:embeddedFont>
      <p:font typeface="Fira Sans Extra Condensed Medium" panose="020B0604020202020204" charset="0"/>
      <p:regular r:id="rId39"/>
      <p:bold r:id="rId40"/>
      <p:italic r:id="rId41"/>
      <p:boldItalic r:id="rId42"/>
    </p:embeddedFont>
    <p:embeddedFont>
      <p:font typeface="Hind Vadodara Light" panose="02000000000000000000" pitchFamily="2" charset="0"/>
      <p:regular r:id="rId43"/>
      <p:bold r:id="rId44"/>
    </p:embeddedFont>
    <p:embeddedFont>
      <p:font typeface="Nunito Light" pitchFamily="2" charset="0"/>
      <p:regular r:id="rId45"/>
      <p:italic r:id="rId46"/>
    </p:embeddedFont>
    <p:embeddedFont>
      <p:font typeface="Raleway" pitchFamily="2" charset="0"/>
      <p:regular r:id="rId47"/>
      <p:bold r:id="rId48"/>
      <p:italic r:id="rId49"/>
      <p:boldItalic r:id="rId50"/>
    </p:embeddedFont>
    <p:embeddedFont>
      <p:font typeface="Roboto Condensed Light" panose="02000000000000000000" pitchFamily="2" charset="0"/>
      <p:regular r:id="rId51"/>
      <p:italic r:id="rId52"/>
    </p:embeddedFont>
    <p:embeddedFont>
      <p:font typeface="Teko Light" panose="020B0604020202020204" charset="0"/>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80">
          <p15:clr>
            <a:srgbClr val="9AA0A6"/>
          </p15:clr>
        </p15:guide>
        <p15:guide id="2" orient="horz" pos="284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AFC683D-1692-4097-A426-B5E864660DDA}">
  <a:tblStyle styleId="{7AFC683D-1692-4097-A426-B5E864660DD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7" autoAdjust="0"/>
    <p:restoredTop sz="94744" autoAdjust="0"/>
  </p:normalViewPr>
  <p:slideViewPr>
    <p:cSldViewPr snapToGrid="0">
      <p:cViewPr varScale="1">
        <p:scale>
          <a:sx n="100" d="100"/>
          <a:sy n="100" d="100"/>
        </p:scale>
        <p:origin x="58" y="58"/>
      </p:cViewPr>
      <p:guideLst>
        <p:guide pos="2880"/>
        <p:guide orient="horz" pos="284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54"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3.fntdata"/><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F1C167-BC72-4E19-9939-93CEC28F7A7F}" type="doc">
      <dgm:prSet loTypeId="urn:microsoft.com/office/officeart/2005/8/layout/cycle3" loCatId="cycle" qsTypeId="urn:microsoft.com/office/officeart/2005/8/quickstyle/3d4" qsCatId="3D" csTypeId="urn:microsoft.com/office/officeart/2005/8/colors/accent1_5" csCatId="accent1" phldr="1"/>
      <dgm:spPr/>
      <dgm:t>
        <a:bodyPr/>
        <a:lstStyle/>
        <a:p>
          <a:endParaRPr lang="en-US"/>
        </a:p>
      </dgm:t>
    </dgm:pt>
    <dgm:pt modelId="{06CEBE4E-16CC-4E13-AE40-2EFEA7445F73}">
      <dgm:prSet phldrT="[Text]" phldr="0" custT="1"/>
      <dgm:spPr/>
      <dgm:t>
        <a:bodyPr/>
        <a:lstStyle/>
        <a:p>
          <a:pPr rtl="0"/>
          <a:r>
            <a:rPr lang="en-US" sz="1600" dirty="0">
              <a:latin typeface="Times New Roman" panose="02020603050405020304" pitchFamily="18" charset="0"/>
              <a:cs typeface="Times New Roman" panose="02020603050405020304" pitchFamily="18" charset="0"/>
            </a:rPr>
            <a:t>Good stability</a:t>
          </a:r>
        </a:p>
      </dgm:t>
    </dgm:pt>
    <dgm:pt modelId="{0D71DA7D-BB60-466C-B9B7-FCC23FFAE7E5}" type="parTrans" cxnId="{7DF7B182-C639-4A27-9D14-28F87E4A24CC}">
      <dgm:prSet/>
      <dgm:spPr/>
      <dgm:t>
        <a:bodyPr/>
        <a:lstStyle/>
        <a:p>
          <a:endParaRPr lang="en-US" sz="1800"/>
        </a:p>
      </dgm:t>
    </dgm:pt>
    <dgm:pt modelId="{8200BD59-E980-44D1-BDEE-A6FF5A7BFF58}" type="sibTrans" cxnId="{7DF7B182-C639-4A27-9D14-28F87E4A24CC}">
      <dgm:prSet/>
      <dgm:spPr/>
      <dgm:t>
        <a:bodyPr/>
        <a:lstStyle/>
        <a:p>
          <a:endParaRPr lang="en-US" sz="1800"/>
        </a:p>
      </dgm:t>
    </dgm:pt>
    <dgm:pt modelId="{F3EA12B0-2B8F-45E7-9AF8-9F92A5AFC355}">
      <dgm:prSet phldrT="[Text]" phldr="0" custT="1"/>
      <dgm:spPr/>
      <dgm:t>
        <a:bodyPr/>
        <a:lstStyle/>
        <a:p>
          <a:pPr rtl="0"/>
          <a:r>
            <a:rPr lang="en-US" sz="1600" dirty="0">
              <a:latin typeface="Times New Roman" panose="02020603050405020304" pitchFamily="18" charset="0"/>
              <a:cs typeface="Times New Roman" panose="02020603050405020304" pitchFamily="18" charset="0"/>
            </a:rPr>
            <a:t>Structure defects </a:t>
          </a:r>
        </a:p>
      </dgm:t>
    </dgm:pt>
    <dgm:pt modelId="{719ECF67-17EC-424C-8D8A-CB72A459DC3B}" type="parTrans" cxnId="{808B1D0B-5413-454E-BD92-260061960B6A}">
      <dgm:prSet/>
      <dgm:spPr/>
      <dgm:t>
        <a:bodyPr/>
        <a:lstStyle/>
        <a:p>
          <a:endParaRPr lang="en-US" sz="1800"/>
        </a:p>
      </dgm:t>
    </dgm:pt>
    <dgm:pt modelId="{36B5BC80-C566-4874-8045-EE3CD991DC04}" type="sibTrans" cxnId="{808B1D0B-5413-454E-BD92-260061960B6A}">
      <dgm:prSet/>
      <dgm:spPr/>
      <dgm:t>
        <a:bodyPr/>
        <a:lstStyle/>
        <a:p>
          <a:endParaRPr lang="en-US" sz="1800"/>
        </a:p>
      </dgm:t>
    </dgm:pt>
    <dgm:pt modelId="{CB0DC18A-7B85-4D56-8FB6-9C55FE7E5460}">
      <dgm:prSet phldrT="[Text]" phldr="0" custT="1"/>
      <dgm:spPr/>
      <dgm:t>
        <a:bodyPr/>
        <a:lstStyle/>
        <a:p>
          <a:pPr rtl="0"/>
          <a:r>
            <a:rPr lang="en-US" sz="1600" dirty="0">
              <a:latin typeface="Arial"/>
            </a:rPr>
            <a:t>Electrochemical </a:t>
          </a:r>
          <a:r>
            <a:rPr lang="en-US" sz="1600" dirty="0">
              <a:latin typeface="Times New Roman" panose="02020603050405020304" pitchFamily="18" charset="0"/>
              <a:cs typeface="Times New Roman" panose="02020603050405020304" pitchFamily="18" charset="0"/>
            </a:rPr>
            <a:t>activity</a:t>
          </a:r>
        </a:p>
      </dgm:t>
    </dgm:pt>
    <dgm:pt modelId="{071EDA41-D44B-47A1-B47F-A353E94D8643}" type="parTrans" cxnId="{9CF71B12-8D81-4BA7-BD50-A2DEC9BD6108}">
      <dgm:prSet/>
      <dgm:spPr/>
      <dgm:t>
        <a:bodyPr/>
        <a:lstStyle/>
        <a:p>
          <a:endParaRPr lang="en-US" sz="1800"/>
        </a:p>
      </dgm:t>
    </dgm:pt>
    <dgm:pt modelId="{9CB4A557-5AE0-496C-A864-A463720CF77E}" type="sibTrans" cxnId="{9CF71B12-8D81-4BA7-BD50-A2DEC9BD6108}">
      <dgm:prSet/>
      <dgm:spPr/>
      <dgm:t>
        <a:bodyPr/>
        <a:lstStyle/>
        <a:p>
          <a:endParaRPr lang="en-US" sz="1800"/>
        </a:p>
      </dgm:t>
    </dgm:pt>
    <dgm:pt modelId="{57E37FD3-FA98-46F3-9860-F6F3EB35BCAD}">
      <dgm:prSet phldrT="[Text]" phldr="0" custT="1"/>
      <dgm:spPr/>
      <dgm:t>
        <a:bodyPr/>
        <a:lstStyle/>
        <a:p>
          <a:pPr rtl="0"/>
          <a:r>
            <a:rPr lang="en-US" sz="1600" dirty="0">
              <a:latin typeface="Times New Roman" panose="02020603050405020304" pitchFamily="18" charset="0"/>
              <a:cs typeface="Times New Roman" panose="02020603050405020304" pitchFamily="18" charset="0"/>
            </a:rPr>
            <a:t>High conductivity </a:t>
          </a:r>
        </a:p>
      </dgm:t>
    </dgm:pt>
    <dgm:pt modelId="{FBE38284-186C-44B6-BFD9-8A178262F687}" type="parTrans" cxnId="{FB19481E-91D6-4E79-9879-67B1388E2F48}">
      <dgm:prSet/>
      <dgm:spPr/>
      <dgm:t>
        <a:bodyPr/>
        <a:lstStyle/>
        <a:p>
          <a:endParaRPr lang="en-US" sz="1800"/>
        </a:p>
      </dgm:t>
    </dgm:pt>
    <dgm:pt modelId="{438F410C-C954-4D9C-917D-72DFD4DF4814}" type="sibTrans" cxnId="{FB19481E-91D6-4E79-9879-67B1388E2F48}">
      <dgm:prSet/>
      <dgm:spPr/>
      <dgm:t>
        <a:bodyPr/>
        <a:lstStyle/>
        <a:p>
          <a:endParaRPr lang="en-US" sz="1800"/>
        </a:p>
      </dgm:t>
    </dgm:pt>
    <dgm:pt modelId="{356436F5-5ED3-4F74-A5D1-D0604989882B}">
      <dgm:prSet phldr="0" custT="1"/>
      <dgm:spPr/>
      <dgm:t>
        <a:bodyPr/>
        <a:lstStyle/>
        <a:p>
          <a:pPr rtl="0"/>
          <a:r>
            <a:rPr lang="en-US" sz="1600">
              <a:latin typeface="Times New Roman" panose="02020603050405020304" pitchFamily="18" charset="0"/>
              <a:cs typeface="Times New Roman" panose="02020603050405020304" pitchFamily="18" charset="0"/>
            </a:rPr>
            <a:t>Specific surface area</a:t>
          </a:r>
        </a:p>
      </dgm:t>
    </dgm:pt>
    <dgm:pt modelId="{A637A23B-781F-40EA-BF9B-6E9452A5BBE8}" type="parTrans" cxnId="{F9CA8652-9681-45F4-8C43-D6883A0B8906}">
      <dgm:prSet/>
      <dgm:spPr/>
      <dgm:t>
        <a:bodyPr/>
        <a:lstStyle/>
        <a:p>
          <a:endParaRPr lang="en-US" sz="1800"/>
        </a:p>
      </dgm:t>
    </dgm:pt>
    <dgm:pt modelId="{1841FE2E-820B-4123-9647-DEE4F5A56ABD}" type="sibTrans" cxnId="{F9CA8652-9681-45F4-8C43-D6883A0B8906}">
      <dgm:prSet/>
      <dgm:spPr/>
      <dgm:t>
        <a:bodyPr/>
        <a:lstStyle/>
        <a:p>
          <a:endParaRPr lang="en-US" sz="1800"/>
        </a:p>
      </dgm:t>
    </dgm:pt>
    <dgm:pt modelId="{FD9D4F4B-917E-48F4-9E0C-12667B3EC424}" type="pres">
      <dgm:prSet presAssocID="{69F1C167-BC72-4E19-9939-93CEC28F7A7F}" presName="Name0" presStyleCnt="0">
        <dgm:presLayoutVars>
          <dgm:dir/>
          <dgm:resizeHandles val="exact"/>
        </dgm:presLayoutVars>
      </dgm:prSet>
      <dgm:spPr/>
    </dgm:pt>
    <dgm:pt modelId="{FB3BD6CE-9AEB-41CC-AF07-1722992677A2}" type="pres">
      <dgm:prSet presAssocID="{69F1C167-BC72-4E19-9939-93CEC28F7A7F}" presName="cycle" presStyleCnt="0"/>
      <dgm:spPr/>
    </dgm:pt>
    <dgm:pt modelId="{651E5551-C5E0-44A4-8E1A-334583CD96CD}" type="pres">
      <dgm:prSet presAssocID="{06CEBE4E-16CC-4E13-AE40-2EFEA7445F73}" presName="nodeFirstNode" presStyleLbl="node1" presStyleIdx="0" presStyleCnt="5">
        <dgm:presLayoutVars>
          <dgm:bulletEnabled val="1"/>
        </dgm:presLayoutVars>
      </dgm:prSet>
      <dgm:spPr/>
    </dgm:pt>
    <dgm:pt modelId="{2A100DB6-1115-49F6-B4CE-FFF7DC4FA8E1}" type="pres">
      <dgm:prSet presAssocID="{8200BD59-E980-44D1-BDEE-A6FF5A7BFF58}" presName="sibTransFirstNode" presStyleLbl="bgShp" presStyleIdx="0" presStyleCnt="1"/>
      <dgm:spPr/>
    </dgm:pt>
    <dgm:pt modelId="{2AFBDF6C-3046-43C0-8A5E-592E5A0CDB2F}" type="pres">
      <dgm:prSet presAssocID="{356436F5-5ED3-4F74-A5D1-D0604989882B}" presName="nodeFollowingNodes" presStyleLbl="node1" presStyleIdx="1" presStyleCnt="5">
        <dgm:presLayoutVars>
          <dgm:bulletEnabled val="1"/>
        </dgm:presLayoutVars>
      </dgm:prSet>
      <dgm:spPr/>
    </dgm:pt>
    <dgm:pt modelId="{B403DCC3-99B0-409F-8C0D-6D991204E360}" type="pres">
      <dgm:prSet presAssocID="{F3EA12B0-2B8F-45E7-9AF8-9F92A5AFC355}" presName="nodeFollowingNodes" presStyleLbl="node1" presStyleIdx="2" presStyleCnt="5">
        <dgm:presLayoutVars>
          <dgm:bulletEnabled val="1"/>
        </dgm:presLayoutVars>
      </dgm:prSet>
      <dgm:spPr/>
    </dgm:pt>
    <dgm:pt modelId="{03FB74A5-74C6-423C-AC45-E0F2DFA6AA30}" type="pres">
      <dgm:prSet presAssocID="{CB0DC18A-7B85-4D56-8FB6-9C55FE7E5460}" presName="nodeFollowingNodes" presStyleLbl="node1" presStyleIdx="3" presStyleCnt="5">
        <dgm:presLayoutVars>
          <dgm:bulletEnabled val="1"/>
        </dgm:presLayoutVars>
      </dgm:prSet>
      <dgm:spPr/>
    </dgm:pt>
    <dgm:pt modelId="{7EB5D52B-F42A-4965-99FA-320AA08E638E}" type="pres">
      <dgm:prSet presAssocID="{57E37FD3-FA98-46F3-9860-F6F3EB35BCAD}" presName="nodeFollowingNodes" presStyleLbl="node1" presStyleIdx="4" presStyleCnt="5">
        <dgm:presLayoutVars>
          <dgm:bulletEnabled val="1"/>
        </dgm:presLayoutVars>
      </dgm:prSet>
      <dgm:spPr/>
    </dgm:pt>
  </dgm:ptLst>
  <dgm:cxnLst>
    <dgm:cxn modelId="{808B1D0B-5413-454E-BD92-260061960B6A}" srcId="{69F1C167-BC72-4E19-9939-93CEC28F7A7F}" destId="{F3EA12B0-2B8F-45E7-9AF8-9F92A5AFC355}" srcOrd="2" destOrd="0" parTransId="{719ECF67-17EC-424C-8D8A-CB72A459DC3B}" sibTransId="{36B5BC80-C566-4874-8045-EE3CD991DC04}"/>
    <dgm:cxn modelId="{4571B611-0805-4E18-895E-D0A6F24AB68C}" type="presOf" srcId="{F3EA12B0-2B8F-45E7-9AF8-9F92A5AFC355}" destId="{B403DCC3-99B0-409F-8C0D-6D991204E360}" srcOrd="0" destOrd="0" presId="urn:microsoft.com/office/officeart/2005/8/layout/cycle3"/>
    <dgm:cxn modelId="{9CF71B12-8D81-4BA7-BD50-A2DEC9BD6108}" srcId="{69F1C167-BC72-4E19-9939-93CEC28F7A7F}" destId="{CB0DC18A-7B85-4D56-8FB6-9C55FE7E5460}" srcOrd="3" destOrd="0" parTransId="{071EDA41-D44B-47A1-B47F-A353E94D8643}" sibTransId="{9CB4A557-5AE0-496C-A864-A463720CF77E}"/>
    <dgm:cxn modelId="{3F81A813-322F-49CC-BDCF-C375D2E5B2F0}" type="presOf" srcId="{69F1C167-BC72-4E19-9939-93CEC28F7A7F}" destId="{FD9D4F4B-917E-48F4-9E0C-12667B3EC424}" srcOrd="0" destOrd="0" presId="urn:microsoft.com/office/officeart/2005/8/layout/cycle3"/>
    <dgm:cxn modelId="{FB19481E-91D6-4E79-9879-67B1388E2F48}" srcId="{69F1C167-BC72-4E19-9939-93CEC28F7A7F}" destId="{57E37FD3-FA98-46F3-9860-F6F3EB35BCAD}" srcOrd="4" destOrd="0" parTransId="{FBE38284-186C-44B6-BFD9-8A178262F687}" sibTransId="{438F410C-C954-4D9C-917D-72DFD4DF4814}"/>
    <dgm:cxn modelId="{E4BC5B33-6742-4FB3-9D25-D8118D5F97EF}" type="presOf" srcId="{8200BD59-E980-44D1-BDEE-A6FF5A7BFF58}" destId="{2A100DB6-1115-49F6-B4CE-FFF7DC4FA8E1}" srcOrd="0" destOrd="0" presId="urn:microsoft.com/office/officeart/2005/8/layout/cycle3"/>
    <dgm:cxn modelId="{F9CA8652-9681-45F4-8C43-D6883A0B8906}" srcId="{69F1C167-BC72-4E19-9939-93CEC28F7A7F}" destId="{356436F5-5ED3-4F74-A5D1-D0604989882B}" srcOrd="1" destOrd="0" parTransId="{A637A23B-781F-40EA-BF9B-6E9452A5BBE8}" sibTransId="{1841FE2E-820B-4123-9647-DEE4F5A56ABD}"/>
    <dgm:cxn modelId="{7DF7B182-C639-4A27-9D14-28F87E4A24CC}" srcId="{69F1C167-BC72-4E19-9939-93CEC28F7A7F}" destId="{06CEBE4E-16CC-4E13-AE40-2EFEA7445F73}" srcOrd="0" destOrd="0" parTransId="{0D71DA7D-BB60-466C-B9B7-FCC23FFAE7E5}" sibTransId="{8200BD59-E980-44D1-BDEE-A6FF5A7BFF58}"/>
    <dgm:cxn modelId="{FC7566A1-03F8-43D6-AE58-CA3BF2C5C991}" type="presOf" srcId="{06CEBE4E-16CC-4E13-AE40-2EFEA7445F73}" destId="{651E5551-C5E0-44A4-8E1A-334583CD96CD}" srcOrd="0" destOrd="0" presId="urn:microsoft.com/office/officeart/2005/8/layout/cycle3"/>
    <dgm:cxn modelId="{DB739DC6-2BA9-4790-ACCB-E2D2042AFF6F}" type="presOf" srcId="{CB0DC18A-7B85-4D56-8FB6-9C55FE7E5460}" destId="{03FB74A5-74C6-423C-AC45-E0F2DFA6AA30}" srcOrd="0" destOrd="0" presId="urn:microsoft.com/office/officeart/2005/8/layout/cycle3"/>
    <dgm:cxn modelId="{C8FB05DF-180E-474E-9D6A-508FC60BBE03}" type="presOf" srcId="{356436F5-5ED3-4F74-A5D1-D0604989882B}" destId="{2AFBDF6C-3046-43C0-8A5E-592E5A0CDB2F}" srcOrd="0" destOrd="0" presId="urn:microsoft.com/office/officeart/2005/8/layout/cycle3"/>
    <dgm:cxn modelId="{AE0533DF-7CE4-427A-8058-04BC37ACEFFE}" type="presOf" srcId="{57E37FD3-FA98-46F3-9860-F6F3EB35BCAD}" destId="{7EB5D52B-F42A-4965-99FA-320AA08E638E}" srcOrd="0" destOrd="0" presId="urn:microsoft.com/office/officeart/2005/8/layout/cycle3"/>
    <dgm:cxn modelId="{FCF63859-064F-4C95-8E9D-663CD91421BB}" type="presParOf" srcId="{FD9D4F4B-917E-48F4-9E0C-12667B3EC424}" destId="{FB3BD6CE-9AEB-41CC-AF07-1722992677A2}" srcOrd="0" destOrd="0" presId="urn:microsoft.com/office/officeart/2005/8/layout/cycle3"/>
    <dgm:cxn modelId="{8BD369B2-06C1-467C-9F48-5CF97D9D56B0}" type="presParOf" srcId="{FB3BD6CE-9AEB-41CC-AF07-1722992677A2}" destId="{651E5551-C5E0-44A4-8E1A-334583CD96CD}" srcOrd="0" destOrd="0" presId="urn:microsoft.com/office/officeart/2005/8/layout/cycle3"/>
    <dgm:cxn modelId="{C9B40314-0D75-4F2D-95C5-0498182866AF}" type="presParOf" srcId="{FB3BD6CE-9AEB-41CC-AF07-1722992677A2}" destId="{2A100DB6-1115-49F6-B4CE-FFF7DC4FA8E1}" srcOrd="1" destOrd="0" presId="urn:microsoft.com/office/officeart/2005/8/layout/cycle3"/>
    <dgm:cxn modelId="{B650513D-4AF7-4026-8DF2-A291C9D3C246}" type="presParOf" srcId="{FB3BD6CE-9AEB-41CC-AF07-1722992677A2}" destId="{2AFBDF6C-3046-43C0-8A5E-592E5A0CDB2F}" srcOrd="2" destOrd="0" presId="urn:microsoft.com/office/officeart/2005/8/layout/cycle3"/>
    <dgm:cxn modelId="{8CDA57B2-12A6-4EF5-AA20-1C8F80EB74FD}" type="presParOf" srcId="{FB3BD6CE-9AEB-41CC-AF07-1722992677A2}" destId="{B403DCC3-99B0-409F-8C0D-6D991204E360}" srcOrd="3" destOrd="0" presId="urn:microsoft.com/office/officeart/2005/8/layout/cycle3"/>
    <dgm:cxn modelId="{5F3F349F-BE62-4819-A35D-650C55EB59D0}" type="presParOf" srcId="{FB3BD6CE-9AEB-41CC-AF07-1722992677A2}" destId="{03FB74A5-74C6-423C-AC45-E0F2DFA6AA30}" srcOrd="4" destOrd="0" presId="urn:microsoft.com/office/officeart/2005/8/layout/cycle3"/>
    <dgm:cxn modelId="{C3F59BE1-11FD-4212-9858-B469325E72E6}" type="presParOf" srcId="{FB3BD6CE-9AEB-41CC-AF07-1722992677A2}" destId="{7EB5D52B-F42A-4965-99FA-320AA08E638E}"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0C1EA8-3D47-4EE7-9B42-25A1C4F2EF75}" type="doc">
      <dgm:prSet loTypeId="urn:microsoft.com/office/officeart/2005/8/layout/StepDownProcess" loCatId="process" qsTypeId="urn:microsoft.com/office/officeart/2005/8/quickstyle/simple4" qsCatId="simple" csTypeId="urn:microsoft.com/office/officeart/2005/8/colors/colorful1" csCatId="colorful" phldr="1"/>
      <dgm:spPr/>
      <dgm:t>
        <a:bodyPr/>
        <a:lstStyle/>
        <a:p>
          <a:endParaRPr lang="en-US"/>
        </a:p>
      </dgm:t>
    </dgm:pt>
    <dgm:pt modelId="{3D989CE0-7172-416E-BAD5-6195DD58C261}">
      <dgm:prSet phldrT="[Text]" custT="1"/>
      <dgm:spPr/>
      <dgm:t>
        <a:bodyPr/>
        <a:lstStyle/>
        <a:p>
          <a:pPr algn="ctr"/>
          <a:r>
            <a:rPr lang="en-US" sz="1200" dirty="0">
              <a:latin typeface="Times New Roman" panose="02020603050405020304" pitchFamily="18" charset="0"/>
              <a:ea typeface="Tahoma" panose="020B0604030504040204" pitchFamily="34" charset="0"/>
              <a:cs typeface="Times New Roman" panose="02020603050405020304" pitchFamily="18" charset="0"/>
            </a:rPr>
            <a:t>0.5 ml PEHA with H</a:t>
          </a:r>
          <a:r>
            <a:rPr lang="en-US" sz="1200" baseline="-25000" dirty="0">
              <a:latin typeface="Times New Roman" panose="02020603050405020304" pitchFamily="18" charset="0"/>
              <a:ea typeface="Tahoma" panose="020B0604030504040204" pitchFamily="34" charset="0"/>
              <a:cs typeface="Times New Roman" panose="02020603050405020304" pitchFamily="18" charset="0"/>
            </a:rPr>
            <a:t>2</a:t>
          </a:r>
          <a:r>
            <a:rPr lang="en-US" sz="1200" baseline="0" dirty="0">
              <a:latin typeface="Times New Roman" panose="02020603050405020304" pitchFamily="18" charset="0"/>
              <a:ea typeface="Tahoma" panose="020B0604030504040204" pitchFamily="34" charset="0"/>
              <a:cs typeface="Times New Roman" panose="02020603050405020304" pitchFamily="18" charset="0"/>
            </a:rPr>
            <a:t>O</a:t>
          </a:r>
          <a:r>
            <a:rPr lang="en-US" sz="1200" baseline="-25000" dirty="0">
              <a:latin typeface="Times New Roman" panose="02020603050405020304" pitchFamily="18" charset="0"/>
              <a:ea typeface="Tahoma" panose="020B0604030504040204" pitchFamily="34" charset="0"/>
              <a:cs typeface="Times New Roman" panose="02020603050405020304" pitchFamily="18" charset="0"/>
            </a:rPr>
            <a:t>2</a:t>
          </a:r>
        </a:p>
        <a:p>
          <a:pPr algn="ctr"/>
          <a:r>
            <a:rPr lang="en-US" sz="1200" dirty="0">
              <a:latin typeface="Times New Roman" panose="02020603050405020304" pitchFamily="18" charset="0"/>
              <a:ea typeface="Tahoma" panose="020B0604030504040204" pitchFamily="34" charset="0"/>
              <a:cs typeface="Times New Roman" panose="02020603050405020304" pitchFamily="18" charset="0"/>
            </a:rPr>
            <a:t>(0-1.5 ml) </a:t>
          </a:r>
        </a:p>
      </dgm:t>
    </dgm:pt>
    <dgm:pt modelId="{0A4DDD60-F6B1-4928-90F0-3B0FD6FFCE00}" type="parTrans" cxnId="{05B6A937-4AD7-42D1-A392-19572F70F4A6}">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B1267E9A-1AB6-4187-9C33-0680744502AA}" type="sibTrans" cxnId="{05B6A937-4AD7-42D1-A392-19572F70F4A6}">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5D4C91B4-51B3-4DE5-8276-522E30D6BC7A}">
      <dgm:prSet phldrT="[Text]" custT="1"/>
      <dgm:spPr/>
      <dgm:t>
        <a:bodyPr/>
        <a:lstStyle/>
        <a:p>
          <a:pPr algn="ctr"/>
          <a:r>
            <a:rPr lang="en-US" sz="1200">
              <a:latin typeface="Times New Roman" panose="02020603050405020304" pitchFamily="18" charset="0"/>
              <a:ea typeface="Tahoma" panose="020B0604030504040204" pitchFamily="34" charset="0"/>
              <a:cs typeface="Times New Roman" panose="02020603050405020304" pitchFamily="18" charset="0"/>
            </a:rPr>
            <a:t>black Residue </a:t>
          </a:r>
        </a:p>
      </dgm:t>
    </dgm:pt>
    <dgm:pt modelId="{607B8EE4-5F82-4BDF-B582-4BDC8F9BECB1}" type="parTrans" cxnId="{53DBB0A9-F0E5-4B38-B7AE-4CD11A10A7BF}">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339ACF9E-5316-4A3C-BC2F-509AFDDD34CD}" type="sibTrans" cxnId="{53DBB0A9-F0E5-4B38-B7AE-4CD11A10A7BF}">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13F94CF1-B7F9-4FEB-8D64-59353F3F88FB}">
      <dgm:prSet phldrT="[Text]" custT="1"/>
      <dgm:spPr/>
      <dgm:t>
        <a:bodyPr/>
        <a:lstStyle/>
        <a:p>
          <a:pPr algn="ctr"/>
          <a:r>
            <a:rPr lang="en-US" sz="1200">
              <a:latin typeface="Times New Roman" panose="02020603050405020304" pitchFamily="18" charset="0"/>
              <a:ea typeface="Tahoma" panose="020B0604030504040204" pitchFamily="34" charset="0"/>
              <a:cs typeface="Times New Roman" panose="02020603050405020304" pitchFamily="18" charset="0"/>
            </a:rPr>
            <a:t>CNDs </a:t>
          </a:r>
        </a:p>
        <a:p>
          <a:pPr algn="ctr"/>
          <a:r>
            <a:rPr lang="en-US" sz="1200">
              <a:latin typeface="Times New Roman" panose="02020603050405020304" pitchFamily="18" charset="0"/>
              <a:ea typeface="Tahoma" panose="020B0604030504040204" pitchFamily="34" charset="0"/>
              <a:cs typeface="Times New Roman" panose="02020603050405020304" pitchFamily="18" charset="0"/>
            </a:rPr>
            <a:t>solution  </a:t>
          </a:r>
        </a:p>
      </dgm:t>
    </dgm:pt>
    <dgm:pt modelId="{FF13E5B7-6A76-4290-B810-785CF209C0D7}" type="parTrans" cxnId="{8F109EDE-931E-43B3-B71B-7981EA5DD2E4}">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F79C37A3-C890-4E0B-B3CB-70A12423ADFF}" type="sibTrans" cxnId="{8F109EDE-931E-43B3-B71B-7981EA5DD2E4}">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5711AB0A-B73C-4389-B317-697115E55BEF}">
      <dgm:prSet custT="1"/>
      <dgm:spPr/>
      <dgm:t>
        <a:bodyPr/>
        <a:lstStyle/>
        <a:p>
          <a:pPr algn="ctr"/>
          <a:r>
            <a:rPr lang="en-US" sz="1200">
              <a:latin typeface="Times New Roman" panose="02020603050405020304" pitchFamily="18" charset="0"/>
              <a:ea typeface="Tahoma" panose="020B0604030504040204" pitchFamily="34" charset="0"/>
              <a:cs typeface="Times New Roman" panose="02020603050405020304" pitchFamily="18" charset="0"/>
            </a:rPr>
            <a:t>cenrifuge and filter </a:t>
          </a:r>
        </a:p>
      </dgm:t>
    </dgm:pt>
    <dgm:pt modelId="{E921326F-A6FF-4779-94D9-017F7FE00801}" type="parTrans" cxnId="{0B84992F-EDAB-4F7B-97A9-9A578D523A08}">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A929BA41-50E6-47F0-9DC9-EF471DB4C5C2}" type="sibTrans" cxnId="{0B84992F-EDAB-4F7B-97A9-9A578D523A08}">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3C21EBF5-AF51-4A42-8642-55985A082563}">
      <dgm:prSet custT="1"/>
      <dgm:spPr/>
      <dgm:t>
        <a:bodyPr/>
        <a:lstStyle/>
        <a:p>
          <a:pPr algn="ctr"/>
          <a:r>
            <a:rPr lang="en-US" sz="1200">
              <a:latin typeface="Times New Roman" panose="02020603050405020304" pitchFamily="18" charset="0"/>
              <a:ea typeface="Tahoma" panose="020B0604030504040204" pitchFamily="34" charset="0"/>
              <a:cs typeface="Times New Roman" panose="02020603050405020304" pitchFamily="18" charset="0"/>
            </a:rPr>
            <a:t>heating at 220 C</a:t>
          </a:r>
        </a:p>
      </dgm:t>
    </dgm:pt>
    <dgm:pt modelId="{B85246CF-EFF8-4269-B7CF-33B7B92C9B4C}" type="parTrans" cxnId="{8D2D6B40-35FA-40F2-9175-08F6AF3BDDAF}">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2DA13E22-1E63-4117-8A2B-DDBCC4A0866D}" type="sibTrans" cxnId="{8D2D6B40-35FA-40F2-9175-08F6AF3BDDAF}">
      <dgm:prSet/>
      <dgm:spPr/>
      <dgm:t>
        <a:bodyPr/>
        <a:lstStyle/>
        <a:p>
          <a:pPr algn="ctr"/>
          <a:endParaRPr lang="en-US" sz="1200">
            <a:latin typeface="Times New Roman" panose="02020603050405020304" pitchFamily="18" charset="0"/>
            <a:ea typeface="Tahoma" panose="020B0604030504040204" pitchFamily="34" charset="0"/>
            <a:cs typeface="Times New Roman" panose="02020603050405020304" pitchFamily="18" charset="0"/>
          </a:endParaRPr>
        </a:p>
      </dgm:t>
    </dgm:pt>
    <dgm:pt modelId="{3B105541-F268-4650-85F1-A67BA9C5863F}" type="pres">
      <dgm:prSet presAssocID="{0D0C1EA8-3D47-4EE7-9B42-25A1C4F2EF75}" presName="rootnode" presStyleCnt="0">
        <dgm:presLayoutVars>
          <dgm:chMax/>
          <dgm:chPref/>
          <dgm:dir/>
          <dgm:animLvl val="lvl"/>
        </dgm:presLayoutVars>
      </dgm:prSet>
      <dgm:spPr/>
    </dgm:pt>
    <dgm:pt modelId="{F2A379C3-E598-49B2-B40E-2B3142CC4038}" type="pres">
      <dgm:prSet presAssocID="{3D989CE0-7172-416E-BAD5-6195DD58C261}" presName="composite" presStyleCnt="0"/>
      <dgm:spPr/>
    </dgm:pt>
    <dgm:pt modelId="{46CA1800-FAD4-485B-A0CD-D9FCEAA2C01C}" type="pres">
      <dgm:prSet presAssocID="{3D989CE0-7172-416E-BAD5-6195DD58C261}" presName="bentUpArrow1" presStyleLbl="alignImgPlace1" presStyleIdx="0" presStyleCnt="4" custLinFactNeighborX="6205" custLinFactNeighborY="4709"/>
      <dgm:spPr/>
    </dgm:pt>
    <dgm:pt modelId="{9361E91B-7711-4FA3-B6D8-B673228B610C}" type="pres">
      <dgm:prSet presAssocID="{3D989CE0-7172-416E-BAD5-6195DD58C261}" presName="ParentText" presStyleLbl="node1" presStyleIdx="0" presStyleCnt="5" custScaleX="140176" custLinFactNeighborX="-13716">
        <dgm:presLayoutVars>
          <dgm:chMax val="1"/>
          <dgm:chPref val="1"/>
          <dgm:bulletEnabled val="1"/>
        </dgm:presLayoutVars>
      </dgm:prSet>
      <dgm:spPr/>
    </dgm:pt>
    <dgm:pt modelId="{E260AFF2-FA74-47CE-B8E3-2DCEF29C77C2}" type="pres">
      <dgm:prSet presAssocID="{3D989CE0-7172-416E-BAD5-6195DD58C261}" presName="ChildText" presStyleLbl="revTx" presStyleIdx="0" presStyleCnt="4" custScaleX="87103" custLinFactNeighborX="-20525" custLinFactNeighborY="11434">
        <dgm:presLayoutVars>
          <dgm:chMax val="0"/>
          <dgm:chPref val="0"/>
          <dgm:bulletEnabled val="1"/>
        </dgm:presLayoutVars>
      </dgm:prSet>
      <dgm:spPr/>
    </dgm:pt>
    <dgm:pt modelId="{B7C1D289-BEA4-4A76-94C9-85F242F0EE55}" type="pres">
      <dgm:prSet presAssocID="{B1267E9A-1AB6-4187-9C33-0680744502AA}" presName="sibTrans" presStyleCnt="0"/>
      <dgm:spPr/>
    </dgm:pt>
    <dgm:pt modelId="{2A9C9D49-C292-466E-9189-E44FA403E946}" type="pres">
      <dgm:prSet presAssocID="{3C21EBF5-AF51-4A42-8642-55985A082563}" presName="composite" presStyleCnt="0"/>
      <dgm:spPr/>
    </dgm:pt>
    <dgm:pt modelId="{59B2D156-90A7-451D-ABDA-2BDD49D70853}" type="pres">
      <dgm:prSet presAssocID="{3C21EBF5-AF51-4A42-8642-55985A082563}" presName="bentUpArrow1" presStyleLbl="alignImgPlace1" presStyleIdx="1" presStyleCnt="4"/>
      <dgm:spPr/>
    </dgm:pt>
    <dgm:pt modelId="{6D650578-4DA4-48C3-9265-8B1BA2C79BE3}" type="pres">
      <dgm:prSet presAssocID="{3C21EBF5-AF51-4A42-8642-55985A082563}" presName="ParentText" presStyleLbl="node1" presStyleIdx="1" presStyleCnt="5" custScaleX="110101" custScaleY="85257" custLinFactNeighborX="12912">
        <dgm:presLayoutVars>
          <dgm:chMax val="1"/>
          <dgm:chPref val="1"/>
          <dgm:bulletEnabled val="1"/>
        </dgm:presLayoutVars>
      </dgm:prSet>
      <dgm:spPr/>
    </dgm:pt>
    <dgm:pt modelId="{46E4AA36-5B10-42EA-B0EF-C916F0455FCC}" type="pres">
      <dgm:prSet presAssocID="{3C21EBF5-AF51-4A42-8642-55985A082563}" presName="ChildText" presStyleLbl="revTx" presStyleIdx="1" presStyleCnt="4">
        <dgm:presLayoutVars>
          <dgm:chMax val="0"/>
          <dgm:chPref val="0"/>
          <dgm:bulletEnabled val="1"/>
        </dgm:presLayoutVars>
      </dgm:prSet>
      <dgm:spPr/>
    </dgm:pt>
    <dgm:pt modelId="{F0C1DB4D-9AE4-475C-8E39-988EE031087B}" type="pres">
      <dgm:prSet presAssocID="{2DA13E22-1E63-4117-8A2B-DDBCC4A0866D}" presName="sibTrans" presStyleCnt="0"/>
      <dgm:spPr/>
    </dgm:pt>
    <dgm:pt modelId="{EF75A125-1509-4C06-9DCC-7D4A5E538F19}" type="pres">
      <dgm:prSet presAssocID="{5D4C91B4-51B3-4DE5-8276-522E30D6BC7A}" presName="composite" presStyleCnt="0"/>
      <dgm:spPr/>
    </dgm:pt>
    <dgm:pt modelId="{3FFE74CA-1495-48EF-ABB2-C362170A7117}" type="pres">
      <dgm:prSet presAssocID="{5D4C91B4-51B3-4DE5-8276-522E30D6BC7A}" presName="bentUpArrow1" presStyleLbl="alignImgPlace1" presStyleIdx="2" presStyleCnt="4"/>
      <dgm:spPr/>
    </dgm:pt>
    <dgm:pt modelId="{8BF85C77-5304-4F81-8F13-78DD400AAC81}" type="pres">
      <dgm:prSet presAssocID="{5D4C91B4-51B3-4DE5-8276-522E30D6BC7A}" presName="ParentText" presStyleLbl="node1" presStyleIdx="2" presStyleCnt="5" custScaleX="115019" custScaleY="82173" custLinFactNeighborX="-1587" custLinFactNeighborY="5670">
        <dgm:presLayoutVars>
          <dgm:chMax val="1"/>
          <dgm:chPref val="1"/>
          <dgm:bulletEnabled val="1"/>
        </dgm:presLayoutVars>
      </dgm:prSet>
      <dgm:spPr/>
    </dgm:pt>
    <dgm:pt modelId="{28C53C4C-D4F7-4152-AA84-5CE06BF0F9D8}" type="pres">
      <dgm:prSet presAssocID="{5D4C91B4-51B3-4DE5-8276-522E30D6BC7A}" presName="ChildText" presStyleLbl="revTx" presStyleIdx="2" presStyleCnt="4" custScaleX="69124" custLinFactNeighborX="-24293" custLinFactNeighborY="3904">
        <dgm:presLayoutVars>
          <dgm:chMax val="0"/>
          <dgm:chPref val="0"/>
          <dgm:bulletEnabled val="1"/>
        </dgm:presLayoutVars>
      </dgm:prSet>
      <dgm:spPr/>
    </dgm:pt>
    <dgm:pt modelId="{EB3101E0-E2AC-45C5-861D-A7D072AC135A}" type="pres">
      <dgm:prSet presAssocID="{339ACF9E-5316-4A3C-BC2F-509AFDDD34CD}" presName="sibTrans" presStyleCnt="0"/>
      <dgm:spPr/>
    </dgm:pt>
    <dgm:pt modelId="{911759EE-3DAE-4B80-A5D9-CC7C2A24F995}" type="pres">
      <dgm:prSet presAssocID="{13F94CF1-B7F9-4FEB-8D64-59353F3F88FB}" presName="composite" presStyleCnt="0"/>
      <dgm:spPr/>
    </dgm:pt>
    <dgm:pt modelId="{961AF714-DE86-46D6-9299-84AF6D42AB59}" type="pres">
      <dgm:prSet presAssocID="{13F94CF1-B7F9-4FEB-8D64-59353F3F88FB}" presName="bentUpArrow1" presStyleLbl="alignImgPlace1" presStyleIdx="3" presStyleCnt="4"/>
      <dgm:spPr/>
    </dgm:pt>
    <dgm:pt modelId="{072424E6-B156-47B0-B478-F59AFC3F5DE8}" type="pres">
      <dgm:prSet presAssocID="{13F94CF1-B7F9-4FEB-8D64-59353F3F88FB}" presName="ParentText" presStyleLbl="node1" presStyleIdx="3" presStyleCnt="5" custScaleY="84195">
        <dgm:presLayoutVars>
          <dgm:chMax val="1"/>
          <dgm:chPref val="1"/>
          <dgm:bulletEnabled val="1"/>
        </dgm:presLayoutVars>
      </dgm:prSet>
      <dgm:spPr/>
    </dgm:pt>
    <dgm:pt modelId="{19CF19B7-1FE8-410D-8870-691BD3C41350}" type="pres">
      <dgm:prSet presAssocID="{13F94CF1-B7F9-4FEB-8D64-59353F3F88FB}" presName="ChildText" presStyleLbl="revTx" presStyleIdx="3" presStyleCnt="4" custScaleX="70929" custLinFactNeighborX="-37502" custLinFactNeighborY="4944">
        <dgm:presLayoutVars>
          <dgm:chMax val="0"/>
          <dgm:chPref val="0"/>
          <dgm:bulletEnabled val="1"/>
        </dgm:presLayoutVars>
      </dgm:prSet>
      <dgm:spPr/>
    </dgm:pt>
    <dgm:pt modelId="{9175DFA2-EB75-453C-B1ED-AD365F5AA660}" type="pres">
      <dgm:prSet presAssocID="{F79C37A3-C890-4E0B-B3CB-70A12423ADFF}" presName="sibTrans" presStyleCnt="0"/>
      <dgm:spPr/>
    </dgm:pt>
    <dgm:pt modelId="{915F2087-21F4-46E4-9F07-B9E6DA2ACC58}" type="pres">
      <dgm:prSet presAssocID="{5711AB0A-B73C-4389-B317-697115E55BEF}" presName="composite" presStyleCnt="0"/>
      <dgm:spPr/>
    </dgm:pt>
    <dgm:pt modelId="{35C96C3F-7780-47CB-8811-CFFD13BDF7BC}" type="pres">
      <dgm:prSet presAssocID="{5711AB0A-B73C-4389-B317-697115E55BEF}" presName="ParentText" presStyleLbl="node1" presStyleIdx="4" presStyleCnt="5" custScaleY="89813" custLinFactNeighborX="-9255" custLinFactNeighborY="2204">
        <dgm:presLayoutVars>
          <dgm:chMax val="1"/>
          <dgm:chPref val="1"/>
          <dgm:bulletEnabled val="1"/>
        </dgm:presLayoutVars>
      </dgm:prSet>
      <dgm:spPr/>
    </dgm:pt>
  </dgm:ptLst>
  <dgm:cxnLst>
    <dgm:cxn modelId="{0F0E801F-7EF5-4730-9347-0F40B11D78B1}" type="presOf" srcId="{3D989CE0-7172-416E-BAD5-6195DD58C261}" destId="{9361E91B-7711-4FA3-B6D8-B673228B610C}" srcOrd="0" destOrd="0" presId="urn:microsoft.com/office/officeart/2005/8/layout/StepDownProcess"/>
    <dgm:cxn modelId="{0B84992F-EDAB-4F7B-97A9-9A578D523A08}" srcId="{0D0C1EA8-3D47-4EE7-9B42-25A1C4F2EF75}" destId="{5711AB0A-B73C-4389-B317-697115E55BEF}" srcOrd="4" destOrd="0" parTransId="{E921326F-A6FF-4779-94D9-017F7FE00801}" sibTransId="{A929BA41-50E6-47F0-9DC9-EF471DB4C5C2}"/>
    <dgm:cxn modelId="{E8A0D32F-481D-467E-8A97-54EF311F5067}" type="presOf" srcId="{5D4C91B4-51B3-4DE5-8276-522E30D6BC7A}" destId="{8BF85C77-5304-4F81-8F13-78DD400AAC81}" srcOrd="0" destOrd="0" presId="urn:microsoft.com/office/officeart/2005/8/layout/StepDownProcess"/>
    <dgm:cxn modelId="{05B6A937-4AD7-42D1-A392-19572F70F4A6}" srcId="{0D0C1EA8-3D47-4EE7-9B42-25A1C4F2EF75}" destId="{3D989CE0-7172-416E-BAD5-6195DD58C261}" srcOrd="0" destOrd="0" parTransId="{0A4DDD60-F6B1-4928-90F0-3B0FD6FFCE00}" sibTransId="{B1267E9A-1AB6-4187-9C33-0680744502AA}"/>
    <dgm:cxn modelId="{8D2D6B40-35FA-40F2-9175-08F6AF3BDDAF}" srcId="{0D0C1EA8-3D47-4EE7-9B42-25A1C4F2EF75}" destId="{3C21EBF5-AF51-4A42-8642-55985A082563}" srcOrd="1" destOrd="0" parTransId="{B85246CF-EFF8-4269-B7CF-33B7B92C9B4C}" sibTransId="{2DA13E22-1E63-4117-8A2B-DDBCC4A0866D}"/>
    <dgm:cxn modelId="{25AA4C62-FFAB-4A60-8D98-888F3A740FBB}" type="presOf" srcId="{0D0C1EA8-3D47-4EE7-9B42-25A1C4F2EF75}" destId="{3B105541-F268-4650-85F1-A67BA9C5863F}" srcOrd="0" destOrd="0" presId="urn:microsoft.com/office/officeart/2005/8/layout/StepDownProcess"/>
    <dgm:cxn modelId="{EC498363-8419-4D69-AD70-3C58E944DBBF}" type="presOf" srcId="{13F94CF1-B7F9-4FEB-8D64-59353F3F88FB}" destId="{072424E6-B156-47B0-B478-F59AFC3F5DE8}" srcOrd="0" destOrd="0" presId="urn:microsoft.com/office/officeart/2005/8/layout/StepDownProcess"/>
    <dgm:cxn modelId="{B898A06E-E415-4050-B924-C8B284AF37D0}" type="presOf" srcId="{3C21EBF5-AF51-4A42-8642-55985A082563}" destId="{6D650578-4DA4-48C3-9265-8B1BA2C79BE3}" srcOrd="0" destOrd="0" presId="urn:microsoft.com/office/officeart/2005/8/layout/StepDownProcess"/>
    <dgm:cxn modelId="{53DBB0A9-F0E5-4B38-B7AE-4CD11A10A7BF}" srcId="{0D0C1EA8-3D47-4EE7-9B42-25A1C4F2EF75}" destId="{5D4C91B4-51B3-4DE5-8276-522E30D6BC7A}" srcOrd="2" destOrd="0" parTransId="{607B8EE4-5F82-4BDF-B582-4BDC8F9BECB1}" sibTransId="{339ACF9E-5316-4A3C-BC2F-509AFDDD34CD}"/>
    <dgm:cxn modelId="{8F109EDE-931E-43B3-B71B-7981EA5DD2E4}" srcId="{0D0C1EA8-3D47-4EE7-9B42-25A1C4F2EF75}" destId="{13F94CF1-B7F9-4FEB-8D64-59353F3F88FB}" srcOrd="3" destOrd="0" parTransId="{FF13E5B7-6A76-4290-B810-785CF209C0D7}" sibTransId="{F79C37A3-C890-4E0B-B3CB-70A12423ADFF}"/>
    <dgm:cxn modelId="{11E733EA-60B7-4E16-8FAE-721AE640A131}" type="presOf" srcId="{5711AB0A-B73C-4389-B317-697115E55BEF}" destId="{35C96C3F-7780-47CB-8811-CFFD13BDF7BC}" srcOrd="0" destOrd="0" presId="urn:microsoft.com/office/officeart/2005/8/layout/StepDownProcess"/>
    <dgm:cxn modelId="{F7FDF59F-2756-4D2B-A4F7-84EAB6F726AD}" type="presParOf" srcId="{3B105541-F268-4650-85F1-A67BA9C5863F}" destId="{F2A379C3-E598-49B2-B40E-2B3142CC4038}" srcOrd="0" destOrd="0" presId="urn:microsoft.com/office/officeart/2005/8/layout/StepDownProcess"/>
    <dgm:cxn modelId="{EFF088EA-8091-49B8-95F1-298017BE5503}" type="presParOf" srcId="{F2A379C3-E598-49B2-B40E-2B3142CC4038}" destId="{46CA1800-FAD4-485B-A0CD-D9FCEAA2C01C}" srcOrd="0" destOrd="0" presId="urn:microsoft.com/office/officeart/2005/8/layout/StepDownProcess"/>
    <dgm:cxn modelId="{0C53696B-9E17-43F9-B273-11690149F14F}" type="presParOf" srcId="{F2A379C3-E598-49B2-B40E-2B3142CC4038}" destId="{9361E91B-7711-4FA3-B6D8-B673228B610C}" srcOrd="1" destOrd="0" presId="urn:microsoft.com/office/officeart/2005/8/layout/StepDownProcess"/>
    <dgm:cxn modelId="{339537CC-7BE4-4936-AF8E-9502EC975E94}" type="presParOf" srcId="{F2A379C3-E598-49B2-B40E-2B3142CC4038}" destId="{E260AFF2-FA74-47CE-B8E3-2DCEF29C77C2}" srcOrd="2" destOrd="0" presId="urn:microsoft.com/office/officeart/2005/8/layout/StepDownProcess"/>
    <dgm:cxn modelId="{93F76ABF-7FD7-4C56-B323-60946A23C07C}" type="presParOf" srcId="{3B105541-F268-4650-85F1-A67BA9C5863F}" destId="{B7C1D289-BEA4-4A76-94C9-85F242F0EE55}" srcOrd="1" destOrd="0" presId="urn:microsoft.com/office/officeart/2005/8/layout/StepDownProcess"/>
    <dgm:cxn modelId="{5CF0D7D4-0046-4662-B6E1-1A565DC74DA0}" type="presParOf" srcId="{3B105541-F268-4650-85F1-A67BA9C5863F}" destId="{2A9C9D49-C292-466E-9189-E44FA403E946}" srcOrd="2" destOrd="0" presId="urn:microsoft.com/office/officeart/2005/8/layout/StepDownProcess"/>
    <dgm:cxn modelId="{700F3AAA-2F82-4AEC-A664-1BB5C73C1D7A}" type="presParOf" srcId="{2A9C9D49-C292-466E-9189-E44FA403E946}" destId="{59B2D156-90A7-451D-ABDA-2BDD49D70853}" srcOrd="0" destOrd="0" presId="urn:microsoft.com/office/officeart/2005/8/layout/StepDownProcess"/>
    <dgm:cxn modelId="{5C5A7F0A-4BAF-495D-853F-2E572C8B409F}" type="presParOf" srcId="{2A9C9D49-C292-466E-9189-E44FA403E946}" destId="{6D650578-4DA4-48C3-9265-8B1BA2C79BE3}" srcOrd="1" destOrd="0" presId="urn:microsoft.com/office/officeart/2005/8/layout/StepDownProcess"/>
    <dgm:cxn modelId="{91E4BE58-5B96-42FE-BE57-774188D81F4A}" type="presParOf" srcId="{2A9C9D49-C292-466E-9189-E44FA403E946}" destId="{46E4AA36-5B10-42EA-B0EF-C916F0455FCC}" srcOrd="2" destOrd="0" presId="urn:microsoft.com/office/officeart/2005/8/layout/StepDownProcess"/>
    <dgm:cxn modelId="{6CB5B417-CA04-40E5-9709-9EF1DB5E4A87}" type="presParOf" srcId="{3B105541-F268-4650-85F1-A67BA9C5863F}" destId="{F0C1DB4D-9AE4-475C-8E39-988EE031087B}" srcOrd="3" destOrd="0" presId="urn:microsoft.com/office/officeart/2005/8/layout/StepDownProcess"/>
    <dgm:cxn modelId="{4E7AD3EE-ED61-409A-B980-989B28A0AED0}" type="presParOf" srcId="{3B105541-F268-4650-85F1-A67BA9C5863F}" destId="{EF75A125-1509-4C06-9DCC-7D4A5E538F19}" srcOrd="4" destOrd="0" presId="urn:microsoft.com/office/officeart/2005/8/layout/StepDownProcess"/>
    <dgm:cxn modelId="{CE357AB7-F37D-4AD3-B07B-562D213FCDBB}" type="presParOf" srcId="{EF75A125-1509-4C06-9DCC-7D4A5E538F19}" destId="{3FFE74CA-1495-48EF-ABB2-C362170A7117}" srcOrd="0" destOrd="0" presId="urn:microsoft.com/office/officeart/2005/8/layout/StepDownProcess"/>
    <dgm:cxn modelId="{BB1DC2D5-DF6F-401D-A23B-310D3DB62970}" type="presParOf" srcId="{EF75A125-1509-4C06-9DCC-7D4A5E538F19}" destId="{8BF85C77-5304-4F81-8F13-78DD400AAC81}" srcOrd="1" destOrd="0" presId="urn:microsoft.com/office/officeart/2005/8/layout/StepDownProcess"/>
    <dgm:cxn modelId="{C2D0C95E-4E0B-4C9E-ABED-831AD6995173}" type="presParOf" srcId="{EF75A125-1509-4C06-9DCC-7D4A5E538F19}" destId="{28C53C4C-D4F7-4152-AA84-5CE06BF0F9D8}" srcOrd="2" destOrd="0" presId="urn:microsoft.com/office/officeart/2005/8/layout/StepDownProcess"/>
    <dgm:cxn modelId="{7E8036D4-142E-4FCC-95C6-6767022859B5}" type="presParOf" srcId="{3B105541-F268-4650-85F1-A67BA9C5863F}" destId="{EB3101E0-E2AC-45C5-861D-A7D072AC135A}" srcOrd="5" destOrd="0" presId="urn:microsoft.com/office/officeart/2005/8/layout/StepDownProcess"/>
    <dgm:cxn modelId="{D56797E9-911F-4CF2-A07E-0065D2B06057}" type="presParOf" srcId="{3B105541-F268-4650-85F1-A67BA9C5863F}" destId="{911759EE-3DAE-4B80-A5D9-CC7C2A24F995}" srcOrd="6" destOrd="0" presId="urn:microsoft.com/office/officeart/2005/8/layout/StepDownProcess"/>
    <dgm:cxn modelId="{CE2A7885-3D20-4C7C-BE2F-8260106EDCFD}" type="presParOf" srcId="{911759EE-3DAE-4B80-A5D9-CC7C2A24F995}" destId="{961AF714-DE86-46D6-9299-84AF6D42AB59}" srcOrd="0" destOrd="0" presId="urn:microsoft.com/office/officeart/2005/8/layout/StepDownProcess"/>
    <dgm:cxn modelId="{481AFFEB-B598-4624-8ADB-12D18531A207}" type="presParOf" srcId="{911759EE-3DAE-4B80-A5D9-CC7C2A24F995}" destId="{072424E6-B156-47B0-B478-F59AFC3F5DE8}" srcOrd="1" destOrd="0" presId="urn:microsoft.com/office/officeart/2005/8/layout/StepDownProcess"/>
    <dgm:cxn modelId="{AE129368-92FF-4E14-B653-8DDE1D83073F}" type="presParOf" srcId="{911759EE-3DAE-4B80-A5D9-CC7C2A24F995}" destId="{19CF19B7-1FE8-410D-8870-691BD3C41350}" srcOrd="2" destOrd="0" presId="urn:microsoft.com/office/officeart/2005/8/layout/StepDownProcess"/>
    <dgm:cxn modelId="{EEEDE0A6-01D7-432F-920C-94EB40D0D3CF}" type="presParOf" srcId="{3B105541-F268-4650-85F1-A67BA9C5863F}" destId="{9175DFA2-EB75-453C-B1ED-AD365F5AA660}" srcOrd="7" destOrd="0" presId="urn:microsoft.com/office/officeart/2005/8/layout/StepDownProcess"/>
    <dgm:cxn modelId="{115FE6E4-2256-4486-B24A-006FD29402E1}" type="presParOf" srcId="{3B105541-F268-4650-85F1-A67BA9C5863F}" destId="{915F2087-21F4-46E4-9F07-B9E6DA2ACC58}" srcOrd="8" destOrd="0" presId="urn:microsoft.com/office/officeart/2005/8/layout/StepDownProcess"/>
    <dgm:cxn modelId="{851C6985-AAC2-4D2A-8489-3FA001BDA248}" type="presParOf" srcId="{915F2087-21F4-46E4-9F07-B9E6DA2ACC58}" destId="{35C96C3F-7780-47CB-8811-CFFD13BDF7BC}" srcOrd="0" destOrd="0" presId="urn:microsoft.com/office/officeart/2005/8/layout/StepDownProcess"/>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00DB6-1115-49F6-B4CE-FFF7DC4FA8E1}">
      <dsp:nvSpPr>
        <dsp:cNvPr id="0" name=""/>
        <dsp:cNvSpPr/>
      </dsp:nvSpPr>
      <dsp:spPr>
        <a:xfrm>
          <a:off x="842041" y="-21545"/>
          <a:ext cx="3950117" cy="3950117"/>
        </a:xfrm>
        <a:prstGeom prst="circularArrow">
          <a:avLst>
            <a:gd name="adj1" fmla="val 5544"/>
            <a:gd name="adj2" fmla="val 330680"/>
            <a:gd name="adj3" fmla="val 13832076"/>
            <a:gd name="adj4" fmla="val 17351885"/>
            <a:gd name="adj5" fmla="val 5757"/>
          </a:avLst>
        </a:prstGeom>
        <a:solidFill>
          <a:schemeClr val="accent1">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51E5551-C5E0-44A4-8E1A-334583CD96CD}">
      <dsp:nvSpPr>
        <dsp:cNvPr id="0" name=""/>
        <dsp:cNvSpPr/>
      </dsp:nvSpPr>
      <dsp:spPr>
        <a:xfrm>
          <a:off x="1914747" y="741"/>
          <a:ext cx="1804704" cy="902352"/>
        </a:xfrm>
        <a:prstGeom prst="roundRect">
          <a:avLst/>
        </a:prstGeom>
        <a:solidFill>
          <a:schemeClr val="accent1">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Good stability</a:t>
          </a:r>
        </a:p>
      </dsp:txBody>
      <dsp:txXfrm>
        <a:off x="1958796" y="44790"/>
        <a:ext cx="1716606" cy="814254"/>
      </dsp:txXfrm>
    </dsp:sp>
    <dsp:sp modelId="{2AFBDF6C-3046-43C0-8A5E-592E5A0CDB2F}">
      <dsp:nvSpPr>
        <dsp:cNvPr id="0" name=""/>
        <dsp:cNvSpPr/>
      </dsp:nvSpPr>
      <dsp:spPr>
        <a:xfrm>
          <a:off x="3516788" y="1164692"/>
          <a:ext cx="1804704" cy="902352"/>
        </a:xfrm>
        <a:prstGeom prst="roundRect">
          <a:avLst/>
        </a:prstGeom>
        <a:solidFill>
          <a:schemeClr val="accent1">
            <a:alpha val="90000"/>
            <a:hueOff val="0"/>
            <a:satOff val="0"/>
            <a:lumOff val="0"/>
            <a:alphaOff val="-1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Times New Roman" panose="02020603050405020304" pitchFamily="18" charset="0"/>
              <a:cs typeface="Times New Roman" panose="02020603050405020304" pitchFamily="18" charset="0"/>
            </a:rPr>
            <a:t>Specific surface area</a:t>
          </a:r>
        </a:p>
      </dsp:txBody>
      <dsp:txXfrm>
        <a:off x="3560837" y="1208741"/>
        <a:ext cx="1716606" cy="814254"/>
      </dsp:txXfrm>
    </dsp:sp>
    <dsp:sp modelId="{B403DCC3-99B0-409F-8C0D-6D991204E360}">
      <dsp:nvSpPr>
        <dsp:cNvPr id="0" name=""/>
        <dsp:cNvSpPr/>
      </dsp:nvSpPr>
      <dsp:spPr>
        <a:xfrm>
          <a:off x="2904863" y="3048003"/>
          <a:ext cx="1804704" cy="902352"/>
        </a:xfrm>
        <a:prstGeom prst="roundRect">
          <a:avLst/>
        </a:prstGeom>
        <a:solidFill>
          <a:schemeClr val="accent1">
            <a:alpha val="90000"/>
            <a:hueOff val="0"/>
            <a:satOff val="0"/>
            <a:lumOff val="0"/>
            <a:alphaOff val="-2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Structure defects </a:t>
          </a:r>
        </a:p>
      </dsp:txBody>
      <dsp:txXfrm>
        <a:off x="2948912" y="3092052"/>
        <a:ext cx="1716606" cy="814254"/>
      </dsp:txXfrm>
    </dsp:sp>
    <dsp:sp modelId="{03FB74A5-74C6-423C-AC45-E0F2DFA6AA30}">
      <dsp:nvSpPr>
        <dsp:cNvPr id="0" name=""/>
        <dsp:cNvSpPr/>
      </dsp:nvSpPr>
      <dsp:spPr>
        <a:xfrm>
          <a:off x="924632" y="3048003"/>
          <a:ext cx="1804704" cy="902352"/>
        </a:xfrm>
        <a:prstGeom prst="roundRect">
          <a:avLst/>
        </a:prstGeom>
        <a:solidFill>
          <a:schemeClr val="accent1">
            <a:alpha val="90000"/>
            <a:hueOff val="0"/>
            <a:satOff val="0"/>
            <a:lumOff val="0"/>
            <a:alphaOff val="-3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Arial"/>
            </a:rPr>
            <a:t>Electrochemical </a:t>
          </a:r>
          <a:r>
            <a:rPr lang="en-US" sz="1600" kern="1200" dirty="0">
              <a:latin typeface="Times New Roman" panose="02020603050405020304" pitchFamily="18" charset="0"/>
              <a:cs typeface="Times New Roman" panose="02020603050405020304" pitchFamily="18" charset="0"/>
            </a:rPr>
            <a:t>activity</a:t>
          </a:r>
        </a:p>
      </dsp:txBody>
      <dsp:txXfrm>
        <a:off x="968681" y="3092052"/>
        <a:ext cx="1716606" cy="814254"/>
      </dsp:txXfrm>
    </dsp:sp>
    <dsp:sp modelId="{7EB5D52B-F42A-4965-99FA-320AA08E638E}">
      <dsp:nvSpPr>
        <dsp:cNvPr id="0" name=""/>
        <dsp:cNvSpPr/>
      </dsp:nvSpPr>
      <dsp:spPr>
        <a:xfrm>
          <a:off x="312707" y="1164692"/>
          <a:ext cx="1804704" cy="902352"/>
        </a:xfrm>
        <a:prstGeom prst="roundRect">
          <a:avLst/>
        </a:prstGeom>
        <a:solidFill>
          <a:schemeClr val="accent1">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High conductivity </a:t>
          </a:r>
        </a:p>
      </dsp:txBody>
      <dsp:txXfrm>
        <a:off x="356756" y="1208741"/>
        <a:ext cx="1716606" cy="8142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A1800-FAD4-485B-A0CD-D9FCEAA2C01C}">
      <dsp:nvSpPr>
        <dsp:cNvPr id="0" name=""/>
        <dsp:cNvSpPr/>
      </dsp:nvSpPr>
      <dsp:spPr>
        <a:xfrm rot="5400000">
          <a:off x="788759" y="766034"/>
          <a:ext cx="640404" cy="729077"/>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361E91B-7711-4FA3-B6D8-B673228B610C}">
      <dsp:nvSpPr>
        <dsp:cNvPr id="0" name=""/>
        <dsp:cNvSpPr/>
      </dsp:nvSpPr>
      <dsp:spPr>
        <a:xfrm>
          <a:off x="209423" y="25976"/>
          <a:ext cx="1511186" cy="754609"/>
        </a:xfrm>
        <a:prstGeom prst="roundRect">
          <a:avLst>
            <a:gd name="adj" fmla="val 1667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imes New Roman" panose="02020603050405020304" pitchFamily="18" charset="0"/>
              <a:ea typeface="Tahoma" panose="020B0604030504040204" pitchFamily="34" charset="0"/>
              <a:cs typeface="Times New Roman" panose="02020603050405020304" pitchFamily="18" charset="0"/>
            </a:rPr>
            <a:t>0.5 ml PEHA with H</a:t>
          </a:r>
          <a:r>
            <a:rPr lang="en-US" sz="1200" kern="1200" baseline="-25000" dirty="0">
              <a:latin typeface="Times New Roman" panose="02020603050405020304" pitchFamily="18" charset="0"/>
              <a:ea typeface="Tahoma" panose="020B0604030504040204" pitchFamily="34" charset="0"/>
              <a:cs typeface="Times New Roman" panose="02020603050405020304" pitchFamily="18" charset="0"/>
            </a:rPr>
            <a:t>2</a:t>
          </a:r>
          <a:r>
            <a:rPr lang="en-US" sz="1200" kern="1200" baseline="0" dirty="0">
              <a:latin typeface="Times New Roman" panose="02020603050405020304" pitchFamily="18" charset="0"/>
              <a:ea typeface="Tahoma" panose="020B0604030504040204" pitchFamily="34" charset="0"/>
              <a:cs typeface="Times New Roman" panose="02020603050405020304" pitchFamily="18" charset="0"/>
            </a:rPr>
            <a:t>O</a:t>
          </a:r>
          <a:r>
            <a:rPr lang="en-US" sz="1200" kern="1200" baseline="-25000" dirty="0">
              <a:latin typeface="Times New Roman" panose="02020603050405020304" pitchFamily="18" charset="0"/>
              <a:ea typeface="Tahoma" panose="020B0604030504040204" pitchFamily="34" charset="0"/>
              <a:cs typeface="Times New Roman" panose="02020603050405020304" pitchFamily="18" charset="0"/>
            </a:rPr>
            <a:t>2</a:t>
          </a:r>
        </a:p>
        <a:p>
          <a:pPr marL="0" lvl="0" indent="0" algn="ctr" defTabSz="533400">
            <a:lnSpc>
              <a:spcPct val="90000"/>
            </a:lnSpc>
            <a:spcBef>
              <a:spcPct val="0"/>
            </a:spcBef>
            <a:spcAft>
              <a:spcPct val="35000"/>
            </a:spcAft>
            <a:buNone/>
          </a:pPr>
          <a:r>
            <a:rPr lang="en-US" sz="1200" kern="1200" dirty="0">
              <a:latin typeface="Times New Roman" panose="02020603050405020304" pitchFamily="18" charset="0"/>
              <a:ea typeface="Tahoma" panose="020B0604030504040204" pitchFamily="34" charset="0"/>
              <a:cs typeface="Times New Roman" panose="02020603050405020304" pitchFamily="18" charset="0"/>
            </a:rPr>
            <a:t>(0-1.5 ml) </a:t>
          </a:r>
        </a:p>
      </dsp:txBody>
      <dsp:txXfrm>
        <a:off x="246267" y="62820"/>
        <a:ext cx="1437498" cy="680921"/>
      </dsp:txXfrm>
    </dsp:sp>
    <dsp:sp modelId="{E260AFF2-FA74-47CE-B8E3-2DCEF29C77C2}">
      <dsp:nvSpPr>
        <dsp:cNvPr id="0" name=""/>
        <dsp:cNvSpPr/>
      </dsp:nvSpPr>
      <dsp:spPr>
        <a:xfrm>
          <a:off x="1541544" y="167683"/>
          <a:ext cx="682957" cy="609908"/>
        </a:xfrm>
        <a:prstGeom prst="rect">
          <a:avLst/>
        </a:prstGeom>
        <a:noFill/>
        <a:ln>
          <a:noFill/>
        </a:ln>
        <a:effectLst/>
      </dsp:spPr>
      <dsp:style>
        <a:lnRef idx="0">
          <a:scrgbClr r="0" g="0" b="0"/>
        </a:lnRef>
        <a:fillRef idx="0">
          <a:scrgbClr r="0" g="0" b="0"/>
        </a:fillRef>
        <a:effectRef idx="0">
          <a:scrgbClr r="0" g="0" b="0"/>
        </a:effectRef>
        <a:fontRef idx="minor"/>
      </dsp:style>
    </dsp:sp>
    <dsp:sp modelId="{59B2D156-90A7-451D-ABDA-2BDD49D70853}">
      <dsp:nvSpPr>
        <dsp:cNvPr id="0" name=""/>
        <dsp:cNvSpPr/>
      </dsp:nvSpPr>
      <dsp:spPr>
        <a:xfrm rot="5400000">
          <a:off x="1554915" y="1527927"/>
          <a:ext cx="640404" cy="729077"/>
        </a:xfrm>
        <a:prstGeom prst="bentUpArrow">
          <a:avLst>
            <a:gd name="adj1" fmla="val 32840"/>
            <a:gd name="adj2" fmla="val 25000"/>
            <a:gd name="adj3" fmla="val 35780"/>
          </a:avLst>
        </a:prstGeom>
        <a:solidFill>
          <a:schemeClr val="accent1">
            <a:tint val="50000"/>
            <a:hueOff val="-57755"/>
            <a:satOff val="20280"/>
            <a:lumOff val="6362"/>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D650578-4DA4-48C3-9265-8B1BA2C79BE3}">
      <dsp:nvSpPr>
        <dsp:cNvPr id="0" name=""/>
        <dsp:cNvSpPr/>
      </dsp:nvSpPr>
      <dsp:spPr>
        <a:xfrm>
          <a:off x="1469999" y="873652"/>
          <a:ext cx="1186958" cy="643357"/>
        </a:xfrm>
        <a:prstGeom prst="roundRect">
          <a:avLst>
            <a:gd name="adj" fmla="val 1667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ea typeface="Tahoma" panose="020B0604030504040204" pitchFamily="34" charset="0"/>
              <a:cs typeface="Times New Roman" panose="02020603050405020304" pitchFamily="18" charset="0"/>
            </a:rPr>
            <a:t>heating at 220 C</a:t>
          </a:r>
        </a:p>
      </dsp:txBody>
      <dsp:txXfrm>
        <a:off x="1501411" y="905064"/>
        <a:ext cx="1124134" cy="580533"/>
      </dsp:txXfrm>
    </dsp:sp>
    <dsp:sp modelId="{46E4AA36-5B10-42EA-B0EF-C916F0455FCC}">
      <dsp:nvSpPr>
        <dsp:cNvPr id="0" name=""/>
        <dsp:cNvSpPr/>
      </dsp:nvSpPr>
      <dsp:spPr>
        <a:xfrm>
          <a:off x="2463311" y="889995"/>
          <a:ext cx="784080" cy="609908"/>
        </a:xfrm>
        <a:prstGeom prst="rect">
          <a:avLst/>
        </a:prstGeom>
        <a:noFill/>
        <a:ln>
          <a:noFill/>
        </a:ln>
        <a:effectLst/>
      </dsp:spPr>
      <dsp:style>
        <a:lnRef idx="0">
          <a:scrgbClr r="0" g="0" b="0"/>
        </a:lnRef>
        <a:fillRef idx="0">
          <a:scrgbClr r="0" g="0" b="0"/>
        </a:fillRef>
        <a:effectRef idx="0">
          <a:scrgbClr r="0" g="0" b="0"/>
        </a:effectRef>
        <a:fontRef idx="minor"/>
      </dsp:style>
    </dsp:sp>
    <dsp:sp modelId="{3FFE74CA-1495-48EF-ABB2-C362170A7117}">
      <dsp:nvSpPr>
        <dsp:cNvPr id="0" name=""/>
        <dsp:cNvSpPr/>
      </dsp:nvSpPr>
      <dsp:spPr>
        <a:xfrm rot="5400000">
          <a:off x="2554934" y="2308340"/>
          <a:ext cx="640404" cy="729077"/>
        </a:xfrm>
        <a:prstGeom prst="bentUpArrow">
          <a:avLst>
            <a:gd name="adj1" fmla="val 32840"/>
            <a:gd name="adj2" fmla="val 25000"/>
            <a:gd name="adj3" fmla="val 35780"/>
          </a:avLst>
        </a:prstGeom>
        <a:solidFill>
          <a:schemeClr val="accent1">
            <a:tint val="50000"/>
            <a:hueOff val="-115511"/>
            <a:satOff val="40561"/>
            <a:lumOff val="12724"/>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BF85C77-5304-4F81-8F13-78DD400AAC81}">
      <dsp:nvSpPr>
        <dsp:cNvPr id="0" name=""/>
        <dsp:cNvSpPr/>
      </dsp:nvSpPr>
      <dsp:spPr>
        <a:xfrm>
          <a:off x="2287200" y="1708488"/>
          <a:ext cx="1239977" cy="620085"/>
        </a:xfrm>
        <a:prstGeom prst="roundRect">
          <a:avLst>
            <a:gd name="adj" fmla="val 1667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ea typeface="Tahoma" panose="020B0604030504040204" pitchFamily="34" charset="0"/>
              <a:cs typeface="Times New Roman" panose="02020603050405020304" pitchFamily="18" charset="0"/>
            </a:rPr>
            <a:t>black Residue </a:t>
          </a:r>
        </a:p>
      </dsp:txBody>
      <dsp:txXfrm>
        <a:off x="2317476" y="1738764"/>
        <a:ext cx="1179425" cy="559533"/>
      </dsp:txXfrm>
    </dsp:sp>
    <dsp:sp modelId="{28C53C4C-D4F7-4152-AA84-5CE06BF0F9D8}">
      <dsp:nvSpPr>
        <dsp:cNvPr id="0" name=""/>
        <dsp:cNvSpPr/>
      </dsp:nvSpPr>
      <dsp:spPr>
        <a:xfrm>
          <a:off x="3393899" y="1694219"/>
          <a:ext cx="541987" cy="609908"/>
        </a:xfrm>
        <a:prstGeom prst="rect">
          <a:avLst/>
        </a:prstGeom>
        <a:noFill/>
        <a:ln>
          <a:noFill/>
        </a:ln>
        <a:effectLst/>
      </dsp:spPr>
      <dsp:style>
        <a:lnRef idx="0">
          <a:scrgbClr r="0" g="0" b="0"/>
        </a:lnRef>
        <a:fillRef idx="0">
          <a:scrgbClr r="0" g="0" b="0"/>
        </a:fillRef>
        <a:effectRef idx="0">
          <a:scrgbClr r="0" g="0" b="0"/>
        </a:effectRef>
        <a:fontRef idx="minor"/>
      </dsp:style>
    </dsp:sp>
    <dsp:sp modelId="{961AF714-DE86-46D6-9299-84AF6D42AB59}">
      <dsp:nvSpPr>
        <dsp:cNvPr id="0" name=""/>
        <dsp:cNvSpPr/>
      </dsp:nvSpPr>
      <dsp:spPr>
        <a:xfrm rot="5400000">
          <a:off x="3447486" y="3096382"/>
          <a:ext cx="640404" cy="729077"/>
        </a:xfrm>
        <a:prstGeom prst="bentUpArrow">
          <a:avLst>
            <a:gd name="adj1" fmla="val 32840"/>
            <a:gd name="adj2" fmla="val 25000"/>
            <a:gd name="adj3" fmla="val 35780"/>
          </a:avLst>
        </a:prstGeom>
        <a:solidFill>
          <a:schemeClr val="accent1">
            <a:tint val="50000"/>
            <a:hueOff val="-173266"/>
            <a:satOff val="60841"/>
            <a:lumOff val="19086"/>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72424E6-B156-47B0-B478-F59AFC3F5DE8}">
      <dsp:nvSpPr>
        <dsp:cNvPr id="0" name=""/>
        <dsp:cNvSpPr/>
      </dsp:nvSpPr>
      <dsp:spPr>
        <a:xfrm>
          <a:off x="3277818" y="2446115"/>
          <a:ext cx="1078063" cy="635343"/>
        </a:xfrm>
        <a:prstGeom prst="roundRect">
          <a:avLst>
            <a:gd name="adj" fmla="val 1667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ea typeface="Tahoma" panose="020B0604030504040204" pitchFamily="34" charset="0"/>
              <a:cs typeface="Times New Roman" panose="02020603050405020304" pitchFamily="18" charset="0"/>
            </a:rPr>
            <a:t>CNDs </a:t>
          </a:r>
        </a:p>
        <a:p>
          <a:pPr marL="0" lvl="0" indent="0" algn="ctr" defTabSz="533400">
            <a:lnSpc>
              <a:spcPct val="90000"/>
            </a:lnSpc>
            <a:spcBef>
              <a:spcPct val="0"/>
            </a:spcBef>
            <a:spcAft>
              <a:spcPct val="35000"/>
            </a:spcAft>
            <a:buNone/>
          </a:pPr>
          <a:r>
            <a:rPr lang="en-US" sz="1200" kern="1200">
              <a:latin typeface="Times New Roman" panose="02020603050405020304" pitchFamily="18" charset="0"/>
              <a:ea typeface="Tahoma" panose="020B0604030504040204" pitchFamily="34" charset="0"/>
              <a:cs typeface="Times New Roman" panose="02020603050405020304" pitchFamily="18" charset="0"/>
            </a:rPr>
            <a:t>solution  </a:t>
          </a:r>
        </a:p>
      </dsp:txBody>
      <dsp:txXfrm>
        <a:off x="3308838" y="2477135"/>
        <a:ext cx="1016023" cy="573303"/>
      </dsp:txXfrm>
    </dsp:sp>
    <dsp:sp modelId="{19CF19B7-1FE8-410D-8870-691BD3C41350}">
      <dsp:nvSpPr>
        <dsp:cNvPr id="0" name=""/>
        <dsp:cNvSpPr/>
      </dsp:nvSpPr>
      <dsp:spPr>
        <a:xfrm>
          <a:off x="4175806" y="2488605"/>
          <a:ext cx="556140" cy="609908"/>
        </a:xfrm>
        <a:prstGeom prst="rect">
          <a:avLst/>
        </a:prstGeom>
        <a:noFill/>
        <a:ln>
          <a:noFill/>
        </a:ln>
        <a:effectLst/>
      </dsp:spPr>
      <dsp:style>
        <a:lnRef idx="0">
          <a:scrgbClr r="0" g="0" b="0"/>
        </a:lnRef>
        <a:fillRef idx="0">
          <a:scrgbClr r="0" g="0" b="0"/>
        </a:fillRef>
        <a:effectRef idx="0">
          <a:scrgbClr r="0" g="0" b="0"/>
        </a:effectRef>
        <a:fontRef idx="minor"/>
      </dsp:style>
    </dsp:sp>
    <dsp:sp modelId="{35C96C3F-7780-47CB-8811-CFFD13BDF7BC}">
      <dsp:nvSpPr>
        <dsp:cNvPr id="0" name=""/>
        <dsp:cNvSpPr/>
      </dsp:nvSpPr>
      <dsp:spPr>
        <a:xfrm>
          <a:off x="4151552" y="3250789"/>
          <a:ext cx="1078063" cy="677737"/>
        </a:xfrm>
        <a:prstGeom prst="roundRect">
          <a:avLst>
            <a:gd name="adj" fmla="val 1667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a:latin typeface="Times New Roman" panose="02020603050405020304" pitchFamily="18" charset="0"/>
              <a:ea typeface="Tahoma" panose="020B0604030504040204" pitchFamily="34" charset="0"/>
              <a:cs typeface="Times New Roman" panose="02020603050405020304" pitchFamily="18" charset="0"/>
            </a:rPr>
            <a:t>cenrifuge and filter </a:t>
          </a:r>
        </a:p>
      </dsp:txBody>
      <dsp:txXfrm>
        <a:off x="4184642" y="3283879"/>
        <a:ext cx="1011883" cy="61155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63da1a438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63da1a438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g63e8071fd6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9" name="Google Shape;729;g63e8071fd6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70c12e5f0d_1_4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70c12e5f0d_1_4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6320de4b7d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6320de4b7d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6320de4b7d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6320de4b7d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63da1a4385_0_16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63da1a4385_0_16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6320de4b7d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6320de4b7d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6320de4b7d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6320de4b7d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63da1a4385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63da1a4385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6320de4b7d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6320de4b7d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63e8071fd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63e8071fd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6320de4b7d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6320de4b7d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63e8071fd6_2_9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63e8071fd6_2_9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481725" y="1331450"/>
            <a:ext cx="4180500" cy="17451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5200"/>
              <a:buNone/>
              <a:defRPr sz="6000"/>
            </a:lvl1pPr>
            <a:lvl2pPr lvl="1" algn="ctr">
              <a:spcBef>
                <a:spcPts val="0"/>
              </a:spcBef>
              <a:spcAft>
                <a:spcPts val="0"/>
              </a:spcAft>
              <a:buClr>
                <a:schemeClr val="lt2"/>
              </a:buClr>
              <a:buSzPts val="5200"/>
              <a:buNone/>
              <a:defRPr sz="5200">
                <a:solidFill>
                  <a:schemeClr val="lt2"/>
                </a:solidFill>
              </a:defRPr>
            </a:lvl2pPr>
            <a:lvl3pPr lvl="2" algn="ctr">
              <a:spcBef>
                <a:spcPts val="0"/>
              </a:spcBef>
              <a:spcAft>
                <a:spcPts val="0"/>
              </a:spcAft>
              <a:buClr>
                <a:schemeClr val="lt2"/>
              </a:buClr>
              <a:buSzPts val="5200"/>
              <a:buNone/>
              <a:defRPr sz="5200">
                <a:solidFill>
                  <a:schemeClr val="lt2"/>
                </a:solidFill>
              </a:defRPr>
            </a:lvl3pPr>
            <a:lvl4pPr lvl="3" algn="ctr">
              <a:spcBef>
                <a:spcPts val="0"/>
              </a:spcBef>
              <a:spcAft>
                <a:spcPts val="0"/>
              </a:spcAft>
              <a:buClr>
                <a:schemeClr val="lt2"/>
              </a:buClr>
              <a:buSzPts val="5200"/>
              <a:buNone/>
              <a:defRPr sz="5200">
                <a:solidFill>
                  <a:schemeClr val="lt2"/>
                </a:solidFill>
              </a:defRPr>
            </a:lvl4pPr>
            <a:lvl5pPr lvl="4" algn="ctr">
              <a:spcBef>
                <a:spcPts val="0"/>
              </a:spcBef>
              <a:spcAft>
                <a:spcPts val="0"/>
              </a:spcAft>
              <a:buClr>
                <a:schemeClr val="lt2"/>
              </a:buClr>
              <a:buSzPts val="5200"/>
              <a:buNone/>
              <a:defRPr sz="5200">
                <a:solidFill>
                  <a:schemeClr val="lt2"/>
                </a:solidFill>
              </a:defRPr>
            </a:lvl5pPr>
            <a:lvl6pPr lvl="5" algn="ctr">
              <a:spcBef>
                <a:spcPts val="0"/>
              </a:spcBef>
              <a:spcAft>
                <a:spcPts val="0"/>
              </a:spcAft>
              <a:buClr>
                <a:schemeClr val="lt2"/>
              </a:buClr>
              <a:buSzPts val="5200"/>
              <a:buNone/>
              <a:defRPr sz="5200">
                <a:solidFill>
                  <a:schemeClr val="lt2"/>
                </a:solidFill>
              </a:defRPr>
            </a:lvl6pPr>
            <a:lvl7pPr lvl="6" algn="ctr">
              <a:spcBef>
                <a:spcPts val="0"/>
              </a:spcBef>
              <a:spcAft>
                <a:spcPts val="0"/>
              </a:spcAft>
              <a:buClr>
                <a:schemeClr val="lt2"/>
              </a:buClr>
              <a:buSzPts val="5200"/>
              <a:buNone/>
              <a:defRPr sz="5200">
                <a:solidFill>
                  <a:schemeClr val="lt2"/>
                </a:solidFill>
              </a:defRPr>
            </a:lvl7pPr>
            <a:lvl8pPr lvl="7" algn="ctr">
              <a:spcBef>
                <a:spcPts val="0"/>
              </a:spcBef>
              <a:spcAft>
                <a:spcPts val="0"/>
              </a:spcAft>
              <a:buClr>
                <a:schemeClr val="lt2"/>
              </a:buClr>
              <a:buSzPts val="5200"/>
              <a:buNone/>
              <a:defRPr sz="5200">
                <a:solidFill>
                  <a:schemeClr val="lt2"/>
                </a:solidFill>
              </a:defRPr>
            </a:lvl8pPr>
            <a:lvl9pPr lvl="8" algn="ctr">
              <a:spcBef>
                <a:spcPts val="0"/>
              </a:spcBef>
              <a:spcAft>
                <a:spcPts val="0"/>
              </a:spcAft>
              <a:buClr>
                <a:schemeClr val="lt2"/>
              </a:buClr>
              <a:buSzPts val="5200"/>
              <a:buNone/>
              <a:defRPr sz="5200">
                <a:solidFill>
                  <a:schemeClr val="lt2"/>
                </a:solidFill>
              </a:defRPr>
            </a:lvl9pPr>
          </a:lstStyle>
          <a:p>
            <a:endParaRPr/>
          </a:p>
        </p:txBody>
      </p:sp>
      <p:sp>
        <p:nvSpPr>
          <p:cNvPr id="10" name="Google Shape;10;p2"/>
          <p:cNvSpPr txBox="1">
            <a:spLocks noGrp="1"/>
          </p:cNvSpPr>
          <p:nvPr>
            <p:ph type="subTitle" idx="1"/>
          </p:nvPr>
        </p:nvSpPr>
        <p:spPr>
          <a:xfrm>
            <a:off x="3335000" y="3257551"/>
            <a:ext cx="2473800" cy="477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4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p:cSld name="CUSTOM_1_1">
    <p:bg>
      <p:bgPr>
        <a:blipFill>
          <a:blip r:embed="rId2">
            <a:alphaModFix/>
          </a:blip>
          <a:stretch>
            <a:fillRect/>
          </a:stretch>
        </a:blipFill>
        <a:effectLst/>
      </p:bgPr>
    </p:bg>
    <p:spTree>
      <p:nvGrpSpPr>
        <p:cNvPr id="1" name="Shape 64"/>
        <p:cNvGrpSpPr/>
        <p:nvPr/>
      </p:nvGrpSpPr>
      <p:grpSpPr>
        <a:xfrm>
          <a:off x="0" y="0"/>
          <a:ext cx="0" cy="0"/>
          <a:chOff x="0" y="0"/>
          <a:chExt cx="0" cy="0"/>
        </a:xfrm>
      </p:grpSpPr>
      <p:sp>
        <p:nvSpPr>
          <p:cNvPr id="65" name="Google Shape;65;p14"/>
          <p:cNvSpPr txBox="1">
            <a:spLocks noGrp="1"/>
          </p:cNvSpPr>
          <p:nvPr>
            <p:ph type="ctrTitle"/>
          </p:nvPr>
        </p:nvSpPr>
        <p:spPr>
          <a:xfrm flipH="1">
            <a:off x="5126168" y="3534082"/>
            <a:ext cx="18693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66" name="Google Shape;66;p14"/>
          <p:cNvSpPr txBox="1">
            <a:spLocks noGrp="1"/>
          </p:cNvSpPr>
          <p:nvPr>
            <p:ph type="subTitle" idx="1"/>
          </p:nvPr>
        </p:nvSpPr>
        <p:spPr>
          <a:xfrm flipH="1">
            <a:off x="5126168" y="2966850"/>
            <a:ext cx="1869300" cy="64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67" name="Google Shape;67;p14"/>
          <p:cNvSpPr txBox="1">
            <a:spLocks noGrp="1"/>
          </p:cNvSpPr>
          <p:nvPr>
            <p:ph type="ctrTitle" idx="2"/>
          </p:nvPr>
        </p:nvSpPr>
        <p:spPr>
          <a:xfrm flipH="1">
            <a:off x="5150318" y="2085436"/>
            <a:ext cx="1821000" cy="459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68" name="Google Shape;68;p14"/>
          <p:cNvSpPr txBox="1">
            <a:spLocks noGrp="1"/>
          </p:cNvSpPr>
          <p:nvPr>
            <p:ph type="subTitle" idx="3"/>
          </p:nvPr>
        </p:nvSpPr>
        <p:spPr>
          <a:xfrm flipH="1">
            <a:off x="5126168" y="1517150"/>
            <a:ext cx="1869300" cy="64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69" name="Google Shape;69;p14"/>
          <p:cNvSpPr txBox="1">
            <a:spLocks noGrp="1"/>
          </p:cNvSpPr>
          <p:nvPr>
            <p:ph type="ctrTitle" idx="4"/>
          </p:nvPr>
        </p:nvSpPr>
        <p:spPr>
          <a:xfrm flipH="1">
            <a:off x="2241967" y="2088936"/>
            <a:ext cx="1793700" cy="459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70" name="Google Shape;70;p14"/>
          <p:cNvSpPr txBox="1">
            <a:spLocks noGrp="1"/>
          </p:cNvSpPr>
          <p:nvPr>
            <p:ph type="subTitle" idx="5"/>
          </p:nvPr>
        </p:nvSpPr>
        <p:spPr>
          <a:xfrm flipH="1">
            <a:off x="2204167" y="1517160"/>
            <a:ext cx="1869300" cy="64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71" name="Google Shape;71;p14"/>
          <p:cNvSpPr txBox="1">
            <a:spLocks noGrp="1"/>
          </p:cNvSpPr>
          <p:nvPr>
            <p:ph type="ctrTitle" idx="6"/>
          </p:nvPr>
        </p:nvSpPr>
        <p:spPr>
          <a:xfrm flipH="1">
            <a:off x="2204167" y="3534082"/>
            <a:ext cx="18693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72" name="Google Shape;72;p14"/>
          <p:cNvSpPr txBox="1">
            <a:spLocks noGrp="1"/>
          </p:cNvSpPr>
          <p:nvPr>
            <p:ph type="subTitle" idx="7"/>
          </p:nvPr>
        </p:nvSpPr>
        <p:spPr>
          <a:xfrm flipH="1">
            <a:off x="2204167" y="2966850"/>
            <a:ext cx="1869300" cy="640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73" name="Google Shape;73;p14"/>
          <p:cNvSpPr txBox="1">
            <a:spLocks noGrp="1"/>
          </p:cNvSpPr>
          <p:nvPr>
            <p:ph type="title" idx="8"/>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p:cSld name="CUSTOM_3">
    <p:bg>
      <p:bgPr>
        <a:blipFill>
          <a:blip r:embed="rId2">
            <a:alphaModFix/>
          </a:blip>
          <a:stretch>
            <a:fillRect/>
          </a:stretch>
        </a:blipFill>
        <a:effectLst/>
      </p:bgPr>
    </p:bg>
    <p:spTree>
      <p:nvGrpSpPr>
        <p:cNvPr id="1" name="Shape 82"/>
        <p:cNvGrpSpPr/>
        <p:nvPr/>
      </p:nvGrpSpPr>
      <p:grpSpPr>
        <a:xfrm>
          <a:off x="0" y="0"/>
          <a:ext cx="0" cy="0"/>
          <a:chOff x="0" y="0"/>
          <a:chExt cx="0" cy="0"/>
        </a:xfrm>
      </p:grpSpPr>
      <p:sp>
        <p:nvSpPr>
          <p:cNvPr id="83" name="Google Shape;83;p16"/>
          <p:cNvSpPr txBox="1">
            <a:spLocks noGrp="1"/>
          </p:cNvSpPr>
          <p:nvPr>
            <p:ph type="ctrTitle"/>
          </p:nvPr>
        </p:nvSpPr>
        <p:spPr>
          <a:xfrm flipH="1">
            <a:off x="2543653" y="1245955"/>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84" name="Google Shape;84;p16"/>
          <p:cNvSpPr txBox="1">
            <a:spLocks noGrp="1"/>
          </p:cNvSpPr>
          <p:nvPr>
            <p:ph type="subTitle" idx="1"/>
          </p:nvPr>
        </p:nvSpPr>
        <p:spPr>
          <a:xfrm flipH="1">
            <a:off x="2266603" y="1627785"/>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5" name="Google Shape;85;p16"/>
          <p:cNvSpPr txBox="1">
            <a:spLocks noGrp="1"/>
          </p:cNvSpPr>
          <p:nvPr>
            <p:ph type="ctrTitle" idx="2"/>
          </p:nvPr>
        </p:nvSpPr>
        <p:spPr>
          <a:xfrm flipH="1">
            <a:off x="2543653" y="3575283"/>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86" name="Google Shape;86;p16"/>
          <p:cNvSpPr txBox="1">
            <a:spLocks noGrp="1"/>
          </p:cNvSpPr>
          <p:nvPr>
            <p:ph type="subTitle" idx="3"/>
          </p:nvPr>
        </p:nvSpPr>
        <p:spPr>
          <a:xfrm flipH="1">
            <a:off x="2266608" y="3958300"/>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7" name="Google Shape;87;p16"/>
          <p:cNvSpPr txBox="1">
            <a:spLocks noGrp="1"/>
          </p:cNvSpPr>
          <p:nvPr>
            <p:ph type="ctrTitle" idx="4"/>
          </p:nvPr>
        </p:nvSpPr>
        <p:spPr>
          <a:xfrm flipH="1">
            <a:off x="2543653" y="2410347"/>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88" name="Google Shape;88;p16"/>
          <p:cNvSpPr txBox="1">
            <a:spLocks noGrp="1"/>
          </p:cNvSpPr>
          <p:nvPr>
            <p:ph type="subTitle" idx="5"/>
          </p:nvPr>
        </p:nvSpPr>
        <p:spPr>
          <a:xfrm flipH="1">
            <a:off x="2266608" y="2792175"/>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9" name="Google Shape;89;p16"/>
          <p:cNvSpPr txBox="1">
            <a:spLocks noGrp="1"/>
          </p:cNvSpPr>
          <p:nvPr>
            <p:ph type="ctrTitle" idx="6"/>
          </p:nvPr>
        </p:nvSpPr>
        <p:spPr>
          <a:xfrm flipH="1">
            <a:off x="5039747" y="2410346"/>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90" name="Google Shape;90;p16"/>
          <p:cNvSpPr txBox="1">
            <a:spLocks noGrp="1"/>
          </p:cNvSpPr>
          <p:nvPr>
            <p:ph type="subTitle" idx="7"/>
          </p:nvPr>
        </p:nvSpPr>
        <p:spPr>
          <a:xfrm flipH="1">
            <a:off x="4762697" y="2793356"/>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91" name="Google Shape;91;p16"/>
          <p:cNvSpPr txBox="1">
            <a:spLocks noGrp="1"/>
          </p:cNvSpPr>
          <p:nvPr>
            <p:ph type="ctrTitle" idx="8"/>
          </p:nvPr>
        </p:nvSpPr>
        <p:spPr>
          <a:xfrm flipH="1">
            <a:off x="5039747" y="3575283"/>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92" name="Google Shape;92;p16"/>
          <p:cNvSpPr txBox="1">
            <a:spLocks noGrp="1"/>
          </p:cNvSpPr>
          <p:nvPr>
            <p:ph type="subTitle" idx="9"/>
          </p:nvPr>
        </p:nvSpPr>
        <p:spPr>
          <a:xfrm flipH="1">
            <a:off x="4762697" y="3958293"/>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93" name="Google Shape;93;p16"/>
          <p:cNvSpPr txBox="1">
            <a:spLocks noGrp="1"/>
          </p:cNvSpPr>
          <p:nvPr>
            <p:ph type="ctrTitle" idx="13"/>
          </p:nvPr>
        </p:nvSpPr>
        <p:spPr>
          <a:xfrm flipH="1">
            <a:off x="5039747" y="1245955"/>
            <a:ext cx="15606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solidFill>
                  <a:schemeClr val="accent1"/>
                </a:solidFill>
              </a:defRPr>
            </a:lvl1pPr>
            <a:lvl2pPr lvl="1" algn="ctr" rtl="0">
              <a:spcBef>
                <a:spcPts val="0"/>
              </a:spcBef>
              <a:spcAft>
                <a:spcPts val="0"/>
              </a:spcAft>
              <a:buClr>
                <a:srgbClr val="434343"/>
              </a:buClr>
              <a:buSzPts val="1400"/>
              <a:buNone/>
              <a:defRPr sz="1400">
                <a:solidFill>
                  <a:srgbClr val="434343"/>
                </a:solidFill>
              </a:defRPr>
            </a:lvl2pPr>
            <a:lvl3pPr lvl="2" algn="ctr" rtl="0">
              <a:spcBef>
                <a:spcPts val="0"/>
              </a:spcBef>
              <a:spcAft>
                <a:spcPts val="0"/>
              </a:spcAft>
              <a:buClr>
                <a:srgbClr val="434343"/>
              </a:buClr>
              <a:buSzPts val="1400"/>
              <a:buNone/>
              <a:defRPr sz="1400">
                <a:solidFill>
                  <a:srgbClr val="434343"/>
                </a:solidFill>
              </a:defRPr>
            </a:lvl3pPr>
            <a:lvl4pPr lvl="3" algn="ctr" rtl="0">
              <a:spcBef>
                <a:spcPts val="0"/>
              </a:spcBef>
              <a:spcAft>
                <a:spcPts val="0"/>
              </a:spcAft>
              <a:buClr>
                <a:srgbClr val="434343"/>
              </a:buClr>
              <a:buSzPts val="1400"/>
              <a:buNone/>
              <a:defRPr sz="1400">
                <a:solidFill>
                  <a:srgbClr val="434343"/>
                </a:solidFill>
              </a:defRPr>
            </a:lvl4pPr>
            <a:lvl5pPr lvl="4" algn="ctr" rtl="0">
              <a:spcBef>
                <a:spcPts val="0"/>
              </a:spcBef>
              <a:spcAft>
                <a:spcPts val="0"/>
              </a:spcAft>
              <a:buClr>
                <a:srgbClr val="434343"/>
              </a:buClr>
              <a:buSzPts val="1400"/>
              <a:buNone/>
              <a:defRPr sz="1400">
                <a:solidFill>
                  <a:srgbClr val="434343"/>
                </a:solidFill>
              </a:defRPr>
            </a:lvl5pPr>
            <a:lvl6pPr lvl="5" algn="ctr" rtl="0">
              <a:spcBef>
                <a:spcPts val="0"/>
              </a:spcBef>
              <a:spcAft>
                <a:spcPts val="0"/>
              </a:spcAft>
              <a:buClr>
                <a:srgbClr val="434343"/>
              </a:buClr>
              <a:buSzPts val="1400"/>
              <a:buNone/>
              <a:defRPr sz="1400">
                <a:solidFill>
                  <a:srgbClr val="434343"/>
                </a:solidFill>
              </a:defRPr>
            </a:lvl6pPr>
            <a:lvl7pPr lvl="6" algn="ctr" rtl="0">
              <a:spcBef>
                <a:spcPts val="0"/>
              </a:spcBef>
              <a:spcAft>
                <a:spcPts val="0"/>
              </a:spcAft>
              <a:buClr>
                <a:srgbClr val="434343"/>
              </a:buClr>
              <a:buSzPts val="1400"/>
              <a:buNone/>
              <a:defRPr sz="1400">
                <a:solidFill>
                  <a:srgbClr val="434343"/>
                </a:solidFill>
              </a:defRPr>
            </a:lvl7pPr>
            <a:lvl8pPr lvl="7" algn="ctr" rtl="0">
              <a:spcBef>
                <a:spcPts val="0"/>
              </a:spcBef>
              <a:spcAft>
                <a:spcPts val="0"/>
              </a:spcAft>
              <a:buClr>
                <a:srgbClr val="434343"/>
              </a:buClr>
              <a:buSzPts val="1400"/>
              <a:buNone/>
              <a:defRPr sz="1400">
                <a:solidFill>
                  <a:srgbClr val="434343"/>
                </a:solidFill>
              </a:defRPr>
            </a:lvl8pPr>
            <a:lvl9pPr lvl="8" algn="ctr" rtl="0">
              <a:spcBef>
                <a:spcPts val="0"/>
              </a:spcBef>
              <a:spcAft>
                <a:spcPts val="0"/>
              </a:spcAft>
              <a:buClr>
                <a:srgbClr val="434343"/>
              </a:buClr>
              <a:buSzPts val="1400"/>
              <a:buNone/>
              <a:defRPr sz="1400">
                <a:solidFill>
                  <a:srgbClr val="434343"/>
                </a:solidFill>
              </a:defRPr>
            </a:lvl9pPr>
          </a:lstStyle>
          <a:p>
            <a:endParaRPr/>
          </a:p>
        </p:txBody>
      </p:sp>
      <p:sp>
        <p:nvSpPr>
          <p:cNvPr id="94" name="Google Shape;94;p16"/>
          <p:cNvSpPr txBox="1">
            <a:spLocks noGrp="1"/>
          </p:cNvSpPr>
          <p:nvPr>
            <p:ph type="subTitle" idx="14"/>
          </p:nvPr>
        </p:nvSpPr>
        <p:spPr>
          <a:xfrm flipH="1">
            <a:off x="4762697" y="1627785"/>
            <a:ext cx="21147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95" name="Google Shape;95;p16"/>
          <p:cNvSpPr txBox="1">
            <a:spLocks noGrp="1"/>
          </p:cNvSpPr>
          <p:nvPr>
            <p:ph type="title" idx="15"/>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Header 2">
  <p:cSld name="CUSTOM_6">
    <p:bg>
      <p:bgPr>
        <a:blipFill>
          <a:blip r:embed="rId2">
            <a:alphaModFix/>
          </a:blip>
          <a:stretch>
            <a:fillRect/>
          </a:stretch>
        </a:blipFill>
        <a:effectLst/>
      </p:bgPr>
    </p:bg>
    <p:spTree>
      <p:nvGrpSpPr>
        <p:cNvPr id="1" name="Shape 96"/>
        <p:cNvGrpSpPr/>
        <p:nvPr/>
      </p:nvGrpSpPr>
      <p:grpSpPr>
        <a:xfrm>
          <a:off x="0" y="0"/>
          <a:ext cx="0" cy="0"/>
          <a:chOff x="0" y="0"/>
          <a:chExt cx="0" cy="0"/>
        </a:xfrm>
      </p:grpSpPr>
      <p:sp>
        <p:nvSpPr>
          <p:cNvPr id="97" name="Google Shape;97;p17"/>
          <p:cNvSpPr txBox="1">
            <a:spLocks noGrp="1"/>
          </p:cNvSpPr>
          <p:nvPr>
            <p:ph type="ctrTitle"/>
          </p:nvPr>
        </p:nvSpPr>
        <p:spPr>
          <a:xfrm flipH="1">
            <a:off x="612075" y="1881706"/>
            <a:ext cx="4182900" cy="1123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6000">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a:endParaRPr/>
          </a:p>
        </p:txBody>
      </p:sp>
      <p:sp>
        <p:nvSpPr>
          <p:cNvPr id="98" name="Google Shape;98;p17"/>
          <p:cNvSpPr txBox="1">
            <a:spLocks noGrp="1"/>
          </p:cNvSpPr>
          <p:nvPr>
            <p:ph type="subTitle" idx="1"/>
          </p:nvPr>
        </p:nvSpPr>
        <p:spPr>
          <a:xfrm flipH="1">
            <a:off x="612075" y="2837144"/>
            <a:ext cx="25599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99" name="Google Shape;99;p17"/>
          <p:cNvSpPr txBox="1">
            <a:spLocks noGrp="1"/>
          </p:cNvSpPr>
          <p:nvPr>
            <p:ph type="title" idx="2" hasCustomPrompt="1"/>
          </p:nvPr>
        </p:nvSpPr>
        <p:spPr>
          <a:xfrm flipH="1">
            <a:off x="4880701" y="2478400"/>
            <a:ext cx="13119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7200">
                <a:solidFill>
                  <a:schemeClr val="lt1"/>
                </a:solidFill>
              </a:defRPr>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Header 3">
  <p:cSld name="CUSTOM_6_1">
    <p:bg>
      <p:bgPr>
        <a:blipFill>
          <a:blip r:embed="rId2">
            <a:alphaModFix/>
          </a:blip>
          <a:stretch>
            <a:fillRect/>
          </a:stretch>
        </a:blipFill>
        <a:effectLst/>
      </p:bgPr>
    </p:bg>
    <p:spTree>
      <p:nvGrpSpPr>
        <p:cNvPr id="1" name="Shape 100"/>
        <p:cNvGrpSpPr/>
        <p:nvPr/>
      </p:nvGrpSpPr>
      <p:grpSpPr>
        <a:xfrm>
          <a:off x="0" y="0"/>
          <a:ext cx="0" cy="0"/>
          <a:chOff x="0" y="0"/>
          <a:chExt cx="0" cy="0"/>
        </a:xfrm>
      </p:grpSpPr>
      <p:sp>
        <p:nvSpPr>
          <p:cNvPr id="101" name="Google Shape;101;p18"/>
          <p:cNvSpPr txBox="1">
            <a:spLocks noGrp="1"/>
          </p:cNvSpPr>
          <p:nvPr>
            <p:ph type="ctrTitle"/>
          </p:nvPr>
        </p:nvSpPr>
        <p:spPr>
          <a:xfrm>
            <a:off x="619650" y="2247705"/>
            <a:ext cx="2559900" cy="7575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6000">
                <a:solidFill>
                  <a:schemeClr val="accen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02" name="Google Shape;102;p18"/>
          <p:cNvSpPr txBox="1">
            <a:spLocks noGrp="1"/>
          </p:cNvSpPr>
          <p:nvPr>
            <p:ph type="subTitle" idx="1"/>
          </p:nvPr>
        </p:nvSpPr>
        <p:spPr>
          <a:xfrm>
            <a:off x="619650" y="2837337"/>
            <a:ext cx="25599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03" name="Google Shape;103;p18"/>
          <p:cNvSpPr txBox="1">
            <a:spLocks noGrp="1"/>
          </p:cNvSpPr>
          <p:nvPr>
            <p:ph type="title" idx="2" hasCustomPrompt="1"/>
          </p:nvPr>
        </p:nvSpPr>
        <p:spPr>
          <a:xfrm>
            <a:off x="4145650" y="2884438"/>
            <a:ext cx="22407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7200">
                <a:solidFill>
                  <a:schemeClr val="lt1"/>
                </a:solidFill>
              </a:defRPr>
            </a:lvl1pPr>
            <a:lvl2pPr lvl="1"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eader 5">
  <p:cSld name="CUSTOM_6_1_1">
    <p:bg>
      <p:bgPr>
        <a:blipFill>
          <a:blip r:embed="rId2">
            <a:alphaModFix/>
          </a:blip>
          <a:stretch>
            <a:fillRect/>
          </a:stretch>
        </a:blipFill>
        <a:effectLst/>
      </p:bgPr>
    </p:bg>
    <p:spTree>
      <p:nvGrpSpPr>
        <p:cNvPr id="1" name="Shape 104"/>
        <p:cNvGrpSpPr/>
        <p:nvPr/>
      </p:nvGrpSpPr>
      <p:grpSpPr>
        <a:xfrm>
          <a:off x="0" y="0"/>
          <a:ext cx="0" cy="0"/>
          <a:chOff x="0" y="0"/>
          <a:chExt cx="0" cy="0"/>
        </a:xfrm>
      </p:grpSpPr>
      <p:sp>
        <p:nvSpPr>
          <p:cNvPr id="105" name="Google Shape;105;p19"/>
          <p:cNvSpPr txBox="1">
            <a:spLocks noGrp="1"/>
          </p:cNvSpPr>
          <p:nvPr>
            <p:ph type="ctrTitle"/>
          </p:nvPr>
        </p:nvSpPr>
        <p:spPr>
          <a:xfrm flipH="1">
            <a:off x="2726850" y="2897239"/>
            <a:ext cx="3690300" cy="453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6000">
                <a:solidFill>
                  <a:schemeClr val="accent1"/>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6" name="Google Shape;106;p19"/>
          <p:cNvSpPr txBox="1">
            <a:spLocks noGrp="1"/>
          </p:cNvSpPr>
          <p:nvPr>
            <p:ph type="subTitle" idx="1"/>
          </p:nvPr>
        </p:nvSpPr>
        <p:spPr>
          <a:xfrm flipH="1">
            <a:off x="3292050" y="3488360"/>
            <a:ext cx="25599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07" name="Google Shape;107;p19"/>
          <p:cNvSpPr txBox="1">
            <a:spLocks noGrp="1"/>
          </p:cNvSpPr>
          <p:nvPr>
            <p:ph type="title" idx="2" hasCustomPrompt="1"/>
          </p:nvPr>
        </p:nvSpPr>
        <p:spPr>
          <a:xfrm flipH="1">
            <a:off x="3451650" y="1351346"/>
            <a:ext cx="22407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7200">
                <a:solidFill>
                  <a:schemeClr val="lt1"/>
                </a:solidFill>
              </a:defRPr>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eader 4">
  <p:cSld name="CUSTOM_6_1_1_1">
    <p:bg>
      <p:bgPr>
        <a:blipFill>
          <a:blip r:embed="rId2">
            <a:alphaModFix/>
          </a:blip>
          <a:stretch>
            <a:fillRect/>
          </a:stretch>
        </a:blipFill>
        <a:effectLst/>
      </p:bgPr>
    </p:bg>
    <p:spTree>
      <p:nvGrpSpPr>
        <p:cNvPr id="1" name="Shape 108"/>
        <p:cNvGrpSpPr/>
        <p:nvPr/>
      </p:nvGrpSpPr>
      <p:grpSpPr>
        <a:xfrm>
          <a:off x="0" y="0"/>
          <a:ext cx="0" cy="0"/>
          <a:chOff x="0" y="0"/>
          <a:chExt cx="0" cy="0"/>
        </a:xfrm>
      </p:grpSpPr>
      <p:sp>
        <p:nvSpPr>
          <p:cNvPr id="109" name="Google Shape;109;p20"/>
          <p:cNvSpPr txBox="1">
            <a:spLocks noGrp="1"/>
          </p:cNvSpPr>
          <p:nvPr>
            <p:ph type="ctrTitle"/>
          </p:nvPr>
        </p:nvSpPr>
        <p:spPr>
          <a:xfrm flipH="1">
            <a:off x="4847211" y="2553180"/>
            <a:ext cx="3690300" cy="453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6000">
                <a:solidFill>
                  <a:schemeClr val="accent1"/>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0" name="Google Shape;110;p20"/>
          <p:cNvSpPr txBox="1">
            <a:spLocks noGrp="1"/>
          </p:cNvSpPr>
          <p:nvPr>
            <p:ph type="subTitle" idx="1"/>
          </p:nvPr>
        </p:nvSpPr>
        <p:spPr>
          <a:xfrm flipH="1">
            <a:off x="5977611" y="2837721"/>
            <a:ext cx="25599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11" name="Google Shape;111;p20"/>
          <p:cNvSpPr txBox="1">
            <a:spLocks noGrp="1"/>
          </p:cNvSpPr>
          <p:nvPr>
            <p:ph type="title" idx="2" hasCustomPrompt="1"/>
          </p:nvPr>
        </p:nvSpPr>
        <p:spPr>
          <a:xfrm flipH="1">
            <a:off x="2133750" y="2079350"/>
            <a:ext cx="20001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7200">
                <a:solidFill>
                  <a:schemeClr val="lt1"/>
                </a:solidFill>
              </a:defRPr>
            </a:lvl1pPr>
            <a:lvl2pPr lvl="1"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11">
    <p:bg>
      <p:bgPr>
        <a:blipFill>
          <a:blip r:embed="rId2">
            <a:alphaModFix/>
          </a:blip>
          <a:stretch>
            <a:fillRect/>
          </a:stretch>
        </a:blipFill>
        <a:effectLst/>
      </p:bgPr>
    </p:bg>
    <p:spTree>
      <p:nvGrpSpPr>
        <p:cNvPr id="1" name="Shape 11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4007825" y="1945343"/>
            <a:ext cx="4535700" cy="8229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6000">
                <a:solidFill>
                  <a:schemeClr val="accent1"/>
                </a:solidFill>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13" name="Google Shape;13;p3"/>
          <p:cNvSpPr txBox="1">
            <a:spLocks noGrp="1"/>
          </p:cNvSpPr>
          <p:nvPr>
            <p:ph type="subTitle" idx="1"/>
          </p:nvPr>
        </p:nvSpPr>
        <p:spPr>
          <a:xfrm>
            <a:off x="5621050" y="2620363"/>
            <a:ext cx="29223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2595072" y="2093275"/>
            <a:ext cx="10530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2"/>
              </a:buClr>
              <a:buSzPts val="5500"/>
              <a:buNone/>
              <a:defRPr sz="7200">
                <a:solidFill>
                  <a:schemeClr val="lt1"/>
                </a:solidFill>
              </a:defRPr>
            </a:lvl1pPr>
            <a:lvl2pPr lvl="1"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body" idx="1"/>
          </p:nvPr>
        </p:nvSpPr>
        <p:spPr>
          <a:xfrm>
            <a:off x="712480" y="1297750"/>
            <a:ext cx="3128100" cy="2908800"/>
          </a:xfrm>
          <a:prstGeom prst="rect">
            <a:avLst/>
          </a:prstGeom>
        </p:spPr>
        <p:txBody>
          <a:bodyPr spcFirstLastPara="1" wrap="square" lIns="91425" tIns="91425" rIns="91425" bIns="91425" anchor="b" anchorCtr="0">
            <a:noAutofit/>
          </a:bodyPr>
          <a:lstStyle>
            <a:lvl1pPr marL="457200" lvl="0" indent="-330200">
              <a:lnSpc>
                <a:spcPct val="100000"/>
              </a:lnSpc>
              <a:spcBef>
                <a:spcPts val="0"/>
              </a:spcBef>
              <a:spcAft>
                <a:spcPts val="0"/>
              </a:spcAft>
              <a:buSzPts val="1600"/>
              <a:buFont typeface="Nunito Light"/>
              <a:buChar char="●"/>
              <a:defRPr/>
            </a:lvl1pPr>
            <a:lvl2pPr marL="914400" lvl="1" indent="-330200">
              <a:spcBef>
                <a:spcPts val="1600"/>
              </a:spcBef>
              <a:spcAft>
                <a:spcPts val="0"/>
              </a:spcAft>
              <a:buSzPts val="1600"/>
              <a:buFont typeface="Nunito Light"/>
              <a:buChar char="○"/>
              <a:defRPr/>
            </a:lvl2pPr>
            <a:lvl3pPr marL="1371600" lvl="2" indent="-323850">
              <a:spcBef>
                <a:spcPts val="1600"/>
              </a:spcBef>
              <a:spcAft>
                <a:spcPts val="0"/>
              </a:spcAft>
              <a:buSzPts val="1500"/>
              <a:buFont typeface="Nunito Light"/>
              <a:buChar char="■"/>
              <a:defRPr/>
            </a:lvl3pPr>
            <a:lvl4pPr marL="1828800" lvl="3" indent="-323850">
              <a:spcBef>
                <a:spcPts val="1600"/>
              </a:spcBef>
              <a:spcAft>
                <a:spcPts val="0"/>
              </a:spcAft>
              <a:buSzPts val="1500"/>
              <a:buFont typeface="Nunito Light"/>
              <a:buChar char="●"/>
              <a:defRPr/>
            </a:lvl4pPr>
            <a:lvl5pPr marL="2286000" lvl="4" indent="-304800">
              <a:spcBef>
                <a:spcPts val="1600"/>
              </a:spcBef>
              <a:spcAft>
                <a:spcPts val="0"/>
              </a:spcAft>
              <a:buSzPts val="1200"/>
              <a:buFont typeface="Nunito Light"/>
              <a:buChar char="○"/>
              <a:defRPr/>
            </a:lvl5pPr>
            <a:lvl6pPr marL="2743200" lvl="5" indent="-304800">
              <a:spcBef>
                <a:spcPts val="1600"/>
              </a:spcBef>
              <a:spcAft>
                <a:spcPts val="0"/>
              </a:spcAft>
              <a:buSzPts val="1200"/>
              <a:buFont typeface="Nunito Light"/>
              <a:buChar char="■"/>
              <a:defRPr/>
            </a:lvl6pPr>
            <a:lvl7pPr marL="3200400" lvl="6" indent="-311150">
              <a:spcBef>
                <a:spcPts val="1600"/>
              </a:spcBef>
              <a:spcAft>
                <a:spcPts val="0"/>
              </a:spcAft>
              <a:buSzPts val="1300"/>
              <a:buFont typeface="Nunito Light"/>
              <a:buChar char="●"/>
              <a:defRPr/>
            </a:lvl7pPr>
            <a:lvl8pPr marL="3657600" lvl="7" indent="-311150">
              <a:spcBef>
                <a:spcPts val="1600"/>
              </a:spcBef>
              <a:spcAft>
                <a:spcPts val="0"/>
              </a:spcAft>
              <a:buSzPts val="1300"/>
              <a:buFont typeface="Nunito Light"/>
              <a:buChar char="○"/>
              <a:defRPr/>
            </a:lvl8pPr>
            <a:lvl9pPr marL="4114800" lvl="8" indent="-304800">
              <a:spcBef>
                <a:spcPts val="1600"/>
              </a:spcBef>
              <a:spcAft>
                <a:spcPts val="1600"/>
              </a:spcAft>
              <a:buSzPts val="1200"/>
              <a:buFont typeface="Nunito Light"/>
              <a:buChar char="■"/>
              <a:defRPr/>
            </a:lvl9pPr>
          </a:lstStyle>
          <a:p>
            <a:endParaRPr/>
          </a:p>
        </p:txBody>
      </p:sp>
      <p:sp>
        <p:nvSpPr>
          <p:cNvPr id="17" name="Google Shape;17;p4"/>
          <p:cNvSpPr txBox="1">
            <a:spLocks noGrp="1"/>
          </p:cNvSpPr>
          <p:nvPr>
            <p:ph type="title"/>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7"/>
          <p:cNvSpPr txBox="1">
            <a:spLocks noGrp="1"/>
          </p:cNvSpPr>
          <p:nvPr>
            <p:ph type="subTitle" idx="1"/>
          </p:nvPr>
        </p:nvSpPr>
        <p:spPr>
          <a:xfrm flipH="1">
            <a:off x="546575" y="2518225"/>
            <a:ext cx="8050800" cy="188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434343"/>
              </a:buClr>
              <a:buSzPts val="1200"/>
              <a:buFont typeface="Raleway"/>
              <a:buAutoNum type="arabicPeriod"/>
              <a:defRPr sz="1200"/>
            </a:lvl1pPr>
            <a:lvl2pPr lvl="1" algn="ctr" rtl="0">
              <a:lnSpc>
                <a:spcPct val="100000"/>
              </a:lnSpc>
              <a:spcBef>
                <a:spcPts val="0"/>
              </a:spcBef>
              <a:spcAft>
                <a:spcPts val="0"/>
              </a:spcAft>
              <a:buClr>
                <a:srgbClr val="434343"/>
              </a:buClr>
              <a:buSzPts val="1200"/>
              <a:buFont typeface="Roboto Condensed Light"/>
              <a:buAutoNum type="alphaLcPeriod"/>
              <a:defRPr sz="1200"/>
            </a:lvl2pPr>
            <a:lvl3pPr lvl="2" algn="ctr" rtl="0">
              <a:lnSpc>
                <a:spcPct val="100000"/>
              </a:lnSpc>
              <a:spcBef>
                <a:spcPts val="0"/>
              </a:spcBef>
              <a:spcAft>
                <a:spcPts val="0"/>
              </a:spcAft>
              <a:buClr>
                <a:srgbClr val="434343"/>
              </a:buClr>
              <a:buSzPts val="1200"/>
              <a:buFont typeface="Roboto Condensed Light"/>
              <a:buAutoNum type="romanLcPeriod"/>
              <a:defRPr sz="1200"/>
            </a:lvl3pPr>
            <a:lvl4pPr lvl="3" algn="ctr" rtl="0">
              <a:lnSpc>
                <a:spcPct val="100000"/>
              </a:lnSpc>
              <a:spcBef>
                <a:spcPts val="0"/>
              </a:spcBef>
              <a:spcAft>
                <a:spcPts val="0"/>
              </a:spcAft>
              <a:buClr>
                <a:srgbClr val="434343"/>
              </a:buClr>
              <a:buSzPts val="1200"/>
              <a:buFont typeface="Roboto Condensed Light"/>
              <a:buAutoNum type="arabicPeriod"/>
              <a:defRPr sz="1200"/>
            </a:lvl4pPr>
            <a:lvl5pPr lvl="4" algn="ctr" rtl="0">
              <a:lnSpc>
                <a:spcPct val="100000"/>
              </a:lnSpc>
              <a:spcBef>
                <a:spcPts val="0"/>
              </a:spcBef>
              <a:spcAft>
                <a:spcPts val="0"/>
              </a:spcAft>
              <a:buClr>
                <a:srgbClr val="434343"/>
              </a:buClr>
              <a:buSzPts val="1200"/>
              <a:buFont typeface="Roboto Condensed Light"/>
              <a:buAutoNum type="alphaLcPeriod"/>
              <a:defRPr sz="1200"/>
            </a:lvl5pPr>
            <a:lvl6pPr lvl="5" algn="ctr" rtl="0">
              <a:lnSpc>
                <a:spcPct val="100000"/>
              </a:lnSpc>
              <a:spcBef>
                <a:spcPts val="0"/>
              </a:spcBef>
              <a:spcAft>
                <a:spcPts val="0"/>
              </a:spcAft>
              <a:buClr>
                <a:srgbClr val="434343"/>
              </a:buClr>
              <a:buSzPts val="1200"/>
              <a:buFont typeface="Roboto Condensed Light"/>
              <a:buAutoNum type="romanLcPeriod"/>
              <a:defRPr sz="1200"/>
            </a:lvl6pPr>
            <a:lvl7pPr lvl="6" algn="ctr" rtl="0">
              <a:lnSpc>
                <a:spcPct val="100000"/>
              </a:lnSpc>
              <a:spcBef>
                <a:spcPts val="0"/>
              </a:spcBef>
              <a:spcAft>
                <a:spcPts val="0"/>
              </a:spcAft>
              <a:buClr>
                <a:srgbClr val="434343"/>
              </a:buClr>
              <a:buSzPts val="1200"/>
              <a:buFont typeface="Roboto Condensed Light"/>
              <a:buAutoNum type="arabicPeriod"/>
              <a:defRPr sz="1200"/>
            </a:lvl7pPr>
            <a:lvl8pPr lvl="7" algn="ctr" rtl="0">
              <a:lnSpc>
                <a:spcPct val="100000"/>
              </a:lnSpc>
              <a:spcBef>
                <a:spcPts val="0"/>
              </a:spcBef>
              <a:spcAft>
                <a:spcPts val="0"/>
              </a:spcAft>
              <a:buClr>
                <a:srgbClr val="434343"/>
              </a:buClr>
              <a:buSzPts val="1200"/>
              <a:buFont typeface="Roboto Condensed Light"/>
              <a:buAutoNum type="alphaLcPeriod"/>
              <a:defRPr sz="1200"/>
            </a:lvl8pPr>
            <a:lvl9pPr lvl="8" algn="ctr" rtl="0">
              <a:lnSpc>
                <a:spcPct val="100000"/>
              </a:lnSpc>
              <a:spcBef>
                <a:spcPts val="0"/>
              </a:spcBef>
              <a:spcAft>
                <a:spcPts val="0"/>
              </a:spcAft>
              <a:buClr>
                <a:srgbClr val="434343"/>
              </a:buClr>
              <a:buSzPts val="1200"/>
              <a:buFont typeface="Roboto Condensed Light"/>
              <a:buAutoNum type="romanLcPeriod"/>
              <a:defRPr sz="1200"/>
            </a:lvl9pPr>
          </a:lstStyle>
          <a:p>
            <a:endParaRPr/>
          </a:p>
        </p:txBody>
      </p:sp>
      <p:sp>
        <p:nvSpPr>
          <p:cNvPr id="28" name="Google Shape;28;p7"/>
          <p:cNvSpPr txBox="1">
            <a:spLocks noGrp="1"/>
          </p:cNvSpPr>
          <p:nvPr>
            <p:ph type="title"/>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2208600" y="1016100"/>
            <a:ext cx="4726800" cy="3111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5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31"/>
        <p:cNvGrpSpPr/>
        <p:nvPr/>
      </p:nvGrpSpPr>
      <p:grpSpPr>
        <a:xfrm>
          <a:off x="0" y="0"/>
          <a:ext cx="0" cy="0"/>
          <a:chOff x="0" y="0"/>
          <a:chExt cx="0" cy="0"/>
        </a:xfrm>
      </p:grpSpPr>
      <p:sp>
        <p:nvSpPr>
          <p:cNvPr id="32" name="Google Shape;32;p9"/>
          <p:cNvSpPr txBox="1">
            <a:spLocks noGrp="1"/>
          </p:cNvSpPr>
          <p:nvPr>
            <p:ph type="title"/>
          </p:nvPr>
        </p:nvSpPr>
        <p:spPr>
          <a:xfrm>
            <a:off x="625025" y="35533"/>
            <a:ext cx="4045200" cy="14823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7200">
                <a:solidFill>
                  <a:schemeClr val="accent1"/>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3" name="Google Shape;33;p9"/>
          <p:cNvSpPr txBox="1">
            <a:spLocks noGrp="1"/>
          </p:cNvSpPr>
          <p:nvPr>
            <p:ph type="subTitle" idx="1"/>
          </p:nvPr>
        </p:nvSpPr>
        <p:spPr>
          <a:xfrm>
            <a:off x="625025" y="1331190"/>
            <a:ext cx="3375300" cy="1431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10"/>
          <p:cNvSpPr txBox="1">
            <a:spLocks noGrp="1"/>
          </p:cNvSpPr>
          <p:nvPr>
            <p:ph type="ctrTitle"/>
          </p:nvPr>
        </p:nvSpPr>
        <p:spPr>
          <a:xfrm flipH="1">
            <a:off x="616848" y="1589117"/>
            <a:ext cx="3301800" cy="13254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3000">
                <a:solidFill>
                  <a:schemeClr val="accent1"/>
                </a:solidFill>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36" name="Google Shape;36;p10"/>
          <p:cNvSpPr txBox="1">
            <a:spLocks noGrp="1"/>
          </p:cNvSpPr>
          <p:nvPr>
            <p:ph type="subTitle" idx="1"/>
          </p:nvPr>
        </p:nvSpPr>
        <p:spPr>
          <a:xfrm flipH="1">
            <a:off x="616948" y="2831770"/>
            <a:ext cx="2331300" cy="87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_9">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12"/>
          <p:cNvSpPr txBox="1">
            <a:spLocks noGrp="1"/>
          </p:cNvSpPr>
          <p:nvPr>
            <p:ph type="ctrTitle"/>
          </p:nvPr>
        </p:nvSpPr>
        <p:spPr>
          <a:xfrm flipH="1">
            <a:off x="773250" y="1735721"/>
            <a:ext cx="25041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1"/>
                </a:solidFill>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41" name="Google Shape;41;p12"/>
          <p:cNvSpPr txBox="1">
            <a:spLocks noGrp="1"/>
          </p:cNvSpPr>
          <p:nvPr>
            <p:ph type="subTitle" idx="1"/>
          </p:nvPr>
        </p:nvSpPr>
        <p:spPr>
          <a:xfrm flipH="1">
            <a:off x="773250" y="2243946"/>
            <a:ext cx="2504100" cy="74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2" name="Google Shape;42;p12"/>
          <p:cNvSpPr txBox="1">
            <a:spLocks noGrp="1"/>
          </p:cNvSpPr>
          <p:nvPr>
            <p:ph type="title" idx="2" hasCustomPrompt="1"/>
          </p:nvPr>
        </p:nvSpPr>
        <p:spPr>
          <a:xfrm>
            <a:off x="1760724" y="1238601"/>
            <a:ext cx="5292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3600"/>
            </a:lvl1pPr>
            <a:lvl2pPr lvl="1"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3" name="Google Shape;43;p12"/>
          <p:cNvSpPr txBox="1">
            <a:spLocks noGrp="1"/>
          </p:cNvSpPr>
          <p:nvPr>
            <p:ph type="ctrTitle" idx="3"/>
          </p:nvPr>
        </p:nvSpPr>
        <p:spPr>
          <a:xfrm flipH="1">
            <a:off x="3379651" y="1735789"/>
            <a:ext cx="23847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1"/>
                </a:solidFill>
              </a:defRPr>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44" name="Google Shape;44;p12"/>
          <p:cNvSpPr txBox="1">
            <a:spLocks noGrp="1"/>
          </p:cNvSpPr>
          <p:nvPr>
            <p:ph type="subTitle" idx="4"/>
          </p:nvPr>
        </p:nvSpPr>
        <p:spPr>
          <a:xfrm flipH="1">
            <a:off x="3277350" y="2243949"/>
            <a:ext cx="2589300" cy="74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5" name="Google Shape;45;p12"/>
          <p:cNvSpPr txBox="1">
            <a:spLocks noGrp="1"/>
          </p:cNvSpPr>
          <p:nvPr>
            <p:ph type="title" idx="5" hasCustomPrompt="1"/>
          </p:nvPr>
        </p:nvSpPr>
        <p:spPr>
          <a:xfrm>
            <a:off x="4098299" y="1238612"/>
            <a:ext cx="9474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3600"/>
            </a:lvl1pPr>
            <a:lvl2pPr lvl="1"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6" name="Google Shape;46;p12"/>
          <p:cNvSpPr txBox="1">
            <a:spLocks noGrp="1"/>
          </p:cNvSpPr>
          <p:nvPr>
            <p:ph type="ctrTitle" idx="6"/>
          </p:nvPr>
        </p:nvSpPr>
        <p:spPr>
          <a:xfrm flipH="1">
            <a:off x="5792712" y="1742097"/>
            <a:ext cx="24531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a:endParaRPr/>
          </a:p>
        </p:txBody>
      </p:sp>
      <p:sp>
        <p:nvSpPr>
          <p:cNvPr id="47" name="Google Shape;47;p12"/>
          <p:cNvSpPr txBox="1">
            <a:spLocks noGrp="1"/>
          </p:cNvSpPr>
          <p:nvPr>
            <p:ph type="subTitle" idx="7"/>
          </p:nvPr>
        </p:nvSpPr>
        <p:spPr>
          <a:xfrm flipH="1">
            <a:off x="5724613" y="2243940"/>
            <a:ext cx="2589300" cy="74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48" name="Google Shape;48;p12"/>
          <p:cNvSpPr txBox="1">
            <a:spLocks noGrp="1"/>
          </p:cNvSpPr>
          <p:nvPr>
            <p:ph type="title" idx="8" hasCustomPrompt="1"/>
          </p:nvPr>
        </p:nvSpPr>
        <p:spPr>
          <a:xfrm>
            <a:off x="6492612" y="1239070"/>
            <a:ext cx="10533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9" name="Google Shape;49;p12"/>
          <p:cNvSpPr txBox="1">
            <a:spLocks noGrp="1"/>
          </p:cNvSpPr>
          <p:nvPr>
            <p:ph type="ctrTitle" idx="9"/>
          </p:nvPr>
        </p:nvSpPr>
        <p:spPr>
          <a:xfrm flipH="1">
            <a:off x="2042356" y="3407989"/>
            <a:ext cx="24531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a:endParaRPr/>
          </a:p>
        </p:txBody>
      </p:sp>
      <p:sp>
        <p:nvSpPr>
          <p:cNvPr id="50" name="Google Shape;50;p12"/>
          <p:cNvSpPr txBox="1">
            <a:spLocks noGrp="1"/>
          </p:cNvSpPr>
          <p:nvPr>
            <p:ph type="subTitle" idx="13"/>
          </p:nvPr>
        </p:nvSpPr>
        <p:spPr>
          <a:xfrm flipH="1">
            <a:off x="2042356" y="3918766"/>
            <a:ext cx="24531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51" name="Google Shape;51;p12"/>
          <p:cNvSpPr txBox="1">
            <a:spLocks noGrp="1"/>
          </p:cNvSpPr>
          <p:nvPr>
            <p:ph type="title" idx="14" hasCustomPrompt="1"/>
          </p:nvPr>
        </p:nvSpPr>
        <p:spPr>
          <a:xfrm>
            <a:off x="2795206" y="2903084"/>
            <a:ext cx="9474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52" name="Google Shape;52;p12"/>
          <p:cNvSpPr txBox="1">
            <a:spLocks noGrp="1"/>
          </p:cNvSpPr>
          <p:nvPr>
            <p:ph type="ctrTitle" idx="15"/>
          </p:nvPr>
        </p:nvSpPr>
        <p:spPr>
          <a:xfrm flipH="1">
            <a:off x="4571146" y="3407989"/>
            <a:ext cx="2453100" cy="577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a:endParaRPr/>
          </a:p>
        </p:txBody>
      </p:sp>
      <p:sp>
        <p:nvSpPr>
          <p:cNvPr id="53" name="Google Shape;53;p12"/>
          <p:cNvSpPr txBox="1">
            <a:spLocks noGrp="1"/>
          </p:cNvSpPr>
          <p:nvPr>
            <p:ph type="subTitle" idx="16"/>
          </p:nvPr>
        </p:nvSpPr>
        <p:spPr>
          <a:xfrm flipH="1">
            <a:off x="4605346" y="3918766"/>
            <a:ext cx="23847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54" name="Google Shape;54;p12"/>
          <p:cNvSpPr txBox="1">
            <a:spLocks noGrp="1"/>
          </p:cNvSpPr>
          <p:nvPr>
            <p:ph type="title" idx="17" hasCustomPrompt="1"/>
          </p:nvPr>
        </p:nvSpPr>
        <p:spPr>
          <a:xfrm>
            <a:off x="5323996" y="2903084"/>
            <a:ext cx="9474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55" name="Google Shape;55;p12"/>
          <p:cNvSpPr txBox="1">
            <a:spLocks noGrp="1"/>
          </p:cNvSpPr>
          <p:nvPr>
            <p:ph type="title" idx="18"/>
          </p:nvPr>
        </p:nvSpPr>
        <p:spPr>
          <a:xfrm>
            <a:off x="2421000" y="283608"/>
            <a:ext cx="4302000" cy="630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600"/>
            </a:lvl1pPr>
            <a:lvl2pPr lvl="1" algn="ctr" rtl="0">
              <a:spcBef>
                <a:spcPts val="0"/>
              </a:spcBef>
              <a:spcAft>
                <a:spcPts val="0"/>
              </a:spcAft>
              <a:buNone/>
              <a:defRPr sz="3600">
                <a:solidFill>
                  <a:schemeClr val="accent2"/>
                </a:solidFill>
              </a:defRPr>
            </a:lvl2pPr>
            <a:lvl3pPr lvl="2" algn="ctr" rtl="0">
              <a:spcBef>
                <a:spcPts val="0"/>
              </a:spcBef>
              <a:spcAft>
                <a:spcPts val="0"/>
              </a:spcAft>
              <a:buNone/>
              <a:defRPr sz="3600">
                <a:solidFill>
                  <a:schemeClr val="accent2"/>
                </a:solidFill>
              </a:defRPr>
            </a:lvl3pPr>
            <a:lvl4pPr lvl="3" algn="ctr" rtl="0">
              <a:spcBef>
                <a:spcPts val="0"/>
              </a:spcBef>
              <a:spcAft>
                <a:spcPts val="0"/>
              </a:spcAft>
              <a:buNone/>
              <a:defRPr sz="3600">
                <a:solidFill>
                  <a:schemeClr val="accent2"/>
                </a:solidFill>
              </a:defRPr>
            </a:lvl4pPr>
            <a:lvl5pPr lvl="4" algn="ctr" rtl="0">
              <a:spcBef>
                <a:spcPts val="0"/>
              </a:spcBef>
              <a:spcAft>
                <a:spcPts val="0"/>
              </a:spcAft>
              <a:buNone/>
              <a:defRPr sz="3600">
                <a:solidFill>
                  <a:schemeClr val="accent2"/>
                </a:solidFill>
              </a:defRPr>
            </a:lvl5pPr>
            <a:lvl6pPr lvl="5" algn="ctr" rtl="0">
              <a:spcBef>
                <a:spcPts val="0"/>
              </a:spcBef>
              <a:spcAft>
                <a:spcPts val="0"/>
              </a:spcAft>
              <a:buNone/>
              <a:defRPr sz="3600">
                <a:solidFill>
                  <a:schemeClr val="accent2"/>
                </a:solidFill>
              </a:defRPr>
            </a:lvl6pPr>
            <a:lvl7pPr lvl="6" algn="ctr" rtl="0">
              <a:spcBef>
                <a:spcPts val="0"/>
              </a:spcBef>
              <a:spcAft>
                <a:spcPts val="0"/>
              </a:spcAft>
              <a:buNone/>
              <a:defRPr sz="3600">
                <a:solidFill>
                  <a:schemeClr val="accent2"/>
                </a:solidFill>
              </a:defRPr>
            </a:lvl7pPr>
            <a:lvl8pPr lvl="7" algn="ctr" rtl="0">
              <a:spcBef>
                <a:spcPts val="0"/>
              </a:spcBef>
              <a:spcAft>
                <a:spcPts val="0"/>
              </a:spcAft>
              <a:buNone/>
              <a:defRPr sz="3600">
                <a:solidFill>
                  <a:schemeClr val="accent2"/>
                </a:solidFill>
              </a:defRPr>
            </a:lvl8pPr>
            <a:lvl9pPr lvl="8" algn="ctr" rtl="0">
              <a:spcBef>
                <a:spcPts val="0"/>
              </a:spcBef>
              <a:spcAft>
                <a:spcPts val="0"/>
              </a:spcAft>
              <a:buNone/>
              <a:defRPr sz="3600">
                <a:solidFill>
                  <a:schemeClr val="accent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1pPr>
            <a:lvl2pPr lvl="1">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2pPr>
            <a:lvl3pPr lvl="2">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3pPr>
            <a:lvl4pPr lvl="3">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4pPr>
            <a:lvl5pPr lvl="4">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5pPr>
            <a:lvl6pPr lvl="5">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6pPr>
            <a:lvl7pPr lvl="6">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7pPr>
            <a:lvl8pPr lvl="7">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8pPr>
            <a:lvl9pPr lvl="8">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Hind Vadodara Light"/>
              <a:buChar char="●"/>
              <a:defRPr sz="1800">
                <a:solidFill>
                  <a:schemeClr val="dk1"/>
                </a:solidFill>
                <a:latin typeface="Hind Vadodara Light"/>
                <a:ea typeface="Hind Vadodara Light"/>
                <a:cs typeface="Hind Vadodara Light"/>
                <a:sym typeface="Hind Vadodara Light"/>
              </a:defRPr>
            </a:lvl1pPr>
            <a:lvl2pPr marL="914400" lvl="1" indent="-317500">
              <a:lnSpc>
                <a:spcPct val="115000"/>
              </a:lnSpc>
              <a:spcBef>
                <a:spcPts val="1600"/>
              </a:spcBef>
              <a:spcAft>
                <a:spcPts val="0"/>
              </a:spcAft>
              <a:buClr>
                <a:schemeClr val="dk1"/>
              </a:buClr>
              <a:buSzPts val="1400"/>
              <a:buFont typeface="Hind Vadodara Light"/>
              <a:buChar char="○"/>
              <a:defRPr>
                <a:solidFill>
                  <a:schemeClr val="dk1"/>
                </a:solidFill>
                <a:latin typeface="Hind Vadodara Light"/>
                <a:ea typeface="Hind Vadodara Light"/>
                <a:cs typeface="Hind Vadodara Light"/>
                <a:sym typeface="Hind Vadodara Light"/>
              </a:defRPr>
            </a:lvl2pPr>
            <a:lvl3pPr marL="1371600" lvl="2"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3pPr>
            <a:lvl4pPr marL="1828800" lvl="3"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4pPr>
            <a:lvl5pPr marL="2286000" lvl="4"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5pPr>
            <a:lvl6pPr marL="2743200" lvl="5"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6pPr>
            <a:lvl7pPr marL="3200400" lvl="6"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7pPr>
            <a:lvl8pPr marL="3657600" lvl="7" indent="-304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8pPr>
            <a:lvl9pPr marL="4114800" lvl="8" indent="-304800">
              <a:lnSpc>
                <a:spcPct val="115000"/>
              </a:lnSpc>
              <a:spcBef>
                <a:spcPts val="1600"/>
              </a:spcBef>
              <a:spcAft>
                <a:spcPts val="160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8" r:id="rId9"/>
    <p:sldLayoutId id="2147483660" r:id="rId10"/>
    <p:sldLayoutId id="2147483662" r:id="rId11"/>
    <p:sldLayoutId id="2147483663" r:id="rId12"/>
    <p:sldLayoutId id="2147483664" r:id="rId13"/>
    <p:sldLayoutId id="2147483665" r:id="rId14"/>
    <p:sldLayoutId id="2147483666" r:id="rId15"/>
    <p:sldLayoutId id="2147483669" r:id="rId16"/>
    <p:sldLayoutId id="2147483670"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Layout" Target="../diagrams/layout2.xml"/><Relationship Id="rId7" Type="http://schemas.openxmlformats.org/officeDocument/2006/relationships/image" Target="../media/image16.png"/><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9.png"/><Relationship Id="rId4" Type="http://schemas.openxmlformats.org/officeDocument/2006/relationships/diagramQuickStyle" Target="../diagrams/quickStyle2.xml"/><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6" name="Google Shape;133;p29">
            <a:extLst>
              <a:ext uri="{FF2B5EF4-FFF2-40B4-BE49-F238E27FC236}">
                <a16:creationId xmlns:a16="http://schemas.microsoft.com/office/drawing/2014/main" id="{1A891F7D-C4D0-E9B0-AB17-3D7562B23A6A}"/>
              </a:ext>
            </a:extLst>
          </p:cNvPr>
          <p:cNvSpPr txBox="1">
            <a:spLocks noGrp="1"/>
          </p:cNvSpPr>
          <p:nvPr>
            <p:ph type="ctrTitle"/>
          </p:nvPr>
        </p:nvSpPr>
        <p:spPr>
          <a:xfrm>
            <a:off x="1430851" y="2148409"/>
            <a:ext cx="5632545" cy="650789"/>
          </a:xfrm>
          <a:prstGeom prst="rect">
            <a:avLst/>
          </a:prstGeom>
        </p:spPr>
        <p:txBody>
          <a:bodyPr spcFirstLastPara="1" wrap="square" lIns="91425" tIns="91425" rIns="91425" bIns="91425" anchor="b" anchorCtr="0">
            <a:noAutofit/>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Synthesis of Nitrogen-Doped Carbon Nanodots from </a:t>
            </a:r>
            <a:r>
              <a:rPr lang="en-US" sz="1800" b="1" dirty="0">
                <a:latin typeface="Times New Roman" panose="02020603050405020304" pitchFamily="18" charset="0"/>
                <a:ea typeface="Times New Roman" panose="02020603050405020304" pitchFamily="18" charset="0"/>
                <a:cs typeface="Times New Roman" panose="02020603050405020304" pitchFamily="18" charset="0"/>
              </a:rPr>
              <a:t>E</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thylene Amine</a:t>
            </a:r>
            <a:endParaRPr lang="en-US" dirty="0">
              <a:latin typeface="Times New Roman" panose="02020603050405020304" pitchFamily="18" charset="0"/>
              <a:cs typeface="Times New Roman" panose="02020603050405020304" pitchFamily="18" charset="0"/>
            </a:endParaRPr>
          </a:p>
        </p:txBody>
      </p:sp>
      <p:sp>
        <p:nvSpPr>
          <p:cNvPr id="7" name="Google Shape;134;p29">
            <a:extLst>
              <a:ext uri="{FF2B5EF4-FFF2-40B4-BE49-F238E27FC236}">
                <a16:creationId xmlns:a16="http://schemas.microsoft.com/office/drawing/2014/main" id="{72980D4C-0E7F-FF7B-FC2C-A73060F2B47A}"/>
              </a:ext>
            </a:extLst>
          </p:cNvPr>
          <p:cNvSpPr txBox="1">
            <a:spLocks noGrp="1"/>
          </p:cNvSpPr>
          <p:nvPr>
            <p:ph type="subTitle" idx="1"/>
          </p:nvPr>
        </p:nvSpPr>
        <p:spPr>
          <a:xfrm>
            <a:off x="2929954" y="3009948"/>
            <a:ext cx="2974037" cy="4773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1600" dirty="0">
                <a:latin typeface="Times New Roman" panose="02020603050405020304" pitchFamily="18" charset="0"/>
                <a:cs typeface="Times New Roman" panose="02020603050405020304" pitchFamily="18" charset="0"/>
              </a:rPr>
              <a:t>Graduation Project-1 (10626591)</a:t>
            </a:r>
          </a:p>
        </p:txBody>
      </p:sp>
      <p:pic>
        <p:nvPicPr>
          <p:cNvPr id="8" name="Picture 7">
            <a:extLst>
              <a:ext uri="{FF2B5EF4-FFF2-40B4-BE49-F238E27FC236}">
                <a16:creationId xmlns:a16="http://schemas.microsoft.com/office/drawing/2014/main" id="{7807BBD2-9198-F389-D356-845928C7346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3330" y="262015"/>
            <a:ext cx="1577340" cy="1515745"/>
          </a:xfrm>
          <a:prstGeom prst="rect">
            <a:avLst/>
          </a:prstGeom>
          <a:noFill/>
          <a:ln>
            <a:noFill/>
          </a:ln>
        </p:spPr>
      </p:pic>
      <p:sp>
        <p:nvSpPr>
          <p:cNvPr id="9" name="TextBox 8">
            <a:extLst>
              <a:ext uri="{FF2B5EF4-FFF2-40B4-BE49-F238E27FC236}">
                <a16:creationId xmlns:a16="http://schemas.microsoft.com/office/drawing/2014/main" id="{01D741DB-AC85-47C5-079D-94A4141FDB4F}"/>
              </a:ext>
            </a:extLst>
          </p:cNvPr>
          <p:cNvSpPr txBox="1"/>
          <p:nvPr/>
        </p:nvSpPr>
        <p:spPr>
          <a:xfrm>
            <a:off x="2765716" y="3728741"/>
            <a:ext cx="3397293"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Supervised by: Dr. </a:t>
            </a:r>
            <a:r>
              <a:rPr lang="en-US" sz="1800" dirty="0" err="1">
                <a:latin typeface="Times New Roman" panose="02020603050405020304" pitchFamily="18" charset="0"/>
                <a:cs typeface="Times New Roman" panose="02020603050405020304" pitchFamily="18" charset="0"/>
              </a:rPr>
              <a:t>Shadi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Sawalha</a:t>
            </a:r>
            <a:endParaRPr lang="en-US" sz="1800"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374F68F7-74DF-F057-60A4-E325AF4B1C81}"/>
              </a:ext>
            </a:extLst>
          </p:cNvPr>
          <p:cNvCxnSpPr/>
          <p:nvPr/>
        </p:nvCxnSpPr>
        <p:spPr>
          <a:xfrm>
            <a:off x="2873353" y="3607994"/>
            <a:ext cx="32896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1F7FB4A-E265-2CF3-AD16-337C0BF1B325}"/>
              </a:ext>
            </a:extLst>
          </p:cNvPr>
          <p:cNvCxnSpPr/>
          <p:nvPr/>
        </p:nvCxnSpPr>
        <p:spPr>
          <a:xfrm>
            <a:off x="2929954" y="2872118"/>
            <a:ext cx="3289657"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883F19F-0858-5273-C059-C930F84EE381}"/>
              </a:ext>
            </a:extLst>
          </p:cNvPr>
          <p:cNvSpPr txBox="1"/>
          <p:nvPr/>
        </p:nvSpPr>
        <p:spPr>
          <a:xfrm>
            <a:off x="2822318" y="4134633"/>
            <a:ext cx="3397293" cy="646331"/>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Prepared by: </a:t>
            </a:r>
            <a:r>
              <a:rPr lang="en-US" sz="1800" dirty="0" err="1">
                <a:latin typeface="Times New Roman" panose="02020603050405020304" pitchFamily="18" charset="0"/>
                <a:cs typeface="Times New Roman" panose="02020603050405020304" pitchFamily="18" charset="0"/>
              </a:rPr>
              <a:t>Ansam</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Zedan</a:t>
            </a:r>
            <a:r>
              <a:rPr lang="en-US" sz="1800" dirty="0">
                <a:latin typeface="Times New Roman" panose="02020603050405020304" pitchFamily="18" charset="0"/>
                <a:cs typeface="Times New Roman" panose="02020603050405020304" pitchFamily="18" charset="0"/>
              </a:rPr>
              <a:t> </a:t>
            </a:r>
          </a:p>
          <a:p>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Anhar</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Azizeh</a:t>
            </a:r>
            <a:endParaRPr lang="en-US" sz="1800" dirty="0">
              <a:latin typeface="Times New Roman" panose="020206030504050203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BAB3C427-1113-5443-2B20-A982F0B17592}"/>
              </a:ext>
            </a:extLst>
          </p:cNvPr>
          <p:cNvCxnSpPr/>
          <p:nvPr/>
        </p:nvCxnSpPr>
        <p:spPr>
          <a:xfrm>
            <a:off x="3025753" y="3760394"/>
            <a:ext cx="3289657"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down)">
                                      <p:cBhvr>
                                        <p:cTn id="10" dur="500"/>
                                        <p:tgtEl>
                                          <p:spTgt spid="7">
                                            <p:txEl>
                                              <p:pRg st="0" end="0"/>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par>
                                <p:cTn id="26" presetID="22" presetClass="entr" presetSubtype="4"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9"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sp>
        <p:nvSpPr>
          <p:cNvPr id="732" name="Google Shape;732;p48"/>
          <p:cNvSpPr txBox="1">
            <a:spLocks noGrp="1"/>
          </p:cNvSpPr>
          <p:nvPr>
            <p:ph type="title" idx="2"/>
          </p:nvPr>
        </p:nvSpPr>
        <p:spPr>
          <a:xfrm flipH="1">
            <a:off x="2133750" y="2105829"/>
            <a:ext cx="20001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6" name="Google Shape;320;p41">
            <a:extLst>
              <a:ext uri="{FF2B5EF4-FFF2-40B4-BE49-F238E27FC236}">
                <a16:creationId xmlns:a16="http://schemas.microsoft.com/office/drawing/2014/main" id="{FF79D20F-A4BF-B879-2ACE-FF10D3CC3EAD}"/>
              </a:ext>
            </a:extLst>
          </p:cNvPr>
          <p:cNvSpPr txBox="1">
            <a:spLocks noGrp="1"/>
          </p:cNvSpPr>
          <p:nvPr>
            <p:ph type="ctrTitle"/>
          </p:nvPr>
        </p:nvSpPr>
        <p:spPr>
          <a:xfrm>
            <a:off x="5010152" y="2058767"/>
            <a:ext cx="3293323" cy="757500"/>
          </a:xfrm>
          <a:prstGeom prst="rect">
            <a:avLst/>
          </a:prstGeom>
        </p:spPr>
        <p:txBody>
          <a:bodyPr spcFirstLastPara="1" wrap="square" lIns="91425" tIns="91425" rIns="91425" bIns="91425" anchor="b" anchorCtr="0">
            <a:noAutofit/>
          </a:bodyPr>
          <a:lstStyle/>
          <a:p>
            <a:pPr marL="0" lvl="0" indent="0" algn="l">
              <a:spcBef>
                <a:spcPts val="0"/>
              </a:spcBef>
              <a:spcAft>
                <a:spcPts val="0"/>
              </a:spcAft>
              <a:buNone/>
            </a:pPr>
            <a:r>
              <a:rPr lang="en" dirty="0">
                <a:latin typeface="Times New Roman" panose="02020603050405020304" pitchFamily="18" charset="0"/>
                <a:cs typeface="Times New Roman" panose="02020603050405020304" pitchFamily="18" charset="0"/>
              </a:rPr>
              <a:t>N-Doped</a:t>
            </a:r>
          </a:p>
        </p:txBody>
      </p:sp>
      <p:sp>
        <p:nvSpPr>
          <p:cNvPr id="7" name="Google Shape;321;p41">
            <a:extLst>
              <a:ext uri="{FF2B5EF4-FFF2-40B4-BE49-F238E27FC236}">
                <a16:creationId xmlns:a16="http://schemas.microsoft.com/office/drawing/2014/main" id="{FE9EDCF2-7654-152E-8285-887D1A71D0EE}"/>
              </a:ext>
            </a:extLst>
          </p:cNvPr>
          <p:cNvSpPr txBox="1">
            <a:spLocks noGrp="1"/>
          </p:cNvSpPr>
          <p:nvPr>
            <p:ph type="subTitle" idx="1"/>
          </p:nvPr>
        </p:nvSpPr>
        <p:spPr>
          <a:xfrm>
            <a:off x="5010152" y="2613675"/>
            <a:ext cx="2559900" cy="577800"/>
          </a:xfrm>
          <a:prstGeom prst="rect">
            <a:avLst/>
          </a:prstGeom>
        </p:spPr>
        <p:txBody>
          <a:bodyPr spcFirstLastPara="1" wrap="square" lIns="91425" tIns="91425" rIns="91425" bIns="91425" anchor="t" anchorCtr="0">
            <a:noAutofit/>
          </a:bodyPr>
          <a:lstStyle/>
          <a:p>
            <a:pPr marL="0" indent="0" algn="ctr"/>
            <a:r>
              <a:rPr lang="en" sz="1800" dirty="0">
                <a:solidFill>
                  <a:schemeClr val="tx1"/>
                </a:solidFill>
                <a:latin typeface="Times New Roman" panose="02020603050405020304" pitchFamily="18" charset="0"/>
                <a:cs typeface="Times New Roman" panose="02020603050405020304" pitchFamily="18" charset="0"/>
              </a:rPr>
              <a:t>Source and property </a:t>
            </a:r>
            <a:endParaRPr lang="en-US"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arn(inVertical)">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22" name="Google Shape;327;p42">
            <a:extLst>
              <a:ext uri="{FF2B5EF4-FFF2-40B4-BE49-F238E27FC236}">
                <a16:creationId xmlns:a16="http://schemas.microsoft.com/office/drawing/2014/main" id="{CC77C50B-66F2-D1F3-515E-59683D299301}"/>
              </a:ext>
            </a:extLst>
          </p:cNvPr>
          <p:cNvSpPr/>
          <p:nvPr/>
        </p:nvSpPr>
        <p:spPr>
          <a:xfrm>
            <a:off x="3884647" y="1146157"/>
            <a:ext cx="5295657" cy="470381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8;p42">
            <a:extLst>
              <a:ext uri="{FF2B5EF4-FFF2-40B4-BE49-F238E27FC236}">
                <a16:creationId xmlns:a16="http://schemas.microsoft.com/office/drawing/2014/main" id="{C00F0C99-65DE-BE2A-4345-DE626B613C17}"/>
              </a:ext>
            </a:extLst>
          </p:cNvPr>
          <p:cNvSpPr txBox="1">
            <a:spLocks noGrp="1"/>
          </p:cNvSpPr>
          <p:nvPr>
            <p:ph type="title"/>
          </p:nvPr>
        </p:nvSpPr>
        <p:spPr>
          <a:xfrm>
            <a:off x="1156609" y="131699"/>
            <a:ext cx="4052916" cy="1100769"/>
          </a:xfrm>
          <a:prstGeom prst="rect">
            <a:avLst/>
          </a:prstGeom>
        </p:spPr>
        <p:txBody>
          <a:bodyPr spcFirstLastPara="1" wrap="square" lIns="91425" tIns="91425" rIns="91425" bIns="91425" anchor="t" anchorCtr="0">
            <a:noAutofit/>
          </a:bodyPr>
          <a:lstStyle/>
          <a:p>
            <a:r>
              <a:rPr lang="en-US" sz="3200" b="1" dirty="0">
                <a:solidFill>
                  <a:schemeClr val="accent6">
                    <a:lumMod val="75000"/>
                  </a:schemeClr>
                </a:solidFill>
                <a:latin typeface="Times New Roman" panose="02020603050405020304" pitchFamily="18" charset="0"/>
                <a:cs typeface="Times New Roman" panose="02020603050405020304" pitchFamily="18" charset="0"/>
              </a:rPr>
              <a:t>Element surface doping</a:t>
            </a:r>
          </a:p>
        </p:txBody>
      </p:sp>
      <p:sp>
        <p:nvSpPr>
          <p:cNvPr id="24" name="Google Shape;329;p42">
            <a:extLst>
              <a:ext uri="{FF2B5EF4-FFF2-40B4-BE49-F238E27FC236}">
                <a16:creationId xmlns:a16="http://schemas.microsoft.com/office/drawing/2014/main" id="{05557F70-FB7A-A1C2-200F-A0632CC93426}"/>
              </a:ext>
            </a:extLst>
          </p:cNvPr>
          <p:cNvSpPr txBox="1">
            <a:spLocks noGrp="1"/>
          </p:cNvSpPr>
          <p:nvPr>
            <p:ph type="subTitle" idx="1"/>
          </p:nvPr>
        </p:nvSpPr>
        <p:spPr>
          <a:xfrm flipH="1">
            <a:off x="4930995" y="-293179"/>
            <a:ext cx="2219613" cy="1729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1800" dirty="0">
              <a:latin typeface="Raleway"/>
            </a:endParaRPr>
          </a:p>
          <a:p>
            <a:pPr marL="457200" lvl="0" indent="-342900" algn="l" rtl="0">
              <a:lnSpc>
                <a:spcPct val="150000"/>
              </a:lnSpc>
              <a:spcBef>
                <a:spcPts val="0"/>
              </a:spcBef>
              <a:spcAft>
                <a:spcPts val="0"/>
              </a:spcAft>
              <a:buClr>
                <a:schemeClr val="accent1"/>
              </a:buClr>
              <a:buSzPts val="1800"/>
              <a:buChar char="●"/>
            </a:pPr>
            <a:r>
              <a:rPr lang="en-US" sz="1800" b="1" dirty="0">
                <a:latin typeface="Times New Roman" panose="02020603050405020304" pitchFamily="18" charset="0"/>
                <a:cs typeface="Times New Roman" panose="02020603050405020304" pitchFamily="18" charset="0"/>
              </a:rPr>
              <a:t>Nitrogen</a:t>
            </a:r>
            <a:endParaRPr lang="en" sz="1800" b="1" dirty="0">
              <a:latin typeface="Times New Roman" panose="02020603050405020304" pitchFamily="18" charset="0"/>
              <a:cs typeface="Times New Roman" panose="02020603050405020304" pitchFamily="18" charset="0"/>
            </a:endParaRPr>
          </a:p>
          <a:p>
            <a:pPr algn="l">
              <a:lnSpc>
                <a:spcPct val="150000"/>
              </a:lnSpc>
              <a:buClr>
                <a:schemeClr val="accent1"/>
              </a:buClr>
              <a:buSzPts val="1800"/>
              <a:buChar char="●"/>
            </a:pPr>
            <a:r>
              <a:rPr lang="en-US" sz="1800" b="1" dirty="0">
                <a:latin typeface="Times New Roman" panose="02020603050405020304" pitchFamily="18" charset="0"/>
                <a:cs typeface="Times New Roman" panose="02020603050405020304" pitchFamily="18" charset="0"/>
              </a:rPr>
              <a:t>Phosphorus</a:t>
            </a:r>
          </a:p>
          <a:p>
            <a:pPr algn="l">
              <a:lnSpc>
                <a:spcPct val="150000"/>
              </a:lnSpc>
              <a:buClr>
                <a:schemeClr val="accent1"/>
              </a:buClr>
              <a:buSzPts val="1800"/>
              <a:buChar char="●"/>
            </a:pPr>
            <a:r>
              <a:rPr lang="en-US" sz="1800" b="1" dirty="0">
                <a:latin typeface="Times New Roman" panose="02020603050405020304" pitchFamily="18" charset="0"/>
                <a:cs typeface="Times New Roman" panose="02020603050405020304" pitchFamily="18" charset="0"/>
              </a:rPr>
              <a:t>sulfur </a:t>
            </a:r>
            <a:endParaRPr lang="en-US" b="1" dirty="0">
              <a:latin typeface="Times New Roman" panose="02020603050405020304" pitchFamily="18" charset="0"/>
              <a:cs typeface="Times New Roman" panose="02020603050405020304" pitchFamily="18" charset="0"/>
            </a:endParaRPr>
          </a:p>
        </p:txBody>
      </p:sp>
      <p:grpSp>
        <p:nvGrpSpPr>
          <p:cNvPr id="25" name="Google Shape;330;p42">
            <a:extLst>
              <a:ext uri="{FF2B5EF4-FFF2-40B4-BE49-F238E27FC236}">
                <a16:creationId xmlns:a16="http://schemas.microsoft.com/office/drawing/2014/main" id="{0F86A6B4-3DB1-0CFB-2344-795CB223DF8B}"/>
              </a:ext>
            </a:extLst>
          </p:cNvPr>
          <p:cNvGrpSpPr/>
          <p:nvPr/>
        </p:nvGrpSpPr>
        <p:grpSpPr>
          <a:xfrm>
            <a:off x="359986" y="1949124"/>
            <a:ext cx="2427286" cy="2921153"/>
            <a:chOff x="-1056625" y="2573725"/>
            <a:chExt cx="917100" cy="1187025"/>
          </a:xfrm>
        </p:grpSpPr>
        <p:sp>
          <p:nvSpPr>
            <p:cNvPr id="26" name="Google Shape;331;p42">
              <a:extLst>
                <a:ext uri="{FF2B5EF4-FFF2-40B4-BE49-F238E27FC236}">
                  <a16:creationId xmlns:a16="http://schemas.microsoft.com/office/drawing/2014/main" id="{353ABC80-1736-945D-D616-4C412F13E0CC}"/>
                </a:ext>
              </a:extLst>
            </p:cNvPr>
            <p:cNvSpPr/>
            <p:nvPr/>
          </p:nvSpPr>
          <p:spPr>
            <a:xfrm>
              <a:off x="-368950" y="3484925"/>
              <a:ext cx="179450" cy="231375"/>
            </a:xfrm>
            <a:custGeom>
              <a:avLst/>
              <a:gdLst/>
              <a:ahLst/>
              <a:cxnLst/>
              <a:rect l="l" t="t" r="r" b="b"/>
              <a:pathLst>
                <a:path w="7178" h="9255" extrusionOk="0">
                  <a:moveTo>
                    <a:pt x="7178" y="1"/>
                  </a:moveTo>
                  <a:cubicBezTo>
                    <a:pt x="4960" y="1567"/>
                    <a:pt x="2544" y="2842"/>
                    <a:pt x="0" y="3799"/>
                  </a:cubicBezTo>
                  <a:lnTo>
                    <a:pt x="0" y="9254"/>
                  </a:lnTo>
                  <a:lnTo>
                    <a:pt x="7178" y="9254"/>
                  </a:lnTo>
                  <a:lnTo>
                    <a:pt x="71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32;p42">
              <a:extLst>
                <a:ext uri="{FF2B5EF4-FFF2-40B4-BE49-F238E27FC236}">
                  <a16:creationId xmlns:a16="http://schemas.microsoft.com/office/drawing/2014/main" id="{6D2C03EA-AEB8-17C9-6AD6-FA58F0467D51}"/>
                </a:ext>
              </a:extLst>
            </p:cNvPr>
            <p:cNvSpPr/>
            <p:nvPr/>
          </p:nvSpPr>
          <p:spPr>
            <a:xfrm>
              <a:off x="-368950" y="3431250"/>
              <a:ext cx="179450" cy="148650"/>
            </a:xfrm>
            <a:custGeom>
              <a:avLst/>
              <a:gdLst/>
              <a:ahLst/>
              <a:cxnLst/>
              <a:rect l="l" t="t" r="r" b="b"/>
              <a:pathLst>
                <a:path w="7178" h="5946" extrusionOk="0">
                  <a:moveTo>
                    <a:pt x="0" y="1"/>
                  </a:moveTo>
                  <a:lnTo>
                    <a:pt x="0" y="5946"/>
                  </a:lnTo>
                  <a:cubicBezTo>
                    <a:pt x="2544" y="4989"/>
                    <a:pt x="4960" y="3714"/>
                    <a:pt x="7178" y="2148"/>
                  </a:cubicBezTo>
                  <a:lnTo>
                    <a:pt x="71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33;p42">
              <a:extLst>
                <a:ext uri="{FF2B5EF4-FFF2-40B4-BE49-F238E27FC236}">
                  <a16:creationId xmlns:a16="http://schemas.microsoft.com/office/drawing/2014/main" id="{F15607AA-0854-E6F1-10F4-64318F001649}"/>
                </a:ext>
              </a:extLst>
            </p:cNvPr>
            <p:cNvSpPr/>
            <p:nvPr/>
          </p:nvSpPr>
          <p:spPr>
            <a:xfrm>
              <a:off x="-522725" y="3579875"/>
              <a:ext cx="153975" cy="134125"/>
            </a:xfrm>
            <a:custGeom>
              <a:avLst/>
              <a:gdLst/>
              <a:ahLst/>
              <a:cxnLst/>
              <a:rect l="l" t="t" r="r" b="b"/>
              <a:pathLst>
                <a:path w="6159" h="5365" extrusionOk="0">
                  <a:moveTo>
                    <a:pt x="6158" y="1"/>
                  </a:moveTo>
                  <a:cubicBezTo>
                    <a:pt x="5754" y="149"/>
                    <a:pt x="5351" y="298"/>
                    <a:pt x="4947" y="433"/>
                  </a:cubicBezTo>
                  <a:cubicBezTo>
                    <a:pt x="4068" y="2998"/>
                    <a:pt x="2559" y="5364"/>
                    <a:pt x="1" y="5364"/>
                  </a:cubicBezTo>
                  <a:lnTo>
                    <a:pt x="6158" y="5364"/>
                  </a:lnTo>
                  <a:lnTo>
                    <a:pt x="61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34;p42">
              <a:extLst>
                <a:ext uri="{FF2B5EF4-FFF2-40B4-BE49-F238E27FC236}">
                  <a16:creationId xmlns:a16="http://schemas.microsoft.com/office/drawing/2014/main" id="{41DBC9DF-7546-F349-1438-905DF519B3BC}"/>
                </a:ext>
              </a:extLst>
            </p:cNvPr>
            <p:cNvSpPr/>
            <p:nvPr/>
          </p:nvSpPr>
          <p:spPr>
            <a:xfrm>
              <a:off x="-399075" y="3431250"/>
              <a:ext cx="30150" cy="159450"/>
            </a:xfrm>
            <a:custGeom>
              <a:avLst/>
              <a:gdLst/>
              <a:ahLst/>
              <a:cxnLst/>
              <a:rect l="l" t="t" r="r" b="b"/>
              <a:pathLst>
                <a:path w="1206" h="6378" extrusionOk="0">
                  <a:moveTo>
                    <a:pt x="1205" y="1"/>
                  </a:moveTo>
                  <a:cubicBezTo>
                    <a:pt x="1205" y="1"/>
                    <a:pt x="1042" y="3331"/>
                    <a:pt x="1" y="6378"/>
                  </a:cubicBezTo>
                  <a:cubicBezTo>
                    <a:pt x="405" y="6243"/>
                    <a:pt x="808" y="6094"/>
                    <a:pt x="1205" y="5946"/>
                  </a:cubicBezTo>
                  <a:lnTo>
                    <a:pt x="12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35;p42">
              <a:extLst>
                <a:ext uri="{FF2B5EF4-FFF2-40B4-BE49-F238E27FC236}">
                  <a16:creationId xmlns:a16="http://schemas.microsoft.com/office/drawing/2014/main" id="{825D094F-2238-9391-4845-E917D3C13337}"/>
                </a:ext>
              </a:extLst>
            </p:cNvPr>
            <p:cNvSpPr/>
            <p:nvPr/>
          </p:nvSpPr>
          <p:spPr>
            <a:xfrm>
              <a:off x="-785950" y="3335425"/>
              <a:ext cx="232250" cy="103825"/>
            </a:xfrm>
            <a:custGeom>
              <a:avLst/>
              <a:gdLst/>
              <a:ahLst/>
              <a:cxnLst/>
              <a:rect l="l" t="t" r="r" b="b"/>
              <a:pathLst>
                <a:path w="9290" h="4153" extrusionOk="0">
                  <a:moveTo>
                    <a:pt x="4153" y="0"/>
                  </a:moveTo>
                  <a:cubicBezTo>
                    <a:pt x="1857" y="0"/>
                    <a:pt x="1" y="1857"/>
                    <a:pt x="1" y="4153"/>
                  </a:cubicBezTo>
                  <a:lnTo>
                    <a:pt x="9290" y="4153"/>
                  </a:lnTo>
                  <a:cubicBezTo>
                    <a:pt x="9290" y="1857"/>
                    <a:pt x="7426" y="0"/>
                    <a:pt x="51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6;p42">
              <a:extLst>
                <a:ext uri="{FF2B5EF4-FFF2-40B4-BE49-F238E27FC236}">
                  <a16:creationId xmlns:a16="http://schemas.microsoft.com/office/drawing/2014/main" id="{EA233F98-A93C-78A9-D9E0-F2E04D971789}"/>
                </a:ext>
              </a:extLst>
            </p:cNvPr>
            <p:cNvSpPr/>
            <p:nvPr/>
          </p:nvSpPr>
          <p:spPr>
            <a:xfrm>
              <a:off x="-609150" y="2887950"/>
              <a:ext cx="152700" cy="107925"/>
            </a:xfrm>
            <a:custGeom>
              <a:avLst/>
              <a:gdLst/>
              <a:ahLst/>
              <a:cxnLst/>
              <a:rect l="l" t="t" r="r" b="b"/>
              <a:pathLst>
                <a:path w="6108" h="4317" extrusionOk="0">
                  <a:moveTo>
                    <a:pt x="222" y="0"/>
                  </a:moveTo>
                  <a:cubicBezTo>
                    <a:pt x="148" y="0"/>
                    <a:pt x="74" y="0"/>
                    <a:pt x="0" y="1"/>
                  </a:cubicBezTo>
                  <a:lnTo>
                    <a:pt x="220" y="3168"/>
                  </a:lnTo>
                  <a:cubicBezTo>
                    <a:pt x="2714" y="3168"/>
                    <a:pt x="4627" y="3615"/>
                    <a:pt x="6108" y="4316"/>
                  </a:cubicBezTo>
                  <a:cubicBezTo>
                    <a:pt x="5980" y="2927"/>
                    <a:pt x="5591" y="1588"/>
                    <a:pt x="4833" y="412"/>
                  </a:cubicBezTo>
                  <a:cubicBezTo>
                    <a:pt x="3311" y="142"/>
                    <a:pt x="1770" y="0"/>
                    <a:pt x="22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37;p42">
              <a:extLst>
                <a:ext uri="{FF2B5EF4-FFF2-40B4-BE49-F238E27FC236}">
                  <a16:creationId xmlns:a16="http://schemas.microsoft.com/office/drawing/2014/main" id="{A1B2280A-1142-2FAF-2809-4FFF983F2666}"/>
                </a:ext>
              </a:extLst>
            </p:cNvPr>
            <p:cNvSpPr/>
            <p:nvPr/>
          </p:nvSpPr>
          <p:spPr>
            <a:xfrm>
              <a:off x="-488350" y="2898250"/>
              <a:ext cx="302925" cy="505400"/>
            </a:xfrm>
            <a:custGeom>
              <a:avLst/>
              <a:gdLst/>
              <a:ahLst/>
              <a:cxnLst/>
              <a:rect l="l" t="t" r="r" b="b"/>
              <a:pathLst>
                <a:path w="12117" h="20216" extrusionOk="0">
                  <a:moveTo>
                    <a:pt x="1" y="0"/>
                  </a:moveTo>
                  <a:lnTo>
                    <a:pt x="1" y="0"/>
                  </a:lnTo>
                  <a:cubicBezTo>
                    <a:pt x="752" y="1176"/>
                    <a:pt x="1141" y="2515"/>
                    <a:pt x="1276" y="3904"/>
                  </a:cubicBezTo>
                  <a:cubicBezTo>
                    <a:pt x="5478" y="5909"/>
                    <a:pt x="6158" y="10083"/>
                    <a:pt x="6562" y="12499"/>
                  </a:cubicBezTo>
                  <a:cubicBezTo>
                    <a:pt x="7136" y="15957"/>
                    <a:pt x="6633" y="20215"/>
                    <a:pt x="6633" y="20215"/>
                  </a:cubicBezTo>
                  <a:lnTo>
                    <a:pt x="12117" y="20208"/>
                  </a:lnTo>
                  <a:cubicBezTo>
                    <a:pt x="12117" y="20208"/>
                    <a:pt x="11897" y="15305"/>
                    <a:pt x="11323" y="11316"/>
                  </a:cubicBezTo>
                  <a:cubicBezTo>
                    <a:pt x="10849" y="8063"/>
                    <a:pt x="9035" y="1679"/>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38;p42">
              <a:extLst>
                <a:ext uri="{FF2B5EF4-FFF2-40B4-BE49-F238E27FC236}">
                  <a16:creationId xmlns:a16="http://schemas.microsoft.com/office/drawing/2014/main" id="{5D4314BF-4C54-B95D-654A-D64370E69A75}"/>
                </a:ext>
              </a:extLst>
            </p:cNvPr>
            <p:cNvSpPr/>
            <p:nvPr/>
          </p:nvSpPr>
          <p:spPr>
            <a:xfrm>
              <a:off x="-792500" y="2732425"/>
              <a:ext cx="205875" cy="441650"/>
            </a:xfrm>
            <a:custGeom>
              <a:avLst/>
              <a:gdLst/>
              <a:ahLst/>
              <a:cxnLst/>
              <a:rect l="l" t="t" r="r" b="b"/>
              <a:pathLst>
                <a:path w="8235" h="17666" extrusionOk="0">
                  <a:moveTo>
                    <a:pt x="114" y="1"/>
                  </a:moveTo>
                  <a:cubicBezTo>
                    <a:pt x="50" y="1"/>
                    <a:pt x="1" y="51"/>
                    <a:pt x="1" y="114"/>
                  </a:cubicBezTo>
                  <a:lnTo>
                    <a:pt x="1" y="17552"/>
                  </a:lnTo>
                  <a:cubicBezTo>
                    <a:pt x="1" y="17616"/>
                    <a:pt x="50" y="17665"/>
                    <a:pt x="114" y="17665"/>
                  </a:cubicBezTo>
                  <a:lnTo>
                    <a:pt x="8121" y="17665"/>
                  </a:lnTo>
                  <a:cubicBezTo>
                    <a:pt x="8184" y="17665"/>
                    <a:pt x="8234" y="17616"/>
                    <a:pt x="8234" y="17552"/>
                  </a:cubicBezTo>
                  <a:lnTo>
                    <a:pt x="8234" y="114"/>
                  </a:lnTo>
                  <a:cubicBezTo>
                    <a:pt x="8234" y="51"/>
                    <a:pt x="8184" y="1"/>
                    <a:pt x="81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39;p42">
              <a:extLst>
                <a:ext uri="{FF2B5EF4-FFF2-40B4-BE49-F238E27FC236}">
                  <a16:creationId xmlns:a16="http://schemas.microsoft.com/office/drawing/2014/main" id="{EAB7F6E8-1AF2-61F4-4F50-F032973808BE}"/>
                </a:ext>
              </a:extLst>
            </p:cNvPr>
            <p:cNvSpPr/>
            <p:nvPr/>
          </p:nvSpPr>
          <p:spPr>
            <a:xfrm>
              <a:off x="-792500" y="2820125"/>
              <a:ext cx="205875" cy="353950"/>
            </a:xfrm>
            <a:custGeom>
              <a:avLst/>
              <a:gdLst/>
              <a:ahLst/>
              <a:cxnLst/>
              <a:rect l="l" t="t" r="r" b="b"/>
              <a:pathLst>
                <a:path w="8235" h="14158" extrusionOk="0">
                  <a:moveTo>
                    <a:pt x="8234" y="0"/>
                  </a:moveTo>
                  <a:cubicBezTo>
                    <a:pt x="6626" y="4330"/>
                    <a:pt x="3976" y="8383"/>
                    <a:pt x="164" y="10756"/>
                  </a:cubicBezTo>
                  <a:cubicBezTo>
                    <a:pt x="64" y="10820"/>
                    <a:pt x="1" y="10926"/>
                    <a:pt x="1" y="11040"/>
                  </a:cubicBezTo>
                  <a:lnTo>
                    <a:pt x="1" y="13817"/>
                  </a:lnTo>
                  <a:cubicBezTo>
                    <a:pt x="1" y="14001"/>
                    <a:pt x="156" y="14157"/>
                    <a:pt x="341" y="14157"/>
                  </a:cubicBezTo>
                  <a:lnTo>
                    <a:pt x="7901" y="14157"/>
                  </a:lnTo>
                  <a:cubicBezTo>
                    <a:pt x="8085" y="14157"/>
                    <a:pt x="8234" y="14001"/>
                    <a:pt x="8234" y="13817"/>
                  </a:cubicBezTo>
                  <a:lnTo>
                    <a:pt x="82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40;p42">
              <a:extLst>
                <a:ext uri="{FF2B5EF4-FFF2-40B4-BE49-F238E27FC236}">
                  <a16:creationId xmlns:a16="http://schemas.microsoft.com/office/drawing/2014/main" id="{9369383B-831C-3C1A-1F79-F6DC06849731}"/>
                </a:ext>
              </a:extLst>
            </p:cNvPr>
            <p:cNvSpPr/>
            <p:nvPr/>
          </p:nvSpPr>
          <p:spPr>
            <a:xfrm>
              <a:off x="-747150" y="3174050"/>
              <a:ext cx="115350" cy="32075"/>
            </a:xfrm>
            <a:custGeom>
              <a:avLst/>
              <a:gdLst/>
              <a:ahLst/>
              <a:cxnLst/>
              <a:rect l="l" t="t" r="r" b="b"/>
              <a:pathLst>
                <a:path w="4614" h="1283" extrusionOk="0">
                  <a:moveTo>
                    <a:pt x="0" y="0"/>
                  </a:moveTo>
                  <a:lnTo>
                    <a:pt x="0" y="1127"/>
                  </a:lnTo>
                  <a:cubicBezTo>
                    <a:pt x="0" y="1212"/>
                    <a:pt x="71" y="1283"/>
                    <a:pt x="156" y="1283"/>
                  </a:cubicBezTo>
                  <a:lnTo>
                    <a:pt x="4457" y="1283"/>
                  </a:lnTo>
                  <a:cubicBezTo>
                    <a:pt x="4542" y="1283"/>
                    <a:pt x="4613" y="1212"/>
                    <a:pt x="4613" y="1127"/>
                  </a:cubicBezTo>
                  <a:lnTo>
                    <a:pt x="46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41;p42">
              <a:extLst>
                <a:ext uri="{FF2B5EF4-FFF2-40B4-BE49-F238E27FC236}">
                  <a16:creationId xmlns:a16="http://schemas.microsoft.com/office/drawing/2014/main" id="{EB833AB8-AFC8-1709-C32F-F696E42948B0}"/>
                </a:ext>
              </a:extLst>
            </p:cNvPr>
            <p:cNvSpPr/>
            <p:nvPr/>
          </p:nvSpPr>
          <p:spPr>
            <a:xfrm>
              <a:off x="-726775" y="3206100"/>
              <a:ext cx="74600" cy="15450"/>
            </a:xfrm>
            <a:custGeom>
              <a:avLst/>
              <a:gdLst/>
              <a:ahLst/>
              <a:cxnLst/>
              <a:rect l="l" t="t" r="r" b="b"/>
              <a:pathLst>
                <a:path w="2984" h="618" extrusionOk="0">
                  <a:moveTo>
                    <a:pt x="0" y="1"/>
                  </a:moveTo>
                  <a:cubicBezTo>
                    <a:pt x="0" y="341"/>
                    <a:pt x="270" y="617"/>
                    <a:pt x="610" y="617"/>
                  </a:cubicBezTo>
                  <a:lnTo>
                    <a:pt x="2367" y="617"/>
                  </a:lnTo>
                  <a:cubicBezTo>
                    <a:pt x="2707" y="617"/>
                    <a:pt x="2983" y="341"/>
                    <a:pt x="29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342;p42">
              <a:extLst>
                <a:ext uri="{FF2B5EF4-FFF2-40B4-BE49-F238E27FC236}">
                  <a16:creationId xmlns:a16="http://schemas.microsoft.com/office/drawing/2014/main" id="{15EAF3D0-0EA9-CCA5-4C78-CF1D4EBE16D2}"/>
                </a:ext>
              </a:extLst>
            </p:cNvPr>
            <p:cNvSpPr/>
            <p:nvPr/>
          </p:nvSpPr>
          <p:spPr>
            <a:xfrm>
              <a:off x="-654150" y="2853950"/>
              <a:ext cx="175575" cy="168825"/>
            </a:xfrm>
            <a:custGeom>
              <a:avLst/>
              <a:gdLst/>
              <a:ahLst/>
              <a:cxnLst/>
              <a:rect l="l" t="t" r="r" b="b"/>
              <a:pathLst>
                <a:path w="7023" h="6753" extrusionOk="0">
                  <a:moveTo>
                    <a:pt x="3655" y="1"/>
                  </a:moveTo>
                  <a:cubicBezTo>
                    <a:pt x="3651" y="1"/>
                    <a:pt x="3647" y="1"/>
                    <a:pt x="3642" y="1"/>
                  </a:cubicBezTo>
                  <a:cubicBezTo>
                    <a:pt x="2275" y="1"/>
                    <a:pt x="1042" y="823"/>
                    <a:pt x="525" y="2084"/>
                  </a:cubicBezTo>
                  <a:cubicBezTo>
                    <a:pt x="0" y="3345"/>
                    <a:pt x="291" y="4798"/>
                    <a:pt x="1255" y="5761"/>
                  </a:cubicBezTo>
                  <a:cubicBezTo>
                    <a:pt x="1899" y="6411"/>
                    <a:pt x="2767" y="6753"/>
                    <a:pt x="3648" y="6753"/>
                  </a:cubicBezTo>
                  <a:cubicBezTo>
                    <a:pt x="4083" y="6753"/>
                    <a:pt x="4522" y="6669"/>
                    <a:pt x="4939" y="6498"/>
                  </a:cubicBezTo>
                  <a:cubicBezTo>
                    <a:pt x="6200" y="5974"/>
                    <a:pt x="7022" y="4741"/>
                    <a:pt x="7022" y="3373"/>
                  </a:cubicBezTo>
                  <a:cubicBezTo>
                    <a:pt x="7022" y="1514"/>
                    <a:pt x="5513" y="1"/>
                    <a:pt x="365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343;p42">
              <a:extLst>
                <a:ext uri="{FF2B5EF4-FFF2-40B4-BE49-F238E27FC236}">
                  <a16:creationId xmlns:a16="http://schemas.microsoft.com/office/drawing/2014/main" id="{A1CD7F49-65C7-4DF4-92D0-C06DA1EFC562}"/>
                </a:ext>
              </a:extLst>
            </p:cNvPr>
            <p:cNvSpPr/>
            <p:nvPr/>
          </p:nvSpPr>
          <p:spPr>
            <a:xfrm>
              <a:off x="-640325" y="2866700"/>
              <a:ext cx="148800" cy="143150"/>
            </a:xfrm>
            <a:custGeom>
              <a:avLst/>
              <a:gdLst/>
              <a:ahLst/>
              <a:cxnLst/>
              <a:rect l="l" t="t" r="r" b="b"/>
              <a:pathLst>
                <a:path w="5952" h="5726" extrusionOk="0">
                  <a:moveTo>
                    <a:pt x="3091" y="1"/>
                  </a:moveTo>
                  <a:cubicBezTo>
                    <a:pt x="2345" y="1"/>
                    <a:pt x="1612" y="292"/>
                    <a:pt x="1063" y="837"/>
                  </a:cubicBezTo>
                  <a:cubicBezTo>
                    <a:pt x="248" y="1659"/>
                    <a:pt x="0" y="2892"/>
                    <a:pt x="446" y="3962"/>
                  </a:cubicBezTo>
                  <a:cubicBezTo>
                    <a:pt x="886" y="5032"/>
                    <a:pt x="1934" y="5726"/>
                    <a:pt x="3089" y="5726"/>
                  </a:cubicBezTo>
                  <a:cubicBezTo>
                    <a:pt x="4670" y="5726"/>
                    <a:pt x="5952" y="4444"/>
                    <a:pt x="5952" y="2863"/>
                  </a:cubicBezTo>
                  <a:cubicBezTo>
                    <a:pt x="5952" y="1708"/>
                    <a:pt x="5258" y="660"/>
                    <a:pt x="4188" y="220"/>
                  </a:cubicBezTo>
                  <a:cubicBezTo>
                    <a:pt x="3833" y="72"/>
                    <a:pt x="3460" y="1"/>
                    <a:pt x="30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344;p42">
              <a:extLst>
                <a:ext uri="{FF2B5EF4-FFF2-40B4-BE49-F238E27FC236}">
                  <a16:creationId xmlns:a16="http://schemas.microsoft.com/office/drawing/2014/main" id="{BC116352-8891-BC5A-262D-25DA792FC798}"/>
                </a:ext>
              </a:extLst>
            </p:cNvPr>
            <p:cNvSpPr/>
            <p:nvPr/>
          </p:nvSpPr>
          <p:spPr>
            <a:xfrm>
              <a:off x="-736000" y="2597100"/>
              <a:ext cx="92850" cy="135350"/>
            </a:xfrm>
            <a:custGeom>
              <a:avLst/>
              <a:gdLst/>
              <a:ahLst/>
              <a:cxnLst/>
              <a:rect l="l" t="t" r="r" b="b"/>
              <a:pathLst>
                <a:path w="3714" h="5414" extrusionOk="0">
                  <a:moveTo>
                    <a:pt x="1" y="1"/>
                  </a:moveTo>
                  <a:lnTo>
                    <a:pt x="1" y="5414"/>
                  </a:lnTo>
                  <a:lnTo>
                    <a:pt x="3714" y="5414"/>
                  </a:lnTo>
                  <a:lnTo>
                    <a:pt x="371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345;p42">
              <a:extLst>
                <a:ext uri="{FF2B5EF4-FFF2-40B4-BE49-F238E27FC236}">
                  <a16:creationId xmlns:a16="http://schemas.microsoft.com/office/drawing/2014/main" id="{FEED8E5C-D2CA-B3EA-C74B-499623000E5B}"/>
                </a:ext>
              </a:extLst>
            </p:cNvPr>
            <p:cNvSpPr/>
            <p:nvPr/>
          </p:nvSpPr>
          <p:spPr>
            <a:xfrm>
              <a:off x="-769300" y="2573725"/>
              <a:ext cx="159450" cy="23400"/>
            </a:xfrm>
            <a:custGeom>
              <a:avLst/>
              <a:gdLst/>
              <a:ahLst/>
              <a:cxnLst/>
              <a:rect l="l" t="t" r="r" b="b"/>
              <a:pathLst>
                <a:path w="6378" h="936" extrusionOk="0">
                  <a:moveTo>
                    <a:pt x="1" y="0"/>
                  </a:moveTo>
                  <a:cubicBezTo>
                    <a:pt x="1" y="517"/>
                    <a:pt x="419" y="936"/>
                    <a:pt x="936" y="936"/>
                  </a:cubicBezTo>
                  <a:lnTo>
                    <a:pt x="5443" y="936"/>
                  </a:lnTo>
                  <a:cubicBezTo>
                    <a:pt x="5960" y="936"/>
                    <a:pt x="6378" y="517"/>
                    <a:pt x="63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346;p42">
              <a:extLst>
                <a:ext uri="{FF2B5EF4-FFF2-40B4-BE49-F238E27FC236}">
                  <a16:creationId xmlns:a16="http://schemas.microsoft.com/office/drawing/2014/main" id="{0A59EC57-A686-4CE3-FD75-763E38DAC04F}"/>
                </a:ext>
              </a:extLst>
            </p:cNvPr>
            <p:cNvSpPr/>
            <p:nvPr/>
          </p:nvSpPr>
          <p:spPr>
            <a:xfrm>
              <a:off x="-917025" y="3394950"/>
              <a:ext cx="756225" cy="56875"/>
            </a:xfrm>
            <a:custGeom>
              <a:avLst/>
              <a:gdLst/>
              <a:ahLst/>
              <a:cxnLst/>
              <a:rect l="l" t="t" r="r" b="b"/>
              <a:pathLst>
                <a:path w="30249" h="2275" extrusionOk="0">
                  <a:moveTo>
                    <a:pt x="376" y="0"/>
                  </a:moveTo>
                  <a:cubicBezTo>
                    <a:pt x="163" y="0"/>
                    <a:pt x="0" y="163"/>
                    <a:pt x="0" y="376"/>
                  </a:cubicBezTo>
                  <a:lnTo>
                    <a:pt x="0" y="1899"/>
                  </a:lnTo>
                  <a:cubicBezTo>
                    <a:pt x="0" y="2105"/>
                    <a:pt x="163" y="2275"/>
                    <a:pt x="376" y="2275"/>
                  </a:cubicBezTo>
                  <a:lnTo>
                    <a:pt x="29873" y="2275"/>
                  </a:lnTo>
                  <a:cubicBezTo>
                    <a:pt x="30079" y="2275"/>
                    <a:pt x="30249" y="2105"/>
                    <a:pt x="30249" y="1899"/>
                  </a:cubicBezTo>
                  <a:lnTo>
                    <a:pt x="30249" y="376"/>
                  </a:lnTo>
                  <a:cubicBezTo>
                    <a:pt x="30249" y="163"/>
                    <a:pt x="30079" y="0"/>
                    <a:pt x="298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347;p42">
              <a:extLst>
                <a:ext uri="{FF2B5EF4-FFF2-40B4-BE49-F238E27FC236}">
                  <a16:creationId xmlns:a16="http://schemas.microsoft.com/office/drawing/2014/main" id="{B58211D9-1B6C-7E24-FB2E-A5BFDFFBB4B2}"/>
                </a:ext>
              </a:extLst>
            </p:cNvPr>
            <p:cNvSpPr/>
            <p:nvPr/>
          </p:nvSpPr>
          <p:spPr>
            <a:xfrm>
              <a:off x="-1056625" y="3705125"/>
              <a:ext cx="917100" cy="55625"/>
            </a:xfrm>
            <a:custGeom>
              <a:avLst/>
              <a:gdLst/>
              <a:ahLst/>
              <a:cxnLst/>
              <a:rect l="l" t="t" r="r" b="b"/>
              <a:pathLst>
                <a:path w="36684" h="2225" extrusionOk="0">
                  <a:moveTo>
                    <a:pt x="3799" y="0"/>
                  </a:moveTo>
                  <a:cubicBezTo>
                    <a:pt x="2226" y="0"/>
                    <a:pt x="773" y="850"/>
                    <a:pt x="1" y="2225"/>
                  </a:cubicBezTo>
                  <a:lnTo>
                    <a:pt x="35989" y="2225"/>
                  </a:lnTo>
                  <a:cubicBezTo>
                    <a:pt x="36371" y="2225"/>
                    <a:pt x="36683" y="1913"/>
                    <a:pt x="36683" y="1531"/>
                  </a:cubicBezTo>
                  <a:lnTo>
                    <a:pt x="36683" y="694"/>
                  </a:lnTo>
                  <a:cubicBezTo>
                    <a:pt x="36683" y="312"/>
                    <a:pt x="36371" y="0"/>
                    <a:pt x="359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348;p42">
              <a:extLst>
                <a:ext uri="{FF2B5EF4-FFF2-40B4-BE49-F238E27FC236}">
                  <a16:creationId xmlns:a16="http://schemas.microsoft.com/office/drawing/2014/main" id="{77EC2E32-6674-D9D0-FA62-A4991F8A266C}"/>
                </a:ext>
              </a:extLst>
            </p:cNvPr>
            <p:cNvSpPr/>
            <p:nvPr/>
          </p:nvSpPr>
          <p:spPr>
            <a:xfrm>
              <a:off x="-777450" y="2985250"/>
              <a:ext cx="6775" cy="60525"/>
            </a:xfrm>
            <a:custGeom>
              <a:avLst/>
              <a:gdLst/>
              <a:ahLst/>
              <a:cxnLst/>
              <a:rect l="l" t="t" r="r" b="b"/>
              <a:pathLst>
                <a:path w="271" h="2421" extrusionOk="0">
                  <a:moveTo>
                    <a:pt x="135" y="1"/>
                  </a:moveTo>
                  <a:cubicBezTo>
                    <a:pt x="68" y="1"/>
                    <a:pt x="1" y="45"/>
                    <a:pt x="1" y="134"/>
                  </a:cubicBezTo>
                  <a:lnTo>
                    <a:pt x="1" y="2288"/>
                  </a:lnTo>
                  <a:cubicBezTo>
                    <a:pt x="1" y="2376"/>
                    <a:pt x="68" y="2421"/>
                    <a:pt x="135" y="2421"/>
                  </a:cubicBezTo>
                  <a:cubicBezTo>
                    <a:pt x="203" y="2421"/>
                    <a:pt x="270" y="2376"/>
                    <a:pt x="270" y="2288"/>
                  </a:cubicBezTo>
                  <a:lnTo>
                    <a:pt x="270" y="134"/>
                  </a:lnTo>
                  <a:cubicBezTo>
                    <a:pt x="270" y="45"/>
                    <a:pt x="203" y="1"/>
                    <a:pt x="1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349;p42">
              <a:extLst>
                <a:ext uri="{FF2B5EF4-FFF2-40B4-BE49-F238E27FC236}">
                  <a16:creationId xmlns:a16="http://schemas.microsoft.com/office/drawing/2014/main" id="{E0440DEC-6F8C-B9E9-4F66-E3438376B990}"/>
                </a:ext>
              </a:extLst>
            </p:cNvPr>
            <p:cNvSpPr/>
            <p:nvPr/>
          </p:nvSpPr>
          <p:spPr>
            <a:xfrm>
              <a:off x="-777450" y="2760475"/>
              <a:ext cx="6775" cy="160775"/>
            </a:xfrm>
            <a:custGeom>
              <a:avLst/>
              <a:gdLst/>
              <a:ahLst/>
              <a:cxnLst/>
              <a:rect l="l" t="t" r="r" b="b"/>
              <a:pathLst>
                <a:path w="271" h="6431" extrusionOk="0">
                  <a:moveTo>
                    <a:pt x="135" y="0"/>
                  </a:moveTo>
                  <a:cubicBezTo>
                    <a:pt x="68" y="0"/>
                    <a:pt x="1" y="45"/>
                    <a:pt x="1" y="133"/>
                  </a:cubicBezTo>
                  <a:lnTo>
                    <a:pt x="1" y="6298"/>
                  </a:lnTo>
                  <a:cubicBezTo>
                    <a:pt x="1" y="6386"/>
                    <a:pt x="68" y="6430"/>
                    <a:pt x="135" y="6430"/>
                  </a:cubicBezTo>
                  <a:cubicBezTo>
                    <a:pt x="203" y="6430"/>
                    <a:pt x="270" y="6386"/>
                    <a:pt x="270" y="6298"/>
                  </a:cubicBezTo>
                  <a:lnTo>
                    <a:pt x="270" y="133"/>
                  </a:lnTo>
                  <a:cubicBezTo>
                    <a:pt x="270" y="45"/>
                    <a:pt x="203" y="0"/>
                    <a:pt x="1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350;p42">
              <a:extLst>
                <a:ext uri="{FF2B5EF4-FFF2-40B4-BE49-F238E27FC236}">
                  <a16:creationId xmlns:a16="http://schemas.microsoft.com/office/drawing/2014/main" id="{51B363D2-89F9-36B5-7FCA-F9282114EFC0}"/>
                </a:ext>
              </a:extLst>
            </p:cNvPr>
            <p:cNvSpPr/>
            <p:nvPr/>
          </p:nvSpPr>
          <p:spPr>
            <a:xfrm>
              <a:off x="-898425" y="3406650"/>
              <a:ext cx="24325" cy="23000"/>
            </a:xfrm>
            <a:custGeom>
              <a:avLst/>
              <a:gdLst/>
              <a:ahLst/>
              <a:cxnLst/>
              <a:rect l="l" t="t" r="r" b="b"/>
              <a:pathLst>
                <a:path w="973" h="920" extrusionOk="0">
                  <a:moveTo>
                    <a:pt x="539" y="259"/>
                  </a:moveTo>
                  <a:lnTo>
                    <a:pt x="539" y="259"/>
                  </a:lnTo>
                  <a:cubicBezTo>
                    <a:pt x="539" y="259"/>
                    <a:pt x="538" y="259"/>
                    <a:pt x="537" y="260"/>
                  </a:cubicBezTo>
                  <a:lnTo>
                    <a:pt x="537" y="260"/>
                  </a:lnTo>
                  <a:cubicBezTo>
                    <a:pt x="538" y="259"/>
                    <a:pt x="539" y="259"/>
                    <a:pt x="539" y="259"/>
                  </a:cubicBezTo>
                  <a:close/>
                  <a:moveTo>
                    <a:pt x="569" y="1"/>
                  </a:moveTo>
                  <a:cubicBezTo>
                    <a:pt x="474" y="1"/>
                    <a:pt x="378" y="24"/>
                    <a:pt x="291" y="71"/>
                  </a:cubicBezTo>
                  <a:cubicBezTo>
                    <a:pt x="121" y="170"/>
                    <a:pt x="15" y="347"/>
                    <a:pt x="7" y="538"/>
                  </a:cubicBezTo>
                  <a:cubicBezTo>
                    <a:pt x="0" y="652"/>
                    <a:pt x="29" y="758"/>
                    <a:pt x="78" y="850"/>
                  </a:cubicBezTo>
                  <a:cubicBezTo>
                    <a:pt x="107" y="899"/>
                    <a:pt x="149" y="919"/>
                    <a:pt x="191" y="919"/>
                  </a:cubicBezTo>
                  <a:cubicBezTo>
                    <a:pt x="282" y="919"/>
                    <a:pt x="370" y="822"/>
                    <a:pt x="312" y="715"/>
                  </a:cubicBezTo>
                  <a:lnTo>
                    <a:pt x="298" y="680"/>
                  </a:lnTo>
                  <a:cubicBezTo>
                    <a:pt x="295" y="675"/>
                    <a:pt x="294" y="672"/>
                    <a:pt x="293" y="672"/>
                  </a:cubicBezTo>
                  <a:lnTo>
                    <a:pt x="293" y="672"/>
                  </a:lnTo>
                  <a:cubicBezTo>
                    <a:pt x="292" y="672"/>
                    <a:pt x="294" y="678"/>
                    <a:pt x="298" y="687"/>
                  </a:cubicBezTo>
                  <a:lnTo>
                    <a:pt x="291" y="673"/>
                  </a:lnTo>
                  <a:cubicBezTo>
                    <a:pt x="284" y="652"/>
                    <a:pt x="277" y="637"/>
                    <a:pt x="277" y="616"/>
                  </a:cubicBezTo>
                  <a:lnTo>
                    <a:pt x="277" y="609"/>
                  </a:lnTo>
                  <a:lnTo>
                    <a:pt x="277" y="574"/>
                  </a:lnTo>
                  <a:cubicBezTo>
                    <a:pt x="277" y="560"/>
                    <a:pt x="284" y="517"/>
                    <a:pt x="277" y="510"/>
                  </a:cubicBezTo>
                  <a:lnTo>
                    <a:pt x="277" y="503"/>
                  </a:lnTo>
                  <a:cubicBezTo>
                    <a:pt x="277" y="496"/>
                    <a:pt x="277" y="489"/>
                    <a:pt x="284" y="475"/>
                  </a:cubicBezTo>
                  <a:cubicBezTo>
                    <a:pt x="284" y="467"/>
                    <a:pt x="284" y="453"/>
                    <a:pt x="291" y="446"/>
                  </a:cubicBezTo>
                  <a:lnTo>
                    <a:pt x="298" y="426"/>
                  </a:lnTo>
                  <a:lnTo>
                    <a:pt x="298" y="426"/>
                  </a:lnTo>
                  <a:cubicBezTo>
                    <a:pt x="293" y="439"/>
                    <a:pt x="292" y="443"/>
                    <a:pt x="293" y="443"/>
                  </a:cubicBezTo>
                  <a:cubicBezTo>
                    <a:pt x="294" y="443"/>
                    <a:pt x="295" y="442"/>
                    <a:pt x="298" y="439"/>
                  </a:cubicBezTo>
                  <a:cubicBezTo>
                    <a:pt x="305" y="418"/>
                    <a:pt x="319" y="397"/>
                    <a:pt x="326" y="382"/>
                  </a:cubicBezTo>
                  <a:lnTo>
                    <a:pt x="333" y="368"/>
                  </a:lnTo>
                  <a:lnTo>
                    <a:pt x="333" y="368"/>
                  </a:lnTo>
                  <a:cubicBezTo>
                    <a:pt x="329" y="377"/>
                    <a:pt x="327" y="383"/>
                    <a:pt x="328" y="383"/>
                  </a:cubicBezTo>
                  <a:cubicBezTo>
                    <a:pt x="329" y="383"/>
                    <a:pt x="331" y="381"/>
                    <a:pt x="333" y="375"/>
                  </a:cubicBezTo>
                  <a:lnTo>
                    <a:pt x="355" y="354"/>
                  </a:lnTo>
                  <a:lnTo>
                    <a:pt x="376" y="333"/>
                  </a:lnTo>
                  <a:lnTo>
                    <a:pt x="383" y="326"/>
                  </a:lnTo>
                  <a:cubicBezTo>
                    <a:pt x="390" y="319"/>
                    <a:pt x="411" y="304"/>
                    <a:pt x="433" y="297"/>
                  </a:cubicBezTo>
                  <a:lnTo>
                    <a:pt x="447" y="290"/>
                  </a:lnTo>
                  <a:cubicBezTo>
                    <a:pt x="454" y="287"/>
                    <a:pt x="457" y="285"/>
                    <a:pt x="457" y="285"/>
                  </a:cubicBezTo>
                  <a:lnTo>
                    <a:pt x="457" y="285"/>
                  </a:lnTo>
                  <a:cubicBezTo>
                    <a:pt x="456" y="285"/>
                    <a:pt x="450" y="287"/>
                    <a:pt x="440" y="290"/>
                  </a:cubicBezTo>
                  <a:lnTo>
                    <a:pt x="468" y="276"/>
                  </a:lnTo>
                  <a:cubicBezTo>
                    <a:pt x="489" y="269"/>
                    <a:pt x="511" y="269"/>
                    <a:pt x="532" y="262"/>
                  </a:cubicBezTo>
                  <a:lnTo>
                    <a:pt x="603" y="262"/>
                  </a:lnTo>
                  <a:cubicBezTo>
                    <a:pt x="624" y="269"/>
                    <a:pt x="645" y="269"/>
                    <a:pt x="666" y="276"/>
                  </a:cubicBezTo>
                  <a:lnTo>
                    <a:pt x="695" y="283"/>
                  </a:lnTo>
                  <a:lnTo>
                    <a:pt x="688" y="283"/>
                  </a:lnTo>
                  <a:lnTo>
                    <a:pt x="702" y="290"/>
                  </a:lnTo>
                  <a:cubicBezTo>
                    <a:pt x="728" y="307"/>
                    <a:pt x="753" y="314"/>
                    <a:pt x="777" y="314"/>
                  </a:cubicBezTo>
                  <a:cubicBezTo>
                    <a:pt x="896" y="314"/>
                    <a:pt x="972" y="134"/>
                    <a:pt x="836" y="64"/>
                  </a:cubicBezTo>
                  <a:cubicBezTo>
                    <a:pt x="753" y="22"/>
                    <a:pt x="661" y="1"/>
                    <a:pt x="56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351;p42">
              <a:extLst>
                <a:ext uri="{FF2B5EF4-FFF2-40B4-BE49-F238E27FC236}">
                  <a16:creationId xmlns:a16="http://schemas.microsoft.com/office/drawing/2014/main" id="{B8FFE263-AA6C-0224-DE19-B752552B79B1}"/>
                </a:ext>
              </a:extLst>
            </p:cNvPr>
            <p:cNvSpPr/>
            <p:nvPr/>
          </p:nvSpPr>
          <p:spPr>
            <a:xfrm>
              <a:off x="-853425" y="3406800"/>
              <a:ext cx="195575" cy="6775"/>
            </a:xfrm>
            <a:custGeom>
              <a:avLst/>
              <a:gdLst/>
              <a:ahLst/>
              <a:cxnLst/>
              <a:rect l="l" t="t" r="r" b="b"/>
              <a:pathLst>
                <a:path w="7823" h="271" extrusionOk="0">
                  <a:moveTo>
                    <a:pt x="177" y="1"/>
                  </a:moveTo>
                  <a:cubicBezTo>
                    <a:pt x="0" y="1"/>
                    <a:pt x="0" y="270"/>
                    <a:pt x="177" y="270"/>
                  </a:cubicBezTo>
                  <a:lnTo>
                    <a:pt x="7645" y="270"/>
                  </a:lnTo>
                  <a:cubicBezTo>
                    <a:pt x="7823" y="270"/>
                    <a:pt x="7823" y="1"/>
                    <a:pt x="764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352;p42">
              <a:extLst>
                <a:ext uri="{FF2B5EF4-FFF2-40B4-BE49-F238E27FC236}">
                  <a16:creationId xmlns:a16="http://schemas.microsoft.com/office/drawing/2014/main" id="{13F85E7B-F894-3B45-1273-B5AB51FE1505}"/>
                </a:ext>
              </a:extLst>
            </p:cNvPr>
            <p:cNvSpPr/>
            <p:nvPr/>
          </p:nvSpPr>
          <p:spPr>
            <a:xfrm>
              <a:off x="-316175" y="3160825"/>
              <a:ext cx="31375" cy="214300"/>
            </a:xfrm>
            <a:custGeom>
              <a:avLst/>
              <a:gdLst/>
              <a:ahLst/>
              <a:cxnLst/>
              <a:rect l="l" t="t" r="r" b="b"/>
              <a:pathLst>
                <a:path w="1255" h="8572" extrusionOk="0">
                  <a:moveTo>
                    <a:pt x="153" y="1"/>
                  </a:moveTo>
                  <a:cubicBezTo>
                    <a:pt x="77" y="1"/>
                    <a:pt x="1" y="63"/>
                    <a:pt x="22" y="161"/>
                  </a:cubicBezTo>
                  <a:cubicBezTo>
                    <a:pt x="624" y="2251"/>
                    <a:pt x="915" y="4419"/>
                    <a:pt x="879" y="6602"/>
                  </a:cubicBezTo>
                  <a:cubicBezTo>
                    <a:pt x="872" y="7218"/>
                    <a:pt x="837" y="7835"/>
                    <a:pt x="773" y="8444"/>
                  </a:cubicBezTo>
                  <a:cubicBezTo>
                    <a:pt x="766" y="8529"/>
                    <a:pt x="828" y="8572"/>
                    <a:pt x="894" y="8572"/>
                  </a:cubicBezTo>
                  <a:cubicBezTo>
                    <a:pt x="961" y="8572"/>
                    <a:pt x="1032" y="8529"/>
                    <a:pt x="1042" y="8444"/>
                  </a:cubicBezTo>
                  <a:cubicBezTo>
                    <a:pt x="1255" y="6255"/>
                    <a:pt x="1149" y="4044"/>
                    <a:pt x="716" y="1883"/>
                  </a:cubicBezTo>
                  <a:cubicBezTo>
                    <a:pt x="596" y="1280"/>
                    <a:pt x="447" y="685"/>
                    <a:pt x="277" y="90"/>
                  </a:cubicBezTo>
                  <a:cubicBezTo>
                    <a:pt x="254" y="28"/>
                    <a:pt x="204" y="1"/>
                    <a:pt x="1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417" name="Diagram 3">
            <a:extLst>
              <a:ext uri="{FF2B5EF4-FFF2-40B4-BE49-F238E27FC236}">
                <a16:creationId xmlns:a16="http://schemas.microsoft.com/office/drawing/2014/main" id="{80CDCE48-CBB5-5294-8D08-638A293D1564}"/>
              </a:ext>
            </a:extLst>
          </p:cNvPr>
          <p:cNvGraphicFramePr/>
          <p:nvPr>
            <p:extLst>
              <p:ext uri="{D42A27DB-BD31-4B8C-83A1-F6EECF244321}">
                <p14:modId xmlns:p14="http://schemas.microsoft.com/office/powerpoint/2010/main" val="2015819996"/>
              </p:ext>
            </p:extLst>
          </p:nvPr>
        </p:nvGraphicFramePr>
        <p:xfrm>
          <a:off x="3755830" y="1192402"/>
          <a:ext cx="5634200" cy="3951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4">
                                            <p:txEl>
                                              <p:pRg st="1" end="1"/>
                                            </p:txEl>
                                          </p:spTgt>
                                        </p:tgtEl>
                                        <p:attrNameLst>
                                          <p:attrName>style.visibility</p:attrName>
                                        </p:attrNameLst>
                                      </p:cBhvr>
                                      <p:to>
                                        <p:strVal val="visible"/>
                                      </p:to>
                                    </p:set>
                                    <p:animEffect transition="in" filter="wipe(down)">
                                      <p:cBhvr>
                                        <p:cTn id="14" dur="500"/>
                                        <p:tgtEl>
                                          <p:spTgt spid="2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Effect transition="in" filter="wipe(down)">
                                      <p:cBhvr>
                                        <p:cTn id="19" dur="500"/>
                                        <p:tgtEl>
                                          <p:spTgt spid="2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4">
                                            <p:txEl>
                                              <p:pRg st="3" end="3"/>
                                            </p:txEl>
                                          </p:spTgt>
                                        </p:tgtEl>
                                        <p:attrNameLst>
                                          <p:attrName>style.visibility</p:attrName>
                                        </p:attrNameLst>
                                      </p:cBhvr>
                                      <p:to>
                                        <p:strVal val="visible"/>
                                      </p:to>
                                    </p:set>
                                    <p:animEffect transition="in" filter="wipe(down)">
                                      <p:cBhvr>
                                        <p:cTn id="24" dur="500"/>
                                        <p:tgtEl>
                                          <p:spTgt spid="24">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17"/>
                                        </p:tgtEl>
                                        <p:attrNameLst>
                                          <p:attrName>style.visibility</p:attrName>
                                        </p:attrNameLst>
                                      </p:cBhvr>
                                      <p:to>
                                        <p:strVal val="visible"/>
                                      </p:to>
                                    </p:set>
                                    <p:animEffect transition="in" filter="fade">
                                      <p:cBhvr>
                                        <p:cTn id="29" dur="1000"/>
                                        <p:tgtEl>
                                          <p:spTgt spid="417"/>
                                        </p:tgtEl>
                                      </p:cBhvr>
                                    </p:animEffect>
                                    <p:anim calcmode="lin" valueType="num">
                                      <p:cBhvr>
                                        <p:cTn id="30" dur="1000" fill="hold"/>
                                        <p:tgtEl>
                                          <p:spTgt spid="417"/>
                                        </p:tgtEl>
                                        <p:attrNameLst>
                                          <p:attrName>ppt_x</p:attrName>
                                        </p:attrNameLst>
                                      </p:cBhvr>
                                      <p:tavLst>
                                        <p:tav tm="0">
                                          <p:val>
                                            <p:strVal val="#ppt_x"/>
                                          </p:val>
                                        </p:tav>
                                        <p:tav tm="100000">
                                          <p:val>
                                            <p:strVal val="#ppt_x"/>
                                          </p:val>
                                        </p:tav>
                                      </p:tavLst>
                                    </p:anim>
                                    <p:anim calcmode="lin" valueType="num">
                                      <p:cBhvr>
                                        <p:cTn id="31" dur="1000" fill="hold"/>
                                        <p:tgtEl>
                                          <p:spTgt spid="4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build="p"/>
      <p:bldGraphic spid="417"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4"/>
          <p:cNvSpPr txBox="1">
            <a:spLocks noGrp="1"/>
          </p:cNvSpPr>
          <p:nvPr>
            <p:ph type="title" idx="2"/>
          </p:nvPr>
        </p:nvSpPr>
        <p:spPr>
          <a:xfrm>
            <a:off x="2571923" y="2093275"/>
            <a:ext cx="1053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5</a:t>
            </a:r>
            <a:endParaRPr dirty="0"/>
          </a:p>
        </p:txBody>
      </p:sp>
      <p:sp>
        <p:nvSpPr>
          <p:cNvPr id="4" name="Title 1">
            <a:extLst>
              <a:ext uri="{FF2B5EF4-FFF2-40B4-BE49-F238E27FC236}">
                <a16:creationId xmlns:a16="http://schemas.microsoft.com/office/drawing/2014/main" id="{432CCDE6-9A79-C589-7849-A0C4DEAFC7FB}"/>
              </a:ext>
            </a:extLst>
          </p:cNvPr>
          <p:cNvSpPr>
            <a:spLocks noGrp="1"/>
          </p:cNvSpPr>
          <p:nvPr>
            <p:ph type="ctrTitle"/>
          </p:nvPr>
        </p:nvSpPr>
        <p:spPr>
          <a:xfrm>
            <a:off x="4137068" y="1848175"/>
            <a:ext cx="4535700" cy="822900"/>
          </a:xfrm>
        </p:spPr>
        <p:txBody>
          <a:bodyPr/>
          <a:lstStyle/>
          <a:p>
            <a:r>
              <a:rPr lang="en-US" dirty="0">
                <a:latin typeface="Times New Roman" panose="02020603050405020304" pitchFamily="18" charset="0"/>
                <a:cs typeface="Times New Roman" panose="02020603050405020304" pitchFamily="18" charset="0"/>
              </a:rPr>
              <a:t>Methodology</a:t>
            </a:r>
          </a:p>
        </p:txBody>
      </p:sp>
      <p:sp>
        <p:nvSpPr>
          <p:cNvPr id="5" name="TextBox 4">
            <a:extLst>
              <a:ext uri="{FF2B5EF4-FFF2-40B4-BE49-F238E27FC236}">
                <a16:creationId xmlns:a16="http://schemas.microsoft.com/office/drawing/2014/main" id="{10EB30F8-2913-E5F9-1D41-8FAAAD5D1E72}"/>
              </a:ext>
            </a:extLst>
          </p:cNvPr>
          <p:cNvSpPr txBox="1"/>
          <p:nvPr/>
        </p:nvSpPr>
        <p:spPr>
          <a:xfrm>
            <a:off x="4868562" y="2746081"/>
            <a:ext cx="3072713" cy="553998"/>
          </a:xfrm>
          <a:prstGeom prst="rect">
            <a:avLst/>
          </a:prstGeom>
          <a:noFill/>
        </p:spPr>
        <p:txBody>
          <a:bodyPr wrap="square">
            <a:spAutoFit/>
          </a:bodyPr>
          <a:lstStyle/>
          <a:p>
            <a:pPr marL="0" indent="0"/>
            <a:r>
              <a:rPr lang="en" sz="1600" dirty="0">
                <a:solidFill>
                  <a:schemeClr val="tx1"/>
                </a:solidFill>
                <a:latin typeface="Times New Roman" panose="02020603050405020304" pitchFamily="18" charset="0"/>
                <a:cs typeface="Times New Roman" panose="02020603050405020304" pitchFamily="18" charset="0"/>
              </a:rPr>
              <a:t>Materials and </a:t>
            </a:r>
            <a:r>
              <a:rPr lang="en-US" sz="1600" dirty="0">
                <a:solidFill>
                  <a:schemeClr val="tx1"/>
                </a:solidFill>
                <a:latin typeface="Times New Roman" panose="02020603050405020304" pitchFamily="18" charset="0"/>
                <a:cs typeface="Times New Roman" panose="02020603050405020304" pitchFamily="18" charset="0"/>
              </a:rPr>
              <a:t>Synthesis of CNDs</a:t>
            </a:r>
          </a:p>
          <a:p>
            <a:pPr marL="0" indent="0"/>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34D9F0F2-B4B4-926C-F84E-5AA9CE5AC6EC}"/>
              </a:ext>
            </a:extLst>
          </p:cNvPr>
          <p:cNvSpPr>
            <a:spLocks noGrp="1"/>
          </p:cNvSpPr>
          <p:nvPr>
            <p:ph type="title"/>
          </p:nvPr>
        </p:nvSpPr>
        <p:spPr>
          <a:xfrm>
            <a:off x="2536747" y="399355"/>
            <a:ext cx="4302000" cy="630000"/>
          </a:xfrm>
        </p:spPr>
        <p:txBody>
          <a:bodyPr/>
          <a:lstStyle/>
          <a:p>
            <a:r>
              <a:rPr lang="en-US" dirty="0">
                <a:latin typeface="Times New Roman" panose="02020603050405020304" pitchFamily="18" charset="0"/>
                <a:cs typeface="Times New Roman" panose="02020603050405020304" pitchFamily="18" charset="0"/>
              </a:rPr>
              <a:t>Chemical Materials</a:t>
            </a:r>
          </a:p>
        </p:txBody>
      </p:sp>
      <p:pic>
        <p:nvPicPr>
          <p:cNvPr id="5" name="Picture 2" descr="Triethylenetetramine CAS 112-24-3 | 814392">
            <a:extLst>
              <a:ext uri="{FF2B5EF4-FFF2-40B4-BE49-F238E27FC236}">
                <a16:creationId xmlns:a16="http://schemas.microsoft.com/office/drawing/2014/main" id="{E497DD6B-90B7-A0F4-52CF-BF83A8300E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976" b="34429"/>
          <a:stretch/>
        </p:blipFill>
        <p:spPr bwMode="auto">
          <a:xfrm>
            <a:off x="3847485" y="3658916"/>
            <a:ext cx="4982347" cy="10811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entaethylenehexamine - Wikidata">
            <a:extLst>
              <a:ext uri="{FF2B5EF4-FFF2-40B4-BE49-F238E27FC236}">
                <a16:creationId xmlns:a16="http://schemas.microsoft.com/office/drawing/2014/main" id="{38D08AF0-53DD-0357-5D1E-A977341642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0396" y="1722660"/>
            <a:ext cx="5073478" cy="964837"/>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oogle Shape;1720;p61">
            <a:extLst>
              <a:ext uri="{FF2B5EF4-FFF2-40B4-BE49-F238E27FC236}">
                <a16:creationId xmlns:a16="http://schemas.microsoft.com/office/drawing/2014/main" id="{FCC4AE36-3FD8-7C4C-DF2C-C4C0A4C2DE24}"/>
              </a:ext>
            </a:extLst>
          </p:cNvPr>
          <p:cNvGrpSpPr/>
          <p:nvPr/>
        </p:nvGrpSpPr>
        <p:grpSpPr>
          <a:xfrm>
            <a:off x="561617" y="1653143"/>
            <a:ext cx="3096400" cy="1103869"/>
            <a:chOff x="4411970" y="2726085"/>
            <a:chExt cx="648526" cy="193659"/>
          </a:xfrm>
          <a:solidFill>
            <a:schemeClr val="accent5">
              <a:lumMod val="75000"/>
            </a:schemeClr>
          </a:solidFill>
        </p:grpSpPr>
        <p:sp>
          <p:nvSpPr>
            <p:cNvPr id="8" name="Google Shape;1721;p61">
              <a:extLst>
                <a:ext uri="{FF2B5EF4-FFF2-40B4-BE49-F238E27FC236}">
                  <a16:creationId xmlns:a16="http://schemas.microsoft.com/office/drawing/2014/main" id="{E618B2C7-C197-06E9-5E79-759652B46D0E}"/>
                </a:ext>
              </a:extLst>
            </p:cNvPr>
            <p:cNvSpPr/>
            <p:nvPr/>
          </p:nvSpPr>
          <p:spPr>
            <a:xfrm>
              <a:off x="4411970" y="2726085"/>
              <a:ext cx="118796" cy="19365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722;p61">
              <a:extLst>
                <a:ext uri="{FF2B5EF4-FFF2-40B4-BE49-F238E27FC236}">
                  <a16:creationId xmlns:a16="http://schemas.microsoft.com/office/drawing/2014/main" id="{61BB3D6E-22EB-0AC6-0267-0551167A2511}"/>
                </a:ext>
              </a:extLst>
            </p:cNvPr>
            <p:cNvSpPr/>
            <p:nvPr/>
          </p:nvSpPr>
          <p:spPr>
            <a:xfrm>
              <a:off x="4426058" y="2791601"/>
              <a:ext cx="36167" cy="62627"/>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723;p61">
              <a:extLst>
                <a:ext uri="{FF2B5EF4-FFF2-40B4-BE49-F238E27FC236}">
                  <a16:creationId xmlns:a16="http://schemas.microsoft.com/office/drawing/2014/main" id="{F9DE95F9-C9FC-2D8C-E0E4-719150E996BE}"/>
                </a:ext>
              </a:extLst>
            </p:cNvPr>
            <p:cNvSpPr/>
            <p:nvPr/>
          </p:nvSpPr>
          <p:spPr>
            <a:xfrm>
              <a:off x="4462225" y="2743920"/>
              <a:ext cx="598271" cy="157989"/>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grpFill/>
            <a:ln>
              <a:solidFill>
                <a:schemeClr val="accent3">
                  <a:lumMod val="50000"/>
                </a:schemeClr>
              </a:solid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solidFill>
                    <a:schemeClr val="tx2"/>
                  </a:solidFill>
                  <a:effectLst/>
                  <a:latin typeface="Times New Roman" panose="02020603050405020304" pitchFamily="18" charset="0"/>
                  <a:ea typeface="Times New Roman" panose="02020603050405020304" pitchFamily="18" charset="0"/>
                </a:rPr>
                <a:t>Penta ethylene hexamine (PEHA)</a:t>
              </a:r>
              <a:endParaRPr dirty="0">
                <a:solidFill>
                  <a:schemeClr val="tx2"/>
                </a:solidFill>
              </a:endParaRPr>
            </a:p>
          </p:txBody>
        </p:sp>
      </p:grpSp>
      <p:sp>
        <p:nvSpPr>
          <p:cNvPr id="11" name="Google Shape;1721;p61">
            <a:extLst>
              <a:ext uri="{FF2B5EF4-FFF2-40B4-BE49-F238E27FC236}">
                <a16:creationId xmlns:a16="http://schemas.microsoft.com/office/drawing/2014/main" id="{597CEFB3-3680-402D-AF72-7E35ED995AB8}"/>
              </a:ext>
            </a:extLst>
          </p:cNvPr>
          <p:cNvSpPr/>
          <p:nvPr/>
        </p:nvSpPr>
        <p:spPr>
          <a:xfrm>
            <a:off x="525746" y="3595457"/>
            <a:ext cx="567194" cy="110386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723;p61">
            <a:extLst>
              <a:ext uri="{FF2B5EF4-FFF2-40B4-BE49-F238E27FC236}">
                <a16:creationId xmlns:a16="http://schemas.microsoft.com/office/drawing/2014/main" id="{69165972-3D9F-52A5-CE3F-52E618BF945E}"/>
              </a:ext>
            </a:extLst>
          </p:cNvPr>
          <p:cNvSpPr/>
          <p:nvPr/>
        </p:nvSpPr>
        <p:spPr>
          <a:xfrm>
            <a:off x="765691" y="3697118"/>
            <a:ext cx="2856457" cy="900548"/>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solidFill>
            <a:schemeClr val="accent5">
              <a:lumMod val="75000"/>
            </a:schemeClr>
          </a:solidFill>
          <a:ln>
            <a:solidFill>
              <a:schemeClr val="accent3">
                <a:lumMod val="50000"/>
              </a:schemeClr>
            </a:solid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solidFill>
                  <a:schemeClr val="tx2"/>
                </a:solidFill>
                <a:effectLst/>
                <a:latin typeface="Times New Roman" panose="02020603050405020304" pitchFamily="18" charset="0"/>
                <a:ea typeface="Times New Roman" panose="02020603050405020304" pitchFamily="18" charset="0"/>
              </a:rPr>
              <a:t>Triethylenetetramine (TETA) </a:t>
            </a:r>
            <a:endParaRPr lang="en-US" dirty="0">
              <a:solidFill>
                <a:schemeClr val="tx2"/>
              </a:solidFill>
            </a:endParaRPr>
          </a:p>
        </p:txBody>
      </p:sp>
      <p:sp>
        <p:nvSpPr>
          <p:cNvPr id="13" name="Google Shape;1722;p61">
            <a:extLst>
              <a:ext uri="{FF2B5EF4-FFF2-40B4-BE49-F238E27FC236}">
                <a16:creationId xmlns:a16="http://schemas.microsoft.com/office/drawing/2014/main" id="{7BF68DB1-5912-02B4-CC89-6482AA68E63C}"/>
              </a:ext>
            </a:extLst>
          </p:cNvPr>
          <p:cNvSpPr/>
          <p:nvPr/>
        </p:nvSpPr>
        <p:spPr>
          <a:xfrm>
            <a:off x="591807" y="3933654"/>
            <a:ext cx="172680" cy="356978"/>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3623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3">
            <a:extLst>
              <a:ext uri="{FF2B5EF4-FFF2-40B4-BE49-F238E27FC236}">
                <a16:creationId xmlns:a16="http://schemas.microsoft.com/office/drawing/2014/main" id="{0182AA66-16E5-E857-82EC-DA02978FAB7C}"/>
              </a:ext>
            </a:extLst>
          </p:cNvPr>
          <p:cNvSpPr>
            <a:spLocks noGrp="1"/>
          </p:cNvSpPr>
          <p:nvPr>
            <p:ph type="title" idx="15"/>
          </p:nvPr>
        </p:nvSpPr>
        <p:spPr>
          <a:xfrm>
            <a:off x="2103862" y="141010"/>
            <a:ext cx="4302000" cy="630000"/>
          </a:xfrm>
        </p:spPr>
        <p:txBody>
          <a:bodyPr/>
          <a:lstStyle/>
          <a:p>
            <a:r>
              <a:rPr lang="en-US" sz="3600" b="1" dirty="0">
                <a:solidFill>
                  <a:schemeClr val="accent6">
                    <a:lumMod val="50000"/>
                  </a:schemeClr>
                </a:solidFill>
                <a:latin typeface="Times New Roman" panose="02020603050405020304" pitchFamily="18" charset="0"/>
                <a:cs typeface="Times New Roman" panose="02020603050405020304" pitchFamily="18" charset="0"/>
              </a:rPr>
              <a:t>Synthesis of CNDs</a:t>
            </a:r>
            <a:br>
              <a:rPr lang="en-US" sz="3600" b="1" dirty="0">
                <a:solidFill>
                  <a:schemeClr val="accent6">
                    <a:lumMod val="50000"/>
                  </a:schemeClr>
                </a:solidFill>
                <a:latin typeface="Times New Roman" panose="02020603050405020304" pitchFamily="18" charset="0"/>
                <a:cs typeface="Times New Roman" panose="02020603050405020304" pitchFamily="18" charset="0"/>
              </a:rPr>
            </a:br>
            <a:endParaRPr lang="en-US" b="1" dirty="0">
              <a:solidFill>
                <a:schemeClr val="accent6">
                  <a:lumMod val="50000"/>
                </a:schemeClr>
              </a:solidFill>
              <a:latin typeface="Times New Roman" panose="02020603050405020304" pitchFamily="18" charset="0"/>
              <a:cs typeface="Times New Roman" panose="02020603050405020304" pitchFamily="18" charset="0"/>
            </a:endParaRPr>
          </a:p>
        </p:txBody>
      </p:sp>
      <p:graphicFrame>
        <p:nvGraphicFramePr>
          <p:cNvPr id="32" name="Diagram 31">
            <a:extLst>
              <a:ext uri="{FF2B5EF4-FFF2-40B4-BE49-F238E27FC236}">
                <a16:creationId xmlns:a16="http://schemas.microsoft.com/office/drawing/2014/main" id="{9FA302B0-B2A8-519F-832E-79E3D5136991}"/>
              </a:ext>
            </a:extLst>
          </p:cNvPr>
          <p:cNvGraphicFramePr/>
          <p:nvPr>
            <p:extLst>
              <p:ext uri="{D42A27DB-BD31-4B8C-83A1-F6EECF244321}">
                <p14:modId xmlns:p14="http://schemas.microsoft.com/office/powerpoint/2010/main" val="1188860811"/>
              </p:ext>
            </p:extLst>
          </p:nvPr>
        </p:nvGraphicFramePr>
        <p:xfrm>
          <a:off x="2045799" y="850721"/>
          <a:ext cx="5686682" cy="3937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3" name="Picture 32">
            <a:extLst>
              <a:ext uri="{FF2B5EF4-FFF2-40B4-BE49-F238E27FC236}">
                <a16:creationId xmlns:a16="http://schemas.microsoft.com/office/drawing/2014/main" id="{E1615E50-5877-3A20-AD73-F42BAA65061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50750" y="4155834"/>
            <a:ext cx="229235" cy="712470"/>
          </a:xfrm>
          <a:prstGeom prst="rect">
            <a:avLst/>
          </a:prstGeom>
          <a:noFill/>
          <a:ln>
            <a:noFill/>
          </a:ln>
        </p:spPr>
      </p:pic>
      <p:pic>
        <p:nvPicPr>
          <p:cNvPr id="34" name="Picture 33">
            <a:extLst>
              <a:ext uri="{FF2B5EF4-FFF2-40B4-BE49-F238E27FC236}">
                <a16:creationId xmlns:a16="http://schemas.microsoft.com/office/drawing/2014/main" id="{BF286768-61B8-8F38-005F-07A6255CFE02}"/>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0951453">
            <a:off x="3558439" y="822615"/>
            <a:ext cx="626493" cy="805036"/>
          </a:xfrm>
          <a:prstGeom prst="rect">
            <a:avLst/>
          </a:prstGeom>
          <a:noFill/>
          <a:ln>
            <a:noFill/>
          </a:ln>
        </p:spPr>
      </p:pic>
      <p:pic>
        <p:nvPicPr>
          <p:cNvPr id="35" name="Picture 34">
            <a:extLst>
              <a:ext uri="{FF2B5EF4-FFF2-40B4-BE49-F238E27FC236}">
                <a16:creationId xmlns:a16="http://schemas.microsoft.com/office/drawing/2014/main" id="{4295D3B6-7F43-06AC-0CFB-B859323183AA}"/>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38275" y="2819657"/>
            <a:ext cx="469900" cy="472440"/>
          </a:xfrm>
          <a:prstGeom prst="rect">
            <a:avLst/>
          </a:prstGeom>
          <a:noFill/>
          <a:ln>
            <a:noFill/>
          </a:ln>
        </p:spPr>
      </p:pic>
      <p:pic>
        <p:nvPicPr>
          <p:cNvPr id="36" name="Picture 35">
            <a:extLst>
              <a:ext uri="{FF2B5EF4-FFF2-40B4-BE49-F238E27FC236}">
                <a16:creationId xmlns:a16="http://schemas.microsoft.com/office/drawing/2014/main" id="{4D5338B3-AAD0-74DB-1CFC-43F3E0AC088B}"/>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60158" y="3374664"/>
            <a:ext cx="448945" cy="613410"/>
          </a:xfrm>
          <a:prstGeom prst="rect">
            <a:avLst/>
          </a:prstGeom>
          <a:noFill/>
          <a:ln>
            <a:noFill/>
          </a:ln>
        </p:spPr>
      </p:pic>
    </p:spTree>
    <p:extLst>
      <p:ext uri="{BB962C8B-B14F-4D97-AF65-F5344CB8AC3E}">
        <p14:creationId xmlns:p14="http://schemas.microsoft.com/office/powerpoint/2010/main" val="406513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7" name="Title 6">
            <a:extLst>
              <a:ext uri="{FF2B5EF4-FFF2-40B4-BE49-F238E27FC236}">
                <a16:creationId xmlns:a16="http://schemas.microsoft.com/office/drawing/2014/main" id="{A72B8051-8459-DB5C-2B21-FAA1000C7F43}"/>
              </a:ext>
            </a:extLst>
          </p:cNvPr>
          <p:cNvSpPr>
            <a:spLocks noGrp="1"/>
          </p:cNvSpPr>
          <p:nvPr>
            <p:ph type="title" idx="2"/>
          </p:nvPr>
        </p:nvSpPr>
        <p:spPr/>
        <p:txBody>
          <a:bodyPr/>
          <a:lstStyle/>
          <a:p>
            <a:r>
              <a:rPr lang="en-US" dirty="0"/>
              <a:t>6</a:t>
            </a:r>
          </a:p>
        </p:txBody>
      </p:sp>
      <p:sp>
        <p:nvSpPr>
          <p:cNvPr id="9" name="TextBox 8">
            <a:extLst>
              <a:ext uri="{FF2B5EF4-FFF2-40B4-BE49-F238E27FC236}">
                <a16:creationId xmlns:a16="http://schemas.microsoft.com/office/drawing/2014/main" id="{37A08701-F37E-9F19-DE9C-B6A9E5C350A3}"/>
              </a:ext>
            </a:extLst>
          </p:cNvPr>
          <p:cNvSpPr txBox="1"/>
          <p:nvPr/>
        </p:nvSpPr>
        <p:spPr>
          <a:xfrm>
            <a:off x="453385" y="1336139"/>
            <a:ext cx="4427316" cy="2862322"/>
          </a:xfrm>
          <a:prstGeom prst="rect">
            <a:avLst/>
          </a:prstGeom>
          <a:noFill/>
        </p:spPr>
        <p:txBody>
          <a:bodyPr wrap="square">
            <a:spAutoFit/>
          </a:bodyPr>
          <a:lstStyle/>
          <a:p>
            <a:pPr algn="ctr"/>
            <a:r>
              <a:rPr lang="en-US" sz="6000" b="1" dirty="0">
                <a:solidFill>
                  <a:schemeClr val="accent5">
                    <a:lumMod val="75000"/>
                  </a:schemeClr>
                </a:solidFill>
                <a:latin typeface="Times New Roman" panose="02020603050405020304" pitchFamily="18" charset="0"/>
                <a:cs typeface="Times New Roman" panose="02020603050405020304" pitchFamily="18" charset="0"/>
              </a:rPr>
              <a:t>Results </a:t>
            </a:r>
          </a:p>
          <a:p>
            <a:pPr algn="ctr"/>
            <a:r>
              <a:rPr lang="en-US" sz="6000" b="1" dirty="0">
                <a:solidFill>
                  <a:schemeClr val="accent5">
                    <a:lumMod val="75000"/>
                  </a:schemeClr>
                </a:solidFill>
                <a:latin typeface="Times New Roman" panose="02020603050405020304" pitchFamily="18" charset="0"/>
                <a:cs typeface="Times New Roman" panose="02020603050405020304" pitchFamily="18" charset="0"/>
              </a:rPr>
              <a:t>and Dissection</a:t>
            </a:r>
            <a:endParaRPr lang="en-US" sz="6000" dirty="0">
              <a:solidFill>
                <a:schemeClr val="accent5">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5BE0A3-0754-72F3-0063-E374455EBCF4}"/>
              </a:ext>
            </a:extLst>
          </p:cNvPr>
          <p:cNvSpPr>
            <a:spLocks noGrp="1"/>
          </p:cNvSpPr>
          <p:nvPr>
            <p:ph type="title"/>
          </p:nvPr>
        </p:nvSpPr>
        <p:spPr>
          <a:xfrm>
            <a:off x="2208213" y="1016000"/>
            <a:ext cx="4727575" cy="3111500"/>
          </a:xfrm>
        </p:spPr>
        <p:txBody>
          <a:bodyPr/>
          <a:lstStyle/>
          <a:p>
            <a:r>
              <a:rPr lang="en-US" sz="6000" b="1" dirty="0">
                <a:latin typeface="Times New Roman" panose="02020603050405020304" pitchFamily="18" charset="0"/>
                <a:cs typeface="Times New Roman" panose="02020603050405020304" pitchFamily="18" charset="0"/>
              </a:rPr>
              <a:t>Synthesis mechanism </a:t>
            </a:r>
          </a:p>
        </p:txBody>
      </p:sp>
    </p:spTree>
    <p:extLst>
      <p:ext uri="{BB962C8B-B14F-4D97-AF65-F5344CB8AC3E}">
        <p14:creationId xmlns:p14="http://schemas.microsoft.com/office/powerpoint/2010/main" val="2080358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6">
            <a:extLst>
              <a:ext uri="{FF2B5EF4-FFF2-40B4-BE49-F238E27FC236}">
                <a16:creationId xmlns:a16="http://schemas.microsoft.com/office/drawing/2014/main" id="{8E7DC08D-3D31-94B4-C3F6-FCA492600D1C}"/>
              </a:ext>
            </a:extLst>
          </p:cNvPr>
          <p:cNvSpPr txBox="1">
            <a:spLocks/>
          </p:cNvSpPr>
          <p:nvPr/>
        </p:nvSpPr>
        <p:spPr>
          <a:xfrm>
            <a:off x="1607390" y="301575"/>
            <a:ext cx="5572380" cy="630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36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2pPr>
            <a:lvl3pPr marR="0" lvl="2"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3pPr>
            <a:lvl4pPr marR="0" lvl="3"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4pPr>
            <a:lvl5pPr marR="0" lvl="4"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5pPr>
            <a:lvl6pPr marR="0" lvl="5"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6pPr>
            <a:lvl7pPr marR="0" lvl="6"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7pPr>
            <a:lvl8pPr marR="0" lvl="7"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8pPr>
            <a:lvl9pPr marR="0" lvl="8"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9pPr>
          </a:lstStyle>
          <a:p>
            <a:r>
              <a:rPr lang="en-US" sz="2800" b="1" dirty="0">
                <a:solidFill>
                  <a:schemeClr val="accent6">
                    <a:lumMod val="50000"/>
                  </a:schemeClr>
                </a:solidFill>
                <a:latin typeface="Times New Roman" panose="02020603050405020304" pitchFamily="18" charset="0"/>
                <a:cs typeface="Times New Roman" panose="02020603050405020304" pitchFamily="18" charset="0"/>
              </a:rPr>
              <a:t>Compilation time</a:t>
            </a:r>
          </a:p>
        </p:txBody>
      </p:sp>
      <p:sp>
        <p:nvSpPr>
          <p:cNvPr id="19" name="Google Shape;451;p46">
            <a:extLst>
              <a:ext uri="{FF2B5EF4-FFF2-40B4-BE49-F238E27FC236}">
                <a16:creationId xmlns:a16="http://schemas.microsoft.com/office/drawing/2014/main" id="{5C37153B-5708-A43B-7D08-58D979118D39}"/>
              </a:ext>
            </a:extLst>
          </p:cNvPr>
          <p:cNvSpPr/>
          <p:nvPr/>
        </p:nvSpPr>
        <p:spPr>
          <a:xfrm>
            <a:off x="2614583" y="2209270"/>
            <a:ext cx="3671918" cy="2815171"/>
          </a:xfrm>
          <a:prstGeom prst="roundRect">
            <a:avLst>
              <a:gd name="adj" fmla="val 923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452;p46">
            <a:extLst>
              <a:ext uri="{FF2B5EF4-FFF2-40B4-BE49-F238E27FC236}">
                <a16:creationId xmlns:a16="http://schemas.microsoft.com/office/drawing/2014/main" id="{E3183E52-AD74-4074-DDB4-752843E1FDD1}"/>
              </a:ext>
            </a:extLst>
          </p:cNvPr>
          <p:cNvSpPr/>
          <p:nvPr/>
        </p:nvSpPr>
        <p:spPr>
          <a:xfrm>
            <a:off x="3751456" y="2216702"/>
            <a:ext cx="2584575" cy="2807739"/>
          </a:xfrm>
          <a:prstGeom prst="roundRect">
            <a:avLst>
              <a:gd name="adj" fmla="val 9231"/>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50;p46">
            <a:extLst>
              <a:ext uri="{FF2B5EF4-FFF2-40B4-BE49-F238E27FC236}">
                <a16:creationId xmlns:a16="http://schemas.microsoft.com/office/drawing/2014/main" id="{70B8F628-0384-F908-9399-495B52B7566E}"/>
              </a:ext>
            </a:extLst>
          </p:cNvPr>
          <p:cNvSpPr/>
          <p:nvPr/>
        </p:nvSpPr>
        <p:spPr>
          <a:xfrm>
            <a:off x="2614582" y="1120140"/>
            <a:ext cx="3770979" cy="1096562"/>
          </a:xfrm>
          <a:prstGeom prst="roundRect">
            <a:avLst>
              <a:gd name="adj" fmla="val 923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TextBox 21">
            <a:extLst>
              <a:ext uri="{FF2B5EF4-FFF2-40B4-BE49-F238E27FC236}">
                <a16:creationId xmlns:a16="http://schemas.microsoft.com/office/drawing/2014/main" id="{752827C8-12C9-3417-D4AD-EC3B751FCFE9}"/>
              </a:ext>
            </a:extLst>
          </p:cNvPr>
          <p:cNvSpPr txBox="1"/>
          <p:nvPr/>
        </p:nvSpPr>
        <p:spPr>
          <a:xfrm>
            <a:off x="2834640" y="1203960"/>
            <a:ext cx="3832861" cy="4009046"/>
          </a:xfrm>
          <a:prstGeom prst="rect">
            <a:avLst/>
          </a:prstGeom>
          <a:noFill/>
        </p:spPr>
        <p:txBody>
          <a:bodyPr wrap="square">
            <a:spAutoFit/>
          </a:bodyPr>
          <a:lstStyle/>
          <a:p>
            <a:pPr>
              <a:lnSpc>
                <a:spcPct val="200000"/>
              </a:lnSpc>
            </a:pPr>
            <a:r>
              <a:rPr lang="pt-BR" sz="1600" dirty="0">
                <a:solidFill>
                  <a:schemeClr val="bg1"/>
                </a:solidFill>
                <a:latin typeface="Times New Roman" panose="02020603050405020304" pitchFamily="18" charset="0"/>
                <a:cs typeface="Times New Roman" panose="02020603050405020304" pitchFamily="18" charset="0"/>
              </a:rPr>
              <a:t>Catalyst    Compilation time (min)</a:t>
            </a:r>
          </a:p>
          <a:p>
            <a:pPr>
              <a:lnSpc>
                <a:spcPct val="200000"/>
              </a:lnSpc>
            </a:pPr>
            <a:r>
              <a:rPr lang="pt-BR" sz="1600" dirty="0">
                <a:solidFill>
                  <a:schemeClr val="bg1"/>
                </a:solidFill>
                <a:latin typeface="Times New Roman" panose="02020603050405020304" pitchFamily="18" charset="0"/>
                <a:cs typeface="Times New Roman" panose="02020603050405020304" pitchFamily="18" charset="0"/>
              </a:rPr>
              <a:t>H</a:t>
            </a:r>
            <a:r>
              <a:rPr lang="pt-BR" sz="1600" baseline="-25000" dirty="0">
                <a:solidFill>
                  <a:schemeClr val="bg1"/>
                </a:solidFill>
                <a:latin typeface="Times New Roman" panose="02020603050405020304" pitchFamily="18" charset="0"/>
                <a:cs typeface="Times New Roman" panose="02020603050405020304" pitchFamily="18" charset="0"/>
              </a:rPr>
              <a:t>2</a:t>
            </a:r>
            <a:r>
              <a:rPr lang="pt-BR" sz="1600" dirty="0">
                <a:solidFill>
                  <a:schemeClr val="bg1"/>
                </a:solidFill>
                <a:latin typeface="Times New Roman" panose="02020603050405020304" pitchFamily="18" charset="0"/>
                <a:cs typeface="Times New Roman" panose="02020603050405020304" pitchFamily="18" charset="0"/>
              </a:rPr>
              <a:t>O</a:t>
            </a:r>
            <a:r>
              <a:rPr lang="pt-BR" sz="1600" baseline="-25000" dirty="0">
                <a:solidFill>
                  <a:schemeClr val="bg1"/>
                </a:solidFill>
                <a:latin typeface="Times New Roman" panose="02020603050405020304" pitchFamily="18" charset="0"/>
                <a:cs typeface="Times New Roman" panose="02020603050405020304" pitchFamily="18" charset="0"/>
              </a:rPr>
              <a:t>2</a:t>
            </a:r>
            <a:r>
              <a:rPr lang="pt-BR" sz="1600" dirty="0">
                <a:solidFill>
                  <a:schemeClr val="bg1"/>
                </a:solidFill>
                <a:latin typeface="Times New Roman" panose="02020603050405020304" pitchFamily="18" charset="0"/>
                <a:cs typeface="Times New Roman" panose="02020603050405020304" pitchFamily="18" charset="0"/>
              </a:rPr>
              <a:t> 	PEHA	          TETA</a:t>
            </a:r>
          </a:p>
          <a:p>
            <a:pPr>
              <a:lnSpc>
                <a:spcPct val="200000"/>
              </a:lnSpc>
            </a:pPr>
            <a:r>
              <a:rPr lang="pt-BR" sz="1600" dirty="0">
                <a:latin typeface="Times New Roman" panose="02020603050405020304" pitchFamily="18" charset="0"/>
                <a:cs typeface="Times New Roman" panose="02020603050405020304" pitchFamily="18" charset="0"/>
              </a:rPr>
              <a:t>0	25	         10.5</a:t>
            </a:r>
          </a:p>
          <a:p>
            <a:pPr>
              <a:lnSpc>
                <a:spcPct val="200000"/>
              </a:lnSpc>
            </a:pPr>
            <a:r>
              <a:rPr lang="pt-BR" sz="1600" dirty="0">
                <a:latin typeface="Times New Roman" panose="02020603050405020304" pitchFamily="18" charset="0"/>
                <a:cs typeface="Times New Roman" panose="02020603050405020304" pitchFamily="18" charset="0"/>
              </a:rPr>
              <a:t>0.25	22	            9</a:t>
            </a:r>
          </a:p>
          <a:p>
            <a:pPr>
              <a:lnSpc>
                <a:spcPct val="200000"/>
              </a:lnSpc>
            </a:pPr>
            <a:r>
              <a:rPr lang="pt-BR" sz="1600" dirty="0">
                <a:latin typeface="Times New Roman" panose="02020603050405020304" pitchFamily="18" charset="0"/>
                <a:cs typeface="Times New Roman" panose="02020603050405020304" pitchFamily="18" charset="0"/>
              </a:rPr>
              <a:t>0.5	22	            8</a:t>
            </a:r>
          </a:p>
          <a:p>
            <a:pPr>
              <a:lnSpc>
                <a:spcPct val="200000"/>
              </a:lnSpc>
            </a:pPr>
            <a:r>
              <a:rPr lang="pt-BR" sz="1600" dirty="0">
                <a:latin typeface="Times New Roman" panose="02020603050405020304" pitchFamily="18" charset="0"/>
                <a:cs typeface="Times New Roman" panose="02020603050405020304" pitchFamily="18" charset="0"/>
              </a:rPr>
              <a:t>1	16                        7.5</a:t>
            </a:r>
          </a:p>
          <a:p>
            <a:pPr>
              <a:lnSpc>
                <a:spcPct val="200000"/>
              </a:lnSpc>
            </a:pPr>
            <a:r>
              <a:rPr lang="pt-BR" sz="1600" dirty="0">
                <a:latin typeface="Times New Roman" panose="02020603050405020304" pitchFamily="18" charset="0"/>
                <a:cs typeface="Times New Roman" panose="02020603050405020304" pitchFamily="18" charset="0"/>
              </a:rPr>
              <a:t>1.5	11	           7</a:t>
            </a:r>
          </a:p>
          <a:p>
            <a:pPr>
              <a:lnSpc>
                <a:spcPct val="200000"/>
              </a:lnSpc>
            </a:pPr>
            <a:endParaRPr lang="pt-B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206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6">
            <a:extLst>
              <a:ext uri="{FF2B5EF4-FFF2-40B4-BE49-F238E27FC236}">
                <a16:creationId xmlns:a16="http://schemas.microsoft.com/office/drawing/2014/main" id="{1DDC8D89-EE84-7700-3C69-6D4712CBFAAF}"/>
              </a:ext>
            </a:extLst>
          </p:cNvPr>
          <p:cNvSpPr txBox="1">
            <a:spLocks/>
          </p:cNvSpPr>
          <p:nvPr/>
        </p:nvSpPr>
        <p:spPr>
          <a:xfrm>
            <a:off x="1785809" y="314088"/>
            <a:ext cx="5572380" cy="630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36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2pPr>
            <a:lvl3pPr marR="0" lvl="2"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3pPr>
            <a:lvl4pPr marR="0" lvl="3"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4pPr>
            <a:lvl5pPr marR="0" lvl="4"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5pPr>
            <a:lvl6pPr marR="0" lvl="5"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6pPr>
            <a:lvl7pPr marR="0" lvl="6"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7pPr>
            <a:lvl8pPr marR="0" lvl="7"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8pPr>
            <a:lvl9pPr marR="0" lvl="8"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9pPr>
          </a:lstStyle>
          <a:p>
            <a:r>
              <a:rPr lang="en-US" sz="2800" b="1">
                <a:solidFill>
                  <a:schemeClr val="accent6">
                    <a:lumMod val="50000"/>
                  </a:schemeClr>
                </a:solidFill>
                <a:latin typeface="Times New Roman" panose="02020603050405020304" pitchFamily="18" charset="0"/>
                <a:cs typeface="Times New Roman" panose="02020603050405020304" pitchFamily="18" charset="0"/>
              </a:rPr>
              <a:t>product yield </a:t>
            </a:r>
            <a:endParaRPr lang="en-US" sz="2800" b="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3" name="Google Shape;451;p46">
            <a:extLst>
              <a:ext uri="{FF2B5EF4-FFF2-40B4-BE49-F238E27FC236}">
                <a16:creationId xmlns:a16="http://schemas.microsoft.com/office/drawing/2014/main" id="{A145E7AA-6822-7BF5-96C8-E1D8BBEAC406}"/>
              </a:ext>
            </a:extLst>
          </p:cNvPr>
          <p:cNvSpPr/>
          <p:nvPr/>
        </p:nvSpPr>
        <p:spPr>
          <a:xfrm>
            <a:off x="2614583" y="2216702"/>
            <a:ext cx="3671918" cy="2080979"/>
          </a:xfrm>
          <a:prstGeom prst="roundRect">
            <a:avLst>
              <a:gd name="adj" fmla="val 923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 name="Google Shape;452;p46">
            <a:extLst>
              <a:ext uri="{FF2B5EF4-FFF2-40B4-BE49-F238E27FC236}">
                <a16:creationId xmlns:a16="http://schemas.microsoft.com/office/drawing/2014/main" id="{B86E85C3-5075-B651-2B62-87D96D890528}"/>
              </a:ext>
            </a:extLst>
          </p:cNvPr>
          <p:cNvSpPr/>
          <p:nvPr/>
        </p:nvSpPr>
        <p:spPr>
          <a:xfrm>
            <a:off x="3701926" y="2216703"/>
            <a:ext cx="2584575" cy="2080978"/>
          </a:xfrm>
          <a:prstGeom prst="roundRect">
            <a:avLst>
              <a:gd name="adj" fmla="val 9231"/>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Google Shape;450;p46">
            <a:extLst>
              <a:ext uri="{FF2B5EF4-FFF2-40B4-BE49-F238E27FC236}">
                <a16:creationId xmlns:a16="http://schemas.microsoft.com/office/drawing/2014/main" id="{59D9D5D5-F5AC-1686-C9AC-C2F2FCA8705E}"/>
              </a:ext>
            </a:extLst>
          </p:cNvPr>
          <p:cNvSpPr/>
          <p:nvPr/>
        </p:nvSpPr>
        <p:spPr>
          <a:xfrm>
            <a:off x="2614583" y="1203960"/>
            <a:ext cx="3770979" cy="1012742"/>
          </a:xfrm>
          <a:prstGeom prst="roundRect">
            <a:avLst>
              <a:gd name="adj" fmla="val 923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TextBox 5">
            <a:extLst>
              <a:ext uri="{FF2B5EF4-FFF2-40B4-BE49-F238E27FC236}">
                <a16:creationId xmlns:a16="http://schemas.microsoft.com/office/drawing/2014/main" id="{EA364855-1FC9-38AF-1FF3-9B591F7E741A}"/>
              </a:ext>
            </a:extLst>
          </p:cNvPr>
          <p:cNvSpPr txBox="1"/>
          <p:nvPr/>
        </p:nvSpPr>
        <p:spPr>
          <a:xfrm>
            <a:off x="2834640" y="1203960"/>
            <a:ext cx="3832861" cy="3516604"/>
          </a:xfrm>
          <a:prstGeom prst="rect">
            <a:avLst/>
          </a:prstGeom>
          <a:noFill/>
        </p:spPr>
        <p:txBody>
          <a:bodyPr wrap="square">
            <a:spAutoFit/>
          </a:bodyPr>
          <a:lstStyle/>
          <a:p>
            <a:pPr>
              <a:lnSpc>
                <a:spcPct val="200000"/>
              </a:lnSpc>
            </a:pPr>
            <a:r>
              <a:rPr lang="pt-BR" sz="1600" dirty="0">
                <a:solidFill>
                  <a:schemeClr val="bg1"/>
                </a:solidFill>
                <a:latin typeface="Times New Roman" panose="02020603050405020304" pitchFamily="18" charset="0"/>
                <a:cs typeface="Times New Roman" panose="02020603050405020304" pitchFamily="18" charset="0"/>
              </a:rPr>
              <a:t>catalyst	        product yield %</a:t>
            </a:r>
          </a:p>
          <a:p>
            <a:pPr>
              <a:lnSpc>
                <a:spcPct val="200000"/>
              </a:lnSpc>
            </a:pPr>
            <a:r>
              <a:rPr lang="pt-BR" sz="1600" dirty="0">
                <a:solidFill>
                  <a:schemeClr val="bg1"/>
                </a:solidFill>
                <a:latin typeface="Times New Roman" panose="02020603050405020304" pitchFamily="18" charset="0"/>
                <a:cs typeface="Times New Roman" panose="02020603050405020304" pitchFamily="18" charset="0"/>
              </a:rPr>
              <a:t>H</a:t>
            </a:r>
            <a:r>
              <a:rPr lang="pt-BR" sz="1600" baseline="-25000" dirty="0">
                <a:solidFill>
                  <a:schemeClr val="bg1"/>
                </a:solidFill>
                <a:latin typeface="Times New Roman" panose="02020603050405020304" pitchFamily="18" charset="0"/>
                <a:cs typeface="Times New Roman" panose="02020603050405020304" pitchFamily="18" charset="0"/>
              </a:rPr>
              <a:t>2</a:t>
            </a:r>
            <a:r>
              <a:rPr lang="pt-BR" sz="1600" dirty="0">
                <a:solidFill>
                  <a:schemeClr val="bg1"/>
                </a:solidFill>
                <a:latin typeface="Times New Roman" panose="02020603050405020304" pitchFamily="18" charset="0"/>
                <a:cs typeface="Times New Roman" panose="02020603050405020304" pitchFamily="18" charset="0"/>
              </a:rPr>
              <a:t>O</a:t>
            </a:r>
            <a:r>
              <a:rPr lang="pt-BR" sz="1600" baseline="-25000" dirty="0">
                <a:solidFill>
                  <a:schemeClr val="bg1"/>
                </a:solidFill>
                <a:latin typeface="Times New Roman" panose="02020603050405020304" pitchFamily="18" charset="0"/>
                <a:cs typeface="Times New Roman" panose="02020603050405020304" pitchFamily="18" charset="0"/>
              </a:rPr>
              <a:t>2   </a:t>
            </a:r>
            <a:r>
              <a:rPr lang="pt-BR" sz="1600" dirty="0">
                <a:solidFill>
                  <a:schemeClr val="bg1"/>
                </a:solidFill>
                <a:latin typeface="Times New Roman" panose="02020603050405020304" pitchFamily="18" charset="0"/>
                <a:cs typeface="Times New Roman" panose="02020603050405020304" pitchFamily="18" charset="0"/>
              </a:rPr>
              <a:t>	  TETA	          PEHA</a:t>
            </a:r>
          </a:p>
          <a:p>
            <a:pPr>
              <a:lnSpc>
                <a:spcPct val="200000"/>
              </a:lnSpc>
            </a:pPr>
            <a:r>
              <a:rPr lang="pt-BR" sz="1600" dirty="0">
                <a:latin typeface="Times New Roman" panose="02020603050405020304" pitchFamily="18" charset="0"/>
                <a:cs typeface="Times New Roman" panose="02020603050405020304" pitchFamily="18" charset="0"/>
              </a:rPr>
              <a:t>0	3.5	         14.8</a:t>
            </a:r>
          </a:p>
          <a:p>
            <a:pPr>
              <a:lnSpc>
                <a:spcPct val="200000"/>
              </a:lnSpc>
            </a:pPr>
            <a:r>
              <a:rPr lang="pt-BR" sz="1600" dirty="0">
                <a:latin typeface="Times New Roman" panose="02020603050405020304" pitchFamily="18" charset="0"/>
                <a:cs typeface="Times New Roman" panose="02020603050405020304" pitchFamily="18" charset="0"/>
              </a:rPr>
              <a:t>0.25	4.7	          23.7</a:t>
            </a:r>
          </a:p>
          <a:p>
            <a:pPr>
              <a:lnSpc>
                <a:spcPct val="200000"/>
              </a:lnSpc>
            </a:pPr>
            <a:r>
              <a:rPr lang="pt-BR" sz="1600" dirty="0">
                <a:latin typeface="Times New Roman" panose="02020603050405020304" pitchFamily="18" charset="0"/>
                <a:cs typeface="Times New Roman" panose="02020603050405020304" pitchFamily="18" charset="0"/>
              </a:rPr>
              <a:t>0.5	5.2	          40.6</a:t>
            </a:r>
          </a:p>
          <a:p>
            <a:pPr>
              <a:lnSpc>
                <a:spcPct val="200000"/>
              </a:lnSpc>
            </a:pPr>
            <a:r>
              <a:rPr lang="pt-BR" sz="1600" dirty="0">
                <a:latin typeface="Times New Roman" panose="02020603050405020304" pitchFamily="18" charset="0"/>
                <a:cs typeface="Times New Roman" panose="02020603050405020304" pitchFamily="18" charset="0"/>
              </a:rPr>
              <a:t>1	5.6                       46</a:t>
            </a:r>
          </a:p>
          <a:p>
            <a:pPr>
              <a:lnSpc>
                <a:spcPct val="200000"/>
              </a:lnSpc>
            </a:pPr>
            <a:endParaRPr lang="pt-B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5129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0FECB-9A97-1EFF-5A96-4074EE19A128}"/>
              </a:ext>
            </a:extLst>
          </p:cNvPr>
          <p:cNvSpPr>
            <a:spLocks noGrp="1"/>
          </p:cNvSpPr>
          <p:nvPr>
            <p:ph type="title"/>
          </p:nvPr>
        </p:nvSpPr>
        <p:spPr>
          <a:xfrm>
            <a:off x="2405369" y="680434"/>
            <a:ext cx="4608889" cy="3111300"/>
          </a:xfrm>
        </p:spPr>
        <p:txBody>
          <a:bodyPr/>
          <a:lstStyle/>
          <a:p>
            <a:r>
              <a:rPr lang="en-US" sz="5000" dirty="0">
                <a:latin typeface="Times New Roman" panose="02020603050405020304" pitchFamily="18" charset="0"/>
                <a:cs typeface="Times New Roman" panose="02020603050405020304" pitchFamily="18" charset="0"/>
              </a:rPr>
              <a:t>Morphology and Surface functional group </a:t>
            </a:r>
          </a:p>
        </p:txBody>
      </p:sp>
    </p:spTree>
    <p:extLst>
      <p:ext uri="{BB962C8B-B14F-4D97-AF65-F5344CB8AC3E}">
        <p14:creationId xmlns:p14="http://schemas.microsoft.com/office/powerpoint/2010/main" val="2463314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51" name="Google Shape;145;p31">
            <a:extLst>
              <a:ext uri="{FF2B5EF4-FFF2-40B4-BE49-F238E27FC236}">
                <a16:creationId xmlns:a16="http://schemas.microsoft.com/office/drawing/2014/main" id="{CB7E19D7-D95C-0BFA-FF0C-ED62945E3B5A}"/>
              </a:ext>
            </a:extLst>
          </p:cNvPr>
          <p:cNvSpPr txBox="1">
            <a:spLocks/>
          </p:cNvSpPr>
          <p:nvPr/>
        </p:nvSpPr>
        <p:spPr>
          <a:xfrm>
            <a:off x="2605341" y="166552"/>
            <a:ext cx="4302000" cy="630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36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2pPr>
            <a:lvl3pPr marR="0" lvl="2"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3pPr>
            <a:lvl4pPr marR="0" lvl="3"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4pPr>
            <a:lvl5pPr marR="0" lvl="4"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5pPr>
            <a:lvl6pPr marR="0" lvl="5"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6pPr>
            <a:lvl7pPr marR="0" lvl="6"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7pPr>
            <a:lvl8pPr marR="0" lvl="7"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8pPr>
            <a:lvl9pPr marR="0" lvl="8" algn="ctr" rtl="0">
              <a:lnSpc>
                <a:spcPct val="100000"/>
              </a:lnSpc>
              <a:spcBef>
                <a:spcPts val="0"/>
              </a:spcBef>
              <a:spcAft>
                <a:spcPts val="0"/>
              </a:spcAft>
              <a:buClr>
                <a:schemeClr val="dk1"/>
              </a:buClr>
              <a:buSzPts val="2400"/>
              <a:buFont typeface="Teko Light"/>
              <a:buNone/>
              <a:defRPr sz="3600" b="0" i="0" u="none" strike="noStrike" cap="none">
                <a:solidFill>
                  <a:schemeClr val="accent2"/>
                </a:solidFill>
                <a:latin typeface="Teko Light"/>
                <a:ea typeface="Teko Light"/>
                <a:cs typeface="Teko Light"/>
                <a:sym typeface="Teko Light"/>
              </a:defRPr>
            </a:lvl9pPr>
          </a:lstStyle>
          <a:p>
            <a:r>
              <a:rPr lang="en-US" sz="2800" b="1">
                <a:latin typeface="Times New Roman" panose="02020603050405020304" pitchFamily="18" charset="0"/>
                <a:cs typeface="Times New Roman" panose="02020603050405020304" pitchFamily="18" charset="0"/>
              </a:rPr>
              <a:t>TABLE OF CONTENTS</a:t>
            </a:r>
            <a:endParaRPr lang="en-US" sz="2800" b="1" dirty="0">
              <a:latin typeface="Times New Roman" panose="02020603050405020304" pitchFamily="18" charset="0"/>
              <a:cs typeface="Times New Roman" panose="02020603050405020304" pitchFamily="18" charset="0"/>
            </a:endParaRPr>
          </a:p>
        </p:txBody>
      </p:sp>
      <p:sp>
        <p:nvSpPr>
          <p:cNvPr id="152" name="Google Shape;146;p31">
            <a:extLst>
              <a:ext uri="{FF2B5EF4-FFF2-40B4-BE49-F238E27FC236}">
                <a16:creationId xmlns:a16="http://schemas.microsoft.com/office/drawing/2014/main" id="{B4B00499-B45B-4E4D-A278-1549C0810518}"/>
              </a:ext>
            </a:extLst>
          </p:cNvPr>
          <p:cNvSpPr txBox="1">
            <a:spLocks noGrp="1"/>
          </p:cNvSpPr>
          <p:nvPr>
            <p:ph type="ctrTitle"/>
          </p:nvPr>
        </p:nvSpPr>
        <p:spPr>
          <a:xfrm flipH="1">
            <a:off x="805728" y="1806802"/>
            <a:ext cx="2007336"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b="1" dirty="0">
                <a:latin typeface="Times New Roman" panose="02020603050405020304" pitchFamily="18" charset="0"/>
                <a:cs typeface="Times New Roman" panose="02020603050405020304" pitchFamily="18" charset="0"/>
              </a:rPr>
              <a:t>Problem statment</a:t>
            </a:r>
            <a:endParaRPr sz="1800" b="1" dirty="0">
              <a:latin typeface="Times New Roman" panose="02020603050405020304" pitchFamily="18" charset="0"/>
              <a:cs typeface="Times New Roman" panose="02020603050405020304" pitchFamily="18" charset="0"/>
            </a:endParaRPr>
          </a:p>
        </p:txBody>
      </p:sp>
      <p:sp>
        <p:nvSpPr>
          <p:cNvPr id="153" name="Google Shape;148;p31">
            <a:extLst>
              <a:ext uri="{FF2B5EF4-FFF2-40B4-BE49-F238E27FC236}">
                <a16:creationId xmlns:a16="http://schemas.microsoft.com/office/drawing/2014/main" id="{105349B5-14D0-F135-6351-43AB9B861DB6}"/>
              </a:ext>
            </a:extLst>
          </p:cNvPr>
          <p:cNvSpPr txBox="1">
            <a:spLocks noGrp="1"/>
          </p:cNvSpPr>
          <p:nvPr>
            <p:ph type="ctrTitle" idx="3"/>
          </p:nvPr>
        </p:nvSpPr>
        <p:spPr>
          <a:xfrm flipH="1">
            <a:off x="3052938" y="1781313"/>
            <a:ext cx="1660836"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800" b="1" dirty="0">
                <a:latin typeface="Times New Roman" panose="02020603050405020304" pitchFamily="18" charset="0"/>
                <a:cs typeface="Times New Roman" panose="02020603050405020304" pitchFamily="18" charset="0"/>
              </a:rPr>
              <a:t>S</a:t>
            </a:r>
            <a:r>
              <a:rPr lang="en" sz="1800" b="1" dirty="0">
                <a:latin typeface="Times New Roman" panose="02020603050405020304" pitchFamily="18" charset="0"/>
                <a:cs typeface="Times New Roman" panose="02020603050405020304" pitchFamily="18" charset="0"/>
              </a:rPr>
              <a:t>cope of work</a:t>
            </a:r>
            <a:endParaRPr sz="1800" b="1" dirty="0">
              <a:latin typeface="Times New Roman" panose="02020603050405020304" pitchFamily="18" charset="0"/>
              <a:cs typeface="Times New Roman" panose="02020603050405020304" pitchFamily="18" charset="0"/>
            </a:endParaRPr>
          </a:p>
        </p:txBody>
      </p:sp>
      <p:sp>
        <p:nvSpPr>
          <p:cNvPr id="154" name="Google Shape;150;p31">
            <a:extLst>
              <a:ext uri="{FF2B5EF4-FFF2-40B4-BE49-F238E27FC236}">
                <a16:creationId xmlns:a16="http://schemas.microsoft.com/office/drawing/2014/main" id="{9DA49AAE-FAFC-92EC-3732-3CECCD74E6B4}"/>
              </a:ext>
            </a:extLst>
          </p:cNvPr>
          <p:cNvSpPr txBox="1">
            <a:spLocks noGrp="1"/>
          </p:cNvSpPr>
          <p:nvPr>
            <p:ph type="ctrTitle" idx="6"/>
          </p:nvPr>
        </p:nvSpPr>
        <p:spPr>
          <a:xfrm flipH="1">
            <a:off x="4756494" y="1791816"/>
            <a:ext cx="2105092" cy="57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b="1" dirty="0">
                <a:latin typeface="Times New Roman" panose="02020603050405020304" pitchFamily="18" charset="0"/>
                <a:cs typeface="Times New Roman" panose="02020603050405020304" pitchFamily="18" charset="0"/>
              </a:rPr>
              <a:t>Carbon nanodots </a:t>
            </a:r>
            <a:endParaRPr sz="1800" b="1" dirty="0">
              <a:latin typeface="Times New Roman" panose="02020603050405020304" pitchFamily="18" charset="0"/>
              <a:cs typeface="Times New Roman" panose="02020603050405020304" pitchFamily="18" charset="0"/>
            </a:endParaRPr>
          </a:p>
        </p:txBody>
      </p:sp>
      <p:sp>
        <p:nvSpPr>
          <p:cNvPr id="155" name="Google Shape;156;p31">
            <a:extLst>
              <a:ext uri="{FF2B5EF4-FFF2-40B4-BE49-F238E27FC236}">
                <a16:creationId xmlns:a16="http://schemas.microsoft.com/office/drawing/2014/main" id="{3513B2C8-AB86-EEC8-271A-280A9E82D6F0}"/>
              </a:ext>
            </a:extLst>
          </p:cNvPr>
          <p:cNvSpPr txBox="1">
            <a:spLocks noGrp="1"/>
          </p:cNvSpPr>
          <p:nvPr>
            <p:ph type="title" idx="2"/>
          </p:nvPr>
        </p:nvSpPr>
        <p:spPr>
          <a:xfrm>
            <a:off x="1550504" y="1309614"/>
            <a:ext cx="5292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56" name="Google Shape;157;p31">
            <a:extLst>
              <a:ext uri="{FF2B5EF4-FFF2-40B4-BE49-F238E27FC236}">
                <a16:creationId xmlns:a16="http://schemas.microsoft.com/office/drawing/2014/main" id="{F08037BA-36A2-B49D-9CEB-FF93EF53F350}"/>
              </a:ext>
            </a:extLst>
          </p:cNvPr>
          <p:cNvSpPr txBox="1">
            <a:spLocks noGrp="1"/>
          </p:cNvSpPr>
          <p:nvPr>
            <p:ph type="title" idx="5"/>
          </p:nvPr>
        </p:nvSpPr>
        <p:spPr>
          <a:xfrm>
            <a:off x="3359413" y="1306410"/>
            <a:ext cx="9474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157" name="Google Shape;160;p31">
            <a:extLst>
              <a:ext uri="{FF2B5EF4-FFF2-40B4-BE49-F238E27FC236}">
                <a16:creationId xmlns:a16="http://schemas.microsoft.com/office/drawing/2014/main" id="{419F90A0-AA6D-007A-0C30-D2E92FAC746A}"/>
              </a:ext>
            </a:extLst>
          </p:cNvPr>
          <p:cNvSpPr txBox="1">
            <a:spLocks noGrp="1"/>
          </p:cNvSpPr>
          <p:nvPr>
            <p:ph type="title" idx="8"/>
          </p:nvPr>
        </p:nvSpPr>
        <p:spPr>
          <a:xfrm>
            <a:off x="5127051" y="1306410"/>
            <a:ext cx="10533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158" name="Google Shape;152;p31">
            <a:extLst>
              <a:ext uri="{FF2B5EF4-FFF2-40B4-BE49-F238E27FC236}">
                <a16:creationId xmlns:a16="http://schemas.microsoft.com/office/drawing/2014/main" id="{9B557028-59B3-7FD0-9B72-C2089A59461E}"/>
              </a:ext>
            </a:extLst>
          </p:cNvPr>
          <p:cNvSpPr txBox="1">
            <a:spLocks/>
          </p:cNvSpPr>
          <p:nvPr/>
        </p:nvSpPr>
        <p:spPr>
          <a:xfrm flipH="1">
            <a:off x="6594233" y="1819049"/>
            <a:ext cx="2105094"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accent1"/>
                </a:solidFill>
                <a:latin typeface="Teko Light"/>
                <a:ea typeface="Teko Light"/>
                <a:cs typeface="Teko Light"/>
                <a:sym typeface="Teko Light"/>
              </a:defRPr>
            </a:lvl1pPr>
            <a:lvl2pPr marR="0" lvl="1"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 sz="1800" b="1" dirty="0">
                <a:latin typeface="Times New Roman" panose="02020603050405020304" pitchFamily="18" charset="0"/>
                <a:cs typeface="Times New Roman" panose="02020603050405020304" pitchFamily="18" charset="0"/>
              </a:rPr>
              <a:t>N-Doped</a:t>
            </a:r>
            <a:endParaRPr lang="en-US" sz="1800" b="1" dirty="0">
              <a:latin typeface="Times New Roman" panose="02020603050405020304" pitchFamily="18" charset="0"/>
              <a:cs typeface="Times New Roman" panose="02020603050405020304" pitchFamily="18" charset="0"/>
            </a:endParaRPr>
          </a:p>
        </p:txBody>
      </p:sp>
      <p:sp>
        <p:nvSpPr>
          <p:cNvPr id="159" name="Google Shape;158;p31">
            <a:extLst>
              <a:ext uri="{FF2B5EF4-FFF2-40B4-BE49-F238E27FC236}">
                <a16:creationId xmlns:a16="http://schemas.microsoft.com/office/drawing/2014/main" id="{C04BF49F-0E44-A184-EF45-D51F4C45DB7D}"/>
              </a:ext>
            </a:extLst>
          </p:cNvPr>
          <p:cNvSpPr txBox="1">
            <a:spLocks/>
          </p:cNvSpPr>
          <p:nvPr/>
        </p:nvSpPr>
        <p:spPr>
          <a:xfrm>
            <a:off x="7179065" y="1323158"/>
            <a:ext cx="9474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500"/>
              <a:buFont typeface="Teko Light"/>
              <a:buNone/>
              <a:defRPr sz="36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 dirty="0"/>
              <a:t>04</a:t>
            </a:r>
          </a:p>
        </p:txBody>
      </p:sp>
      <p:sp>
        <p:nvSpPr>
          <p:cNvPr id="160" name="Google Shape;146;p31">
            <a:extLst>
              <a:ext uri="{FF2B5EF4-FFF2-40B4-BE49-F238E27FC236}">
                <a16:creationId xmlns:a16="http://schemas.microsoft.com/office/drawing/2014/main" id="{6BCECDEC-33BA-564B-A5A9-425F36D47A1E}"/>
              </a:ext>
            </a:extLst>
          </p:cNvPr>
          <p:cNvSpPr txBox="1">
            <a:spLocks/>
          </p:cNvSpPr>
          <p:nvPr/>
        </p:nvSpPr>
        <p:spPr>
          <a:xfrm flipH="1">
            <a:off x="826322" y="3491436"/>
            <a:ext cx="2007336"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US" sz="1800" b="1" dirty="0">
                <a:latin typeface="Times New Roman" panose="02020603050405020304" pitchFamily="18" charset="0"/>
                <a:cs typeface="Times New Roman" panose="02020603050405020304" pitchFamily="18" charset="0"/>
              </a:rPr>
              <a:t>Methodology</a:t>
            </a:r>
          </a:p>
        </p:txBody>
      </p:sp>
      <p:sp>
        <p:nvSpPr>
          <p:cNvPr id="161" name="Google Shape;148;p31">
            <a:extLst>
              <a:ext uri="{FF2B5EF4-FFF2-40B4-BE49-F238E27FC236}">
                <a16:creationId xmlns:a16="http://schemas.microsoft.com/office/drawing/2014/main" id="{0252A5AD-FBBA-7CD5-DE1B-56D76100F84F}"/>
              </a:ext>
            </a:extLst>
          </p:cNvPr>
          <p:cNvSpPr txBox="1">
            <a:spLocks/>
          </p:cNvSpPr>
          <p:nvPr/>
        </p:nvSpPr>
        <p:spPr>
          <a:xfrm flipH="1">
            <a:off x="2769753" y="3476450"/>
            <a:ext cx="2105092" cy="78148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US" sz="1800" b="1" dirty="0">
                <a:latin typeface="Times New Roman" panose="02020603050405020304" pitchFamily="18" charset="0"/>
                <a:cs typeface="Times New Roman" panose="02020603050405020304" pitchFamily="18" charset="0"/>
              </a:rPr>
              <a:t>Results and discussion</a:t>
            </a:r>
          </a:p>
        </p:txBody>
      </p:sp>
      <p:sp>
        <p:nvSpPr>
          <p:cNvPr id="162" name="Google Shape;150;p31">
            <a:extLst>
              <a:ext uri="{FF2B5EF4-FFF2-40B4-BE49-F238E27FC236}">
                <a16:creationId xmlns:a16="http://schemas.microsoft.com/office/drawing/2014/main" id="{EC35051F-4EAE-5792-3CCC-73240E7EA09F}"/>
              </a:ext>
            </a:extLst>
          </p:cNvPr>
          <p:cNvSpPr txBox="1">
            <a:spLocks/>
          </p:cNvSpPr>
          <p:nvPr/>
        </p:nvSpPr>
        <p:spPr>
          <a:xfrm flipH="1">
            <a:off x="4737390" y="3867190"/>
            <a:ext cx="2130252"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accent1"/>
                </a:solidFill>
                <a:latin typeface="Teko Light"/>
                <a:ea typeface="Teko Light"/>
                <a:cs typeface="Teko Light"/>
                <a:sym typeface="Teko Light"/>
              </a:defRPr>
            </a:lvl1pPr>
            <a:lvl2pPr marR="0" lvl="1"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US" sz="1800" b="1" kern="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t>Prospective and Recommendations </a:t>
            </a:r>
            <a:br>
              <a:rPr lang="en-US" sz="1400" b="1" kern="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br>
            <a:endParaRPr lang="en-US" sz="1800" b="1" dirty="0">
              <a:latin typeface="Times New Roman" panose="02020603050405020304" pitchFamily="18" charset="0"/>
              <a:cs typeface="Times New Roman" panose="02020603050405020304" pitchFamily="18" charset="0"/>
            </a:endParaRPr>
          </a:p>
        </p:txBody>
      </p:sp>
      <p:sp>
        <p:nvSpPr>
          <p:cNvPr id="163" name="Google Shape;156;p31">
            <a:extLst>
              <a:ext uri="{FF2B5EF4-FFF2-40B4-BE49-F238E27FC236}">
                <a16:creationId xmlns:a16="http://schemas.microsoft.com/office/drawing/2014/main" id="{0BBF6E8D-9FE2-245A-0085-3C994419BD84}"/>
              </a:ext>
            </a:extLst>
          </p:cNvPr>
          <p:cNvSpPr txBox="1">
            <a:spLocks/>
          </p:cNvSpPr>
          <p:nvPr/>
        </p:nvSpPr>
        <p:spPr>
          <a:xfrm>
            <a:off x="1571098" y="2994248"/>
            <a:ext cx="5292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500"/>
              <a:buFont typeface="Teko Light"/>
              <a:buNone/>
              <a:defRPr sz="36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 dirty="0"/>
              <a:t>05</a:t>
            </a:r>
          </a:p>
        </p:txBody>
      </p:sp>
      <p:sp>
        <p:nvSpPr>
          <p:cNvPr id="164" name="Google Shape;157;p31">
            <a:extLst>
              <a:ext uri="{FF2B5EF4-FFF2-40B4-BE49-F238E27FC236}">
                <a16:creationId xmlns:a16="http://schemas.microsoft.com/office/drawing/2014/main" id="{0F05336A-790D-531F-D979-FDD4CD44D233}"/>
              </a:ext>
            </a:extLst>
          </p:cNvPr>
          <p:cNvSpPr txBox="1">
            <a:spLocks/>
          </p:cNvSpPr>
          <p:nvPr/>
        </p:nvSpPr>
        <p:spPr>
          <a:xfrm>
            <a:off x="3380007" y="2991044"/>
            <a:ext cx="9474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500"/>
              <a:buFont typeface="Teko Light"/>
              <a:buNone/>
              <a:defRPr sz="36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ctr"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 dirty="0"/>
              <a:t>06</a:t>
            </a:r>
          </a:p>
        </p:txBody>
      </p:sp>
      <p:sp>
        <p:nvSpPr>
          <p:cNvPr id="165" name="Google Shape;160;p31">
            <a:extLst>
              <a:ext uri="{FF2B5EF4-FFF2-40B4-BE49-F238E27FC236}">
                <a16:creationId xmlns:a16="http://schemas.microsoft.com/office/drawing/2014/main" id="{0CF6FFCA-059B-C217-4575-7BFF572D8D67}"/>
              </a:ext>
            </a:extLst>
          </p:cNvPr>
          <p:cNvSpPr txBox="1">
            <a:spLocks/>
          </p:cNvSpPr>
          <p:nvPr/>
        </p:nvSpPr>
        <p:spPr>
          <a:xfrm>
            <a:off x="5147645" y="2991044"/>
            <a:ext cx="10533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500"/>
              <a:buFont typeface="Teko Light"/>
              <a:buNone/>
              <a:defRPr sz="36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 dirty="0"/>
              <a:t>07</a:t>
            </a:r>
          </a:p>
        </p:txBody>
      </p:sp>
      <p:sp>
        <p:nvSpPr>
          <p:cNvPr id="166" name="Google Shape;152;p31">
            <a:extLst>
              <a:ext uri="{FF2B5EF4-FFF2-40B4-BE49-F238E27FC236}">
                <a16:creationId xmlns:a16="http://schemas.microsoft.com/office/drawing/2014/main" id="{0F2735C4-359B-F46B-5B00-2EEA98FFC169}"/>
              </a:ext>
            </a:extLst>
          </p:cNvPr>
          <p:cNvSpPr txBox="1">
            <a:spLocks/>
          </p:cNvSpPr>
          <p:nvPr/>
        </p:nvSpPr>
        <p:spPr>
          <a:xfrm flipH="1">
            <a:off x="6614827" y="3503683"/>
            <a:ext cx="2105094" cy="577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accent1"/>
                </a:solidFill>
                <a:latin typeface="Teko Light"/>
                <a:ea typeface="Teko Light"/>
                <a:cs typeface="Teko Light"/>
                <a:sym typeface="Teko Light"/>
              </a:defRPr>
            </a:lvl1pPr>
            <a:lvl2pPr marR="0" lvl="1"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l"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US" sz="1800" b="1" dirty="0">
                <a:latin typeface="Times New Roman" panose="02020603050405020304" pitchFamily="18" charset="0"/>
                <a:cs typeface="Times New Roman" panose="02020603050405020304" pitchFamily="18" charset="0"/>
              </a:rPr>
              <a:t>C</a:t>
            </a:r>
            <a:r>
              <a:rPr lang="en" sz="1800" b="1" dirty="0">
                <a:latin typeface="Times New Roman" panose="02020603050405020304" pitchFamily="18" charset="0"/>
                <a:cs typeface="Times New Roman" panose="02020603050405020304" pitchFamily="18" charset="0"/>
              </a:rPr>
              <a:t>onclosion </a:t>
            </a:r>
            <a:endParaRPr lang="en-US" sz="1800" b="1" dirty="0">
              <a:latin typeface="Times New Roman" panose="02020603050405020304" pitchFamily="18" charset="0"/>
              <a:cs typeface="Times New Roman" panose="02020603050405020304" pitchFamily="18" charset="0"/>
            </a:endParaRPr>
          </a:p>
        </p:txBody>
      </p:sp>
      <p:sp>
        <p:nvSpPr>
          <p:cNvPr id="167" name="Google Shape;158;p31">
            <a:extLst>
              <a:ext uri="{FF2B5EF4-FFF2-40B4-BE49-F238E27FC236}">
                <a16:creationId xmlns:a16="http://schemas.microsoft.com/office/drawing/2014/main" id="{34794AA7-D0F9-BA82-C818-32BCDEAB3B54}"/>
              </a:ext>
            </a:extLst>
          </p:cNvPr>
          <p:cNvSpPr txBox="1">
            <a:spLocks/>
          </p:cNvSpPr>
          <p:nvPr/>
        </p:nvSpPr>
        <p:spPr>
          <a:xfrm>
            <a:off x="7199659" y="3007792"/>
            <a:ext cx="9474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500"/>
              <a:buFont typeface="Teko Light"/>
              <a:buNone/>
              <a:defRPr sz="36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2pPr>
            <a:lvl3pPr marR="0" lvl="2"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3pPr>
            <a:lvl4pPr marR="0" lvl="3"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4pPr>
            <a:lvl5pPr marR="0" lvl="4"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5pPr>
            <a:lvl6pPr marR="0" lvl="5"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6pPr>
            <a:lvl7pPr marR="0" lvl="6"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7pPr>
            <a:lvl8pPr marR="0" lvl="7"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8pPr>
            <a:lvl9pPr marR="0" lvl="8" algn="l" rtl="0">
              <a:lnSpc>
                <a:spcPct val="100000"/>
              </a:lnSpc>
              <a:spcBef>
                <a:spcPts val="0"/>
              </a:spcBef>
              <a:spcAft>
                <a:spcPts val="0"/>
              </a:spcAft>
              <a:buClr>
                <a:schemeClr val="dk1"/>
              </a:buClr>
              <a:buSzPts val="5500"/>
              <a:buFont typeface="Fira Sans Extra Condensed Medium"/>
              <a:buNone/>
              <a:defRPr sz="5500" b="0" i="0" u="none" strike="noStrike" cap="none">
                <a:solidFill>
                  <a:schemeClr val="dk1"/>
                </a:solidFill>
                <a:latin typeface="Fira Sans Extra Condensed Medium"/>
                <a:ea typeface="Fira Sans Extra Condensed Medium"/>
                <a:cs typeface="Fira Sans Extra Condensed Medium"/>
                <a:sym typeface="Fira Sans Extra Condensed Medium"/>
              </a:defRPr>
            </a:lvl9pPr>
          </a:lstStyle>
          <a:p>
            <a:r>
              <a:rPr lang="en" dirty="0"/>
              <a:t>08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500"/>
                                        <p:tgtEl>
                                          <p:spTgt spid="1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2"/>
                                        </p:tgtEl>
                                        <p:attrNameLst>
                                          <p:attrName>style.visibility</p:attrName>
                                        </p:attrNameLst>
                                      </p:cBhvr>
                                      <p:to>
                                        <p:strVal val="visible"/>
                                      </p:to>
                                    </p:set>
                                    <p:animEffect transition="in" filter="fade">
                                      <p:cBhvr>
                                        <p:cTn id="10" dur="500"/>
                                        <p:tgtEl>
                                          <p:spTgt spid="15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3"/>
                                        </p:tgtEl>
                                        <p:attrNameLst>
                                          <p:attrName>style.visibility</p:attrName>
                                        </p:attrNameLst>
                                      </p:cBhvr>
                                      <p:to>
                                        <p:strVal val="visible"/>
                                      </p:to>
                                    </p:set>
                                    <p:animEffect transition="in" filter="fade">
                                      <p:cBhvr>
                                        <p:cTn id="13" dur="500"/>
                                        <p:tgtEl>
                                          <p:spTgt spid="1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4"/>
                                        </p:tgtEl>
                                        <p:attrNameLst>
                                          <p:attrName>style.visibility</p:attrName>
                                        </p:attrNameLst>
                                      </p:cBhvr>
                                      <p:to>
                                        <p:strVal val="visible"/>
                                      </p:to>
                                    </p:set>
                                    <p:animEffect transition="in" filter="fade">
                                      <p:cBhvr>
                                        <p:cTn id="16" dur="500"/>
                                        <p:tgtEl>
                                          <p:spTgt spid="15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5"/>
                                        </p:tgtEl>
                                        <p:attrNameLst>
                                          <p:attrName>style.visibility</p:attrName>
                                        </p:attrNameLst>
                                      </p:cBhvr>
                                      <p:to>
                                        <p:strVal val="visible"/>
                                      </p:to>
                                    </p:set>
                                    <p:animEffect transition="in" filter="fade">
                                      <p:cBhvr>
                                        <p:cTn id="19" dur="500"/>
                                        <p:tgtEl>
                                          <p:spTgt spid="15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6"/>
                                        </p:tgtEl>
                                        <p:attrNameLst>
                                          <p:attrName>style.visibility</p:attrName>
                                        </p:attrNameLst>
                                      </p:cBhvr>
                                      <p:to>
                                        <p:strVal val="visible"/>
                                      </p:to>
                                    </p:set>
                                    <p:animEffect transition="in" filter="fade">
                                      <p:cBhvr>
                                        <p:cTn id="22" dur="500"/>
                                        <p:tgtEl>
                                          <p:spTgt spid="15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7"/>
                                        </p:tgtEl>
                                        <p:attrNameLst>
                                          <p:attrName>style.visibility</p:attrName>
                                        </p:attrNameLst>
                                      </p:cBhvr>
                                      <p:to>
                                        <p:strVal val="visible"/>
                                      </p:to>
                                    </p:set>
                                    <p:animEffect transition="in" filter="fade">
                                      <p:cBhvr>
                                        <p:cTn id="25" dur="500"/>
                                        <p:tgtEl>
                                          <p:spTgt spid="15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8"/>
                                        </p:tgtEl>
                                        <p:attrNameLst>
                                          <p:attrName>style.visibility</p:attrName>
                                        </p:attrNameLst>
                                      </p:cBhvr>
                                      <p:to>
                                        <p:strVal val="visible"/>
                                      </p:to>
                                    </p:set>
                                    <p:animEffect transition="in" filter="fade">
                                      <p:cBhvr>
                                        <p:cTn id="28" dur="500"/>
                                        <p:tgtEl>
                                          <p:spTgt spid="15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9"/>
                                        </p:tgtEl>
                                        <p:attrNameLst>
                                          <p:attrName>style.visibility</p:attrName>
                                        </p:attrNameLst>
                                      </p:cBhvr>
                                      <p:to>
                                        <p:strVal val="visible"/>
                                      </p:to>
                                    </p:set>
                                    <p:animEffect transition="in" filter="fade">
                                      <p:cBhvr>
                                        <p:cTn id="31" dur="500"/>
                                        <p:tgtEl>
                                          <p:spTgt spid="15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0"/>
                                        </p:tgtEl>
                                        <p:attrNameLst>
                                          <p:attrName>style.visibility</p:attrName>
                                        </p:attrNameLst>
                                      </p:cBhvr>
                                      <p:to>
                                        <p:strVal val="visible"/>
                                      </p:to>
                                    </p:set>
                                    <p:animEffect transition="in" filter="fade">
                                      <p:cBhvr>
                                        <p:cTn id="34" dur="500"/>
                                        <p:tgtEl>
                                          <p:spTgt spid="16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500"/>
                                        <p:tgtEl>
                                          <p:spTgt spid="16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2"/>
                                        </p:tgtEl>
                                        <p:attrNameLst>
                                          <p:attrName>style.visibility</p:attrName>
                                        </p:attrNameLst>
                                      </p:cBhvr>
                                      <p:to>
                                        <p:strVal val="visible"/>
                                      </p:to>
                                    </p:set>
                                    <p:animEffect transition="in" filter="fade">
                                      <p:cBhvr>
                                        <p:cTn id="40" dur="500"/>
                                        <p:tgtEl>
                                          <p:spTgt spid="16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3"/>
                                        </p:tgtEl>
                                        <p:attrNameLst>
                                          <p:attrName>style.visibility</p:attrName>
                                        </p:attrNameLst>
                                      </p:cBhvr>
                                      <p:to>
                                        <p:strVal val="visible"/>
                                      </p:to>
                                    </p:set>
                                    <p:animEffect transition="in" filter="fade">
                                      <p:cBhvr>
                                        <p:cTn id="43" dur="500"/>
                                        <p:tgtEl>
                                          <p:spTgt spid="16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fade">
                                      <p:cBhvr>
                                        <p:cTn id="46" dur="500"/>
                                        <p:tgtEl>
                                          <p:spTgt spid="16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5"/>
                                        </p:tgtEl>
                                        <p:attrNameLst>
                                          <p:attrName>style.visibility</p:attrName>
                                        </p:attrNameLst>
                                      </p:cBhvr>
                                      <p:to>
                                        <p:strVal val="visible"/>
                                      </p:to>
                                    </p:set>
                                    <p:animEffect transition="in" filter="fade">
                                      <p:cBhvr>
                                        <p:cTn id="49" dur="500"/>
                                        <p:tgtEl>
                                          <p:spTgt spid="16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6"/>
                                        </p:tgtEl>
                                        <p:attrNameLst>
                                          <p:attrName>style.visibility</p:attrName>
                                        </p:attrNameLst>
                                      </p:cBhvr>
                                      <p:to>
                                        <p:strVal val="visible"/>
                                      </p:to>
                                    </p:set>
                                    <p:animEffect transition="in" filter="fade">
                                      <p:cBhvr>
                                        <p:cTn id="52" dur="500"/>
                                        <p:tgtEl>
                                          <p:spTgt spid="16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7"/>
                                        </p:tgtEl>
                                        <p:attrNameLst>
                                          <p:attrName>style.visibility</p:attrName>
                                        </p:attrNameLst>
                                      </p:cBhvr>
                                      <p:to>
                                        <p:strVal val="visible"/>
                                      </p:to>
                                    </p:set>
                                    <p:animEffect transition="in" filter="fade">
                                      <p:cBhvr>
                                        <p:cTn id="55"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2" grpId="0"/>
      <p:bldP spid="153" grpId="0"/>
      <p:bldP spid="154" grpId="0"/>
      <p:bldP spid="155" grpId="0"/>
      <p:bldP spid="156" grpId="0"/>
      <p:bldP spid="157" grpId="0"/>
      <p:bldP spid="158" grpId="0"/>
      <p:bldP spid="159" grpId="0"/>
      <p:bldP spid="160" grpId="0"/>
      <p:bldP spid="161" grpId="0"/>
      <p:bldP spid="162" grpId="0"/>
      <p:bldP spid="163" grpId="0"/>
      <p:bldP spid="164" grpId="0"/>
      <p:bldP spid="165" grpId="0"/>
      <p:bldP spid="166" grpId="0"/>
      <p:bldP spid="16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B715C2-0E3A-E6EB-F541-C0D672936BCB}"/>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AFM for TETA</a:t>
            </a:r>
          </a:p>
        </p:txBody>
      </p:sp>
      <p:pic>
        <p:nvPicPr>
          <p:cNvPr id="5" name="Picture 4">
            <a:extLst>
              <a:ext uri="{FF2B5EF4-FFF2-40B4-BE49-F238E27FC236}">
                <a16:creationId xmlns:a16="http://schemas.microsoft.com/office/drawing/2014/main" id="{04C9A1DB-DD2C-5A1C-BE36-F1F0740D9E19}"/>
              </a:ext>
            </a:extLst>
          </p:cNvPr>
          <p:cNvPicPr>
            <a:picLocks noChangeAspect="1"/>
          </p:cNvPicPr>
          <p:nvPr/>
        </p:nvPicPr>
        <p:blipFill>
          <a:blip r:embed="rId2"/>
          <a:stretch>
            <a:fillRect/>
          </a:stretch>
        </p:blipFill>
        <p:spPr>
          <a:xfrm>
            <a:off x="1910739" y="1355117"/>
            <a:ext cx="5816723" cy="2224921"/>
          </a:xfrm>
          <a:prstGeom prst="rect">
            <a:avLst/>
          </a:prstGeom>
        </p:spPr>
      </p:pic>
      <p:sp>
        <p:nvSpPr>
          <p:cNvPr id="7" name="TextBox 6">
            <a:extLst>
              <a:ext uri="{FF2B5EF4-FFF2-40B4-BE49-F238E27FC236}">
                <a16:creationId xmlns:a16="http://schemas.microsoft.com/office/drawing/2014/main" id="{BAF9D87C-E99F-A442-5285-690BF4FF1D7D}"/>
              </a:ext>
            </a:extLst>
          </p:cNvPr>
          <p:cNvSpPr txBox="1"/>
          <p:nvPr/>
        </p:nvSpPr>
        <p:spPr>
          <a:xfrm>
            <a:off x="2286000" y="3810639"/>
            <a:ext cx="4572000" cy="828240"/>
          </a:xfrm>
          <a:prstGeom prst="rect">
            <a:avLst/>
          </a:prstGeom>
          <a:noFill/>
        </p:spPr>
        <p:txBody>
          <a:bodyPr wrap="square">
            <a:spAutoFit/>
          </a:bodyPr>
          <a:lstStyle/>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(a) </a:t>
            </a:r>
            <a:r>
              <a:rPr lang="en-US" sz="1400" dirty="0">
                <a:solidFill>
                  <a:srgbClr val="000000"/>
                </a:solidFill>
                <a:effectLst/>
                <a:latin typeface="Times New Roman" panose="02020603050405020304" pitchFamily="18" charset="0"/>
                <a:ea typeface="Times New Roman" panose="02020603050405020304" pitchFamily="18" charset="0"/>
              </a:rPr>
              <a:t>AFM image</a:t>
            </a:r>
            <a:r>
              <a:rPr lang="en-US" sz="1400" dirty="0">
                <a:solidFill>
                  <a:srgbClr val="000000"/>
                </a:solidFill>
                <a:effectLst/>
                <a:latin typeface="Times New Roman" panose="02020603050405020304" pitchFamily="18" charset="0"/>
                <a:ea typeface="ArnoPro-Regular"/>
              </a:rPr>
              <a:t> of TETA. (b) </a:t>
            </a:r>
            <a:r>
              <a:rPr lang="en-US" sz="1400" dirty="0">
                <a:solidFill>
                  <a:srgbClr val="000000"/>
                </a:solidFill>
                <a:effectLst/>
                <a:latin typeface="Times New Roman" panose="02020603050405020304" pitchFamily="18" charset="0"/>
                <a:ea typeface="Times New Roman" panose="02020603050405020304" pitchFamily="18" charset="0"/>
              </a:rPr>
              <a:t>height profile of</a:t>
            </a:r>
            <a:r>
              <a:rPr lang="en-US" sz="1400" dirty="0">
                <a:solidFill>
                  <a:srgbClr val="000000"/>
                </a:solidFill>
                <a:effectLst/>
                <a:latin typeface="Times New Roman" panose="02020603050405020304" pitchFamily="18" charset="0"/>
                <a:ea typeface="ArnoPro-Regular"/>
              </a:rPr>
              <a:t> TETA. </a:t>
            </a:r>
            <a:endParaRPr lang="en-US" sz="1400" dirty="0">
              <a:solidFill>
                <a:srgbClr val="000000"/>
              </a:solidFill>
              <a:effectLst/>
              <a:latin typeface="Times New Roman" panose="02020603050405020304" pitchFamily="18" charset="0"/>
              <a:ea typeface="Times New Roman" panose="02020603050405020304" pitchFamily="18" charset="0"/>
            </a:endParaRPr>
          </a:p>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           </a:t>
            </a:r>
            <a:endParaRPr lang="en-US" sz="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31493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B715C2-0E3A-E6EB-F541-C0D672936BCB}"/>
              </a:ext>
            </a:extLst>
          </p:cNvPr>
          <p:cNvSpPr>
            <a:spLocks noGrp="1"/>
          </p:cNvSpPr>
          <p:nvPr>
            <p:ph type="title"/>
          </p:nvPr>
        </p:nvSpPr>
        <p:spPr>
          <a:xfrm>
            <a:off x="2421000" y="326027"/>
            <a:ext cx="4302000" cy="630000"/>
          </a:xfrm>
        </p:spPr>
        <p:txBody>
          <a:bodyPr/>
          <a:lstStyle/>
          <a:p>
            <a:r>
              <a:rPr lang="en-US" dirty="0">
                <a:latin typeface="Times New Roman" panose="02020603050405020304" pitchFamily="18" charset="0"/>
                <a:cs typeface="Times New Roman" panose="02020603050405020304" pitchFamily="18" charset="0"/>
              </a:rPr>
              <a:t>AFM for PEHA</a:t>
            </a:r>
          </a:p>
        </p:txBody>
      </p:sp>
      <p:sp>
        <p:nvSpPr>
          <p:cNvPr id="7" name="TextBox 6">
            <a:extLst>
              <a:ext uri="{FF2B5EF4-FFF2-40B4-BE49-F238E27FC236}">
                <a16:creationId xmlns:a16="http://schemas.microsoft.com/office/drawing/2014/main" id="{BAF9D87C-E99F-A442-5285-690BF4FF1D7D}"/>
              </a:ext>
            </a:extLst>
          </p:cNvPr>
          <p:cNvSpPr txBox="1"/>
          <p:nvPr/>
        </p:nvSpPr>
        <p:spPr>
          <a:xfrm>
            <a:off x="2286000" y="3810639"/>
            <a:ext cx="4572000" cy="376834"/>
          </a:xfrm>
          <a:prstGeom prst="rect">
            <a:avLst/>
          </a:prstGeom>
          <a:noFill/>
        </p:spPr>
        <p:txBody>
          <a:bodyPr wrap="square">
            <a:spAutoFit/>
          </a:bodyPr>
          <a:lstStyle/>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((c) </a:t>
            </a:r>
            <a:r>
              <a:rPr lang="en-US" sz="1400" dirty="0">
                <a:solidFill>
                  <a:srgbClr val="000000"/>
                </a:solidFill>
                <a:effectLst/>
                <a:latin typeface="Times New Roman" panose="02020603050405020304" pitchFamily="18" charset="0"/>
                <a:ea typeface="Times New Roman" panose="02020603050405020304" pitchFamily="18" charset="0"/>
              </a:rPr>
              <a:t>AFM image</a:t>
            </a:r>
            <a:r>
              <a:rPr lang="en-US" sz="1400" dirty="0">
                <a:solidFill>
                  <a:srgbClr val="000000"/>
                </a:solidFill>
                <a:effectLst/>
                <a:latin typeface="Times New Roman" panose="02020603050405020304" pitchFamily="18" charset="0"/>
                <a:ea typeface="ArnoPro-Regular"/>
              </a:rPr>
              <a:t> of </a:t>
            </a:r>
            <a:r>
              <a:rPr lang="en-US" sz="1400" dirty="0">
                <a:solidFill>
                  <a:srgbClr val="000000"/>
                </a:solidFill>
                <a:effectLst/>
                <a:latin typeface="Times New Roman" panose="02020603050405020304" pitchFamily="18" charset="0"/>
                <a:ea typeface="Times New Roman" panose="02020603050405020304" pitchFamily="18" charset="0"/>
              </a:rPr>
              <a:t>PEHA</a:t>
            </a:r>
            <a:r>
              <a:rPr lang="en-US" sz="1400" dirty="0">
                <a:solidFill>
                  <a:srgbClr val="000000"/>
                </a:solidFill>
                <a:effectLst/>
                <a:latin typeface="Times New Roman" panose="02020603050405020304" pitchFamily="18" charset="0"/>
                <a:ea typeface="ArnoPro-Regular"/>
              </a:rPr>
              <a:t>. (d) </a:t>
            </a:r>
            <a:r>
              <a:rPr lang="en-US" sz="1400" dirty="0">
                <a:solidFill>
                  <a:srgbClr val="000000"/>
                </a:solidFill>
                <a:effectLst/>
                <a:latin typeface="Times New Roman" panose="02020603050405020304" pitchFamily="18" charset="0"/>
                <a:ea typeface="Times New Roman" panose="02020603050405020304" pitchFamily="18" charset="0"/>
              </a:rPr>
              <a:t>height profile of PEHA.</a:t>
            </a:r>
          </a:p>
        </p:txBody>
      </p:sp>
      <p:pic>
        <p:nvPicPr>
          <p:cNvPr id="4" name="Picture 3">
            <a:extLst>
              <a:ext uri="{FF2B5EF4-FFF2-40B4-BE49-F238E27FC236}">
                <a16:creationId xmlns:a16="http://schemas.microsoft.com/office/drawing/2014/main" id="{DA9FD818-04CC-AC52-CC87-0E9C70D23A1C}"/>
              </a:ext>
            </a:extLst>
          </p:cNvPr>
          <p:cNvPicPr>
            <a:picLocks noChangeAspect="1"/>
          </p:cNvPicPr>
          <p:nvPr/>
        </p:nvPicPr>
        <p:blipFill>
          <a:blip r:embed="rId2"/>
          <a:stretch>
            <a:fillRect/>
          </a:stretch>
        </p:blipFill>
        <p:spPr>
          <a:xfrm>
            <a:off x="1702251" y="1447643"/>
            <a:ext cx="5927111" cy="2248214"/>
          </a:xfrm>
          <a:prstGeom prst="rect">
            <a:avLst/>
          </a:prstGeom>
        </p:spPr>
      </p:pic>
    </p:spTree>
    <p:extLst>
      <p:ext uri="{BB962C8B-B14F-4D97-AF65-F5344CB8AC3E}">
        <p14:creationId xmlns:p14="http://schemas.microsoft.com/office/powerpoint/2010/main" val="1758811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59FB6413-5D86-C16E-B43C-C66D6F397C85}"/>
              </a:ext>
            </a:extLst>
          </p:cNvPr>
          <p:cNvSpPr>
            <a:spLocks noGrp="1"/>
          </p:cNvSpPr>
          <p:nvPr>
            <p:ph type="title"/>
          </p:nvPr>
        </p:nvSpPr>
        <p:spPr>
          <a:xfrm>
            <a:off x="1586049" y="382900"/>
            <a:ext cx="5404740" cy="630000"/>
          </a:xfrm>
        </p:spPr>
        <p:txBody>
          <a:bodyPr/>
          <a:lstStyle/>
          <a:p>
            <a:r>
              <a:rPr lang="en-US" sz="24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FTIR spectra of synthesized CNDs from PEHA </a:t>
            </a:r>
            <a:br>
              <a:rPr lang="en-US" sz="24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24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6E842FC3-88CE-5FF6-65B7-6C5A19CC9A3D}"/>
              </a:ext>
            </a:extLst>
          </p:cNvPr>
          <p:cNvPicPr>
            <a:picLocks noChangeAspect="1"/>
          </p:cNvPicPr>
          <p:nvPr/>
        </p:nvPicPr>
        <p:blipFill>
          <a:blip r:embed="rId2"/>
          <a:stretch>
            <a:fillRect/>
          </a:stretch>
        </p:blipFill>
        <p:spPr>
          <a:xfrm>
            <a:off x="2294602" y="1480368"/>
            <a:ext cx="3604367" cy="2988713"/>
          </a:xfrm>
          <a:prstGeom prst="rect">
            <a:avLst/>
          </a:prstGeom>
        </p:spPr>
      </p:pic>
      <p:sp>
        <p:nvSpPr>
          <p:cNvPr id="9" name="Google Shape;425;p45">
            <a:extLst>
              <a:ext uri="{FF2B5EF4-FFF2-40B4-BE49-F238E27FC236}">
                <a16:creationId xmlns:a16="http://schemas.microsoft.com/office/drawing/2014/main" id="{41AA2693-402B-5F95-35AD-3A2BBDDF73EF}"/>
              </a:ext>
            </a:extLst>
          </p:cNvPr>
          <p:cNvSpPr/>
          <p:nvPr/>
        </p:nvSpPr>
        <p:spPr>
          <a:xfrm flipH="1">
            <a:off x="6241456" y="2105479"/>
            <a:ext cx="2490597" cy="988950"/>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l-GR" sz="1800" b="0" i="0" u="none" strike="noStrike" baseline="0" dirty="0">
                <a:latin typeface="Times New Roman" panose="02020603050405020304" pitchFamily="18" charset="0"/>
                <a:cs typeface="Times New Roman" panose="02020603050405020304" pitchFamily="18" charset="0"/>
              </a:rPr>
              <a:t>ζ-</a:t>
            </a:r>
            <a:r>
              <a:rPr lang="en-US" sz="1800" b="0" i="0" u="none" strike="noStrike" baseline="0" dirty="0">
                <a:latin typeface="Times New Roman" panose="02020603050405020304" pitchFamily="18" charset="0"/>
                <a:cs typeface="Times New Roman" panose="02020603050405020304" pitchFamily="18" charset="0"/>
              </a:rPr>
              <a:t>potential</a:t>
            </a:r>
            <a:endParaRPr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A3265BCE-28E5-D3DD-ED43-346DA1873166}"/>
              </a:ext>
            </a:extLst>
          </p:cNvPr>
          <p:cNvSpPr txBox="1"/>
          <p:nvPr/>
        </p:nvSpPr>
        <p:spPr>
          <a:xfrm>
            <a:off x="7965381" y="2171099"/>
            <a:ext cx="76667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00" b="0" i="0" u="none" strike="noStrike" baseline="0" dirty="0">
                <a:latin typeface="Times New Roman" panose="02020603050405020304" pitchFamily="18" charset="0"/>
                <a:cs typeface="Times New Roman" panose="02020603050405020304" pitchFamily="18" charset="0"/>
              </a:rPr>
              <a:t>10.83  to </a:t>
            </a:r>
          </a:p>
          <a:p>
            <a:pPr algn="ctr"/>
            <a:r>
              <a:rPr lang="en-US" sz="1800" b="0" i="0" u="none" strike="noStrike" baseline="0" dirty="0">
                <a:latin typeface="Times New Roman" panose="02020603050405020304" pitchFamily="18" charset="0"/>
                <a:cs typeface="Times New Roman" panose="02020603050405020304" pitchFamily="18" charset="0"/>
              </a:rPr>
              <a:t>0.59.</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9112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08FDB10F-E064-1E6E-6999-DF90B6348F44}"/>
              </a:ext>
            </a:extLst>
          </p:cNvPr>
          <p:cNvSpPr>
            <a:spLocks noGrp="1"/>
          </p:cNvSpPr>
          <p:nvPr>
            <p:ph type="title"/>
          </p:nvPr>
        </p:nvSpPr>
        <p:spPr>
          <a:xfrm>
            <a:off x="1907871" y="239589"/>
            <a:ext cx="5196840" cy="677388"/>
          </a:xfrm>
        </p:spPr>
        <p:txBody>
          <a:bodyPr/>
          <a:lstStyle/>
          <a:p>
            <a:r>
              <a:rPr lang="en-US" sz="24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FTIR spectra of synthesized CNDs from TETA </a:t>
            </a:r>
            <a:br>
              <a:rPr lang="en-US" sz="24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5FD44777-0D2C-621F-DC71-9F49089ADCAC}"/>
              </a:ext>
            </a:extLst>
          </p:cNvPr>
          <p:cNvPicPr>
            <a:picLocks noChangeAspect="1"/>
          </p:cNvPicPr>
          <p:nvPr/>
        </p:nvPicPr>
        <p:blipFill>
          <a:blip r:embed="rId2"/>
          <a:stretch>
            <a:fillRect/>
          </a:stretch>
        </p:blipFill>
        <p:spPr>
          <a:xfrm>
            <a:off x="2720341" y="1356362"/>
            <a:ext cx="3571900" cy="3208855"/>
          </a:xfrm>
          <a:prstGeom prst="rect">
            <a:avLst/>
          </a:prstGeom>
        </p:spPr>
      </p:pic>
      <p:sp>
        <p:nvSpPr>
          <p:cNvPr id="4" name="Google Shape;425;p45">
            <a:extLst>
              <a:ext uri="{FF2B5EF4-FFF2-40B4-BE49-F238E27FC236}">
                <a16:creationId xmlns:a16="http://schemas.microsoft.com/office/drawing/2014/main" id="{53F85F23-D1AB-034E-ECBD-AD50438DC27B}"/>
              </a:ext>
            </a:extLst>
          </p:cNvPr>
          <p:cNvSpPr/>
          <p:nvPr/>
        </p:nvSpPr>
        <p:spPr>
          <a:xfrm flipH="1">
            <a:off x="6417274" y="2077275"/>
            <a:ext cx="2490597" cy="988950"/>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l-GR" sz="1800" b="0" i="0" u="none" strike="noStrike" baseline="0" dirty="0">
                <a:latin typeface="Times New Roman" panose="02020603050405020304" pitchFamily="18" charset="0"/>
                <a:cs typeface="Times New Roman" panose="02020603050405020304" pitchFamily="18" charset="0"/>
              </a:rPr>
              <a:t>ζ-</a:t>
            </a:r>
            <a:r>
              <a:rPr lang="en-US" sz="1800" b="0" i="0" u="none" strike="noStrike" baseline="0" dirty="0">
                <a:latin typeface="Times New Roman" panose="02020603050405020304" pitchFamily="18" charset="0"/>
                <a:cs typeface="Times New Roman" panose="02020603050405020304" pitchFamily="18" charset="0"/>
              </a:rPr>
              <a:t>potential</a:t>
            </a:r>
            <a:endParaRPr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536DA336-00BC-0FF5-048E-0F61217EDED7}"/>
              </a:ext>
            </a:extLst>
          </p:cNvPr>
          <p:cNvSpPr txBox="1"/>
          <p:nvPr/>
        </p:nvSpPr>
        <p:spPr>
          <a:xfrm>
            <a:off x="8058821" y="2110085"/>
            <a:ext cx="766672"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00" b="0" i="0" u="none" strike="noStrike" baseline="0" dirty="0">
                <a:latin typeface="Times New Roman" panose="02020603050405020304" pitchFamily="18" charset="0"/>
              </a:rPr>
              <a:t>11</a:t>
            </a:r>
          </a:p>
          <a:p>
            <a:pPr algn="ctr"/>
            <a:r>
              <a:rPr lang="en-US" sz="1800" b="0" i="0" u="none" strike="noStrike" baseline="0" dirty="0">
                <a:latin typeface="Times New Roman" panose="02020603050405020304" pitchFamily="18" charset="0"/>
              </a:rPr>
              <a:t>to </a:t>
            </a:r>
          </a:p>
          <a:p>
            <a:pPr algn="ctr"/>
            <a:r>
              <a:rPr lang="en-US" sz="1800" dirty="0">
                <a:latin typeface="Times New Roman" panose="02020603050405020304" pitchFamily="18" charset="0"/>
              </a:rPr>
              <a:t>2</a:t>
            </a:r>
            <a:r>
              <a:rPr lang="en-US" sz="1800" b="0" i="0" u="none" strike="noStrike" baseline="0" dirty="0">
                <a:latin typeface="Times New Roman" panose="02020603050405020304" pitchFamily="18" charset="0"/>
              </a:rPr>
              <a:t>.27</a:t>
            </a:r>
            <a:endParaRPr lang="en-US" sz="1800" dirty="0"/>
          </a:p>
        </p:txBody>
      </p:sp>
    </p:spTree>
    <p:extLst>
      <p:ext uri="{BB962C8B-B14F-4D97-AF65-F5344CB8AC3E}">
        <p14:creationId xmlns:p14="http://schemas.microsoft.com/office/powerpoint/2010/main" val="1173528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DA77F4-A04B-6B9A-4ECC-6C75D5E247F0}"/>
              </a:ext>
            </a:extLst>
          </p:cNvPr>
          <p:cNvSpPr txBox="1"/>
          <p:nvPr/>
        </p:nvSpPr>
        <p:spPr>
          <a:xfrm>
            <a:off x="3193869" y="309936"/>
            <a:ext cx="2756262" cy="553998"/>
          </a:xfrm>
          <a:prstGeom prst="rect">
            <a:avLst/>
          </a:prstGeom>
          <a:noFill/>
        </p:spPr>
        <p:txBody>
          <a:bodyPr wrap="square">
            <a:spAutoFit/>
          </a:bodyPr>
          <a:lstStyle/>
          <a:p>
            <a:r>
              <a:rPr lang="en-US" sz="30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XPS for PEHA</a:t>
            </a:r>
            <a:endParaRPr lang="en-US" sz="3000" dirty="0"/>
          </a:p>
        </p:txBody>
      </p:sp>
      <p:pic>
        <p:nvPicPr>
          <p:cNvPr id="4" name="Picture 3">
            <a:extLst>
              <a:ext uri="{FF2B5EF4-FFF2-40B4-BE49-F238E27FC236}">
                <a16:creationId xmlns:a16="http://schemas.microsoft.com/office/drawing/2014/main" id="{078FADB2-9EF0-15C6-9D95-F1926E3D20C5}"/>
              </a:ext>
            </a:extLst>
          </p:cNvPr>
          <p:cNvPicPr>
            <a:picLocks noChangeAspect="1"/>
          </p:cNvPicPr>
          <p:nvPr/>
        </p:nvPicPr>
        <p:blipFill rotWithShape="1">
          <a:blip r:embed="rId2"/>
          <a:srcRect l="3358" r="6532"/>
          <a:stretch/>
        </p:blipFill>
        <p:spPr>
          <a:xfrm>
            <a:off x="2076994" y="908050"/>
            <a:ext cx="4820195" cy="3327400"/>
          </a:xfrm>
          <a:prstGeom prst="rect">
            <a:avLst/>
          </a:prstGeom>
        </p:spPr>
      </p:pic>
      <p:sp>
        <p:nvSpPr>
          <p:cNvPr id="6" name="TextBox 5">
            <a:extLst>
              <a:ext uri="{FF2B5EF4-FFF2-40B4-BE49-F238E27FC236}">
                <a16:creationId xmlns:a16="http://schemas.microsoft.com/office/drawing/2014/main" id="{13DD93DC-6921-B41E-565B-F939C3C936DB}"/>
              </a:ext>
            </a:extLst>
          </p:cNvPr>
          <p:cNvSpPr txBox="1"/>
          <p:nvPr/>
        </p:nvSpPr>
        <p:spPr>
          <a:xfrm>
            <a:off x="2240279" y="4235450"/>
            <a:ext cx="4970418" cy="828240"/>
          </a:xfrm>
          <a:prstGeom prst="rect">
            <a:avLst/>
          </a:prstGeom>
          <a:noFill/>
        </p:spPr>
        <p:txBody>
          <a:bodyPr wrap="square">
            <a:spAutoFit/>
          </a:bodyPr>
          <a:lstStyle/>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(a) XPS survey of PEHA. (b) High resolution of C 1s core. </a:t>
            </a:r>
            <a:endParaRPr lang="en-US" sz="1400" dirty="0">
              <a:solidFill>
                <a:srgbClr val="000000"/>
              </a:solidFill>
              <a:effectLst/>
              <a:latin typeface="Times New Roman" panose="02020603050405020304" pitchFamily="18" charset="0"/>
              <a:ea typeface="Times New Roman" panose="02020603050405020304" pitchFamily="18" charset="0"/>
            </a:endParaRPr>
          </a:p>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(c) High-resolution O 1s cores. (d) High-resolution N 1s cores.</a:t>
            </a:r>
            <a:endParaRPr lang="en-US" sz="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52263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B1734C-DEAB-EAE7-17CA-A2A3C182FC50}"/>
              </a:ext>
            </a:extLst>
          </p:cNvPr>
          <p:cNvSpPr txBox="1"/>
          <p:nvPr/>
        </p:nvSpPr>
        <p:spPr>
          <a:xfrm>
            <a:off x="3193869" y="309936"/>
            <a:ext cx="2756262" cy="553998"/>
          </a:xfrm>
          <a:prstGeom prst="rect">
            <a:avLst/>
          </a:prstGeom>
          <a:noFill/>
        </p:spPr>
        <p:txBody>
          <a:bodyPr wrap="square">
            <a:spAutoFit/>
          </a:bodyPr>
          <a:lstStyle/>
          <a:p>
            <a:r>
              <a:rPr lang="en-US" sz="30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XPS for TETA</a:t>
            </a:r>
            <a:endParaRPr lang="en-US" sz="3000" dirty="0"/>
          </a:p>
        </p:txBody>
      </p:sp>
      <p:pic>
        <p:nvPicPr>
          <p:cNvPr id="3" name="Picture 2">
            <a:extLst>
              <a:ext uri="{FF2B5EF4-FFF2-40B4-BE49-F238E27FC236}">
                <a16:creationId xmlns:a16="http://schemas.microsoft.com/office/drawing/2014/main" id="{72FBF48F-82E7-6F9D-D41D-47DBCC20EA1D}"/>
              </a:ext>
            </a:extLst>
          </p:cNvPr>
          <p:cNvPicPr>
            <a:picLocks noChangeAspect="1"/>
          </p:cNvPicPr>
          <p:nvPr/>
        </p:nvPicPr>
        <p:blipFill>
          <a:blip r:embed="rId2"/>
          <a:stretch>
            <a:fillRect/>
          </a:stretch>
        </p:blipFill>
        <p:spPr>
          <a:xfrm>
            <a:off x="2265362" y="863934"/>
            <a:ext cx="4613275" cy="3161030"/>
          </a:xfrm>
          <a:prstGeom prst="rect">
            <a:avLst/>
          </a:prstGeom>
        </p:spPr>
      </p:pic>
      <p:sp>
        <p:nvSpPr>
          <p:cNvPr id="5" name="TextBox 4">
            <a:extLst>
              <a:ext uri="{FF2B5EF4-FFF2-40B4-BE49-F238E27FC236}">
                <a16:creationId xmlns:a16="http://schemas.microsoft.com/office/drawing/2014/main" id="{C0D3F169-FFEF-03E6-9272-ACFD730131C6}"/>
              </a:ext>
            </a:extLst>
          </p:cNvPr>
          <p:cNvSpPr txBox="1"/>
          <p:nvPr/>
        </p:nvSpPr>
        <p:spPr>
          <a:xfrm>
            <a:off x="1888626" y="4024964"/>
            <a:ext cx="4990011" cy="828240"/>
          </a:xfrm>
          <a:prstGeom prst="rect">
            <a:avLst/>
          </a:prstGeom>
          <a:noFill/>
        </p:spPr>
        <p:txBody>
          <a:bodyPr wrap="square">
            <a:spAutoFit/>
          </a:bodyPr>
          <a:lstStyle/>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(a) XPS survey of TETA. (b) High resolution of C 1s core. </a:t>
            </a:r>
            <a:endParaRPr lang="en-US" sz="1400" dirty="0">
              <a:solidFill>
                <a:srgbClr val="000000"/>
              </a:solidFill>
              <a:effectLst/>
              <a:latin typeface="Times New Roman" panose="02020603050405020304" pitchFamily="18" charset="0"/>
              <a:ea typeface="Times New Roman" panose="02020603050405020304" pitchFamily="18" charset="0"/>
            </a:endParaRPr>
          </a:p>
          <a:p>
            <a:pPr algn="ctr">
              <a:lnSpc>
                <a:spcPct val="150000"/>
              </a:lnSpc>
              <a:spcAft>
                <a:spcPts val="1000"/>
              </a:spcAft>
            </a:pPr>
            <a:r>
              <a:rPr lang="en-US" sz="1400" dirty="0">
                <a:solidFill>
                  <a:srgbClr val="000000"/>
                </a:solidFill>
                <a:effectLst/>
                <a:latin typeface="Times New Roman" panose="02020603050405020304" pitchFamily="18" charset="0"/>
                <a:ea typeface="ArnoPro-Regular"/>
              </a:rPr>
              <a:t>(c) High-resolution O 1s cores. (d) High-resolution N 1s cores. </a:t>
            </a:r>
            <a:endParaRPr lang="en-US" sz="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42467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0;p44">
            <a:extLst>
              <a:ext uri="{FF2B5EF4-FFF2-40B4-BE49-F238E27FC236}">
                <a16:creationId xmlns:a16="http://schemas.microsoft.com/office/drawing/2014/main" id="{985B8529-E4A4-5D2F-726B-583DBC1293B5}"/>
              </a:ext>
            </a:extLst>
          </p:cNvPr>
          <p:cNvSpPr txBox="1">
            <a:spLocks/>
          </p:cNvSpPr>
          <p:nvPr/>
        </p:nvSpPr>
        <p:spPr>
          <a:xfrm>
            <a:off x="2208600" y="1128584"/>
            <a:ext cx="4726800" cy="21000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5200"/>
              <a:buFont typeface="Teko Light"/>
              <a:buNone/>
              <a:defRPr sz="60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2pPr>
            <a:lvl3pPr marR="0" lvl="2"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3pPr>
            <a:lvl4pPr marR="0" lvl="3"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4pPr>
            <a:lvl5pPr marR="0" lvl="4"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5pPr>
            <a:lvl6pPr marR="0" lvl="5"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6pPr>
            <a:lvl7pPr marR="0" lvl="6"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7pPr>
            <a:lvl8pPr marR="0" lvl="7"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8pPr>
            <a:lvl9pPr marR="0" lvl="8" algn="ctr" rtl="0">
              <a:lnSpc>
                <a:spcPct val="100000"/>
              </a:lnSpc>
              <a:spcBef>
                <a:spcPts val="0"/>
              </a:spcBef>
              <a:spcAft>
                <a:spcPts val="0"/>
              </a:spcAft>
              <a:buClr>
                <a:schemeClr val="lt2"/>
              </a:buClr>
              <a:buSzPts val="5200"/>
              <a:buFont typeface="Teko Light"/>
              <a:buNone/>
              <a:defRPr sz="5200" b="0" i="0" u="none" strike="noStrike" cap="none">
                <a:solidFill>
                  <a:schemeClr val="lt2"/>
                </a:solidFill>
                <a:latin typeface="Teko Light"/>
                <a:ea typeface="Teko Light"/>
                <a:cs typeface="Teko Light"/>
                <a:sym typeface="Teko Light"/>
              </a:defRPr>
            </a:lvl9pPr>
          </a:lstStyle>
          <a:p>
            <a:r>
              <a:rPr lang="en" b="1" dirty="0">
                <a:solidFill>
                  <a:schemeClr val="accent5">
                    <a:lumMod val="75000"/>
                  </a:schemeClr>
                </a:solidFill>
                <a:latin typeface="Times New Roman" panose="02020603050405020304" pitchFamily="18" charset="0"/>
                <a:cs typeface="Times New Roman" panose="02020603050405020304" pitchFamily="18" charset="0"/>
              </a:rPr>
              <a:t>Optical property </a:t>
            </a:r>
            <a:endParaRPr lang="en-US" b="1" dirty="0">
              <a:solidFill>
                <a:schemeClr val="accent5">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03295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15;p45">
            <a:extLst>
              <a:ext uri="{FF2B5EF4-FFF2-40B4-BE49-F238E27FC236}">
                <a16:creationId xmlns:a16="http://schemas.microsoft.com/office/drawing/2014/main" id="{86F36142-F2E6-9627-FEC2-279E5D24599A}"/>
              </a:ext>
            </a:extLst>
          </p:cNvPr>
          <p:cNvSpPr txBox="1">
            <a:spLocks noGrp="1"/>
          </p:cNvSpPr>
          <p:nvPr>
            <p:ph type="title"/>
          </p:nvPr>
        </p:nvSpPr>
        <p:spPr>
          <a:prstGeom prst="rect">
            <a:avLst/>
          </a:prstGeom>
        </p:spPr>
        <p:txBody>
          <a:bodyPr spcFirstLastPara="1" wrap="square" lIns="91425" tIns="91425" rIns="91425" bIns="91425" anchor="t" anchorCtr="0">
            <a:noAutofit/>
          </a:bodyPr>
          <a:lstStyle/>
          <a:p>
            <a:r>
              <a:rPr lang="en" dirty="0">
                <a:latin typeface="Times New Roman" panose="02020603050405020304" pitchFamily="18" charset="0"/>
                <a:cs typeface="Times New Roman" panose="02020603050405020304" pitchFamily="18" charset="0"/>
              </a:rPr>
              <a:t>UV-Vis for PEHA</a:t>
            </a:r>
            <a:endParaRPr lang="en-US" dirty="0">
              <a:latin typeface="Times New Roman" panose="02020603050405020304" pitchFamily="18" charset="0"/>
              <a:cs typeface="Times New Roman" panose="02020603050405020304" pitchFamily="18" charset="0"/>
            </a:endParaRPr>
          </a:p>
        </p:txBody>
      </p:sp>
      <p:sp>
        <p:nvSpPr>
          <p:cNvPr id="3" name="Google Shape;425;p45">
            <a:extLst>
              <a:ext uri="{FF2B5EF4-FFF2-40B4-BE49-F238E27FC236}">
                <a16:creationId xmlns:a16="http://schemas.microsoft.com/office/drawing/2014/main" id="{61342908-3471-E122-F259-317BCD857268}"/>
              </a:ext>
            </a:extLst>
          </p:cNvPr>
          <p:cNvSpPr/>
          <p:nvPr/>
        </p:nvSpPr>
        <p:spPr>
          <a:xfrm rot="10800000" flipH="1">
            <a:off x="6723000" y="485846"/>
            <a:ext cx="2239860" cy="860958"/>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2" descr="Chart&#10;&#10;Description automatically generated">
            <a:extLst>
              <a:ext uri="{FF2B5EF4-FFF2-40B4-BE49-F238E27FC236}">
                <a16:creationId xmlns:a16="http://schemas.microsoft.com/office/drawing/2014/main" id="{F5E47739-FBE9-E5CE-1E47-59321457490E}"/>
              </a:ext>
            </a:extLst>
          </p:cNvPr>
          <p:cNvPicPr>
            <a:picLocks noChangeAspect="1"/>
          </p:cNvPicPr>
          <p:nvPr/>
        </p:nvPicPr>
        <p:blipFill>
          <a:blip r:embed="rId2"/>
          <a:stretch>
            <a:fillRect/>
          </a:stretch>
        </p:blipFill>
        <p:spPr>
          <a:xfrm>
            <a:off x="988277" y="1365690"/>
            <a:ext cx="6377077" cy="2627116"/>
          </a:xfrm>
          <a:prstGeom prst="rect">
            <a:avLst/>
          </a:prstGeom>
        </p:spPr>
      </p:pic>
      <p:sp>
        <p:nvSpPr>
          <p:cNvPr id="5" name="TextBox 4">
            <a:extLst>
              <a:ext uri="{FF2B5EF4-FFF2-40B4-BE49-F238E27FC236}">
                <a16:creationId xmlns:a16="http://schemas.microsoft.com/office/drawing/2014/main" id="{02B4D3DD-33F4-6416-E799-A4B8833F3304}"/>
              </a:ext>
            </a:extLst>
          </p:cNvPr>
          <p:cNvSpPr txBox="1"/>
          <p:nvPr/>
        </p:nvSpPr>
        <p:spPr>
          <a:xfrm>
            <a:off x="510703" y="4121228"/>
            <a:ext cx="733222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dirty="0">
                <a:latin typeface="Times New Roman" panose="02020603050405020304" pitchFamily="18" charset="0"/>
                <a:cs typeface="Times New Roman" panose="02020603050405020304" pitchFamily="18" charset="0"/>
              </a:rPr>
              <a:t>(a)The absorption spectra of synthesized CNDs from PEHA </a:t>
            </a:r>
          </a:p>
          <a:p>
            <a:pPr algn="ctr"/>
            <a:r>
              <a:rPr lang="en-US" sz="1600" dirty="0">
                <a:latin typeface="Times New Roman" panose="02020603050405020304" pitchFamily="18" charset="0"/>
                <a:cs typeface="Times New Roman" panose="02020603050405020304" pitchFamily="18" charset="0"/>
              </a:rPr>
              <a:t>(b)</a:t>
            </a:r>
            <a:r>
              <a:rPr lang="en-US" sz="1600" dirty="0" err="1">
                <a:latin typeface="Times New Roman" panose="02020603050405020304" pitchFamily="18" charset="0"/>
                <a:cs typeface="Times New Roman" panose="02020603050405020304" pitchFamily="18" charset="0"/>
              </a:rPr>
              <a:t>Tauc</a:t>
            </a:r>
            <a:r>
              <a:rPr lang="en-US" sz="1600" dirty="0">
                <a:latin typeface="Times New Roman" panose="02020603050405020304" pitchFamily="18" charset="0"/>
                <a:cs typeface="Times New Roman" panose="02020603050405020304" pitchFamily="18" charset="0"/>
              </a:rPr>
              <a:t> plot of PEHA </a:t>
            </a:r>
          </a:p>
          <a:p>
            <a:pPr algn="ctr"/>
            <a:endParaRPr lang="en-US" sz="16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5DB8F197-3699-FB98-CF7F-9108A9BFE377}"/>
              </a:ext>
            </a:extLst>
          </p:cNvPr>
          <p:cNvSpPr txBox="1"/>
          <p:nvPr/>
        </p:nvSpPr>
        <p:spPr>
          <a:xfrm>
            <a:off x="6645890" y="692306"/>
            <a:ext cx="11174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Bandgap</a:t>
            </a:r>
          </a:p>
        </p:txBody>
      </p:sp>
      <p:sp>
        <p:nvSpPr>
          <p:cNvPr id="7" name="TextBox 6">
            <a:extLst>
              <a:ext uri="{FF2B5EF4-FFF2-40B4-BE49-F238E27FC236}">
                <a16:creationId xmlns:a16="http://schemas.microsoft.com/office/drawing/2014/main" id="{C59F7BC6-6F81-B995-92C3-37558C42C0D8}"/>
              </a:ext>
            </a:extLst>
          </p:cNvPr>
          <p:cNvSpPr txBox="1"/>
          <p:nvPr/>
        </p:nvSpPr>
        <p:spPr>
          <a:xfrm>
            <a:off x="8192249" y="692306"/>
            <a:ext cx="104325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2.9 eV</a:t>
            </a:r>
          </a:p>
        </p:txBody>
      </p:sp>
    </p:spTree>
    <p:extLst>
      <p:ext uri="{BB962C8B-B14F-4D97-AF65-F5344CB8AC3E}">
        <p14:creationId xmlns:p14="http://schemas.microsoft.com/office/powerpoint/2010/main" val="1226769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15;p45">
            <a:extLst>
              <a:ext uri="{FF2B5EF4-FFF2-40B4-BE49-F238E27FC236}">
                <a16:creationId xmlns:a16="http://schemas.microsoft.com/office/drawing/2014/main" id="{6263515F-A912-323F-6C57-C01036AE26FB}"/>
              </a:ext>
            </a:extLst>
          </p:cNvPr>
          <p:cNvSpPr txBox="1">
            <a:spLocks noGrp="1"/>
          </p:cNvSpPr>
          <p:nvPr>
            <p:ph type="title"/>
          </p:nvPr>
        </p:nvSpPr>
        <p:spPr>
          <a:xfrm>
            <a:off x="2149150" y="7672"/>
            <a:ext cx="4302000" cy="630000"/>
          </a:xfrm>
          <a:prstGeom prst="rect">
            <a:avLst/>
          </a:prstGeom>
        </p:spPr>
        <p:txBody>
          <a:bodyPr spcFirstLastPara="1" wrap="square" lIns="91425" tIns="91425" rIns="91425" bIns="91425" anchor="t" anchorCtr="0">
            <a:noAutofit/>
          </a:bodyPr>
          <a:lstStyle/>
          <a:p>
            <a:r>
              <a:rPr lang="en" dirty="0">
                <a:latin typeface="Times New Roman" panose="02020603050405020304" pitchFamily="18" charset="0"/>
                <a:cs typeface="Times New Roman" panose="02020603050405020304" pitchFamily="18" charset="0"/>
              </a:rPr>
              <a:t>UV-Vis for TETA </a:t>
            </a:r>
            <a:endParaRPr lang="en-US" dirty="0">
              <a:latin typeface="Times New Roman" panose="02020603050405020304" pitchFamily="18" charset="0"/>
              <a:cs typeface="Times New Roman" panose="02020603050405020304" pitchFamily="18" charset="0"/>
            </a:endParaRPr>
          </a:p>
        </p:txBody>
      </p:sp>
      <p:sp>
        <p:nvSpPr>
          <p:cNvPr id="4" name="Google Shape;425;p45">
            <a:extLst>
              <a:ext uri="{FF2B5EF4-FFF2-40B4-BE49-F238E27FC236}">
                <a16:creationId xmlns:a16="http://schemas.microsoft.com/office/drawing/2014/main" id="{8B2CFC42-3BB8-5137-93C0-A760338CB4F8}"/>
              </a:ext>
            </a:extLst>
          </p:cNvPr>
          <p:cNvSpPr/>
          <p:nvPr/>
        </p:nvSpPr>
        <p:spPr>
          <a:xfrm rot="10800000" flipH="1">
            <a:off x="6138684" y="362803"/>
            <a:ext cx="2867102" cy="860958"/>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EF0DC78E-1B9E-666C-CCAA-1B673D473259}"/>
              </a:ext>
            </a:extLst>
          </p:cNvPr>
          <p:cNvSpPr txBox="1"/>
          <p:nvPr/>
        </p:nvSpPr>
        <p:spPr>
          <a:xfrm>
            <a:off x="634037" y="4109781"/>
            <a:ext cx="733222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latin typeface="Times New Roman" panose="02020603050405020304" pitchFamily="18" charset="0"/>
                <a:cs typeface="Times New Roman" panose="02020603050405020304" pitchFamily="18" charset="0"/>
              </a:rPr>
              <a:t>(a)The absorption spectra of synthesized CNDs from TETA</a:t>
            </a:r>
          </a:p>
          <a:p>
            <a:pPr algn="ctr"/>
            <a:r>
              <a:rPr lang="en-US" dirty="0">
                <a:latin typeface="Times New Roman" panose="02020603050405020304" pitchFamily="18" charset="0"/>
                <a:cs typeface="Times New Roman" panose="02020603050405020304" pitchFamily="18" charset="0"/>
              </a:rPr>
              <a:t> (b)</a:t>
            </a:r>
            <a:r>
              <a:rPr lang="en-US" dirty="0" err="1">
                <a:latin typeface="Times New Roman" panose="02020603050405020304" pitchFamily="18" charset="0"/>
                <a:cs typeface="Times New Roman" panose="02020603050405020304" pitchFamily="18" charset="0"/>
              </a:rPr>
              <a:t>Tauc</a:t>
            </a:r>
            <a:r>
              <a:rPr lang="en-US" dirty="0">
                <a:latin typeface="Times New Roman" panose="02020603050405020304" pitchFamily="18" charset="0"/>
                <a:cs typeface="Times New Roman" panose="02020603050405020304" pitchFamily="18" charset="0"/>
              </a:rPr>
              <a:t> plot of TETA </a:t>
            </a:r>
          </a:p>
          <a:p>
            <a:pPr algn="l"/>
            <a:endParaRPr lang="en-US"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A06FD2B-806D-5CA2-EF03-91353C88EEB8}"/>
              </a:ext>
            </a:extLst>
          </p:cNvPr>
          <p:cNvSpPr txBox="1"/>
          <p:nvPr/>
        </p:nvSpPr>
        <p:spPr>
          <a:xfrm>
            <a:off x="6200635" y="608616"/>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Bandgap</a:t>
            </a:r>
          </a:p>
        </p:txBody>
      </p:sp>
      <p:sp>
        <p:nvSpPr>
          <p:cNvPr id="7" name="TextBox 6">
            <a:extLst>
              <a:ext uri="{FF2B5EF4-FFF2-40B4-BE49-F238E27FC236}">
                <a16:creationId xmlns:a16="http://schemas.microsoft.com/office/drawing/2014/main" id="{1336EF14-73A6-3857-C9ED-CF50635AB23A}"/>
              </a:ext>
            </a:extLst>
          </p:cNvPr>
          <p:cNvSpPr txBox="1"/>
          <p:nvPr/>
        </p:nvSpPr>
        <p:spPr>
          <a:xfrm>
            <a:off x="7758381" y="573314"/>
            <a:ext cx="14530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  3.12-3 eV</a:t>
            </a:r>
          </a:p>
        </p:txBody>
      </p:sp>
      <p:pic>
        <p:nvPicPr>
          <p:cNvPr id="8" name="Picture 7">
            <a:extLst>
              <a:ext uri="{FF2B5EF4-FFF2-40B4-BE49-F238E27FC236}">
                <a16:creationId xmlns:a16="http://schemas.microsoft.com/office/drawing/2014/main" id="{12B479CB-E538-84B7-03D3-227543978413}"/>
              </a:ext>
            </a:extLst>
          </p:cNvPr>
          <p:cNvPicPr>
            <a:picLocks noChangeAspect="1"/>
          </p:cNvPicPr>
          <p:nvPr/>
        </p:nvPicPr>
        <p:blipFill>
          <a:blip r:embed="rId2"/>
          <a:stretch>
            <a:fillRect/>
          </a:stretch>
        </p:blipFill>
        <p:spPr>
          <a:xfrm>
            <a:off x="950080" y="1253673"/>
            <a:ext cx="6808301" cy="2779174"/>
          </a:xfrm>
          <a:prstGeom prst="rect">
            <a:avLst/>
          </a:prstGeom>
        </p:spPr>
      </p:pic>
    </p:spTree>
    <p:extLst>
      <p:ext uri="{BB962C8B-B14F-4D97-AF65-F5344CB8AC3E}">
        <p14:creationId xmlns:p14="http://schemas.microsoft.com/office/powerpoint/2010/main" val="2640102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15;p45">
            <a:extLst>
              <a:ext uri="{FF2B5EF4-FFF2-40B4-BE49-F238E27FC236}">
                <a16:creationId xmlns:a16="http://schemas.microsoft.com/office/drawing/2014/main" id="{07A19F5A-5F4A-59A1-9643-7BE9518AA6A1}"/>
              </a:ext>
            </a:extLst>
          </p:cNvPr>
          <p:cNvSpPr txBox="1">
            <a:spLocks noGrp="1"/>
          </p:cNvSpPr>
          <p:nvPr>
            <p:ph type="title"/>
          </p:nvPr>
        </p:nvSpPr>
        <p:spPr>
          <a:xfrm>
            <a:off x="2421000" y="220871"/>
            <a:ext cx="4302000" cy="630000"/>
          </a:xfrm>
          <a:prstGeom prst="rect">
            <a:avLst/>
          </a:prstGeom>
        </p:spPr>
        <p:txBody>
          <a:bodyPr spcFirstLastPara="1" wrap="square" lIns="91425" tIns="91425" rIns="91425" bIns="91425" anchor="t" anchorCtr="0">
            <a:noAutofit/>
          </a:bodyPr>
          <a:lstStyle/>
          <a:p>
            <a:r>
              <a:rPr lang="en-US" sz="2800" dirty="0">
                <a:solidFill>
                  <a:schemeClr val="accent5">
                    <a:lumMod val="75000"/>
                  </a:schemeClr>
                </a:solidFill>
                <a:latin typeface="Times New Roman"/>
                <a:cs typeface="Times New Roman"/>
              </a:rPr>
              <a:t>Fluorescence spectra </a:t>
            </a:r>
            <a:endParaRPr lang="en-US" sz="4400" dirty="0">
              <a:solidFill>
                <a:schemeClr val="accent5">
                  <a:lumMod val="75000"/>
                </a:schemeClr>
              </a:solidFill>
            </a:endParaRPr>
          </a:p>
        </p:txBody>
      </p:sp>
      <p:sp>
        <p:nvSpPr>
          <p:cNvPr id="5" name="Google Shape;425;p45">
            <a:extLst>
              <a:ext uri="{FF2B5EF4-FFF2-40B4-BE49-F238E27FC236}">
                <a16:creationId xmlns:a16="http://schemas.microsoft.com/office/drawing/2014/main" id="{47D03C96-CF74-36E9-9B73-E983A5A7504C}"/>
              </a:ext>
            </a:extLst>
          </p:cNvPr>
          <p:cNvSpPr/>
          <p:nvPr/>
        </p:nvSpPr>
        <p:spPr>
          <a:xfrm rot="10800000" flipH="1">
            <a:off x="6324521" y="1354925"/>
            <a:ext cx="2603676" cy="860958"/>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a:extLst>
              <a:ext uri="{FF2B5EF4-FFF2-40B4-BE49-F238E27FC236}">
                <a16:creationId xmlns:a16="http://schemas.microsoft.com/office/drawing/2014/main" id="{43236843-15BD-A3DA-B175-FEBAF2AA7AE2}"/>
              </a:ext>
            </a:extLst>
          </p:cNvPr>
          <p:cNvSpPr txBox="1"/>
          <p:nvPr/>
        </p:nvSpPr>
        <p:spPr>
          <a:xfrm>
            <a:off x="398747" y="4017349"/>
            <a:ext cx="7332227"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p>
          <a:p>
            <a:r>
              <a:rPr lang="en-US" dirty="0"/>
              <a:t>(</a:t>
            </a:r>
            <a:r>
              <a:rPr lang="en-US" sz="1600" dirty="0">
                <a:latin typeface="Times New Roman" panose="02020603050405020304" pitchFamily="18" charset="0"/>
                <a:cs typeface="Times New Roman" panose="02020603050405020304" pitchFamily="18" charset="0"/>
              </a:rPr>
              <a:t>a) Fluorescence spectra at different excitation wavelengths for PEHA</a:t>
            </a:r>
          </a:p>
          <a:p>
            <a:r>
              <a:rPr lang="en-US" sz="1600" dirty="0">
                <a:latin typeface="Times New Roman" panose="02020603050405020304" pitchFamily="18" charset="0"/>
                <a:cs typeface="Times New Roman" panose="02020603050405020304" pitchFamily="18" charset="0"/>
              </a:rPr>
              <a:t>  (b) Fluorescence spectra at different excitation wavelengths for TETA</a:t>
            </a:r>
          </a:p>
        </p:txBody>
      </p:sp>
      <p:sp>
        <p:nvSpPr>
          <p:cNvPr id="7" name="TextBox 6">
            <a:extLst>
              <a:ext uri="{FF2B5EF4-FFF2-40B4-BE49-F238E27FC236}">
                <a16:creationId xmlns:a16="http://schemas.microsoft.com/office/drawing/2014/main" id="{42496E01-00EA-A8CF-3D4C-566AC02050E4}"/>
              </a:ext>
            </a:extLst>
          </p:cNvPr>
          <p:cNvSpPr txBox="1"/>
          <p:nvPr/>
        </p:nvSpPr>
        <p:spPr>
          <a:xfrm>
            <a:off x="6261687" y="1462671"/>
            <a:ext cx="134470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latin typeface="Times New Roman"/>
                <a:cs typeface="Times New Roman"/>
              </a:rPr>
              <a:t> Maximum emission </a:t>
            </a:r>
            <a:endParaRPr lang="en-US" sz="1800" dirty="0"/>
          </a:p>
        </p:txBody>
      </p:sp>
      <p:pic>
        <p:nvPicPr>
          <p:cNvPr id="8" name="Picture 7" descr="Chart, histogram">
            <a:extLst>
              <a:ext uri="{FF2B5EF4-FFF2-40B4-BE49-F238E27FC236}">
                <a16:creationId xmlns:a16="http://schemas.microsoft.com/office/drawing/2014/main" id="{BA170C55-23BF-6A79-4C43-885A464B52A5}"/>
              </a:ext>
            </a:extLst>
          </p:cNvPr>
          <p:cNvPicPr>
            <a:picLocks noChangeAspect="1"/>
          </p:cNvPicPr>
          <p:nvPr/>
        </p:nvPicPr>
        <p:blipFill>
          <a:blip r:embed="rId2"/>
          <a:stretch>
            <a:fillRect/>
          </a:stretch>
        </p:blipFill>
        <p:spPr>
          <a:xfrm>
            <a:off x="138022" y="1184527"/>
            <a:ext cx="6056328" cy="2698965"/>
          </a:xfrm>
          <a:prstGeom prst="rect">
            <a:avLst/>
          </a:prstGeom>
        </p:spPr>
      </p:pic>
      <p:sp>
        <p:nvSpPr>
          <p:cNvPr id="9" name="Google Shape;425;p45">
            <a:extLst>
              <a:ext uri="{FF2B5EF4-FFF2-40B4-BE49-F238E27FC236}">
                <a16:creationId xmlns:a16="http://schemas.microsoft.com/office/drawing/2014/main" id="{A87C613B-5DD0-FBBC-4EC7-8159D2F211F1}"/>
              </a:ext>
            </a:extLst>
          </p:cNvPr>
          <p:cNvSpPr/>
          <p:nvPr/>
        </p:nvSpPr>
        <p:spPr>
          <a:xfrm rot="10800000" flipH="1">
            <a:off x="6410785" y="2778283"/>
            <a:ext cx="2603676" cy="860958"/>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TextBox 9">
            <a:extLst>
              <a:ext uri="{FF2B5EF4-FFF2-40B4-BE49-F238E27FC236}">
                <a16:creationId xmlns:a16="http://schemas.microsoft.com/office/drawing/2014/main" id="{34CDE7A0-8553-6B70-8572-A708CA19ABCC}"/>
              </a:ext>
            </a:extLst>
          </p:cNvPr>
          <p:cNvSpPr txBox="1"/>
          <p:nvPr/>
        </p:nvSpPr>
        <p:spPr>
          <a:xfrm>
            <a:off x="6391084" y="2918378"/>
            <a:ext cx="134470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latin typeface="Times New Roman"/>
                <a:cs typeface="Times New Roman"/>
              </a:rPr>
              <a:t> Maximum emission </a:t>
            </a:r>
            <a:endParaRPr lang="en-US" sz="1800" dirty="0"/>
          </a:p>
        </p:txBody>
      </p:sp>
      <p:sp>
        <p:nvSpPr>
          <p:cNvPr id="11" name="TextBox 10">
            <a:extLst>
              <a:ext uri="{FF2B5EF4-FFF2-40B4-BE49-F238E27FC236}">
                <a16:creationId xmlns:a16="http://schemas.microsoft.com/office/drawing/2014/main" id="{88E96B2D-0B94-0F42-845C-8E10A04410AA}"/>
              </a:ext>
            </a:extLst>
          </p:cNvPr>
          <p:cNvSpPr txBox="1"/>
          <p:nvPr/>
        </p:nvSpPr>
        <p:spPr>
          <a:xfrm>
            <a:off x="7282249" y="1608445"/>
            <a:ext cx="86705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dirty="0">
                <a:solidFill>
                  <a:schemeClr val="accent6"/>
                </a:solidFill>
                <a:latin typeface="Times New Roman" panose="02020603050405020304" pitchFamily="18" charset="0"/>
                <a:cs typeface="Times New Roman" panose="02020603050405020304" pitchFamily="18" charset="0"/>
              </a:rPr>
              <a:t>PEHA</a:t>
            </a:r>
          </a:p>
        </p:txBody>
      </p:sp>
      <p:sp>
        <p:nvSpPr>
          <p:cNvPr id="12" name="TextBox 11">
            <a:extLst>
              <a:ext uri="{FF2B5EF4-FFF2-40B4-BE49-F238E27FC236}">
                <a16:creationId xmlns:a16="http://schemas.microsoft.com/office/drawing/2014/main" id="{FF1EEDC3-A4C7-3C0C-9B9D-DDD2E82E7807}"/>
              </a:ext>
            </a:extLst>
          </p:cNvPr>
          <p:cNvSpPr txBox="1"/>
          <p:nvPr/>
        </p:nvSpPr>
        <p:spPr>
          <a:xfrm>
            <a:off x="7561092" y="3019470"/>
            <a:ext cx="78720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dirty="0">
                <a:solidFill>
                  <a:schemeClr val="accent6"/>
                </a:solidFill>
                <a:latin typeface="Times New Roman" panose="02020603050405020304" pitchFamily="18" charset="0"/>
                <a:cs typeface="Times New Roman" panose="02020603050405020304" pitchFamily="18" charset="0"/>
              </a:rPr>
              <a:t>TETA</a:t>
            </a:r>
            <a:endParaRPr lang="en-US" dirty="0">
              <a:solidFill>
                <a:schemeClr val="accent6"/>
              </a:solidFill>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DECC9519-329D-FCB9-4913-F28A3FE3457C}"/>
              </a:ext>
            </a:extLst>
          </p:cNvPr>
          <p:cNvSpPr txBox="1"/>
          <p:nvPr/>
        </p:nvSpPr>
        <p:spPr>
          <a:xfrm>
            <a:off x="8195740" y="3018121"/>
            <a:ext cx="14530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430 nm</a:t>
            </a:r>
          </a:p>
        </p:txBody>
      </p:sp>
      <p:sp>
        <p:nvSpPr>
          <p:cNvPr id="23" name="TextBox 22">
            <a:extLst>
              <a:ext uri="{FF2B5EF4-FFF2-40B4-BE49-F238E27FC236}">
                <a16:creationId xmlns:a16="http://schemas.microsoft.com/office/drawing/2014/main" id="{68A10D87-2128-6CFB-E7C8-FC99244EA22F}"/>
              </a:ext>
            </a:extLst>
          </p:cNvPr>
          <p:cNvSpPr txBox="1"/>
          <p:nvPr/>
        </p:nvSpPr>
        <p:spPr>
          <a:xfrm>
            <a:off x="8149307" y="1556558"/>
            <a:ext cx="14530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dirty="0"/>
              <a:t>436 nm</a:t>
            </a:r>
          </a:p>
        </p:txBody>
      </p:sp>
    </p:spTree>
    <p:extLst>
      <p:ext uri="{BB962C8B-B14F-4D97-AF65-F5344CB8AC3E}">
        <p14:creationId xmlns:p14="http://schemas.microsoft.com/office/powerpoint/2010/main" val="1988429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idx="2"/>
          </p:nvPr>
        </p:nvSpPr>
        <p:spPr>
          <a:xfrm>
            <a:off x="2595072" y="2093275"/>
            <a:ext cx="1053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66" name="Google Shape;166;p32"/>
          <p:cNvSpPr txBox="1">
            <a:spLocks noGrp="1"/>
          </p:cNvSpPr>
          <p:nvPr>
            <p:ph type="ctrTitle"/>
          </p:nvPr>
        </p:nvSpPr>
        <p:spPr>
          <a:xfrm>
            <a:off x="2368564" y="931920"/>
            <a:ext cx="6504971" cy="2487557"/>
          </a:xfrm>
          <a:prstGeom prst="rect">
            <a:avLst/>
          </a:prstGeom>
        </p:spPr>
        <p:txBody>
          <a:bodyPr spcFirstLastPara="1" wrap="square" lIns="91425" tIns="91425" rIns="91425" bIns="91425" anchor="b" anchorCtr="0">
            <a:noAutofit/>
          </a:bodyPr>
          <a:lstStyle/>
          <a:p>
            <a:r>
              <a:rPr lang="en-US" sz="4400" b="1" kern="10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t>Problem Statement</a:t>
            </a:r>
            <a:br>
              <a:rPr lang="en-US" sz="4400" b="1" kern="10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br>
            <a:endParaRPr lang="en-US" sz="4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wipe(down)">
                                      <p:cBhvr>
                                        <p:cTn id="7"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50;p46">
            <a:extLst>
              <a:ext uri="{FF2B5EF4-FFF2-40B4-BE49-F238E27FC236}">
                <a16:creationId xmlns:a16="http://schemas.microsoft.com/office/drawing/2014/main" id="{A484B1B4-C00A-3C89-765E-4294E540BF3C}"/>
              </a:ext>
            </a:extLst>
          </p:cNvPr>
          <p:cNvSpPr/>
          <p:nvPr/>
        </p:nvSpPr>
        <p:spPr>
          <a:xfrm>
            <a:off x="2317385" y="973292"/>
            <a:ext cx="4843238" cy="1491978"/>
          </a:xfrm>
          <a:prstGeom prst="roundRect">
            <a:avLst>
              <a:gd name="adj" fmla="val 923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51;p46">
            <a:extLst>
              <a:ext uri="{FF2B5EF4-FFF2-40B4-BE49-F238E27FC236}">
                <a16:creationId xmlns:a16="http://schemas.microsoft.com/office/drawing/2014/main" id="{A4D08E34-DFBB-CE62-1496-4499FE8423EB}"/>
              </a:ext>
            </a:extLst>
          </p:cNvPr>
          <p:cNvSpPr/>
          <p:nvPr/>
        </p:nvSpPr>
        <p:spPr>
          <a:xfrm>
            <a:off x="2269505" y="2261521"/>
            <a:ext cx="4938998" cy="2497825"/>
          </a:xfrm>
          <a:prstGeom prst="roundRect">
            <a:avLst>
              <a:gd name="adj" fmla="val 9231"/>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452;p46">
            <a:extLst>
              <a:ext uri="{FF2B5EF4-FFF2-40B4-BE49-F238E27FC236}">
                <a16:creationId xmlns:a16="http://schemas.microsoft.com/office/drawing/2014/main" id="{490F8C8D-20CA-C8F7-880B-BD1786E09815}"/>
              </a:ext>
            </a:extLst>
          </p:cNvPr>
          <p:cNvSpPr/>
          <p:nvPr/>
        </p:nvSpPr>
        <p:spPr>
          <a:xfrm>
            <a:off x="3536376" y="2268954"/>
            <a:ext cx="3672127" cy="2497826"/>
          </a:xfrm>
          <a:prstGeom prst="roundRect">
            <a:avLst>
              <a:gd name="adj" fmla="val 9231"/>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7" name="Google Shape;453;p46">
            <a:extLst>
              <a:ext uri="{FF2B5EF4-FFF2-40B4-BE49-F238E27FC236}">
                <a16:creationId xmlns:a16="http://schemas.microsoft.com/office/drawing/2014/main" id="{FA9B0BB8-73CE-FD9D-62EA-2FE2230484B3}"/>
              </a:ext>
            </a:extLst>
          </p:cNvPr>
          <p:cNvGraphicFramePr/>
          <p:nvPr>
            <p:extLst>
              <p:ext uri="{D42A27DB-BD31-4B8C-83A1-F6EECF244321}">
                <p14:modId xmlns:p14="http://schemas.microsoft.com/office/powerpoint/2010/main" val="926060076"/>
              </p:ext>
            </p:extLst>
          </p:nvPr>
        </p:nvGraphicFramePr>
        <p:xfrm>
          <a:off x="2421753" y="1058091"/>
          <a:ext cx="4738870" cy="3559565"/>
        </p:xfrm>
        <a:graphic>
          <a:graphicData uri="http://schemas.openxmlformats.org/drawingml/2006/table">
            <a:tbl>
              <a:tblPr>
                <a:noFill/>
              </a:tblPr>
              <a:tblGrid>
                <a:gridCol w="1366911">
                  <a:extLst>
                    <a:ext uri="{9D8B030D-6E8A-4147-A177-3AD203B41FA5}">
                      <a16:colId xmlns:a16="http://schemas.microsoft.com/office/drawing/2014/main" val="20000"/>
                    </a:ext>
                  </a:extLst>
                </a:gridCol>
                <a:gridCol w="1603709">
                  <a:extLst>
                    <a:ext uri="{9D8B030D-6E8A-4147-A177-3AD203B41FA5}">
                      <a16:colId xmlns:a16="http://schemas.microsoft.com/office/drawing/2014/main" val="20001"/>
                    </a:ext>
                  </a:extLst>
                </a:gridCol>
                <a:gridCol w="1768250">
                  <a:extLst>
                    <a:ext uri="{9D8B030D-6E8A-4147-A177-3AD203B41FA5}">
                      <a16:colId xmlns:a16="http://schemas.microsoft.com/office/drawing/2014/main" val="20002"/>
                    </a:ext>
                  </a:extLst>
                </a:gridCol>
              </a:tblGrid>
              <a:tr h="655660">
                <a:tc>
                  <a:txBody>
                    <a:bodyPr/>
                    <a:lstStyle/>
                    <a:p>
                      <a:pPr marL="0" lvl="0" indent="0" algn="ctr">
                        <a:spcBef>
                          <a:spcPts val="0"/>
                        </a:spcBef>
                        <a:spcAft>
                          <a:spcPts val="0"/>
                        </a:spcAft>
                        <a:buNone/>
                      </a:pPr>
                      <a:r>
                        <a:rPr lang="en-US" sz="2000" b="0" i="0" u="none" strike="noStrike" noProof="0" dirty="0">
                          <a:solidFill>
                            <a:schemeClr val="bg1"/>
                          </a:solidFill>
                          <a:latin typeface="Times New Roman" panose="02020603050405020304" pitchFamily="18" charset="0"/>
                          <a:cs typeface="Times New Roman" panose="02020603050405020304" pitchFamily="18" charset="0"/>
                        </a:rPr>
                        <a:t>Catalyst </a:t>
                      </a:r>
                      <a:endParaRPr sz="2000" dirty="0">
                        <a:solidFill>
                          <a:schemeClr val="bg1"/>
                        </a:solidFill>
                        <a:latin typeface="Times New Roman" panose="02020603050405020304" pitchFamily="18" charset="0"/>
                        <a:cs typeface="Times New Roman" panose="02020603050405020304" pitchFamily="18" charset="0"/>
                      </a:endParaRPr>
                    </a:p>
                  </a:txBody>
                  <a:tcPr marL="91425" marR="91425" marT="91425" marB="91425" anchor="ctr">
                    <a:lnL w="9524">
                      <a:solidFill>
                        <a:schemeClr val="dk2">
                          <a:alpha val="0"/>
                        </a:schemeClr>
                      </a:solidFill>
                    </a:lnL>
                    <a:lnR w="19050">
                      <a:solidFill>
                        <a:schemeClr val="dk2">
                          <a:alpha val="0"/>
                        </a:schemeClr>
                      </a:solidFill>
                    </a:lnR>
                    <a:lnT w="9524">
                      <a:solidFill>
                        <a:schemeClr val="dk2">
                          <a:alpha val="0"/>
                        </a:schemeClr>
                      </a:solidFill>
                    </a:lnT>
                    <a:lnB w="19050">
                      <a:solidFill>
                        <a:schemeClr val="dk2">
                          <a:alpha val="0"/>
                        </a:schemeClr>
                      </a:solidFill>
                    </a:lnB>
                  </a:tcPr>
                </a:tc>
                <a:tc gridSpan="2">
                  <a:txBody>
                    <a:bodyPr/>
                    <a:lstStyle/>
                    <a:p>
                      <a:pPr marL="0" lvl="0" indent="0" algn="ctr">
                        <a:spcBef>
                          <a:spcPts val="0"/>
                        </a:spcBef>
                        <a:spcAft>
                          <a:spcPts val="0"/>
                        </a:spcAft>
                        <a:buNone/>
                      </a:pPr>
                      <a:r>
                        <a:rPr lang="en-US" sz="2000" b="0" i="0" u="none" strike="noStrike" noProof="0" dirty="0">
                          <a:solidFill>
                            <a:schemeClr val="bg1"/>
                          </a:solidFill>
                          <a:latin typeface="Times New Roman" panose="02020603050405020304" pitchFamily="18" charset="0"/>
                          <a:cs typeface="Times New Roman" panose="02020603050405020304" pitchFamily="18" charset="0"/>
                          <a:sym typeface="Teko Light"/>
                        </a:rPr>
                        <a:t>Quantum Yield</a:t>
                      </a:r>
                    </a:p>
                  </a:txBody>
                  <a:tcPr marL="91425" marR="91425" marT="91425" marB="91425" anchor="ctr">
                    <a:lnL w="19050">
                      <a:solidFill>
                        <a:schemeClr val="dk2">
                          <a:alpha val="0"/>
                        </a:schemeClr>
                      </a:solidFill>
                    </a:lnL>
                    <a:lnR w="19050">
                      <a:solidFill>
                        <a:schemeClr val="dk2">
                          <a:alpha val="0"/>
                        </a:schemeClr>
                      </a:solidFill>
                    </a:lnR>
                    <a:lnT w="19050">
                      <a:solidFill>
                        <a:schemeClr val="dk2">
                          <a:alpha val="0"/>
                        </a:schemeClr>
                      </a:solidFill>
                    </a:lnT>
                    <a:lnB w="19050" cap="flat" cmpd="sng" algn="ctr">
                      <a:solidFill>
                        <a:srgbClr val="434343">
                          <a:alpha val="0"/>
                        </a:srgbClr>
                      </a:solidFill>
                      <a:prstDash val="solid"/>
                      <a:round/>
                      <a:headEnd type="none" w="med" len="med"/>
                      <a:tailEnd type="none" w="med" len="med"/>
                    </a:lnB>
                  </a:tcPr>
                </a:tc>
                <a:tc hMerge="1">
                  <a:txBody>
                    <a:bodyPr/>
                    <a:lstStyle/>
                    <a:p>
                      <a:pPr marL="0" lvl="0" indent="0" algn="ctr">
                        <a:spcBef>
                          <a:spcPts val="0"/>
                        </a:spcBef>
                        <a:spcAft>
                          <a:spcPts val="0"/>
                        </a:spcAft>
                        <a:buNone/>
                      </a:pPr>
                      <a:endParaRPr lang="en-US" sz="2000" b="0" i="0" u="none" strike="noStrike" noProof="0" dirty="0">
                        <a:solidFill>
                          <a:schemeClr val="bg1"/>
                        </a:solidFill>
                        <a:latin typeface="Times New Roman" panose="02020603050405020304" pitchFamily="18" charset="0"/>
                        <a:cs typeface="Times New Roman" panose="02020603050405020304" pitchFamily="18" charset="0"/>
                      </a:endParaRPr>
                    </a:p>
                  </a:txBody>
                  <a:tcPr marL="91425" marR="91425" marT="91425" marB="91425" anchor="ctr">
                    <a:lnL w="19050">
                      <a:solidFill>
                        <a:schemeClr val="dk2">
                          <a:alpha val="0"/>
                        </a:schemeClr>
                      </a:solidFill>
                    </a:lnL>
                    <a:lnR w="19050">
                      <a:solidFill>
                        <a:schemeClr val="dk2">
                          <a:alpha val="0"/>
                        </a:schemeClr>
                      </a:solidFill>
                    </a:lnR>
                    <a:lnT w="19050">
                      <a:solidFill>
                        <a:schemeClr val="dk2">
                          <a:alpha val="0"/>
                        </a:schemeClr>
                      </a:solidFill>
                    </a:lnT>
                    <a:lnB w="19050" cap="flat" cmpd="sng" algn="ctr">
                      <a:solidFill>
                        <a:srgbClr val="434343">
                          <a:alpha val="0"/>
                        </a:srgbClr>
                      </a:solidFill>
                      <a:prstDash val="solid"/>
                      <a:round/>
                      <a:headEnd type="none" w="med" len="med"/>
                      <a:tailEnd type="none" w="med" len="med"/>
                    </a:lnB>
                  </a:tcPr>
                </a:tc>
                <a:extLst>
                  <a:ext uri="{0D108BD9-81ED-4DB2-BD59-A6C34878D82A}">
                    <a16:rowId xmlns:a16="http://schemas.microsoft.com/office/drawing/2014/main" val="2187114244"/>
                  </a:ext>
                </a:extLst>
              </a:tr>
              <a:tr h="669593">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b="0" i="0" u="none" strike="noStrike" noProof="0" dirty="0">
                          <a:solidFill>
                            <a:schemeClr val="bg1"/>
                          </a:solidFill>
                          <a:latin typeface="Times New Roman" panose="02020603050405020304" pitchFamily="18" charset="0"/>
                          <a:cs typeface="Times New Roman" panose="02020603050405020304" pitchFamily="18" charset="0"/>
                        </a:rPr>
                        <a:t>H</a:t>
                      </a:r>
                      <a:r>
                        <a:rPr lang="en-US" sz="1600" b="0" i="0" u="none" strike="noStrike" baseline="-25000" noProof="0" dirty="0">
                          <a:solidFill>
                            <a:schemeClr val="bg1"/>
                          </a:solidFill>
                          <a:latin typeface="Times New Roman" panose="02020603050405020304" pitchFamily="18" charset="0"/>
                          <a:cs typeface="Times New Roman" panose="02020603050405020304" pitchFamily="18" charset="0"/>
                        </a:rPr>
                        <a:t>2</a:t>
                      </a:r>
                      <a:r>
                        <a:rPr lang="en-US" sz="1600" b="0" i="0" u="none" strike="noStrike" noProof="0" dirty="0">
                          <a:solidFill>
                            <a:schemeClr val="bg1"/>
                          </a:solidFill>
                          <a:latin typeface="Times New Roman" panose="02020603050405020304" pitchFamily="18" charset="0"/>
                          <a:cs typeface="Times New Roman" panose="02020603050405020304" pitchFamily="18" charset="0"/>
                        </a:rPr>
                        <a:t>O</a:t>
                      </a:r>
                      <a:r>
                        <a:rPr lang="en-US" sz="1600" b="0" i="0" u="none" strike="noStrike" baseline="-25000" noProof="0" dirty="0">
                          <a:solidFill>
                            <a:schemeClr val="bg1"/>
                          </a:solidFill>
                          <a:latin typeface="Times New Roman" panose="02020603050405020304" pitchFamily="18" charset="0"/>
                          <a:cs typeface="Times New Roman" panose="02020603050405020304" pitchFamily="18" charset="0"/>
                        </a:rPr>
                        <a:t>2</a:t>
                      </a:r>
                      <a:r>
                        <a:rPr lang="en-US" sz="1600" b="0" i="0" u="none" strike="noStrike" noProof="0" dirty="0">
                          <a:solidFill>
                            <a:schemeClr val="bg1"/>
                          </a:solidFill>
                          <a:latin typeface="Times New Roman" panose="02020603050405020304" pitchFamily="18" charset="0"/>
                          <a:cs typeface="Times New Roman" panose="02020603050405020304" pitchFamily="18" charset="0"/>
                          <a:sym typeface="Teko Light"/>
                        </a:rPr>
                        <a:t>(</a:t>
                      </a:r>
                      <a:r>
                        <a:rPr lang="en-US" sz="1600" b="0" i="0" u="none" strike="noStrike" noProof="0" dirty="0">
                          <a:solidFill>
                            <a:schemeClr val="bg1"/>
                          </a:solidFill>
                          <a:latin typeface="Times New Roman" panose="02020603050405020304" pitchFamily="18" charset="0"/>
                          <a:cs typeface="Times New Roman" panose="02020603050405020304" pitchFamily="18" charset="0"/>
                        </a:rPr>
                        <a:t>ml</a:t>
                      </a:r>
                      <a:r>
                        <a:rPr lang="en-US" sz="1600" b="0" i="0" u="none" strike="noStrike" noProof="0" dirty="0">
                          <a:solidFill>
                            <a:schemeClr val="bg1"/>
                          </a:solidFill>
                          <a:latin typeface="Times New Roman" panose="02020603050405020304" pitchFamily="18" charset="0"/>
                          <a:cs typeface="Times New Roman" panose="02020603050405020304" pitchFamily="18" charset="0"/>
                          <a:sym typeface="Teko Light"/>
                        </a:rPr>
                        <a:t>)             </a:t>
                      </a:r>
                    </a:p>
                    <a:p>
                      <a:pPr marL="0" lvl="0" indent="0" algn="ctr" rtl="0">
                        <a:spcBef>
                          <a:spcPts val="0"/>
                        </a:spcBef>
                        <a:spcAft>
                          <a:spcPts val="0"/>
                        </a:spcAft>
                        <a:buNone/>
                      </a:pPr>
                      <a:endParaRPr dirty="0">
                        <a:latin typeface="Times New Roman" panose="02020603050405020304" pitchFamily="18" charset="0"/>
                        <a:cs typeface="Times New Roman" panose="02020603050405020304" pitchFamily="18" charset="0"/>
                      </a:endParaRPr>
                    </a:p>
                  </a:txBody>
                  <a:tcPr marL="91425" marR="91425" marT="91425" marB="91425">
                    <a:lnL w="9525" cap="flat" cmpd="sng">
                      <a:solidFill>
                        <a:schemeClr val="dk2">
                          <a:alpha val="0"/>
                        </a:schemeClr>
                      </a:solidFill>
                      <a:prstDash val="solid"/>
                      <a:round/>
                      <a:headEnd type="none" w="sm" len="sm"/>
                      <a:tailEnd type="none" w="sm" len="sm"/>
                    </a:lnL>
                    <a:lnR w="19050" cap="flat" cmpd="sng" algn="ctr">
                      <a:solidFill>
                        <a:schemeClr val="dk2">
                          <a:alpha val="0"/>
                        </a:schemeClr>
                      </a:solidFill>
                      <a:prstDash val="solid"/>
                      <a:round/>
                      <a:headEnd type="none" w="sm" len="sm"/>
                      <a:tailEnd type="none" w="sm" len="sm"/>
                    </a:lnR>
                    <a:lnT w="19050" cap="flat" cmpd="sng" algn="ctr">
                      <a:solidFill>
                        <a:schemeClr val="dk2">
                          <a:alpha val="0"/>
                        </a:schemeClr>
                      </a:solidFill>
                      <a:prstDash val="solid"/>
                      <a:round/>
                      <a:headEnd type="none" w="med" len="med"/>
                      <a:tailEnd type="none" w="med" len="med"/>
                    </a:lnT>
                    <a:lnB w="19050" cap="flat" cmpd="sng">
                      <a:solidFill>
                        <a:schemeClr val="dk2">
                          <a:alpha val="0"/>
                        </a:schemeClr>
                      </a:solidFill>
                      <a:prstDash val="solid"/>
                      <a:round/>
                      <a:headEnd type="none" w="sm" len="sm"/>
                      <a:tailEnd type="none" w="sm" len="sm"/>
                    </a:lnB>
                  </a:tcPr>
                </a:tc>
                <a:tc>
                  <a:txBody>
                    <a:bodyPr/>
                    <a:lstStyle/>
                    <a:p>
                      <a:pPr marL="0" lvl="0" indent="0" algn="ctr">
                        <a:spcBef>
                          <a:spcPts val="0"/>
                        </a:spcBef>
                        <a:spcAft>
                          <a:spcPts val="0"/>
                        </a:spcAft>
                        <a:buNone/>
                      </a:pPr>
                      <a:r>
                        <a:rPr lang="en-US" sz="2000" b="0" i="0" u="none" strike="noStrike" noProof="0" dirty="0">
                          <a:solidFill>
                            <a:schemeClr val="bg1"/>
                          </a:solidFill>
                          <a:latin typeface="Times New Roman" panose="02020603050405020304" pitchFamily="18" charset="0"/>
                          <a:cs typeface="Times New Roman" panose="02020603050405020304" pitchFamily="18" charset="0"/>
                        </a:rPr>
                        <a:t>PEHA(0.5ml)</a:t>
                      </a:r>
                      <a:endParaRPr lang="en-US" sz="2000" b="0" i="0" u="none" strike="noStrike" noProof="0" dirty="0">
                        <a:solidFill>
                          <a:schemeClr val="bg1"/>
                        </a:solidFill>
                        <a:latin typeface="Times New Roman" panose="02020603050405020304" pitchFamily="18" charset="0"/>
                        <a:cs typeface="Times New Roman" panose="02020603050405020304" pitchFamily="18" charset="0"/>
                        <a:sym typeface="Teko Light"/>
                      </a:endParaRPr>
                    </a:p>
                  </a:txBody>
                  <a:tcPr marL="91425" marR="91425" marT="91425" marB="91425" anchor="ctr">
                    <a:lnL w="19050" cap="flat" cmpd="sng">
                      <a:solidFill>
                        <a:schemeClr val="dk2">
                          <a:alpha val="0"/>
                        </a:schemeClr>
                      </a:solidFill>
                      <a:prstDash val="solid"/>
                      <a:round/>
                      <a:headEnd type="none" w="sm" len="sm"/>
                      <a:tailEnd type="none" w="sm" len="sm"/>
                    </a:lnL>
                    <a:lnR w="19050" cap="flat" cmpd="sng" algn="ctr">
                      <a:solidFill>
                        <a:schemeClr val="dk2">
                          <a:alpha val="0"/>
                        </a:schemeClr>
                      </a:solidFill>
                      <a:prstDash val="solid"/>
                      <a:round/>
                      <a:headEnd type="none" w="sm" len="sm"/>
                      <a:tailEnd type="none" w="sm" len="sm"/>
                    </a:lnR>
                    <a:lnT w="19050" cap="flat" cmpd="sng" algn="ctr">
                      <a:solidFill>
                        <a:srgbClr val="434343">
                          <a:alpha val="0"/>
                        </a:srgbClr>
                      </a:solidFill>
                      <a:prstDash val="solid"/>
                      <a:round/>
                      <a:headEnd type="none" w="med" len="med"/>
                      <a:tailEnd type="none" w="med" len="med"/>
                    </a:lnT>
                    <a:lnB w="19050" cap="flat" cmpd="sng" algn="ctr">
                      <a:solidFill>
                        <a:srgbClr val="434343">
                          <a:alpha val="0"/>
                        </a:srgbClr>
                      </a:solidFill>
                      <a:prstDash val="solid"/>
                      <a:round/>
                      <a:headEnd type="none" w="sm" len="sm"/>
                      <a:tailEnd type="none" w="sm" len="sm"/>
                    </a:lnB>
                  </a:tcPr>
                </a:tc>
                <a:tc>
                  <a:txBody>
                    <a:bodyPr/>
                    <a:lstStyle/>
                    <a:p>
                      <a:pPr marL="0" lvl="0" indent="0" algn="ctr">
                        <a:spcBef>
                          <a:spcPts val="0"/>
                        </a:spcBef>
                        <a:spcAft>
                          <a:spcPts val="0"/>
                        </a:spcAft>
                        <a:buNone/>
                      </a:pPr>
                      <a:r>
                        <a:rPr lang="en-US" sz="2000" b="0" i="0" u="none" strike="noStrike" noProof="0" dirty="0">
                          <a:solidFill>
                            <a:schemeClr val="bg1"/>
                          </a:solidFill>
                          <a:latin typeface="Times New Roman" panose="02020603050405020304" pitchFamily="18" charset="0"/>
                          <a:cs typeface="Times New Roman" panose="02020603050405020304" pitchFamily="18" charset="0"/>
                        </a:rPr>
                        <a:t>TETA(0.5ml)</a:t>
                      </a:r>
                    </a:p>
                  </a:txBody>
                  <a:tcPr marL="91425" marR="91425" marT="91425" marB="91425" anchor="ctr">
                    <a:lnL w="19050" cap="flat" cmpd="sng">
                      <a:solidFill>
                        <a:schemeClr val="dk2">
                          <a:alpha val="0"/>
                        </a:schemeClr>
                      </a:solidFill>
                      <a:prstDash val="solid"/>
                      <a:round/>
                      <a:headEnd type="none" w="sm" len="sm"/>
                      <a:tailEnd type="none" w="sm" len="sm"/>
                    </a:lnL>
                    <a:lnR w="19050" cap="flat" cmpd="sng">
                      <a:solidFill>
                        <a:schemeClr val="dk2">
                          <a:alpha val="0"/>
                        </a:schemeClr>
                      </a:solidFill>
                      <a:prstDash val="solid"/>
                      <a:round/>
                      <a:headEnd type="none" w="sm" len="sm"/>
                      <a:tailEnd type="none" w="sm" len="sm"/>
                    </a:lnR>
                    <a:lnT w="19050" cap="flat" cmpd="sng" algn="ctr">
                      <a:solidFill>
                        <a:srgbClr val="434343">
                          <a:alpha val="0"/>
                        </a:srgbClr>
                      </a:solidFill>
                      <a:prstDash val="solid"/>
                      <a:round/>
                      <a:headEnd type="none" w="med" len="med"/>
                      <a:tailEnd type="none" w="med" len="med"/>
                    </a:lnT>
                    <a:lnB w="19050" cap="flat" cmpd="sng">
                      <a:solidFill>
                        <a:srgbClr val="434343">
                          <a:alpha val="0"/>
                        </a:srgbClr>
                      </a:solidFill>
                      <a:prstDash val="solid"/>
                      <a:round/>
                      <a:headEnd type="none" w="sm" len="sm"/>
                      <a:tailEnd type="none" w="sm" len="sm"/>
                    </a:lnB>
                  </a:tcPr>
                </a:tc>
                <a:extLst>
                  <a:ext uri="{0D108BD9-81ED-4DB2-BD59-A6C34878D82A}">
                    <a16:rowId xmlns:a16="http://schemas.microsoft.com/office/drawing/2014/main" val="10000"/>
                  </a:ext>
                </a:extLst>
              </a:tr>
              <a:tr h="532124">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Teko Light"/>
                          <a:cs typeface="Times New Roman" panose="02020603050405020304" pitchFamily="18" charset="0"/>
                        </a:rPr>
                        <a:t>0</a:t>
                      </a:r>
                      <a:endParaRPr lang="en" sz="1800" dirty="0">
                        <a:solidFill>
                          <a:schemeClr val="dk1"/>
                        </a:solidFill>
                        <a:latin typeface="Times New Roman" panose="02020603050405020304" pitchFamily="18" charset="0"/>
                        <a:ea typeface="Teko Light"/>
                        <a:cs typeface="Times New Roman" panose="02020603050405020304" pitchFamily="18" charset="0"/>
                        <a:sym typeface="Teko Light"/>
                      </a:endParaRPr>
                    </a:p>
                  </a:txBody>
                  <a:tcPr marL="91425" marR="81625" marT="91425" marB="91425" anchor="ctr">
                    <a:lnL w="19050" cap="flat" cmpd="sng">
                      <a:solidFill>
                        <a:schemeClr val="dk2">
                          <a:alpha val="0"/>
                        </a:schemeClr>
                      </a:solidFill>
                      <a:prstDash val="solid"/>
                      <a:round/>
                      <a:headEnd type="none" w="sm" len="sm"/>
                      <a:tailEnd type="none" w="sm" len="sm"/>
                    </a:lnL>
                    <a:lnR w="19050" cap="flat" cmpd="sng" algn="ctr">
                      <a:solidFill>
                        <a:srgbClr val="434343">
                          <a:alpha val="0"/>
                        </a:srgbClr>
                      </a:solidFill>
                      <a:prstDash val="solid"/>
                      <a:round/>
                      <a:headEnd type="none" w="sm" len="sm"/>
                      <a:tailEnd type="none" w="sm" len="sm"/>
                    </a:lnR>
                    <a:lnT w="19050" cap="flat" cmpd="sng">
                      <a:solidFill>
                        <a:schemeClr val="dk2">
                          <a:alpha val="0"/>
                        </a:schemeClr>
                      </a:solidFill>
                      <a:prstDash val="solid"/>
                      <a:round/>
                      <a:headEnd type="none" w="sm" len="sm"/>
                      <a:tailEnd type="none" w="sm" len="sm"/>
                    </a:lnT>
                    <a:lnB w="19050" cap="flat" cmpd="sng">
                      <a:solidFill>
                        <a:schemeClr val="dk2">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9.5</a:t>
                      </a:r>
                    </a:p>
                  </a:txBody>
                  <a:tcPr marL="91425" marR="91425" marT="91425" marB="91425" anchor="ctr">
                    <a:lnL w="19050" cap="flat" cmpd="sng">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lgn="ctr">
                      <a:solidFill>
                        <a:srgbClr val="434343">
                          <a:alpha val="0"/>
                        </a:srgbClr>
                      </a:solidFill>
                      <a:prstDash val="solid"/>
                      <a:round/>
                      <a:headEnd type="none" w="sm" len="sm"/>
                      <a:tailEnd type="none" w="sm" len="sm"/>
                    </a:lnT>
                    <a:lnB w="19050" cap="flat" cmpd="sng">
                      <a:solidFill>
                        <a:srgbClr val="434343">
                          <a:alpha val="0"/>
                        </a:srgbClr>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14.8</a:t>
                      </a:r>
                    </a:p>
                  </a:txBody>
                  <a:tcPr marL="91425" marR="91425" marT="91425" marB="91425" anchor="ctr">
                    <a:lnL w="19050" cap="flat" cmpd="sng" algn="ctr">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lgn="ctr">
                      <a:solidFill>
                        <a:srgbClr val="434343">
                          <a:alpha val="0"/>
                        </a:srgbClr>
                      </a:solidFill>
                      <a:prstDash val="solid"/>
                      <a:round/>
                      <a:headEnd type="none" w="sm" len="sm"/>
                      <a:tailEnd type="none" w="sm" len="sm"/>
                    </a:lnT>
                    <a:lnB w="19050" cap="flat" cmpd="sng">
                      <a:solidFill>
                        <a:srgbClr val="434343">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37940">
                <a:tc>
                  <a:txBody>
                    <a:bodyPr/>
                    <a:lstStyle/>
                    <a:p>
                      <a:pPr marL="0" marR="0" lvl="0" indent="0" algn="ctr" rtl="0">
                        <a:spcBef>
                          <a:spcPts val="0"/>
                        </a:spcBef>
                        <a:spcAft>
                          <a:spcPts val="0"/>
                        </a:spcAft>
                        <a:buNone/>
                      </a:pPr>
                      <a:r>
                        <a:rPr lang="en" sz="1800" dirty="0">
                          <a:solidFill>
                            <a:schemeClr val="dk1"/>
                          </a:solidFill>
                          <a:latin typeface="Times New Roman" panose="02020603050405020304" pitchFamily="18" charset="0"/>
                          <a:ea typeface="Teko Light"/>
                          <a:cs typeface="Times New Roman" panose="02020603050405020304" pitchFamily="18" charset="0"/>
                        </a:rPr>
                        <a:t>0.25</a:t>
                      </a:r>
                      <a:endParaRPr lang="en" sz="1800" dirty="0">
                        <a:solidFill>
                          <a:schemeClr val="dk1"/>
                        </a:solidFill>
                        <a:latin typeface="Times New Roman" panose="02020603050405020304" pitchFamily="18" charset="0"/>
                        <a:ea typeface="Teko Light"/>
                        <a:cs typeface="Times New Roman" panose="02020603050405020304" pitchFamily="18" charset="0"/>
                        <a:sym typeface="Teko Light"/>
                      </a:endParaRPr>
                    </a:p>
                  </a:txBody>
                  <a:tcPr marL="91425" marR="91425" marT="91425" marB="91425" anchor="ctr">
                    <a:lnL w="19050" cap="flat" cmpd="sng">
                      <a:solidFill>
                        <a:schemeClr val="dk2">
                          <a:alpha val="0"/>
                        </a:schemeClr>
                      </a:solidFill>
                      <a:prstDash val="solid"/>
                      <a:round/>
                      <a:headEnd type="none" w="sm" len="sm"/>
                      <a:tailEnd type="none" w="sm" len="sm"/>
                    </a:lnL>
                    <a:lnR w="19050" cap="flat" cmpd="sng" algn="ctr">
                      <a:solidFill>
                        <a:srgbClr val="434343">
                          <a:alpha val="0"/>
                        </a:srgbClr>
                      </a:solidFill>
                      <a:prstDash val="solid"/>
                      <a:round/>
                      <a:headEnd type="none" w="sm" len="sm"/>
                      <a:tailEnd type="none" w="sm" len="sm"/>
                    </a:lnR>
                    <a:lnT w="19050" cap="flat" cmpd="sng">
                      <a:solidFill>
                        <a:schemeClr val="dk2">
                          <a:alpha val="0"/>
                        </a:schemeClr>
                      </a:solidFill>
                      <a:prstDash val="solid"/>
                      <a:round/>
                      <a:headEnd type="none" w="sm" len="sm"/>
                      <a:tailEnd type="none" w="sm" len="sm"/>
                    </a:lnT>
                    <a:lnB w="19050" cap="flat" cmpd="sng">
                      <a:solidFill>
                        <a:schemeClr val="dk2">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9.2</a:t>
                      </a:r>
                      <a:endPar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endParaRPr>
                    </a:p>
                  </a:txBody>
                  <a:tcPr marL="91425" marR="91425" marT="91425" marB="91425" anchor="ctr">
                    <a:lnL w="19050" cap="flat" cmpd="sng">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solidFill>
                        <a:srgbClr val="434343">
                          <a:alpha val="0"/>
                        </a:srgbClr>
                      </a:solidFill>
                      <a:prstDash val="solid"/>
                      <a:round/>
                      <a:headEnd type="none" w="sm" len="sm"/>
                      <a:tailEnd type="none" w="sm" len="sm"/>
                    </a:lnT>
                    <a:lnB w="19050" cap="flat" cmpd="sng">
                      <a:solidFill>
                        <a:srgbClr val="434343">
                          <a:alpha val="0"/>
                        </a:srgbClr>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12.27</a:t>
                      </a:r>
                      <a:endPar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endParaRPr>
                    </a:p>
                  </a:txBody>
                  <a:tcPr marL="91425" marR="91425" marT="91425" marB="91425" anchor="ctr">
                    <a:lnL w="19050" cap="flat" cmpd="sng" algn="ctr">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solidFill>
                        <a:srgbClr val="434343">
                          <a:alpha val="0"/>
                        </a:srgbClr>
                      </a:solidFill>
                      <a:prstDash val="solid"/>
                      <a:round/>
                      <a:headEnd type="none" w="sm" len="sm"/>
                      <a:tailEnd type="none" w="sm" len="sm"/>
                    </a:lnT>
                    <a:lnB w="19050" cap="flat" cmpd="sng">
                      <a:solidFill>
                        <a:srgbClr val="434343">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532124">
                <a:tc>
                  <a:txBody>
                    <a:bodyPr/>
                    <a:lstStyle/>
                    <a:p>
                      <a:pPr marL="0" marR="0" lvl="0" indent="0" algn="ctr" rtl="0">
                        <a:spcBef>
                          <a:spcPts val="0"/>
                        </a:spcBef>
                        <a:spcAft>
                          <a:spcPts val="0"/>
                        </a:spcAft>
                        <a:buNone/>
                      </a:pPr>
                      <a:r>
                        <a:rPr lang="en" sz="1800" dirty="0">
                          <a:solidFill>
                            <a:schemeClr val="dk1"/>
                          </a:solidFill>
                          <a:latin typeface="Times New Roman" panose="02020603050405020304" pitchFamily="18" charset="0"/>
                          <a:ea typeface="Teko Light"/>
                          <a:cs typeface="Times New Roman" panose="02020603050405020304" pitchFamily="18" charset="0"/>
                        </a:rPr>
                        <a:t>0.5</a:t>
                      </a:r>
                      <a:endParaRPr lang="en" sz="1800" dirty="0">
                        <a:solidFill>
                          <a:schemeClr val="dk1"/>
                        </a:solidFill>
                        <a:latin typeface="Times New Roman" panose="02020603050405020304" pitchFamily="18" charset="0"/>
                        <a:ea typeface="Teko Light"/>
                        <a:cs typeface="Times New Roman" panose="02020603050405020304" pitchFamily="18" charset="0"/>
                        <a:sym typeface="Teko Light"/>
                      </a:endParaRPr>
                    </a:p>
                  </a:txBody>
                  <a:tcPr marL="91425" marR="91425" marT="91425" marB="91425" anchor="ctr">
                    <a:lnL w="19050" cap="flat" cmpd="sng">
                      <a:solidFill>
                        <a:schemeClr val="dk2">
                          <a:alpha val="0"/>
                        </a:schemeClr>
                      </a:solidFill>
                      <a:prstDash val="solid"/>
                      <a:round/>
                      <a:headEnd type="none" w="sm" len="sm"/>
                      <a:tailEnd type="none" w="sm" len="sm"/>
                    </a:lnL>
                    <a:lnR w="19050" cap="flat" cmpd="sng" algn="ctr">
                      <a:solidFill>
                        <a:srgbClr val="434343">
                          <a:alpha val="0"/>
                        </a:srgbClr>
                      </a:solidFill>
                      <a:prstDash val="solid"/>
                      <a:round/>
                      <a:headEnd type="none" w="sm" len="sm"/>
                      <a:tailEnd type="none" w="sm" len="sm"/>
                    </a:lnR>
                    <a:lnT w="19050" cap="flat" cmpd="sng">
                      <a:solidFill>
                        <a:schemeClr val="dk2">
                          <a:alpha val="0"/>
                        </a:schemeClr>
                      </a:solidFill>
                      <a:prstDash val="solid"/>
                      <a:round/>
                      <a:headEnd type="none" w="sm" len="sm"/>
                      <a:tailEnd type="none" w="sm" len="sm"/>
                    </a:lnT>
                    <a:lnB w="19050" cap="flat" cmpd="sng" algn="ctr">
                      <a:solidFill>
                        <a:schemeClr val="dk2">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8.8</a:t>
                      </a:r>
                      <a:endPar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endParaRPr>
                    </a:p>
                  </a:txBody>
                  <a:tcPr marL="91425" marR="91425" marT="91425" marB="91425" anchor="ctr">
                    <a:lnL w="19050" cap="flat" cmpd="sng">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solidFill>
                        <a:srgbClr val="434343">
                          <a:alpha val="0"/>
                        </a:srgbClr>
                      </a:solidFill>
                      <a:prstDash val="solid"/>
                      <a:round/>
                      <a:headEnd type="none" w="sm" len="sm"/>
                      <a:tailEnd type="none" w="sm" len="sm"/>
                    </a:lnT>
                    <a:lnB w="19050" cap="flat" cmpd="sng" algn="ctr">
                      <a:solidFill>
                        <a:srgbClr val="434343">
                          <a:alpha val="0"/>
                        </a:srgbClr>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9.8</a:t>
                      </a:r>
                      <a:endPar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endParaRPr>
                    </a:p>
                  </a:txBody>
                  <a:tcPr marL="91425" marR="91425" marT="91425" marB="91425" anchor="ctr">
                    <a:lnL w="19050" cap="flat" cmpd="sng" algn="ctr">
                      <a:solidFill>
                        <a:srgbClr val="434343">
                          <a:alpha val="0"/>
                        </a:srgbClr>
                      </a:solidFill>
                      <a:prstDash val="solid"/>
                      <a:round/>
                      <a:headEnd type="none" w="sm" len="sm"/>
                      <a:tailEnd type="none" w="sm" len="sm"/>
                    </a:lnL>
                    <a:lnR w="19050" cap="flat" cmpd="sng">
                      <a:solidFill>
                        <a:srgbClr val="434343">
                          <a:alpha val="0"/>
                        </a:srgbClr>
                      </a:solidFill>
                      <a:prstDash val="solid"/>
                      <a:round/>
                      <a:headEnd type="none" w="sm" len="sm"/>
                      <a:tailEnd type="none" w="sm" len="sm"/>
                    </a:lnR>
                    <a:lnT w="19050" cap="flat" cmpd="sng">
                      <a:solidFill>
                        <a:srgbClr val="434343">
                          <a:alpha val="0"/>
                        </a:srgbClr>
                      </a:solidFill>
                      <a:prstDash val="solid"/>
                      <a:round/>
                      <a:headEnd type="none" w="sm" len="sm"/>
                      <a:tailEnd type="none" w="sm" len="sm"/>
                    </a:lnT>
                    <a:lnB w="19050" cap="flat" cmpd="sng" algn="ctr">
                      <a:solidFill>
                        <a:srgbClr val="434343">
                          <a:alpha val="0"/>
                        </a:srgbClr>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532124">
                <a:tc>
                  <a:txBody>
                    <a:bodyPr/>
                    <a:lstStyle/>
                    <a:p>
                      <a:pPr marL="0" lvl="0" indent="0" algn="ctr">
                        <a:spcBef>
                          <a:spcPts val="0"/>
                        </a:spcBef>
                        <a:spcAft>
                          <a:spcPts val="0"/>
                        </a:spcAft>
                        <a:buNone/>
                      </a:pPr>
                      <a:r>
                        <a:rPr lang="en" sz="1800" dirty="0">
                          <a:solidFill>
                            <a:schemeClr val="dk1"/>
                          </a:solidFill>
                          <a:latin typeface="Times New Roman" panose="02020603050405020304" pitchFamily="18" charset="0"/>
                          <a:ea typeface="Teko Light"/>
                          <a:cs typeface="Times New Roman" panose="02020603050405020304" pitchFamily="18" charset="0"/>
                        </a:rPr>
                        <a:t>1</a:t>
                      </a:r>
                      <a:endParaRPr lang="en" sz="1800" dirty="0">
                        <a:solidFill>
                          <a:schemeClr val="dk1"/>
                        </a:solidFill>
                        <a:latin typeface="Times New Roman" panose="02020603050405020304" pitchFamily="18" charset="0"/>
                        <a:ea typeface="Teko Light"/>
                        <a:cs typeface="Times New Roman" panose="02020603050405020304" pitchFamily="18" charset="0"/>
                        <a:sym typeface="Teko Light"/>
                      </a:endParaRPr>
                    </a:p>
                  </a:txBody>
                  <a:tcPr marL="91425" marR="91425" marT="91425" marB="91425" anchor="ctr">
                    <a:lnL w="19050">
                      <a:solidFill>
                        <a:schemeClr val="dk2">
                          <a:alpha val="0"/>
                        </a:schemeClr>
                      </a:solidFill>
                    </a:lnL>
                    <a:lnR w="19050" cap="flat" cmpd="sng" algn="ctr">
                      <a:solidFill>
                        <a:srgbClr val="434343">
                          <a:alpha val="0"/>
                        </a:srgbClr>
                      </a:solidFill>
                      <a:prstDash val="solid"/>
                      <a:round/>
                      <a:headEnd type="none" w="med" len="med"/>
                      <a:tailEnd type="none" w="med" len="med"/>
                    </a:lnR>
                    <a:lnT w="19050" cap="flat" cmpd="sng" algn="ctr">
                      <a:solidFill>
                        <a:schemeClr val="dk2">
                          <a:alpha val="0"/>
                        </a:schemeClr>
                      </a:solidFill>
                      <a:prstDash val="solid"/>
                      <a:round/>
                      <a:headEnd type="none" w="sm" len="sm"/>
                      <a:tailEnd type="none" w="sm" len="sm"/>
                    </a:lnT>
                    <a:lnB w="19050">
                      <a:solidFill>
                        <a:schemeClr val="dk2">
                          <a:alpha val="0"/>
                        </a:schemeClr>
                      </a:solidFill>
                    </a:lnB>
                  </a:tcPr>
                </a:tc>
                <a:tc>
                  <a:txBody>
                    <a:bodyPr/>
                    <a:lstStyle/>
                    <a:p>
                      <a:pPr marL="0" lvl="0" indent="0" algn="ctr">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rPr>
                        <a:t>6.4</a:t>
                      </a:r>
                    </a:p>
                  </a:txBody>
                  <a:tcPr marL="91425" marR="91425" marT="91425" marB="91425" anchor="ctr">
                    <a:lnL w="19050">
                      <a:solidFill>
                        <a:srgbClr val="434343">
                          <a:alpha val="0"/>
                        </a:srgbClr>
                      </a:solidFill>
                    </a:lnL>
                    <a:lnR w="19050">
                      <a:solidFill>
                        <a:srgbClr val="434343">
                          <a:alpha val="0"/>
                        </a:srgbClr>
                      </a:solidFill>
                    </a:lnR>
                    <a:lnT w="19050" cap="flat" cmpd="sng" algn="ctr">
                      <a:solidFill>
                        <a:srgbClr val="434343">
                          <a:alpha val="0"/>
                        </a:srgbClr>
                      </a:solidFill>
                      <a:prstDash val="solid"/>
                      <a:round/>
                      <a:headEnd type="none" w="sm" len="sm"/>
                      <a:tailEnd type="none" w="sm" len="sm"/>
                    </a:lnT>
                    <a:lnB w="19050">
                      <a:solidFill>
                        <a:srgbClr val="434343">
                          <a:alpha val="0"/>
                        </a:srgbClr>
                      </a:solidFill>
                    </a:lnB>
                    <a:solidFill>
                      <a:schemeClr val="lt1"/>
                    </a:solidFill>
                  </a:tcPr>
                </a:tc>
                <a:tc>
                  <a:txBody>
                    <a:bodyPr/>
                    <a:lstStyle/>
                    <a:p>
                      <a:pPr marL="0" lvl="0" indent="0" algn="ctr">
                        <a:spcBef>
                          <a:spcPts val="0"/>
                        </a:spcBef>
                        <a:spcAft>
                          <a:spcPts val="0"/>
                        </a:spcAft>
                        <a:buNone/>
                      </a:pPr>
                      <a:r>
                        <a:rPr lang="en" sz="1800" dirty="0">
                          <a:solidFill>
                            <a:schemeClr val="dk1"/>
                          </a:solidFill>
                          <a:latin typeface="Times New Roman" panose="02020603050405020304" pitchFamily="18" charset="0"/>
                          <a:ea typeface="Hind Vadodara Light"/>
                          <a:cs typeface="Times New Roman" panose="02020603050405020304" pitchFamily="18" charset="0"/>
                        </a:rPr>
                        <a:t>7.7</a:t>
                      </a:r>
                      <a:endParaRPr lang="en" sz="1800" dirty="0">
                        <a:solidFill>
                          <a:schemeClr val="dk1"/>
                        </a:solidFill>
                        <a:latin typeface="Times New Roman" panose="02020603050405020304" pitchFamily="18" charset="0"/>
                        <a:ea typeface="Hind Vadodara Light"/>
                        <a:cs typeface="Times New Roman" panose="02020603050405020304" pitchFamily="18" charset="0"/>
                        <a:sym typeface="Hind Vadodara Light"/>
                      </a:endParaRPr>
                    </a:p>
                  </a:txBody>
                  <a:tcPr marL="91425" marR="91425" marT="91425" marB="91425" anchor="ctr">
                    <a:lnL w="19050" cap="flat" cmpd="sng" algn="ctr">
                      <a:solidFill>
                        <a:srgbClr val="434343">
                          <a:alpha val="0"/>
                        </a:srgbClr>
                      </a:solidFill>
                      <a:prstDash val="solid"/>
                      <a:round/>
                      <a:headEnd type="none" w="med" len="med"/>
                      <a:tailEnd type="none" w="med" len="med"/>
                    </a:lnL>
                    <a:lnR w="19050">
                      <a:solidFill>
                        <a:srgbClr val="434343">
                          <a:alpha val="0"/>
                        </a:srgbClr>
                      </a:solidFill>
                    </a:lnR>
                    <a:lnT w="19050" cap="flat" cmpd="sng" algn="ctr">
                      <a:solidFill>
                        <a:srgbClr val="434343">
                          <a:alpha val="0"/>
                        </a:srgbClr>
                      </a:solidFill>
                      <a:prstDash val="solid"/>
                      <a:round/>
                      <a:headEnd type="none" w="sm" len="sm"/>
                      <a:tailEnd type="none" w="sm" len="sm"/>
                    </a:lnT>
                    <a:lnB w="19050">
                      <a:solidFill>
                        <a:srgbClr val="434343">
                          <a:alpha val="0"/>
                        </a:srgbClr>
                      </a:solidFill>
                    </a:lnB>
                    <a:solidFill>
                      <a:schemeClr val="lt1"/>
                    </a:solidFill>
                  </a:tcPr>
                </a:tc>
                <a:extLst>
                  <a:ext uri="{0D108BD9-81ED-4DB2-BD59-A6C34878D82A}">
                    <a16:rowId xmlns:a16="http://schemas.microsoft.com/office/drawing/2014/main" val="3497094538"/>
                  </a:ext>
                </a:extLst>
              </a:tr>
            </a:tbl>
          </a:graphicData>
        </a:graphic>
      </p:graphicFrame>
      <p:sp>
        <p:nvSpPr>
          <p:cNvPr id="8" name="Google Shape;454;p46">
            <a:extLst>
              <a:ext uri="{FF2B5EF4-FFF2-40B4-BE49-F238E27FC236}">
                <a16:creationId xmlns:a16="http://schemas.microsoft.com/office/drawing/2014/main" id="{D0BB66C4-B279-6E1C-A428-D30840F7150A}"/>
              </a:ext>
            </a:extLst>
          </p:cNvPr>
          <p:cNvSpPr txBox="1">
            <a:spLocks noGrp="1"/>
          </p:cNvSpPr>
          <p:nvPr>
            <p:ph type="title"/>
          </p:nvPr>
        </p:nvSpPr>
        <p:spPr>
          <a:xfrm>
            <a:off x="2643069" y="251060"/>
            <a:ext cx="4302000" cy="630000"/>
          </a:xfrm>
          <a:prstGeom prst="rect">
            <a:avLst/>
          </a:prstGeom>
        </p:spPr>
        <p:txBody>
          <a:bodyPr spcFirstLastPara="1" wrap="square" lIns="91425" tIns="91425" rIns="91425" bIns="91425" anchor="t" anchorCtr="0">
            <a:noAutofit/>
          </a:bodyPr>
          <a:lstStyle/>
          <a:p>
            <a:r>
              <a:rPr lang="en" dirty="0">
                <a:solidFill>
                  <a:schemeClr val="accent6">
                    <a:lumMod val="50000"/>
                  </a:schemeClr>
                </a:solidFill>
                <a:latin typeface="Times New Roman" panose="02020603050405020304" pitchFamily="18" charset="0"/>
                <a:cs typeface="Times New Roman" panose="02020603050405020304" pitchFamily="18" charset="0"/>
              </a:rPr>
              <a:t>Quantum Yield</a:t>
            </a:r>
            <a:endParaRPr lang="en-US"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3025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7D19E0-5231-DA6E-A914-FC8FE1B0673D}"/>
              </a:ext>
            </a:extLst>
          </p:cNvPr>
          <p:cNvSpPr>
            <a:spLocks noGrp="1"/>
          </p:cNvSpPr>
          <p:nvPr>
            <p:ph type="title" idx="2"/>
          </p:nvPr>
        </p:nvSpPr>
        <p:spPr>
          <a:xfrm>
            <a:off x="2595072" y="2174926"/>
            <a:ext cx="1053000" cy="793647"/>
          </a:xfrm>
        </p:spPr>
        <p:txBody>
          <a:bodyPr/>
          <a:lstStyle/>
          <a:p>
            <a:r>
              <a:rPr lang="en-US" dirty="0"/>
              <a:t>7</a:t>
            </a:r>
          </a:p>
        </p:txBody>
      </p:sp>
      <p:sp>
        <p:nvSpPr>
          <p:cNvPr id="6" name="TextBox 5">
            <a:extLst>
              <a:ext uri="{FF2B5EF4-FFF2-40B4-BE49-F238E27FC236}">
                <a16:creationId xmlns:a16="http://schemas.microsoft.com/office/drawing/2014/main" id="{36FB3C82-3180-D424-9CB0-CDAD8119DCF8}"/>
              </a:ext>
            </a:extLst>
          </p:cNvPr>
          <p:cNvSpPr txBox="1"/>
          <p:nvPr/>
        </p:nvSpPr>
        <p:spPr>
          <a:xfrm>
            <a:off x="3648072" y="1877428"/>
            <a:ext cx="5891349" cy="1587294"/>
          </a:xfrm>
          <a:prstGeom prst="rect">
            <a:avLst/>
          </a:prstGeom>
          <a:noFill/>
        </p:spPr>
        <p:txBody>
          <a:bodyPr wrap="square">
            <a:spAutoFit/>
          </a:bodyPr>
          <a:lstStyle/>
          <a:p>
            <a:pPr lvl="0" algn="ctr">
              <a:lnSpc>
                <a:spcPct val="115000"/>
              </a:lnSpc>
              <a:spcBef>
                <a:spcPts val="1200"/>
              </a:spcBef>
            </a:pPr>
            <a:r>
              <a:rPr lang="en-US" sz="4400" b="1" kern="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t>Prospective and Recommendations </a:t>
            </a:r>
          </a:p>
        </p:txBody>
      </p:sp>
    </p:spTree>
    <p:extLst>
      <p:ext uri="{BB962C8B-B14F-4D97-AF65-F5344CB8AC3E}">
        <p14:creationId xmlns:p14="http://schemas.microsoft.com/office/powerpoint/2010/main" val="2357733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DEB4005B-449D-197E-1672-BC97BD39BE79}"/>
              </a:ext>
            </a:extLst>
          </p:cNvPr>
          <p:cNvSpPr>
            <a:spLocks noGrp="1"/>
          </p:cNvSpPr>
          <p:nvPr>
            <p:ph type="title" idx="18"/>
          </p:nvPr>
        </p:nvSpPr>
        <p:spPr>
          <a:xfrm>
            <a:off x="2222870" y="466488"/>
            <a:ext cx="5390589" cy="630000"/>
          </a:xfrm>
        </p:spPr>
        <p:txBody>
          <a:bodyPr/>
          <a:lstStyle/>
          <a:p>
            <a:r>
              <a:rPr lang="en-US" sz="2400" b="1" kern="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t>Prospective and Recommendations </a:t>
            </a:r>
            <a:br>
              <a:rPr lang="en-US" sz="1800" b="1" kern="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br>
            <a:endParaRPr lang="en-US" dirty="0"/>
          </a:p>
        </p:txBody>
      </p:sp>
      <p:sp>
        <p:nvSpPr>
          <p:cNvPr id="21" name="TextBox 20">
            <a:extLst>
              <a:ext uri="{FF2B5EF4-FFF2-40B4-BE49-F238E27FC236}">
                <a16:creationId xmlns:a16="http://schemas.microsoft.com/office/drawing/2014/main" id="{CF40B66B-8A12-6FC1-D153-B4CE202A6DF3}"/>
              </a:ext>
            </a:extLst>
          </p:cNvPr>
          <p:cNvSpPr txBox="1"/>
          <p:nvPr/>
        </p:nvSpPr>
        <p:spPr>
          <a:xfrm>
            <a:off x="1737360" y="1253887"/>
            <a:ext cx="6074228" cy="3285323"/>
          </a:xfrm>
          <a:prstGeom prst="rect">
            <a:avLst/>
          </a:prstGeom>
          <a:noFill/>
        </p:spPr>
        <p:txBody>
          <a:bodyPr wrap="square">
            <a:spAutoFit/>
          </a:bodyPr>
          <a:lstStyle/>
          <a:p>
            <a:pPr algn="just">
              <a:lnSpc>
                <a:spcPct val="150000"/>
              </a:lnSpc>
            </a:pPr>
            <a:r>
              <a:rPr lang="en-US" sz="1800" dirty="0">
                <a:effectLst/>
                <a:latin typeface="Times New Roman" panose="02020603050405020304" pitchFamily="18" charset="0"/>
                <a:ea typeface="Yu Gothic Light" panose="020B0300000000000000" pitchFamily="34" charset="-128"/>
              </a:rPr>
              <a:t>CNDs from N-doped CNDs can be used for several applications including LED for the reason CNDs that were produced from PEHA and TETA have a high fluorescence, especially for TETA so it’s suitable to produce LED from these CNDs. Furthermore, Other applications could be proposed as antibacterial, and anti-cancer and could be good candidates for bioimaging.</a:t>
            </a:r>
            <a:endParaRPr lang="en-US" sz="1800" dirty="0">
              <a:effectLst/>
              <a:latin typeface="Times New Roman" panose="02020603050405020304" pitchFamily="18" charset="0"/>
              <a:ea typeface="Times New Roman" panose="02020603050405020304" pitchFamily="18" charset="0"/>
            </a:endParaRPr>
          </a:p>
          <a:p>
            <a:pPr algn="just">
              <a:lnSpc>
                <a:spcPct val="150000"/>
              </a:lnSpc>
            </a:pPr>
            <a:r>
              <a:rPr lang="en-US" sz="1400" dirty="0">
                <a:effectLst/>
                <a:latin typeface="Times New Roman" panose="02020603050405020304" pitchFamily="18" charset="0"/>
                <a:ea typeface="Yu Gothic Light" panose="020B0300000000000000" pitchFamily="34" charset="-128"/>
              </a:rPr>
              <a:t> </a:t>
            </a:r>
            <a:endParaRPr lang="en-US"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82167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2348A2-CFE9-DA74-09F1-BFD4A87E6937}"/>
              </a:ext>
            </a:extLst>
          </p:cNvPr>
          <p:cNvSpPr>
            <a:spLocks noGrp="1"/>
          </p:cNvSpPr>
          <p:nvPr>
            <p:ph type="title" idx="2"/>
          </p:nvPr>
        </p:nvSpPr>
        <p:spPr/>
        <p:txBody>
          <a:bodyPr/>
          <a:lstStyle/>
          <a:p>
            <a:r>
              <a:rPr lang="en-US" dirty="0"/>
              <a:t>8</a:t>
            </a:r>
          </a:p>
        </p:txBody>
      </p:sp>
      <p:sp>
        <p:nvSpPr>
          <p:cNvPr id="5" name="Google Shape;753;p50">
            <a:extLst>
              <a:ext uri="{FF2B5EF4-FFF2-40B4-BE49-F238E27FC236}">
                <a16:creationId xmlns:a16="http://schemas.microsoft.com/office/drawing/2014/main" id="{7981A394-686E-D3E5-A45A-4332969DCAE0}"/>
              </a:ext>
            </a:extLst>
          </p:cNvPr>
          <p:cNvSpPr txBox="1">
            <a:spLocks noGrp="1"/>
          </p:cNvSpPr>
          <p:nvPr>
            <p:ph type="ctrTitle"/>
          </p:nvPr>
        </p:nvSpPr>
        <p:spPr>
          <a:xfrm flipH="1">
            <a:off x="2303844" y="3014804"/>
            <a:ext cx="4536311" cy="844181"/>
          </a:xfrm>
          <a:prstGeom prst="rect">
            <a:avLst/>
          </a:prstGeom>
          <a:noFill/>
          <a:ln>
            <a:noFill/>
          </a:ln>
        </p:spPr>
        <p:txBody>
          <a:bodyPr spcFirstLastPara="1" wrap="square" lIns="91425" tIns="91425" rIns="91425" bIns="91425" anchor="ctr" anchorCtr="0">
            <a:noAutofit/>
          </a:bodyPr>
          <a:lstStyle/>
          <a:p>
            <a:r>
              <a:rPr lang="en" b="1" dirty="0">
                <a:latin typeface="Times New Roman" panose="02020603050405020304" pitchFamily="18" charset="0"/>
                <a:cs typeface="Times New Roman" panose="02020603050405020304" pitchFamily="18" charset="0"/>
              </a:rPr>
              <a:t>conclusion</a:t>
            </a:r>
            <a:endParaRPr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9279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753;p50">
            <a:extLst>
              <a:ext uri="{FF2B5EF4-FFF2-40B4-BE49-F238E27FC236}">
                <a16:creationId xmlns:a16="http://schemas.microsoft.com/office/drawing/2014/main" id="{08ABAFD1-9798-66AE-F5BC-48171BE2F044}"/>
              </a:ext>
            </a:extLst>
          </p:cNvPr>
          <p:cNvSpPr txBox="1">
            <a:spLocks noGrp="1"/>
          </p:cNvSpPr>
          <p:nvPr>
            <p:ph type="title"/>
          </p:nvPr>
        </p:nvSpPr>
        <p:spPr>
          <a:xfrm flipH="1">
            <a:off x="2420938" y="284163"/>
            <a:ext cx="4302125" cy="630237"/>
          </a:xfrm>
          <a:prstGeom prst="rect">
            <a:avLst/>
          </a:prstGeom>
          <a:noFill/>
          <a:ln>
            <a:noFill/>
          </a:ln>
        </p:spPr>
        <p:txBody>
          <a:bodyPr spcFirstLastPara="1" wrap="square" lIns="91425" tIns="91425" rIns="91425" bIns="91425" anchor="ctr" anchorCtr="0">
            <a:noAutofit/>
          </a:bodyPr>
          <a:lstStyle/>
          <a:p>
            <a:r>
              <a:rPr lang="en" b="1" dirty="0">
                <a:solidFill>
                  <a:schemeClr val="accent5">
                    <a:lumMod val="75000"/>
                  </a:schemeClr>
                </a:solidFill>
                <a:latin typeface="Times New Roman" panose="02020603050405020304" pitchFamily="18" charset="0"/>
                <a:cs typeface="Times New Roman" panose="02020603050405020304" pitchFamily="18" charset="0"/>
              </a:rPr>
              <a:t>conclusion</a:t>
            </a:r>
            <a:endParaRPr b="1"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CF3841D-250C-7167-3A7D-D50F8F617011}"/>
              </a:ext>
            </a:extLst>
          </p:cNvPr>
          <p:cNvSpPr txBox="1"/>
          <p:nvPr/>
        </p:nvSpPr>
        <p:spPr>
          <a:xfrm>
            <a:off x="927463" y="957739"/>
            <a:ext cx="7524206" cy="4185761"/>
          </a:xfrm>
          <a:prstGeom prst="rect">
            <a:avLst/>
          </a:prstGeom>
          <a:noFill/>
        </p:spPr>
        <p:txBody>
          <a:bodyPr wrap="square">
            <a:spAutoFit/>
          </a:bodyPr>
          <a:lstStyle/>
          <a:p>
            <a:pPr algn="just">
              <a:lnSpc>
                <a:spcPct val="150000"/>
              </a:lnSpc>
            </a:pPr>
            <a:r>
              <a:rPr lang="en-US" dirty="0">
                <a:effectLst/>
                <a:latin typeface="Times New Roman" panose="02020603050405020304" pitchFamily="18" charset="0"/>
                <a:ea typeface="Yu Mincho" panose="02020400000000000000" pitchFamily="18" charset="-128"/>
              </a:rPr>
              <a:t>In this project, CNDs were synthesized from PEHA and TETA with the presence of various amounts of H</a:t>
            </a:r>
            <a:r>
              <a:rPr lang="en-US" baseline="-25000" dirty="0">
                <a:effectLst/>
                <a:latin typeface="Times New Roman" panose="02020603050405020304" pitchFamily="18" charset="0"/>
                <a:ea typeface="Yu Mincho" panose="02020400000000000000" pitchFamily="18" charset="-128"/>
              </a:rPr>
              <a:t>2</a:t>
            </a:r>
            <a:r>
              <a:rPr lang="en-US" dirty="0">
                <a:effectLst/>
                <a:latin typeface="Times New Roman" panose="02020603050405020304" pitchFamily="18" charset="0"/>
                <a:ea typeface="Yu Mincho" panose="02020400000000000000" pitchFamily="18" charset="-128"/>
              </a:rPr>
              <a:t>O</a:t>
            </a:r>
            <a:r>
              <a:rPr lang="en-US" baseline="-25000" dirty="0">
                <a:effectLst/>
                <a:latin typeface="Times New Roman" panose="02020603050405020304" pitchFamily="18" charset="0"/>
                <a:ea typeface="Yu Mincho" panose="02020400000000000000" pitchFamily="18" charset="-128"/>
              </a:rPr>
              <a:t>2</a:t>
            </a:r>
            <a:r>
              <a:rPr lang="en-US" dirty="0">
                <a:effectLst/>
                <a:latin typeface="Times New Roman" panose="02020603050405020304" pitchFamily="18" charset="0"/>
                <a:ea typeface="Yu Mincho" panose="02020400000000000000" pitchFamily="18" charset="-128"/>
              </a:rPr>
              <a:t> from 0 to 1.5 by using the chemical oxidation method. The resulting high-efficiency N-doped CNDs gives a wide variety of different characteristics in particle size, but PEHA gave a larger size than TETA, and this in turn affects the band gap in the opposite way, as the band gap of TETA is relatively large compared to PEHA.</a:t>
            </a:r>
          </a:p>
          <a:p>
            <a:pPr algn="just">
              <a:lnSpc>
                <a:spcPct val="150000"/>
              </a:lnSpc>
            </a:pPr>
            <a:endParaRPr lang="en-US" sz="1200" dirty="0">
              <a:effectLst/>
              <a:latin typeface="Times New Roman" panose="02020603050405020304" pitchFamily="18" charset="0"/>
              <a:ea typeface="Times New Roman" panose="02020603050405020304" pitchFamily="18" charset="0"/>
            </a:endParaRPr>
          </a:p>
          <a:p>
            <a:pPr algn="just">
              <a:lnSpc>
                <a:spcPct val="150000"/>
              </a:lnSpc>
            </a:pPr>
            <a:r>
              <a:rPr lang="en-US" dirty="0">
                <a:effectLst/>
                <a:latin typeface="Times New Roman" panose="02020603050405020304" pitchFamily="18" charset="0"/>
                <a:ea typeface="Yu Mincho" panose="02020400000000000000" pitchFamily="18" charset="-128"/>
              </a:rPr>
              <a:t>The N-doped CNDs possess distinct fluorescent properties that appeared when they were irradiated with a 360 nm UV lamp. In addition, they behave with excellent absorption in the UV region, and the tail extends into the visible region which is characteristic of most synthesized CNDs.</a:t>
            </a:r>
          </a:p>
          <a:p>
            <a:pPr algn="just">
              <a:lnSpc>
                <a:spcPct val="150000"/>
              </a:lnSpc>
            </a:pPr>
            <a:endParaRPr lang="en-US" sz="1200" dirty="0">
              <a:effectLst/>
              <a:latin typeface="Times New Roman" panose="02020603050405020304" pitchFamily="18" charset="0"/>
              <a:ea typeface="Times New Roman" panose="02020603050405020304" pitchFamily="18" charset="0"/>
            </a:endParaRPr>
          </a:p>
          <a:p>
            <a:pPr algn="just"/>
            <a:r>
              <a:rPr lang="en-US" dirty="0">
                <a:effectLst/>
                <a:latin typeface="Times New Roman" panose="02020603050405020304" pitchFamily="18" charset="0"/>
                <a:ea typeface="Yu Mincho" panose="02020400000000000000" pitchFamily="18" charset="-128"/>
              </a:rPr>
              <a:t>Moreover, a thorough analysis of the nitrogen, carbon, and oxygen contents in both materials revealed strikingly identical amounts. This consistency supports the claim that carbon nanodots with comparable compositions from TETA and PEHA sources were successfully synthesized by the synthesis technique.</a:t>
            </a:r>
            <a:endParaRPr lang="en-US" dirty="0"/>
          </a:p>
        </p:txBody>
      </p:sp>
    </p:spTree>
    <p:extLst>
      <p:ext uri="{BB962C8B-B14F-4D97-AF65-F5344CB8AC3E}">
        <p14:creationId xmlns:p14="http://schemas.microsoft.com/office/powerpoint/2010/main" val="4085358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4BA5299D-8F55-659A-2ABF-075F4DFA7166}"/>
              </a:ext>
            </a:extLst>
          </p:cNvPr>
          <p:cNvSpPr>
            <a:spLocks noGrp="1"/>
          </p:cNvSpPr>
          <p:nvPr>
            <p:ph type="subTitle" idx="1"/>
          </p:nvPr>
        </p:nvSpPr>
        <p:spPr/>
        <p:txBody>
          <a:bodyPr/>
          <a:lstStyle/>
          <a:p>
            <a:endParaRPr lang="en-US"/>
          </a:p>
        </p:txBody>
      </p:sp>
      <p:sp>
        <p:nvSpPr>
          <p:cNvPr id="3" name="Title 2">
            <a:extLst>
              <a:ext uri="{FF2B5EF4-FFF2-40B4-BE49-F238E27FC236}">
                <a16:creationId xmlns:a16="http://schemas.microsoft.com/office/drawing/2014/main" id="{AD8B918C-6285-F713-43F9-632A86DF5F93}"/>
              </a:ext>
            </a:extLst>
          </p:cNvPr>
          <p:cNvSpPr>
            <a:spLocks noGrp="1"/>
          </p:cNvSpPr>
          <p:nvPr>
            <p:ph type="title"/>
          </p:nvPr>
        </p:nvSpPr>
        <p:spPr/>
        <p:txBody>
          <a:bodyPr/>
          <a:lstStyle/>
          <a:p>
            <a:endParaRPr lang="en-US"/>
          </a:p>
        </p:txBody>
      </p:sp>
      <p:pic>
        <p:nvPicPr>
          <p:cNvPr id="4" name="Picture 2" descr="50 Best Thank You Messages for Birthday Wishes – Quotes And Greetings -  BoomSumo">
            <a:extLst>
              <a:ext uri="{FF2B5EF4-FFF2-40B4-BE49-F238E27FC236}">
                <a16:creationId xmlns:a16="http://schemas.microsoft.com/office/drawing/2014/main" id="{C1443F21-BC7D-339D-05CE-7C5DADDDA3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91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2380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07481A84-C327-01F8-1479-B06034DA16A4}"/>
              </a:ext>
            </a:extLst>
          </p:cNvPr>
          <p:cNvPicPr>
            <a:picLocks noChangeAspect="1"/>
          </p:cNvPicPr>
          <p:nvPr/>
        </p:nvPicPr>
        <p:blipFill rotWithShape="1">
          <a:blip r:embed="rId2"/>
          <a:srcRect r="16968" b="20114"/>
          <a:stretch/>
        </p:blipFill>
        <p:spPr>
          <a:xfrm>
            <a:off x="1672683" y="960156"/>
            <a:ext cx="2198286" cy="30886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Subtitle 1">
            <a:extLst>
              <a:ext uri="{FF2B5EF4-FFF2-40B4-BE49-F238E27FC236}">
                <a16:creationId xmlns:a16="http://schemas.microsoft.com/office/drawing/2014/main" id="{307849E0-17A4-F851-C68C-47FDEC00B26B}"/>
              </a:ext>
            </a:extLst>
          </p:cNvPr>
          <p:cNvSpPr txBox="1">
            <a:spLocks/>
          </p:cNvSpPr>
          <p:nvPr/>
        </p:nvSpPr>
        <p:spPr>
          <a:xfrm flipH="1">
            <a:off x="4959530" y="3979832"/>
            <a:ext cx="2316481" cy="54973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rgbClr val="434343"/>
              </a:buClr>
              <a:buSzPts val="1200"/>
              <a:buFont typeface="Raleway"/>
              <a:buAutoNum type="arabicPeriod"/>
              <a:defRPr sz="1200" b="0" i="0" u="none" strike="noStrike" cap="none">
                <a:solidFill>
                  <a:schemeClr val="dk1"/>
                </a:solidFill>
                <a:latin typeface="Hind Vadodara Light"/>
                <a:ea typeface="Hind Vadodara Light"/>
                <a:cs typeface="Hind Vadodara Light"/>
                <a:sym typeface="Hind Vadodara Light"/>
              </a:defRPr>
            </a:lvl1pPr>
            <a:lvl2pPr marL="914400" marR="0" lvl="1" indent="-3175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2pPr>
            <a:lvl3pPr marL="1371600" marR="0" lvl="2"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3pPr>
            <a:lvl4pPr marL="1828800" marR="0" lvl="3" indent="-304800" algn="ctr" rtl="0">
              <a:lnSpc>
                <a:spcPct val="100000"/>
              </a:lnSpc>
              <a:spcBef>
                <a:spcPts val="0"/>
              </a:spcBef>
              <a:spcAft>
                <a:spcPts val="0"/>
              </a:spcAft>
              <a:buClr>
                <a:srgbClr val="434343"/>
              </a:buClr>
              <a:buSzPts val="1200"/>
              <a:buFont typeface="Roboto Condensed Light"/>
              <a:buAutoNum type="arabicPeriod"/>
              <a:defRPr sz="1200" b="0" i="0" u="none" strike="noStrike" cap="none">
                <a:solidFill>
                  <a:schemeClr val="dk1"/>
                </a:solidFill>
                <a:latin typeface="Hind Vadodara Light"/>
                <a:ea typeface="Hind Vadodara Light"/>
                <a:cs typeface="Hind Vadodara Light"/>
                <a:sym typeface="Hind Vadodara Light"/>
              </a:defRPr>
            </a:lvl4pPr>
            <a:lvl5pPr marL="2286000" marR="0" lvl="4" indent="-3048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5pPr>
            <a:lvl6pPr marL="2743200" marR="0" lvl="5"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6pPr>
            <a:lvl7pPr marL="3200400" marR="0" lvl="6" indent="-304800" algn="ctr" rtl="0">
              <a:lnSpc>
                <a:spcPct val="100000"/>
              </a:lnSpc>
              <a:spcBef>
                <a:spcPts val="0"/>
              </a:spcBef>
              <a:spcAft>
                <a:spcPts val="0"/>
              </a:spcAft>
              <a:buClr>
                <a:srgbClr val="434343"/>
              </a:buClr>
              <a:buSzPts val="1200"/>
              <a:buFont typeface="Roboto Condensed Light"/>
              <a:buAutoNum type="arabicPeriod"/>
              <a:defRPr sz="1200" b="0" i="0" u="none" strike="noStrike" cap="none">
                <a:solidFill>
                  <a:schemeClr val="dk1"/>
                </a:solidFill>
                <a:latin typeface="Hind Vadodara Light"/>
                <a:ea typeface="Hind Vadodara Light"/>
                <a:cs typeface="Hind Vadodara Light"/>
                <a:sym typeface="Hind Vadodara Light"/>
              </a:defRPr>
            </a:lvl7pPr>
            <a:lvl8pPr marL="3657600" marR="0" lvl="7" indent="-3048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8pPr>
            <a:lvl9pPr marL="4114800" marR="0" lvl="8"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9pPr>
          </a:lstStyle>
          <a:p>
            <a:pPr marL="114300" indent="0">
              <a:buFont typeface="Raleway"/>
              <a:buNone/>
            </a:pPr>
            <a:r>
              <a:rPr lang="en-US" sz="1800" dirty="0" err="1">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Ansam</a:t>
            </a:r>
            <a:r>
              <a:rPr lang="en-US" sz="1800" dirty="0">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 </a:t>
            </a:r>
            <a:r>
              <a:rPr lang="en-US" sz="1800" dirty="0" err="1">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Shdad</a:t>
            </a:r>
            <a:r>
              <a:rPr lang="en-US" sz="1800" dirty="0">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 </a:t>
            </a:r>
            <a:r>
              <a:rPr lang="en-US" sz="1800" dirty="0" err="1">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Zedan</a:t>
            </a:r>
            <a:r>
              <a:rPr lang="en-US" sz="1800" dirty="0">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 </a:t>
            </a:r>
          </a:p>
        </p:txBody>
      </p:sp>
      <p:sp>
        <p:nvSpPr>
          <p:cNvPr id="24" name="Subtitle 1">
            <a:extLst>
              <a:ext uri="{FF2B5EF4-FFF2-40B4-BE49-F238E27FC236}">
                <a16:creationId xmlns:a16="http://schemas.microsoft.com/office/drawing/2014/main" id="{3379D1D1-4D73-132C-0432-8C3DE507E2A5}"/>
              </a:ext>
            </a:extLst>
          </p:cNvPr>
          <p:cNvSpPr txBox="1">
            <a:spLocks/>
          </p:cNvSpPr>
          <p:nvPr/>
        </p:nvSpPr>
        <p:spPr>
          <a:xfrm flipH="1">
            <a:off x="1554488" y="3979832"/>
            <a:ext cx="2316481" cy="54973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rgbClr val="434343"/>
              </a:buClr>
              <a:buSzPts val="1200"/>
              <a:buFont typeface="Raleway"/>
              <a:buAutoNum type="arabicPeriod"/>
              <a:defRPr sz="1200" b="0" i="0" u="none" strike="noStrike" cap="none">
                <a:solidFill>
                  <a:schemeClr val="dk1"/>
                </a:solidFill>
                <a:latin typeface="Hind Vadodara Light"/>
                <a:ea typeface="Hind Vadodara Light"/>
                <a:cs typeface="Hind Vadodara Light"/>
                <a:sym typeface="Hind Vadodara Light"/>
              </a:defRPr>
            </a:lvl1pPr>
            <a:lvl2pPr marL="914400" marR="0" lvl="1" indent="-3175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2pPr>
            <a:lvl3pPr marL="1371600" marR="0" lvl="2"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3pPr>
            <a:lvl4pPr marL="1828800" marR="0" lvl="3" indent="-304800" algn="ctr" rtl="0">
              <a:lnSpc>
                <a:spcPct val="100000"/>
              </a:lnSpc>
              <a:spcBef>
                <a:spcPts val="0"/>
              </a:spcBef>
              <a:spcAft>
                <a:spcPts val="0"/>
              </a:spcAft>
              <a:buClr>
                <a:srgbClr val="434343"/>
              </a:buClr>
              <a:buSzPts val="1200"/>
              <a:buFont typeface="Roboto Condensed Light"/>
              <a:buAutoNum type="arabicPeriod"/>
              <a:defRPr sz="1200" b="0" i="0" u="none" strike="noStrike" cap="none">
                <a:solidFill>
                  <a:schemeClr val="dk1"/>
                </a:solidFill>
                <a:latin typeface="Hind Vadodara Light"/>
                <a:ea typeface="Hind Vadodara Light"/>
                <a:cs typeface="Hind Vadodara Light"/>
                <a:sym typeface="Hind Vadodara Light"/>
              </a:defRPr>
            </a:lvl4pPr>
            <a:lvl5pPr marL="2286000" marR="0" lvl="4" indent="-3048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5pPr>
            <a:lvl6pPr marL="2743200" marR="0" lvl="5"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6pPr>
            <a:lvl7pPr marL="3200400" marR="0" lvl="6" indent="-304800" algn="ctr" rtl="0">
              <a:lnSpc>
                <a:spcPct val="100000"/>
              </a:lnSpc>
              <a:spcBef>
                <a:spcPts val="0"/>
              </a:spcBef>
              <a:spcAft>
                <a:spcPts val="0"/>
              </a:spcAft>
              <a:buClr>
                <a:srgbClr val="434343"/>
              </a:buClr>
              <a:buSzPts val="1200"/>
              <a:buFont typeface="Roboto Condensed Light"/>
              <a:buAutoNum type="arabicPeriod"/>
              <a:defRPr sz="1200" b="0" i="0" u="none" strike="noStrike" cap="none">
                <a:solidFill>
                  <a:schemeClr val="dk1"/>
                </a:solidFill>
                <a:latin typeface="Hind Vadodara Light"/>
                <a:ea typeface="Hind Vadodara Light"/>
                <a:cs typeface="Hind Vadodara Light"/>
                <a:sym typeface="Hind Vadodara Light"/>
              </a:defRPr>
            </a:lvl7pPr>
            <a:lvl8pPr marL="3657600" marR="0" lvl="7" indent="-304800" algn="ctr" rtl="0">
              <a:lnSpc>
                <a:spcPct val="100000"/>
              </a:lnSpc>
              <a:spcBef>
                <a:spcPts val="0"/>
              </a:spcBef>
              <a:spcAft>
                <a:spcPts val="0"/>
              </a:spcAft>
              <a:buClr>
                <a:srgbClr val="434343"/>
              </a:buClr>
              <a:buSzPts val="1200"/>
              <a:buFont typeface="Roboto Condensed Light"/>
              <a:buAutoNum type="alphaLcPeriod"/>
              <a:defRPr sz="1200" b="0" i="0" u="none" strike="noStrike" cap="none">
                <a:solidFill>
                  <a:schemeClr val="dk1"/>
                </a:solidFill>
                <a:latin typeface="Hind Vadodara Light"/>
                <a:ea typeface="Hind Vadodara Light"/>
                <a:cs typeface="Hind Vadodara Light"/>
                <a:sym typeface="Hind Vadodara Light"/>
              </a:defRPr>
            </a:lvl8pPr>
            <a:lvl9pPr marL="4114800" marR="0" lvl="8" indent="-304800" algn="ctr" rtl="0">
              <a:lnSpc>
                <a:spcPct val="100000"/>
              </a:lnSpc>
              <a:spcBef>
                <a:spcPts val="0"/>
              </a:spcBef>
              <a:spcAft>
                <a:spcPts val="0"/>
              </a:spcAft>
              <a:buClr>
                <a:srgbClr val="434343"/>
              </a:buClr>
              <a:buSzPts val="1200"/>
              <a:buFont typeface="Roboto Condensed Light"/>
              <a:buAutoNum type="romanLcPeriod"/>
              <a:defRPr sz="1200" b="0" i="0" u="none" strike="noStrike" cap="none">
                <a:solidFill>
                  <a:schemeClr val="dk1"/>
                </a:solidFill>
                <a:latin typeface="Hind Vadodara Light"/>
                <a:ea typeface="Hind Vadodara Light"/>
                <a:cs typeface="Hind Vadodara Light"/>
                <a:sym typeface="Hind Vadodara Light"/>
              </a:defRPr>
            </a:lvl9pPr>
          </a:lstStyle>
          <a:p>
            <a:pPr marL="114300" indent="0">
              <a:buFont typeface="Raleway"/>
              <a:buNone/>
            </a:pPr>
            <a:r>
              <a:rPr lang="en-US" sz="1800" dirty="0">
                <a:solidFill>
                  <a:schemeClr val="accent2">
                    <a:lumMod val="50000"/>
                  </a:schemeClr>
                </a:solidFill>
                <a:latin typeface="Times New Roman" panose="02020603050405020304" pitchFamily="18" charset="0"/>
                <a:ea typeface="Tahoma" panose="020B0604030504040204" pitchFamily="34" charset="0"/>
                <a:cs typeface="Times New Roman" panose="02020603050405020304" pitchFamily="18" charset="0"/>
              </a:rPr>
              <a:t>Anhar Yousef Azizeh</a:t>
            </a:r>
          </a:p>
        </p:txBody>
      </p:sp>
      <p:sp>
        <p:nvSpPr>
          <p:cNvPr id="30" name="Title 2">
            <a:extLst>
              <a:ext uri="{FF2B5EF4-FFF2-40B4-BE49-F238E27FC236}">
                <a16:creationId xmlns:a16="http://schemas.microsoft.com/office/drawing/2014/main" id="{386BEC13-F7D7-95F7-9492-64CE6FC8A6A7}"/>
              </a:ext>
            </a:extLst>
          </p:cNvPr>
          <p:cNvSpPr>
            <a:spLocks noGrp="1"/>
          </p:cNvSpPr>
          <p:nvPr>
            <p:ph type="title"/>
          </p:nvPr>
        </p:nvSpPr>
        <p:spPr>
          <a:xfrm>
            <a:off x="2421000" y="229355"/>
            <a:ext cx="4302000" cy="630000"/>
          </a:xfrm>
        </p:spPr>
        <p:txBody>
          <a:bodyPr/>
          <a:lstStyle/>
          <a:p>
            <a:r>
              <a:rPr lang="en-US" dirty="0">
                <a:solidFill>
                  <a:schemeClr val="accent6">
                    <a:lumMod val="50000"/>
                  </a:schemeClr>
                </a:solidFill>
                <a:latin typeface="Times New Roman" panose="02020603050405020304" pitchFamily="18" charset="0"/>
                <a:cs typeface="Times New Roman" panose="02020603050405020304" pitchFamily="18" charset="0"/>
              </a:rPr>
              <a:t>Our team </a:t>
            </a:r>
          </a:p>
        </p:txBody>
      </p:sp>
      <p:pic>
        <p:nvPicPr>
          <p:cNvPr id="7" name="Picture 6">
            <a:extLst>
              <a:ext uri="{FF2B5EF4-FFF2-40B4-BE49-F238E27FC236}">
                <a16:creationId xmlns:a16="http://schemas.microsoft.com/office/drawing/2014/main" id="{836C01BC-0224-DD1B-6DEB-9F79A883B18C}"/>
              </a:ext>
            </a:extLst>
          </p:cNvPr>
          <p:cNvPicPr>
            <a:picLocks noChangeAspect="1"/>
          </p:cNvPicPr>
          <p:nvPr/>
        </p:nvPicPr>
        <p:blipFill>
          <a:blip r:embed="rId3"/>
          <a:stretch>
            <a:fillRect/>
          </a:stretch>
        </p:blipFill>
        <p:spPr>
          <a:xfrm>
            <a:off x="4839097" y="960156"/>
            <a:ext cx="2316481" cy="30886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71738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3"/>
          <p:cNvSpPr txBox="1">
            <a:spLocks noGrp="1"/>
          </p:cNvSpPr>
          <p:nvPr>
            <p:ph type="title"/>
          </p:nvPr>
        </p:nvSpPr>
        <p:spPr>
          <a:xfrm>
            <a:off x="2420999" y="283608"/>
            <a:ext cx="4896875" cy="630000"/>
          </a:xfrm>
          <a:prstGeom prst="rect">
            <a:avLst/>
          </a:prstGeom>
        </p:spPr>
        <p:txBody>
          <a:bodyPr spcFirstLastPara="1" wrap="square" lIns="91425" tIns="91425" rIns="91425" bIns="91425" anchor="t" anchorCtr="0">
            <a:noAutofit/>
          </a:bodyPr>
          <a:lstStyle/>
          <a:p>
            <a:pPr marL="457200" lvl="1" algn="l" rtl="0">
              <a:lnSpc>
                <a:spcPct val="106000"/>
              </a:lnSpc>
              <a:spcBef>
                <a:spcPts val="200"/>
              </a:spcBef>
            </a:pPr>
            <a:r>
              <a:rPr lang="en-US" sz="3600" b="1" kern="100" dirty="0">
                <a:solidFill>
                  <a:srgbClr val="2F5496"/>
                </a:solidFill>
                <a:effectLst/>
                <a:latin typeface="Times New Roman" panose="02020603050405020304" pitchFamily="18" charset="0"/>
                <a:ea typeface="Yu Gothic Light" panose="020B0300000000000000" pitchFamily="34" charset="-128"/>
                <a:cs typeface="Times New Roman" panose="02020603050405020304" pitchFamily="18" charset="0"/>
              </a:rPr>
              <a:t>Problem Statement</a:t>
            </a:r>
          </a:p>
        </p:txBody>
      </p:sp>
      <p:sp>
        <p:nvSpPr>
          <p:cNvPr id="173" name="Google Shape;173;p33"/>
          <p:cNvSpPr/>
          <p:nvPr/>
        </p:nvSpPr>
        <p:spPr>
          <a:xfrm>
            <a:off x="-691411" y="1228650"/>
            <a:ext cx="5724600" cy="572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3"/>
          <p:cNvSpPr txBox="1">
            <a:spLocks noGrp="1"/>
          </p:cNvSpPr>
          <p:nvPr>
            <p:ph type="body" idx="1"/>
          </p:nvPr>
        </p:nvSpPr>
        <p:spPr>
          <a:xfrm>
            <a:off x="476087" y="2079300"/>
            <a:ext cx="4000009" cy="2908800"/>
          </a:xfrm>
          <a:prstGeom prst="rect">
            <a:avLst/>
          </a:prstGeom>
        </p:spPr>
        <p:txBody>
          <a:bodyPr spcFirstLastPara="1" wrap="square" lIns="91425" tIns="91425" rIns="91425" bIns="91425" anchor="b" anchorCtr="0">
            <a:noAutofit/>
          </a:bodyPr>
          <a:lstStyle/>
          <a:p>
            <a:pPr marL="0" lvl="0" indent="0" algn="just">
              <a:spcAft>
                <a:spcPts val="1600"/>
              </a:spcAft>
              <a:buNone/>
            </a:pPr>
            <a:r>
              <a:rPr lang="en-US" dirty="0">
                <a:latin typeface="Times New Roman" panose="02020603050405020304" pitchFamily="18" charset="0"/>
                <a:cs typeface="Times New Roman" panose="02020603050405020304" pitchFamily="18" charset="0"/>
              </a:rPr>
              <a:t>Different properties of CNDs are affected by the choice of precursor. Due to their differences, they can be used in a variety of applications, including biomedicine and advanced materials depending on the different properties that characterize each CND configuration depending on the source and its compatibility with the specific application.</a:t>
            </a:r>
            <a:endParaRPr dirty="0">
              <a:latin typeface="Times New Roman" panose="02020603050405020304" pitchFamily="18" charset="0"/>
              <a:cs typeface="Times New Roman" panose="02020603050405020304" pitchFamily="18" charset="0"/>
            </a:endParaRPr>
          </a:p>
        </p:txBody>
      </p:sp>
      <p:grpSp>
        <p:nvGrpSpPr>
          <p:cNvPr id="175" name="Google Shape;175;p33"/>
          <p:cNvGrpSpPr/>
          <p:nvPr/>
        </p:nvGrpSpPr>
        <p:grpSpPr>
          <a:xfrm>
            <a:off x="3750675" y="1647300"/>
            <a:ext cx="7125699" cy="2743119"/>
            <a:chOff x="3750675" y="1647300"/>
            <a:chExt cx="7125699" cy="2743119"/>
          </a:xfrm>
        </p:grpSpPr>
        <p:sp>
          <p:nvSpPr>
            <p:cNvPr id="176" name="Google Shape;176;p33"/>
            <p:cNvSpPr/>
            <p:nvPr/>
          </p:nvSpPr>
          <p:spPr>
            <a:xfrm>
              <a:off x="4417350" y="4125419"/>
              <a:ext cx="6459024" cy="265000"/>
            </a:xfrm>
            <a:custGeom>
              <a:avLst/>
              <a:gdLst/>
              <a:ahLst/>
              <a:cxnLst/>
              <a:rect l="l" t="t" r="r" b="b"/>
              <a:pathLst>
                <a:path w="284038" h="10600" extrusionOk="0">
                  <a:moveTo>
                    <a:pt x="1" y="1"/>
                  </a:moveTo>
                  <a:lnTo>
                    <a:pt x="1" y="10600"/>
                  </a:lnTo>
                  <a:lnTo>
                    <a:pt x="284038" y="10600"/>
                  </a:lnTo>
                  <a:lnTo>
                    <a:pt x="28403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3"/>
            <p:cNvSpPr/>
            <p:nvPr/>
          </p:nvSpPr>
          <p:spPr>
            <a:xfrm>
              <a:off x="5814975" y="2149825"/>
              <a:ext cx="1124175" cy="839125"/>
            </a:xfrm>
            <a:custGeom>
              <a:avLst/>
              <a:gdLst/>
              <a:ahLst/>
              <a:cxnLst/>
              <a:rect l="l" t="t" r="r" b="b"/>
              <a:pathLst>
                <a:path w="44967" h="33565" fill="none" extrusionOk="0">
                  <a:moveTo>
                    <a:pt x="42879" y="17505"/>
                  </a:moveTo>
                  <a:lnTo>
                    <a:pt x="42879" y="7709"/>
                  </a:lnTo>
                  <a:cubicBezTo>
                    <a:pt x="42879" y="7709"/>
                    <a:pt x="44967" y="1178"/>
                    <a:pt x="36322" y="1178"/>
                  </a:cubicBezTo>
                  <a:lnTo>
                    <a:pt x="8351" y="1178"/>
                  </a:lnTo>
                  <a:cubicBezTo>
                    <a:pt x="8351" y="1178"/>
                    <a:pt x="1" y="0"/>
                    <a:pt x="1" y="6825"/>
                  </a:cubicBezTo>
                  <a:lnTo>
                    <a:pt x="1" y="33564"/>
                  </a:lnTo>
                </a:path>
              </a:pathLst>
            </a:custGeom>
            <a:noFill/>
            <a:ln w="25425" cap="flat" cmpd="sng">
              <a:solidFill>
                <a:schemeClr val="accent6"/>
              </a:solidFill>
              <a:prstDash val="solid"/>
              <a:miter lim="267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3"/>
            <p:cNvSpPr/>
            <p:nvPr/>
          </p:nvSpPr>
          <p:spPr>
            <a:xfrm>
              <a:off x="8177725" y="2843725"/>
              <a:ext cx="716000" cy="258975"/>
            </a:xfrm>
            <a:custGeom>
              <a:avLst/>
              <a:gdLst/>
              <a:ahLst/>
              <a:cxnLst/>
              <a:rect l="l" t="t" r="r" b="b"/>
              <a:pathLst>
                <a:path w="28640" h="10359" fill="none" extrusionOk="0">
                  <a:moveTo>
                    <a:pt x="28398" y="9448"/>
                  </a:moveTo>
                  <a:lnTo>
                    <a:pt x="28398" y="3801"/>
                  </a:lnTo>
                  <a:cubicBezTo>
                    <a:pt x="28398" y="3801"/>
                    <a:pt x="28639" y="562"/>
                    <a:pt x="24758" y="562"/>
                  </a:cubicBezTo>
                  <a:lnTo>
                    <a:pt x="5193" y="562"/>
                  </a:lnTo>
                  <a:cubicBezTo>
                    <a:pt x="5193" y="562"/>
                    <a:pt x="0" y="0"/>
                    <a:pt x="0" y="5193"/>
                  </a:cubicBezTo>
                  <a:lnTo>
                    <a:pt x="0" y="10358"/>
                  </a:lnTo>
                </a:path>
              </a:pathLst>
            </a:custGeom>
            <a:noFill/>
            <a:ln w="25425" cap="flat" cmpd="sng">
              <a:solidFill>
                <a:schemeClr val="accent6"/>
              </a:solidFill>
              <a:prstDash val="solid"/>
              <a:miter lim="267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3"/>
            <p:cNvSpPr/>
            <p:nvPr/>
          </p:nvSpPr>
          <p:spPr>
            <a:xfrm>
              <a:off x="8502400" y="3013675"/>
              <a:ext cx="782100" cy="1108250"/>
            </a:xfrm>
            <a:custGeom>
              <a:avLst/>
              <a:gdLst/>
              <a:ahLst/>
              <a:cxnLst/>
              <a:rect l="l" t="t" r="r" b="b"/>
              <a:pathLst>
                <a:path w="31284" h="44330" extrusionOk="0">
                  <a:moveTo>
                    <a:pt x="9122" y="1"/>
                  </a:moveTo>
                  <a:lnTo>
                    <a:pt x="9122" y="1794"/>
                  </a:lnTo>
                  <a:lnTo>
                    <a:pt x="10915" y="1794"/>
                  </a:lnTo>
                  <a:lnTo>
                    <a:pt x="10995" y="13276"/>
                  </a:lnTo>
                  <a:cubicBezTo>
                    <a:pt x="10995" y="13276"/>
                    <a:pt x="4518" y="30915"/>
                    <a:pt x="2029" y="38035"/>
                  </a:cubicBezTo>
                  <a:cubicBezTo>
                    <a:pt x="1" y="43774"/>
                    <a:pt x="3868" y="44330"/>
                    <a:pt x="5444" y="44330"/>
                  </a:cubicBezTo>
                  <a:cubicBezTo>
                    <a:pt x="5824" y="44330"/>
                    <a:pt x="6070" y="44298"/>
                    <a:pt x="6070" y="44298"/>
                  </a:cubicBezTo>
                  <a:lnTo>
                    <a:pt x="24994" y="44298"/>
                  </a:lnTo>
                  <a:cubicBezTo>
                    <a:pt x="31283" y="44298"/>
                    <a:pt x="29062" y="37366"/>
                    <a:pt x="29062" y="37366"/>
                  </a:cubicBezTo>
                  <a:lnTo>
                    <a:pt x="21434" y="13464"/>
                  </a:lnTo>
                  <a:lnTo>
                    <a:pt x="21434" y="1794"/>
                  </a:lnTo>
                  <a:lnTo>
                    <a:pt x="23066" y="1794"/>
                  </a:lnTo>
                  <a:lnTo>
                    <a:pt x="2306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3"/>
            <p:cNvSpPr/>
            <p:nvPr/>
          </p:nvSpPr>
          <p:spPr>
            <a:xfrm>
              <a:off x="7317875" y="1959125"/>
              <a:ext cx="585525" cy="632350"/>
            </a:xfrm>
            <a:custGeom>
              <a:avLst/>
              <a:gdLst/>
              <a:ahLst/>
              <a:cxnLst/>
              <a:rect l="l" t="t" r="r" b="b"/>
              <a:pathLst>
                <a:path w="23421" h="25294" extrusionOk="0">
                  <a:moveTo>
                    <a:pt x="23420" y="16889"/>
                  </a:moveTo>
                  <a:cubicBezTo>
                    <a:pt x="23420" y="14373"/>
                    <a:pt x="21627" y="12232"/>
                    <a:pt x="19164" y="11777"/>
                  </a:cubicBezTo>
                  <a:cubicBezTo>
                    <a:pt x="19272" y="11242"/>
                    <a:pt x="19325" y="10706"/>
                    <a:pt x="19325" y="10171"/>
                  </a:cubicBezTo>
                  <a:cubicBezTo>
                    <a:pt x="19325" y="6076"/>
                    <a:pt x="16675" y="2436"/>
                    <a:pt x="12767" y="1231"/>
                  </a:cubicBezTo>
                  <a:cubicBezTo>
                    <a:pt x="8886" y="0"/>
                    <a:pt x="4631" y="1472"/>
                    <a:pt x="2302" y="4845"/>
                  </a:cubicBezTo>
                  <a:cubicBezTo>
                    <a:pt x="0" y="8217"/>
                    <a:pt x="134" y="12687"/>
                    <a:pt x="2677" y="15899"/>
                  </a:cubicBezTo>
                  <a:cubicBezTo>
                    <a:pt x="5220" y="19111"/>
                    <a:pt x="9556" y="20288"/>
                    <a:pt x="13356" y="18816"/>
                  </a:cubicBezTo>
                  <a:cubicBezTo>
                    <a:pt x="14079" y="20636"/>
                    <a:pt x="15765" y="21868"/>
                    <a:pt x="17719" y="22055"/>
                  </a:cubicBezTo>
                  <a:cubicBezTo>
                    <a:pt x="17559" y="22376"/>
                    <a:pt x="17478" y="22724"/>
                    <a:pt x="17478" y="23072"/>
                  </a:cubicBezTo>
                  <a:cubicBezTo>
                    <a:pt x="17505" y="24303"/>
                    <a:pt x="18522" y="25294"/>
                    <a:pt x="19780" y="25294"/>
                  </a:cubicBezTo>
                  <a:cubicBezTo>
                    <a:pt x="21011" y="25294"/>
                    <a:pt x="22028" y="24303"/>
                    <a:pt x="22082" y="23072"/>
                  </a:cubicBezTo>
                  <a:cubicBezTo>
                    <a:pt x="22082" y="22323"/>
                    <a:pt x="21734" y="21600"/>
                    <a:pt x="21118" y="21198"/>
                  </a:cubicBezTo>
                  <a:cubicBezTo>
                    <a:pt x="22537" y="20235"/>
                    <a:pt x="23420" y="18602"/>
                    <a:pt x="23420" y="1688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3"/>
            <p:cNvSpPr/>
            <p:nvPr/>
          </p:nvSpPr>
          <p:spPr>
            <a:xfrm>
              <a:off x="8943875" y="2263575"/>
              <a:ext cx="551400" cy="689225"/>
            </a:xfrm>
            <a:custGeom>
              <a:avLst/>
              <a:gdLst/>
              <a:ahLst/>
              <a:cxnLst/>
              <a:rect l="l" t="t" r="r" b="b"/>
              <a:pathLst>
                <a:path w="22056" h="27569" extrusionOk="0">
                  <a:moveTo>
                    <a:pt x="22056" y="7789"/>
                  </a:moveTo>
                  <a:cubicBezTo>
                    <a:pt x="22056" y="3426"/>
                    <a:pt x="18228" y="0"/>
                    <a:pt x="13892" y="536"/>
                  </a:cubicBezTo>
                  <a:cubicBezTo>
                    <a:pt x="9529" y="1071"/>
                    <a:pt x="6639" y="5300"/>
                    <a:pt x="7736" y="9556"/>
                  </a:cubicBezTo>
                  <a:cubicBezTo>
                    <a:pt x="4283" y="8699"/>
                    <a:pt x="857" y="11055"/>
                    <a:pt x="429" y="14588"/>
                  </a:cubicBezTo>
                  <a:cubicBezTo>
                    <a:pt x="1" y="18147"/>
                    <a:pt x="2758" y="21252"/>
                    <a:pt x="6317" y="21252"/>
                  </a:cubicBezTo>
                  <a:cubicBezTo>
                    <a:pt x="7308" y="21252"/>
                    <a:pt x="8271" y="21011"/>
                    <a:pt x="9128" y="20530"/>
                  </a:cubicBezTo>
                  <a:cubicBezTo>
                    <a:pt x="9369" y="22243"/>
                    <a:pt x="10734" y="23581"/>
                    <a:pt x="12447" y="23849"/>
                  </a:cubicBezTo>
                  <a:cubicBezTo>
                    <a:pt x="12152" y="24170"/>
                    <a:pt x="11992" y="24625"/>
                    <a:pt x="11992" y="25053"/>
                  </a:cubicBezTo>
                  <a:cubicBezTo>
                    <a:pt x="11992" y="26605"/>
                    <a:pt x="13651" y="27569"/>
                    <a:pt x="14990" y="26793"/>
                  </a:cubicBezTo>
                  <a:cubicBezTo>
                    <a:pt x="16301" y="26017"/>
                    <a:pt x="16301" y="24089"/>
                    <a:pt x="14936" y="23340"/>
                  </a:cubicBezTo>
                  <a:cubicBezTo>
                    <a:pt x="18389" y="21359"/>
                    <a:pt x="16970" y="16087"/>
                    <a:pt x="12982" y="16113"/>
                  </a:cubicBezTo>
                  <a:cubicBezTo>
                    <a:pt x="12714" y="16113"/>
                    <a:pt x="12447" y="16140"/>
                    <a:pt x="12206" y="16194"/>
                  </a:cubicBezTo>
                  <a:cubicBezTo>
                    <a:pt x="12233" y="15899"/>
                    <a:pt x="12259" y="15605"/>
                    <a:pt x="12259" y="15310"/>
                  </a:cubicBezTo>
                  <a:cubicBezTo>
                    <a:pt x="12259" y="15069"/>
                    <a:pt x="12259" y="14829"/>
                    <a:pt x="12206" y="14588"/>
                  </a:cubicBezTo>
                  <a:cubicBezTo>
                    <a:pt x="16970" y="16381"/>
                    <a:pt x="22029" y="12875"/>
                    <a:pt x="22056" y="778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3"/>
            <p:cNvSpPr/>
            <p:nvPr/>
          </p:nvSpPr>
          <p:spPr>
            <a:xfrm>
              <a:off x="4599825" y="1647300"/>
              <a:ext cx="792275" cy="883275"/>
            </a:xfrm>
            <a:custGeom>
              <a:avLst/>
              <a:gdLst/>
              <a:ahLst/>
              <a:cxnLst/>
              <a:rect l="l" t="t" r="r" b="b"/>
              <a:pathLst>
                <a:path w="31691" h="35331" extrusionOk="0">
                  <a:moveTo>
                    <a:pt x="21520" y="27"/>
                  </a:moveTo>
                  <a:cubicBezTo>
                    <a:pt x="15578" y="0"/>
                    <a:pt x="11135" y="5487"/>
                    <a:pt x="12419" y="11295"/>
                  </a:cubicBezTo>
                  <a:cubicBezTo>
                    <a:pt x="8003" y="9770"/>
                    <a:pt x="3212" y="12072"/>
                    <a:pt x="1606" y="16461"/>
                  </a:cubicBezTo>
                  <a:cubicBezTo>
                    <a:pt x="0" y="20824"/>
                    <a:pt x="2222" y="25695"/>
                    <a:pt x="6558" y="27381"/>
                  </a:cubicBezTo>
                  <a:cubicBezTo>
                    <a:pt x="5139" y="29496"/>
                    <a:pt x="5942" y="32387"/>
                    <a:pt x="8244" y="33484"/>
                  </a:cubicBezTo>
                  <a:cubicBezTo>
                    <a:pt x="8351" y="35090"/>
                    <a:pt x="10626" y="35331"/>
                    <a:pt x="11081" y="33778"/>
                  </a:cubicBezTo>
                  <a:cubicBezTo>
                    <a:pt x="12982" y="33323"/>
                    <a:pt x="14320" y="31637"/>
                    <a:pt x="14320" y="29683"/>
                  </a:cubicBezTo>
                  <a:cubicBezTo>
                    <a:pt x="14320" y="28747"/>
                    <a:pt x="13999" y="27837"/>
                    <a:pt x="13437" y="27114"/>
                  </a:cubicBezTo>
                  <a:cubicBezTo>
                    <a:pt x="16381" y="25695"/>
                    <a:pt x="18281" y="22697"/>
                    <a:pt x="18281" y="19405"/>
                  </a:cubicBezTo>
                  <a:cubicBezTo>
                    <a:pt x="18281" y="18950"/>
                    <a:pt x="18228" y="18469"/>
                    <a:pt x="18147" y="17987"/>
                  </a:cubicBezTo>
                  <a:cubicBezTo>
                    <a:pt x="23554" y="20074"/>
                    <a:pt x="29549" y="16729"/>
                    <a:pt x="30620" y="11028"/>
                  </a:cubicBezTo>
                  <a:cubicBezTo>
                    <a:pt x="31691" y="5327"/>
                    <a:pt x="27328" y="54"/>
                    <a:pt x="21520" y="2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3"/>
            <p:cNvSpPr/>
            <p:nvPr/>
          </p:nvSpPr>
          <p:spPr>
            <a:xfrm>
              <a:off x="8510275" y="3320800"/>
              <a:ext cx="113775" cy="60925"/>
            </a:xfrm>
            <a:custGeom>
              <a:avLst/>
              <a:gdLst/>
              <a:ahLst/>
              <a:cxnLst/>
              <a:rect l="l" t="t" r="r" b="b"/>
              <a:pathLst>
                <a:path w="4551" h="2437" extrusionOk="0">
                  <a:moveTo>
                    <a:pt x="1186" y="0"/>
                  </a:moveTo>
                  <a:cubicBezTo>
                    <a:pt x="537" y="0"/>
                    <a:pt x="1" y="552"/>
                    <a:pt x="1" y="1206"/>
                  </a:cubicBezTo>
                  <a:cubicBezTo>
                    <a:pt x="1" y="1901"/>
                    <a:pt x="563" y="2437"/>
                    <a:pt x="1232" y="2437"/>
                  </a:cubicBezTo>
                  <a:lnTo>
                    <a:pt x="3320" y="2437"/>
                  </a:lnTo>
                  <a:cubicBezTo>
                    <a:pt x="3989" y="2437"/>
                    <a:pt x="4551" y="1901"/>
                    <a:pt x="4551" y="1206"/>
                  </a:cubicBezTo>
                  <a:cubicBezTo>
                    <a:pt x="4551" y="552"/>
                    <a:pt x="4014" y="0"/>
                    <a:pt x="3365" y="0"/>
                  </a:cubicBezTo>
                  <a:cubicBezTo>
                    <a:pt x="3350" y="0"/>
                    <a:pt x="3335" y="0"/>
                    <a:pt x="3320" y="1"/>
                  </a:cubicBezTo>
                  <a:lnTo>
                    <a:pt x="1232" y="1"/>
                  </a:lnTo>
                  <a:cubicBezTo>
                    <a:pt x="1216" y="0"/>
                    <a:pt x="1201" y="0"/>
                    <a:pt x="118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3"/>
            <p:cNvSpPr/>
            <p:nvPr/>
          </p:nvSpPr>
          <p:spPr>
            <a:xfrm>
              <a:off x="6984963" y="3341663"/>
              <a:ext cx="823075" cy="792225"/>
            </a:xfrm>
            <a:custGeom>
              <a:avLst/>
              <a:gdLst/>
              <a:ahLst/>
              <a:cxnLst/>
              <a:rect l="l" t="t" r="r" b="b"/>
              <a:pathLst>
                <a:path w="32923" h="31689" extrusionOk="0">
                  <a:moveTo>
                    <a:pt x="16462" y="1"/>
                  </a:moveTo>
                  <a:cubicBezTo>
                    <a:pt x="7468" y="1"/>
                    <a:pt x="135" y="7228"/>
                    <a:pt x="1" y="16221"/>
                  </a:cubicBezTo>
                  <a:cubicBezTo>
                    <a:pt x="1" y="22645"/>
                    <a:pt x="4337" y="27971"/>
                    <a:pt x="9315" y="31343"/>
                  </a:cubicBezTo>
                  <a:cubicBezTo>
                    <a:pt x="9577" y="31509"/>
                    <a:pt x="12928" y="31688"/>
                    <a:pt x="16409" y="31688"/>
                  </a:cubicBezTo>
                  <a:cubicBezTo>
                    <a:pt x="19686" y="31688"/>
                    <a:pt x="23078" y="31529"/>
                    <a:pt x="24117" y="31049"/>
                  </a:cubicBezTo>
                  <a:cubicBezTo>
                    <a:pt x="29657" y="28399"/>
                    <a:pt x="32923" y="22752"/>
                    <a:pt x="32923" y="16221"/>
                  </a:cubicBezTo>
                  <a:cubicBezTo>
                    <a:pt x="32789" y="7228"/>
                    <a:pt x="25455" y="1"/>
                    <a:pt x="164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3"/>
            <p:cNvSpPr/>
            <p:nvPr/>
          </p:nvSpPr>
          <p:spPr>
            <a:xfrm>
              <a:off x="7238900" y="2687800"/>
              <a:ext cx="263675" cy="713325"/>
            </a:xfrm>
            <a:custGeom>
              <a:avLst/>
              <a:gdLst/>
              <a:ahLst/>
              <a:cxnLst/>
              <a:rect l="l" t="t" r="r" b="b"/>
              <a:pathLst>
                <a:path w="10547" h="28533" extrusionOk="0">
                  <a:moveTo>
                    <a:pt x="1" y="1"/>
                  </a:moveTo>
                  <a:lnTo>
                    <a:pt x="1" y="28533"/>
                  </a:lnTo>
                  <a:lnTo>
                    <a:pt x="10547" y="28533"/>
                  </a:lnTo>
                  <a:lnTo>
                    <a:pt x="1054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3"/>
            <p:cNvSpPr/>
            <p:nvPr/>
          </p:nvSpPr>
          <p:spPr>
            <a:xfrm>
              <a:off x="7198750" y="2620900"/>
              <a:ext cx="343975" cy="74300"/>
            </a:xfrm>
            <a:custGeom>
              <a:avLst/>
              <a:gdLst/>
              <a:ahLst/>
              <a:cxnLst/>
              <a:rect l="l" t="t" r="r" b="b"/>
              <a:pathLst>
                <a:path w="13759" h="2972" extrusionOk="0">
                  <a:moveTo>
                    <a:pt x="1473" y="0"/>
                  </a:moveTo>
                  <a:cubicBezTo>
                    <a:pt x="670" y="0"/>
                    <a:pt x="1" y="669"/>
                    <a:pt x="1" y="1499"/>
                  </a:cubicBezTo>
                  <a:cubicBezTo>
                    <a:pt x="1" y="2302"/>
                    <a:pt x="670" y="2971"/>
                    <a:pt x="1473" y="2971"/>
                  </a:cubicBezTo>
                  <a:lnTo>
                    <a:pt x="12286" y="2971"/>
                  </a:lnTo>
                  <a:cubicBezTo>
                    <a:pt x="13089" y="2971"/>
                    <a:pt x="13758" y="2302"/>
                    <a:pt x="13758" y="1499"/>
                  </a:cubicBezTo>
                  <a:cubicBezTo>
                    <a:pt x="13758" y="669"/>
                    <a:pt x="13089" y="0"/>
                    <a:pt x="122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3"/>
            <p:cNvSpPr/>
            <p:nvPr/>
          </p:nvSpPr>
          <p:spPr>
            <a:xfrm>
              <a:off x="8357050" y="3352900"/>
              <a:ext cx="420900" cy="769750"/>
            </a:xfrm>
            <a:custGeom>
              <a:avLst/>
              <a:gdLst/>
              <a:ahLst/>
              <a:cxnLst/>
              <a:rect l="l" t="t" r="r" b="b"/>
              <a:pathLst>
                <a:path w="16836" h="30790" extrusionOk="0">
                  <a:moveTo>
                    <a:pt x="5598" y="1"/>
                  </a:moveTo>
                  <a:cubicBezTo>
                    <a:pt x="4602" y="1"/>
                    <a:pt x="4594" y="1530"/>
                    <a:pt x="5574" y="1530"/>
                  </a:cubicBezTo>
                  <a:cubicBezTo>
                    <a:pt x="5598" y="1530"/>
                    <a:pt x="5623" y="1529"/>
                    <a:pt x="5648" y="1527"/>
                  </a:cubicBezTo>
                  <a:lnTo>
                    <a:pt x="5701" y="1527"/>
                  </a:lnTo>
                  <a:lnTo>
                    <a:pt x="5701" y="14884"/>
                  </a:lnTo>
                  <a:cubicBezTo>
                    <a:pt x="2302" y="16034"/>
                    <a:pt x="0" y="19246"/>
                    <a:pt x="0" y="22860"/>
                  </a:cubicBezTo>
                  <a:cubicBezTo>
                    <a:pt x="0" y="26125"/>
                    <a:pt x="2195" y="28882"/>
                    <a:pt x="4765" y="30595"/>
                  </a:cubicBezTo>
                  <a:cubicBezTo>
                    <a:pt x="4890" y="30692"/>
                    <a:pt x="6629" y="30789"/>
                    <a:pt x="8427" y="30789"/>
                  </a:cubicBezTo>
                  <a:cubicBezTo>
                    <a:pt x="10094" y="30789"/>
                    <a:pt x="11811" y="30706"/>
                    <a:pt x="12339" y="30461"/>
                  </a:cubicBezTo>
                  <a:cubicBezTo>
                    <a:pt x="15176" y="29096"/>
                    <a:pt x="16836" y="26205"/>
                    <a:pt x="16836" y="22860"/>
                  </a:cubicBezTo>
                  <a:cubicBezTo>
                    <a:pt x="16836" y="19246"/>
                    <a:pt x="14534" y="16034"/>
                    <a:pt x="11135" y="14884"/>
                  </a:cubicBezTo>
                  <a:lnTo>
                    <a:pt x="11135" y="1527"/>
                  </a:lnTo>
                  <a:lnTo>
                    <a:pt x="11188" y="1527"/>
                  </a:lnTo>
                  <a:cubicBezTo>
                    <a:pt x="11214" y="1529"/>
                    <a:pt x="11238" y="1530"/>
                    <a:pt x="11262" y="1530"/>
                  </a:cubicBezTo>
                  <a:cubicBezTo>
                    <a:pt x="12242" y="1530"/>
                    <a:pt x="12234" y="1"/>
                    <a:pt x="11239" y="1"/>
                  </a:cubicBezTo>
                  <a:cubicBezTo>
                    <a:pt x="11222" y="1"/>
                    <a:pt x="11205" y="1"/>
                    <a:pt x="11188" y="2"/>
                  </a:cubicBezTo>
                  <a:lnTo>
                    <a:pt x="5648" y="2"/>
                  </a:lnTo>
                  <a:cubicBezTo>
                    <a:pt x="5631" y="1"/>
                    <a:pt x="5614" y="1"/>
                    <a:pt x="55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3"/>
            <p:cNvSpPr/>
            <p:nvPr/>
          </p:nvSpPr>
          <p:spPr>
            <a:xfrm>
              <a:off x="5398100" y="3508850"/>
              <a:ext cx="471775" cy="608925"/>
            </a:xfrm>
            <a:custGeom>
              <a:avLst/>
              <a:gdLst/>
              <a:ahLst/>
              <a:cxnLst/>
              <a:rect l="l" t="t" r="r" b="b"/>
              <a:pathLst>
                <a:path w="18871" h="24357" extrusionOk="0">
                  <a:moveTo>
                    <a:pt x="1" y="0"/>
                  </a:moveTo>
                  <a:lnTo>
                    <a:pt x="1" y="24357"/>
                  </a:lnTo>
                  <a:lnTo>
                    <a:pt x="18870" y="24357"/>
                  </a:lnTo>
                  <a:lnTo>
                    <a:pt x="1887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3"/>
            <p:cNvSpPr/>
            <p:nvPr/>
          </p:nvSpPr>
          <p:spPr>
            <a:xfrm>
              <a:off x="6363675" y="3320825"/>
              <a:ext cx="503875" cy="794275"/>
            </a:xfrm>
            <a:custGeom>
              <a:avLst/>
              <a:gdLst/>
              <a:ahLst/>
              <a:cxnLst/>
              <a:rect l="l" t="t" r="r" b="b"/>
              <a:pathLst>
                <a:path w="20155" h="31771" extrusionOk="0">
                  <a:moveTo>
                    <a:pt x="2383" y="0"/>
                  </a:moveTo>
                  <a:cubicBezTo>
                    <a:pt x="1071" y="0"/>
                    <a:pt x="0" y="1044"/>
                    <a:pt x="0" y="2355"/>
                  </a:cubicBezTo>
                  <a:lnTo>
                    <a:pt x="0" y="29389"/>
                  </a:lnTo>
                  <a:cubicBezTo>
                    <a:pt x="0" y="30700"/>
                    <a:pt x="1071" y="31771"/>
                    <a:pt x="2383" y="31771"/>
                  </a:cubicBezTo>
                  <a:lnTo>
                    <a:pt x="17746" y="31771"/>
                  </a:lnTo>
                  <a:cubicBezTo>
                    <a:pt x="19058" y="31771"/>
                    <a:pt x="20128" y="30700"/>
                    <a:pt x="20128" y="29389"/>
                  </a:cubicBezTo>
                  <a:lnTo>
                    <a:pt x="20155" y="2382"/>
                  </a:lnTo>
                  <a:cubicBezTo>
                    <a:pt x="20155" y="1071"/>
                    <a:pt x="19084" y="0"/>
                    <a:pt x="1777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3"/>
            <p:cNvSpPr/>
            <p:nvPr/>
          </p:nvSpPr>
          <p:spPr>
            <a:xfrm>
              <a:off x="5805025" y="3390400"/>
              <a:ext cx="518525" cy="731250"/>
            </a:xfrm>
            <a:custGeom>
              <a:avLst/>
              <a:gdLst/>
              <a:ahLst/>
              <a:cxnLst/>
              <a:rect l="l" t="t" r="r" b="b"/>
              <a:pathLst>
                <a:path w="20741" h="29250" extrusionOk="0">
                  <a:moveTo>
                    <a:pt x="7331" y="1"/>
                  </a:moveTo>
                  <a:cubicBezTo>
                    <a:pt x="5886" y="27"/>
                    <a:pt x="5805" y="2142"/>
                    <a:pt x="7251" y="2276"/>
                  </a:cubicBezTo>
                  <a:lnTo>
                    <a:pt x="7304" y="8673"/>
                  </a:lnTo>
                  <a:cubicBezTo>
                    <a:pt x="7304" y="8673"/>
                    <a:pt x="3022" y="20369"/>
                    <a:pt x="1362" y="25080"/>
                  </a:cubicBezTo>
                  <a:cubicBezTo>
                    <a:pt x="1" y="28883"/>
                    <a:pt x="2582" y="29250"/>
                    <a:pt x="3627" y="29250"/>
                  </a:cubicBezTo>
                  <a:cubicBezTo>
                    <a:pt x="3877" y="29250"/>
                    <a:pt x="4039" y="29229"/>
                    <a:pt x="4039" y="29229"/>
                  </a:cubicBezTo>
                  <a:lnTo>
                    <a:pt x="16565" y="29229"/>
                  </a:lnTo>
                  <a:cubicBezTo>
                    <a:pt x="20740" y="29229"/>
                    <a:pt x="19268" y="24652"/>
                    <a:pt x="19268" y="24652"/>
                  </a:cubicBezTo>
                  <a:lnTo>
                    <a:pt x="14210" y="8807"/>
                  </a:lnTo>
                  <a:lnTo>
                    <a:pt x="14210" y="2276"/>
                  </a:lnTo>
                  <a:cubicBezTo>
                    <a:pt x="15601" y="2062"/>
                    <a:pt x="15468" y="27"/>
                    <a:pt x="140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3"/>
            <p:cNvSpPr/>
            <p:nvPr/>
          </p:nvSpPr>
          <p:spPr>
            <a:xfrm>
              <a:off x="6084975" y="3371000"/>
              <a:ext cx="532325" cy="751375"/>
            </a:xfrm>
            <a:custGeom>
              <a:avLst/>
              <a:gdLst/>
              <a:ahLst/>
              <a:cxnLst/>
              <a:rect l="l" t="t" r="r" b="b"/>
              <a:pathLst>
                <a:path w="21293" h="30055" extrusionOk="0">
                  <a:moveTo>
                    <a:pt x="7508" y="1"/>
                  </a:moveTo>
                  <a:cubicBezTo>
                    <a:pt x="6090" y="81"/>
                    <a:pt x="6009" y="2142"/>
                    <a:pt x="7401" y="2356"/>
                  </a:cubicBezTo>
                  <a:lnTo>
                    <a:pt x="7482" y="8913"/>
                  </a:lnTo>
                  <a:cubicBezTo>
                    <a:pt x="7482" y="8913"/>
                    <a:pt x="3092" y="20904"/>
                    <a:pt x="1379" y="25776"/>
                  </a:cubicBezTo>
                  <a:cubicBezTo>
                    <a:pt x="1" y="29673"/>
                    <a:pt x="2624" y="30054"/>
                    <a:pt x="3703" y="30054"/>
                  </a:cubicBezTo>
                  <a:cubicBezTo>
                    <a:pt x="3965" y="30054"/>
                    <a:pt x="4136" y="30032"/>
                    <a:pt x="4136" y="30032"/>
                  </a:cubicBezTo>
                  <a:lnTo>
                    <a:pt x="17010" y="30032"/>
                  </a:lnTo>
                  <a:cubicBezTo>
                    <a:pt x="21293" y="30005"/>
                    <a:pt x="19767" y="25294"/>
                    <a:pt x="19767" y="25294"/>
                  </a:cubicBezTo>
                  <a:lnTo>
                    <a:pt x="14574" y="9047"/>
                  </a:lnTo>
                  <a:lnTo>
                    <a:pt x="14574" y="2356"/>
                  </a:lnTo>
                  <a:cubicBezTo>
                    <a:pt x="16020" y="2115"/>
                    <a:pt x="15859" y="27"/>
                    <a:pt x="144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3"/>
            <p:cNvSpPr/>
            <p:nvPr/>
          </p:nvSpPr>
          <p:spPr>
            <a:xfrm>
              <a:off x="6170300" y="3677475"/>
              <a:ext cx="380100" cy="414875"/>
            </a:xfrm>
            <a:custGeom>
              <a:avLst/>
              <a:gdLst/>
              <a:ahLst/>
              <a:cxnLst/>
              <a:rect l="l" t="t" r="r" b="b"/>
              <a:pathLst>
                <a:path w="15204" h="16595" extrusionOk="0">
                  <a:moveTo>
                    <a:pt x="5273" y="0"/>
                  </a:moveTo>
                  <a:lnTo>
                    <a:pt x="2275" y="9422"/>
                  </a:lnTo>
                  <a:lnTo>
                    <a:pt x="803" y="14025"/>
                  </a:lnTo>
                  <a:cubicBezTo>
                    <a:pt x="803" y="14025"/>
                    <a:pt x="0" y="16595"/>
                    <a:pt x="2570" y="16595"/>
                  </a:cubicBezTo>
                  <a:lnTo>
                    <a:pt x="13410" y="16595"/>
                  </a:lnTo>
                  <a:cubicBezTo>
                    <a:pt x="13410" y="16595"/>
                    <a:pt x="15203" y="16515"/>
                    <a:pt x="14480" y="13758"/>
                  </a:cubicBezTo>
                  <a:cubicBezTo>
                    <a:pt x="14239" y="12901"/>
                    <a:pt x="13731" y="11269"/>
                    <a:pt x="13142" y="9422"/>
                  </a:cubicBezTo>
                  <a:cubicBezTo>
                    <a:pt x="11804" y="5273"/>
                    <a:pt x="10011" y="54"/>
                    <a:pt x="10011" y="54"/>
                  </a:cubicBezTo>
                  <a:lnTo>
                    <a:pt x="527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3"/>
            <p:cNvSpPr/>
            <p:nvPr/>
          </p:nvSpPr>
          <p:spPr>
            <a:xfrm>
              <a:off x="5819825" y="3204375"/>
              <a:ext cx="649600" cy="918125"/>
            </a:xfrm>
            <a:custGeom>
              <a:avLst/>
              <a:gdLst/>
              <a:ahLst/>
              <a:cxnLst/>
              <a:rect l="l" t="t" r="r" b="b"/>
              <a:pathLst>
                <a:path w="25984" h="36725" extrusionOk="0">
                  <a:moveTo>
                    <a:pt x="9175" y="1"/>
                  </a:moveTo>
                  <a:cubicBezTo>
                    <a:pt x="7355" y="28"/>
                    <a:pt x="7247" y="2704"/>
                    <a:pt x="9068" y="2865"/>
                  </a:cubicBezTo>
                  <a:lnTo>
                    <a:pt x="9121" y="10894"/>
                  </a:lnTo>
                  <a:cubicBezTo>
                    <a:pt x="9121" y="10894"/>
                    <a:pt x="3768" y="25562"/>
                    <a:pt x="1680" y="31477"/>
                  </a:cubicBezTo>
                  <a:cubicBezTo>
                    <a:pt x="1" y="36257"/>
                    <a:pt x="3205" y="36724"/>
                    <a:pt x="4523" y="36724"/>
                  </a:cubicBezTo>
                  <a:cubicBezTo>
                    <a:pt x="4844" y="36724"/>
                    <a:pt x="5053" y="36697"/>
                    <a:pt x="5053" y="36697"/>
                  </a:cubicBezTo>
                  <a:lnTo>
                    <a:pt x="20764" y="36697"/>
                  </a:lnTo>
                  <a:cubicBezTo>
                    <a:pt x="25983" y="36670"/>
                    <a:pt x="24137" y="30915"/>
                    <a:pt x="24137" y="30915"/>
                  </a:cubicBezTo>
                  <a:lnTo>
                    <a:pt x="17793" y="11055"/>
                  </a:lnTo>
                  <a:lnTo>
                    <a:pt x="17793" y="2865"/>
                  </a:lnTo>
                  <a:cubicBezTo>
                    <a:pt x="19560" y="2624"/>
                    <a:pt x="19399" y="1"/>
                    <a:pt x="176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3"/>
            <p:cNvSpPr/>
            <p:nvPr/>
          </p:nvSpPr>
          <p:spPr>
            <a:xfrm>
              <a:off x="5924050" y="3579100"/>
              <a:ext cx="463725" cy="505900"/>
            </a:xfrm>
            <a:custGeom>
              <a:avLst/>
              <a:gdLst/>
              <a:ahLst/>
              <a:cxnLst/>
              <a:rect l="l" t="t" r="r" b="b"/>
              <a:pathLst>
                <a:path w="18549" h="20236" extrusionOk="0">
                  <a:moveTo>
                    <a:pt x="6424" y="1"/>
                  </a:moveTo>
                  <a:lnTo>
                    <a:pt x="2784" y="11483"/>
                  </a:lnTo>
                  <a:lnTo>
                    <a:pt x="964" y="17131"/>
                  </a:lnTo>
                  <a:cubicBezTo>
                    <a:pt x="964" y="17131"/>
                    <a:pt x="0" y="20235"/>
                    <a:pt x="3132" y="20235"/>
                  </a:cubicBezTo>
                  <a:lnTo>
                    <a:pt x="16381" y="20235"/>
                  </a:lnTo>
                  <a:cubicBezTo>
                    <a:pt x="16381" y="20235"/>
                    <a:pt x="18549" y="20155"/>
                    <a:pt x="17666" y="16809"/>
                  </a:cubicBezTo>
                  <a:cubicBezTo>
                    <a:pt x="17398" y="15766"/>
                    <a:pt x="16756" y="13758"/>
                    <a:pt x="16033" y="11483"/>
                  </a:cubicBezTo>
                  <a:cubicBezTo>
                    <a:pt x="14374" y="6424"/>
                    <a:pt x="12206" y="81"/>
                    <a:pt x="12206" y="81"/>
                  </a:cubicBezTo>
                  <a:lnTo>
                    <a:pt x="642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3"/>
            <p:cNvSpPr/>
            <p:nvPr/>
          </p:nvSpPr>
          <p:spPr>
            <a:xfrm>
              <a:off x="8090725" y="3085950"/>
              <a:ext cx="169325" cy="52225"/>
            </a:xfrm>
            <a:custGeom>
              <a:avLst/>
              <a:gdLst/>
              <a:ahLst/>
              <a:cxnLst/>
              <a:rect l="l" t="t" r="r" b="b"/>
              <a:pathLst>
                <a:path w="6773" h="2089" extrusionOk="0">
                  <a:moveTo>
                    <a:pt x="1" y="0"/>
                  </a:moveTo>
                  <a:lnTo>
                    <a:pt x="1" y="803"/>
                  </a:lnTo>
                  <a:lnTo>
                    <a:pt x="1232" y="803"/>
                  </a:lnTo>
                  <a:lnTo>
                    <a:pt x="1232" y="2088"/>
                  </a:lnTo>
                  <a:lnTo>
                    <a:pt x="5541" y="2088"/>
                  </a:lnTo>
                  <a:lnTo>
                    <a:pt x="5541" y="803"/>
                  </a:lnTo>
                  <a:lnTo>
                    <a:pt x="6772" y="803"/>
                  </a:lnTo>
                  <a:lnTo>
                    <a:pt x="677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3"/>
            <p:cNvSpPr/>
            <p:nvPr/>
          </p:nvSpPr>
          <p:spPr>
            <a:xfrm>
              <a:off x="5068875" y="3234500"/>
              <a:ext cx="773550" cy="881275"/>
            </a:xfrm>
            <a:custGeom>
              <a:avLst/>
              <a:gdLst/>
              <a:ahLst/>
              <a:cxnLst/>
              <a:rect l="l" t="t" r="r" b="b"/>
              <a:pathLst>
                <a:path w="30942" h="35251" extrusionOk="0">
                  <a:moveTo>
                    <a:pt x="1" y="0"/>
                  </a:moveTo>
                  <a:cubicBezTo>
                    <a:pt x="1232" y="803"/>
                    <a:pt x="4203" y="3105"/>
                    <a:pt x="4203" y="6879"/>
                  </a:cubicBezTo>
                  <a:lnTo>
                    <a:pt x="4203" y="35251"/>
                  </a:lnTo>
                  <a:lnTo>
                    <a:pt x="28265" y="35251"/>
                  </a:lnTo>
                  <a:lnTo>
                    <a:pt x="28265" y="6745"/>
                  </a:lnTo>
                  <a:cubicBezTo>
                    <a:pt x="28265" y="6719"/>
                    <a:pt x="27891" y="2650"/>
                    <a:pt x="309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3"/>
            <p:cNvSpPr/>
            <p:nvPr/>
          </p:nvSpPr>
          <p:spPr>
            <a:xfrm>
              <a:off x="6735725" y="3041125"/>
              <a:ext cx="52200" cy="168625"/>
            </a:xfrm>
            <a:custGeom>
              <a:avLst/>
              <a:gdLst/>
              <a:ahLst/>
              <a:cxnLst/>
              <a:rect l="l" t="t" r="r" b="b"/>
              <a:pathLst>
                <a:path w="2088" h="6745" extrusionOk="0">
                  <a:moveTo>
                    <a:pt x="0" y="0"/>
                  </a:moveTo>
                  <a:lnTo>
                    <a:pt x="0" y="6745"/>
                  </a:lnTo>
                  <a:lnTo>
                    <a:pt x="830" y="6745"/>
                  </a:lnTo>
                  <a:lnTo>
                    <a:pt x="830" y="5541"/>
                  </a:lnTo>
                  <a:lnTo>
                    <a:pt x="2088" y="5541"/>
                  </a:lnTo>
                  <a:lnTo>
                    <a:pt x="2088" y="1231"/>
                  </a:lnTo>
                  <a:lnTo>
                    <a:pt x="830" y="1231"/>
                  </a:lnTo>
                  <a:lnTo>
                    <a:pt x="83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3"/>
            <p:cNvSpPr/>
            <p:nvPr/>
          </p:nvSpPr>
          <p:spPr>
            <a:xfrm>
              <a:off x="6515575" y="2675775"/>
              <a:ext cx="735400" cy="1454725"/>
            </a:xfrm>
            <a:custGeom>
              <a:avLst/>
              <a:gdLst/>
              <a:ahLst/>
              <a:cxnLst/>
              <a:rect l="l" t="t" r="r" b="b"/>
              <a:pathLst>
                <a:path w="29416" h="58189" extrusionOk="0">
                  <a:moveTo>
                    <a:pt x="19432" y="30111"/>
                  </a:moveTo>
                  <a:lnTo>
                    <a:pt x="19432" y="0"/>
                  </a:lnTo>
                  <a:lnTo>
                    <a:pt x="9984" y="0"/>
                  </a:lnTo>
                  <a:lnTo>
                    <a:pt x="9984" y="30111"/>
                  </a:lnTo>
                  <a:cubicBezTo>
                    <a:pt x="4015" y="32119"/>
                    <a:pt x="0" y="37713"/>
                    <a:pt x="0" y="44003"/>
                  </a:cubicBezTo>
                  <a:cubicBezTo>
                    <a:pt x="0" y="49757"/>
                    <a:pt x="3854" y="54548"/>
                    <a:pt x="8324" y="57546"/>
                  </a:cubicBezTo>
                  <a:cubicBezTo>
                    <a:pt x="8753" y="57841"/>
                    <a:pt x="19646" y="58189"/>
                    <a:pt x="21547" y="57305"/>
                  </a:cubicBezTo>
                  <a:cubicBezTo>
                    <a:pt x="26525" y="54923"/>
                    <a:pt x="29416" y="49864"/>
                    <a:pt x="29416" y="44003"/>
                  </a:cubicBezTo>
                  <a:cubicBezTo>
                    <a:pt x="29416" y="37713"/>
                    <a:pt x="25401" y="32119"/>
                    <a:pt x="19432" y="301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3"/>
            <p:cNvSpPr/>
            <p:nvPr/>
          </p:nvSpPr>
          <p:spPr>
            <a:xfrm>
              <a:off x="6765150" y="2566700"/>
              <a:ext cx="236250" cy="101050"/>
            </a:xfrm>
            <a:custGeom>
              <a:avLst/>
              <a:gdLst/>
              <a:ahLst/>
              <a:cxnLst/>
              <a:rect l="l" t="t" r="r" b="b"/>
              <a:pathLst>
                <a:path w="9450" h="4042" extrusionOk="0">
                  <a:moveTo>
                    <a:pt x="1" y="0"/>
                  </a:moveTo>
                  <a:lnTo>
                    <a:pt x="1" y="4042"/>
                  </a:lnTo>
                  <a:lnTo>
                    <a:pt x="9449" y="4042"/>
                  </a:lnTo>
                  <a:lnTo>
                    <a:pt x="94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3"/>
            <p:cNvSpPr/>
            <p:nvPr/>
          </p:nvSpPr>
          <p:spPr>
            <a:xfrm>
              <a:off x="6570429" y="3792550"/>
              <a:ext cx="640375" cy="289775"/>
            </a:xfrm>
            <a:custGeom>
              <a:avLst/>
              <a:gdLst/>
              <a:ahLst/>
              <a:cxnLst/>
              <a:rect l="l" t="t" r="r" b="b"/>
              <a:pathLst>
                <a:path w="25615" h="11591" extrusionOk="0">
                  <a:moveTo>
                    <a:pt x="0" y="1"/>
                  </a:moveTo>
                  <a:cubicBezTo>
                    <a:pt x="0" y="6398"/>
                    <a:pt x="5728" y="11590"/>
                    <a:pt x="12794" y="11590"/>
                  </a:cubicBezTo>
                  <a:cubicBezTo>
                    <a:pt x="19860" y="11590"/>
                    <a:pt x="25615" y="6398"/>
                    <a:pt x="256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3"/>
            <p:cNvSpPr/>
            <p:nvPr/>
          </p:nvSpPr>
          <p:spPr>
            <a:xfrm>
              <a:off x="4891164" y="3471375"/>
              <a:ext cx="659800" cy="653100"/>
            </a:xfrm>
            <a:custGeom>
              <a:avLst/>
              <a:gdLst/>
              <a:ahLst/>
              <a:cxnLst/>
              <a:rect l="l" t="t" r="r" b="b"/>
              <a:pathLst>
                <a:path w="26392" h="26124" extrusionOk="0">
                  <a:moveTo>
                    <a:pt x="1" y="0"/>
                  </a:moveTo>
                  <a:lnTo>
                    <a:pt x="1" y="23768"/>
                  </a:lnTo>
                  <a:cubicBezTo>
                    <a:pt x="1" y="25080"/>
                    <a:pt x="1045" y="26124"/>
                    <a:pt x="2383" y="26124"/>
                  </a:cubicBezTo>
                  <a:lnTo>
                    <a:pt x="20129" y="26124"/>
                  </a:lnTo>
                  <a:cubicBezTo>
                    <a:pt x="21440" y="26124"/>
                    <a:pt x="22511" y="25080"/>
                    <a:pt x="22511" y="23768"/>
                  </a:cubicBezTo>
                  <a:lnTo>
                    <a:pt x="22511" y="4470"/>
                  </a:lnTo>
                  <a:lnTo>
                    <a:pt x="26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3"/>
            <p:cNvSpPr/>
            <p:nvPr/>
          </p:nvSpPr>
          <p:spPr>
            <a:xfrm>
              <a:off x="4934400" y="3746400"/>
              <a:ext cx="479125" cy="331900"/>
            </a:xfrm>
            <a:custGeom>
              <a:avLst/>
              <a:gdLst/>
              <a:ahLst/>
              <a:cxnLst/>
              <a:rect l="l" t="t" r="r" b="b"/>
              <a:pathLst>
                <a:path w="19165" h="13276" extrusionOk="0">
                  <a:moveTo>
                    <a:pt x="0" y="0"/>
                  </a:moveTo>
                  <a:lnTo>
                    <a:pt x="0" y="10894"/>
                  </a:lnTo>
                  <a:cubicBezTo>
                    <a:pt x="0" y="12205"/>
                    <a:pt x="1071" y="13276"/>
                    <a:pt x="2382" y="13276"/>
                  </a:cubicBezTo>
                  <a:lnTo>
                    <a:pt x="16782" y="13276"/>
                  </a:lnTo>
                  <a:cubicBezTo>
                    <a:pt x="18094" y="13276"/>
                    <a:pt x="19137" y="12205"/>
                    <a:pt x="19164" y="10894"/>
                  </a:cubicBezTo>
                  <a:lnTo>
                    <a:pt x="1916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3"/>
            <p:cNvSpPr/>
            <p:nvPr/>
          </p:nvSpPr>
          <p:spPr>
            <a:xfrm>
              <a:off x="7849175" y="3148625"/>
              <a:ext cx="651100" cy="973950"/>
            </a:xfrm>
            <a:custGeom>
              <a:avLst/>
              <a:gdLst/>
              <a:ahLst/>
              <a:cxnLst/>
              <a:rect l="l" t="t" r="r" b="b"/>
              <a:pathLst>
                <a:path w="26044" h="38958" extrusionOk="0">
                  <a:moveTo>
                    <a:pt x="8583" y="0"/>
                  </a:moveTo>
                  <a:cubicBezTo>
                    <a:pt x="7062" y="0"/>
                    <a:pt x="7069" y="2372"/>
                    <a:pt x="8606" y="2372"/>
                  </a:cubicBezTo>
                  <a:cubicBezTo>
                    <a:pt x="8654" y="2372"/>
                    <a:pt x="8702" y="2369"/>
                    <a:pt x="8753" y="2365"/>
                  </a:cubicBezTo>
                  <a:lnTo>
                    <a:pt x="8833" y="2365"/>
                  </a:lnTo>
                  <a:lnTo>
                    <a:pt x="8833" y="14382"/>
                  </a:lnTo>
                  <a:cubicBezTo>
                    <a:pt x="3560" y="16149"/>
                    <a:pt x="0" y="21101"/>
                    <a:pt x="0" y="26695"/>
                  </a:cubicBezTo>
                  <a:cubicBezTo>
                    <a:pt x="0" y="31780"/>
                    <a:pt x="3426" y="36009"/>
                    <a:pt x="7361" y="38686"/>
                  </a:cubicBezTo>
                  <a:cubicBezTo>
                    <a:pt x="7569" y="38811"/>
                    <a:pt x="10263" y="38957"/>
                    <a:pt x="13043" y="38957"/>
                  </a:cubicBezTo>
                  <a:cubicBezTo>
                    <a:pt x="15621" y="38957"/>
                    <a:pt x="18273" y="38831"/>
                    <a:pt x="19084" y="38445"/>
                  </a:cubicBezTo>
                  <a:cubicBezTo>
                    <a:pt x="23474" y="36357"/>
                    <a:pt x="26043" y="31860"/>
                    <a:pt x="26043" y="26695"/>
                  </a:cubicBezTo>
                  <a:cubicBezTo>
                    <a:pt x="26043" y="21127"/>
                    <a:pt x="22483" y="16176"/>
                    <a:pt x="17210" y="14382"/>
                  </a:cubicBezTo>
                  <a:lnTo>
                    <a:pt x="17210" y="2365"/>
                  </a:lnTo>
                  <a:lnTo>
                    <a:pt x="17318" y="2365"/>
                  </a:lnTo>
                  <a:cubicBezTo>
                    <a:pt x="17350" y="2367"/>
                    <a:pt x="17382" y="2368"/>
                    <a:pt x="17413" y="2368"/>
                  </a:cubicBezTo>
                  <a:cubicBezTo>
                    <a:pt x="18067" y="2368"/>
                    <a:pt x="18602" y="1851"/>
                    <a:pt x="18602" y="1187"/>
                  </a:cubicBezTo>
                  <a:cubicBezTo>
                    <a:pt x="18602" y="536"/>
                    <a:pt x="18087" y="2"/>
                    <a:pt x="17450" y="2"/>
                  </a:cubicBezTo>
                  <a:cubicBezTo>
                    <a:pt x="17406" y="2"/>
                    <a:pt x="17362" y="4"/>
                    <a:pt x="17318" y="9"/>
                  </a:cubicBezTo>
                  <a:lnTo>
                    <a:pt x="8753" y="9"/>
                  </a:lnTo>
                  <a:cubicBezTo>
                    <a:pt x="8694" y="3"/>
                    <a:pt x="8638" y="0"/>
                    <a:pt x="858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3"/>
            <p:cNvSpPr/>
            <p:nvPr/>
          </p:nvSpPr>
          <p:spPr>
            <a:xfrm>
              <a:off x="7925450" y="3846100"/>
              <a:ext cx="507225" cy="229525"/>
            </a:xfrm>
            <a:custGeom>
              <a:avLst/>
              <a:gdLst/>
              <a:ahLst/>
              <a:cxnLst/>
              <a:rect l="l" t="t" r="r" b="b"/>
              <a:pathLst>
                <a:path w="20289" h="9181" extrusionOk="0">
                  <a:moveTo>
                    <a:pt x="0" y="0"/>
                  </a:moveTo>
                  <a:cubicBezTo>
                    <a:pt x="0" y="5059"/>
                    <a:pt x="4524" y="9181"/>
                    <a:pt x="10145" y="9181"/>
                  </a:cubicBezTo>
                  <a:cubicBezTo>
                    <a:pt x="15739" y="9181"/>
                    <a:pt x="20289" y="5059"/>
                    <a:pt x="202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3"/>
            <p:cNvSpPr/>
            <p:nvPr/>
          </p:nvSpPr>
          <p:spPr>
            <a:xfrm>
              <a:off x="4823975" y="3726325"/>
              <a:ext cx="63600" cy="182700"/>
            </a:xfrm>
            <a:custGeom>
              <a:avLst/>
              <a:gdLst/>
              <a:ahLst/>
              <a:cxnLst/>
              <a:rect l="l" t="t" r="r" b="b"/>
              <a:pathLst>
                <a:path w="2544" h="7308" extrusionOk="0">
                  <a:moveTo>
                    <a:pt x="1" y="0"/>
                  </a:moveTo>
                  <a:lnTo>
                    <a:pt x="1" y="7307"/>
                  </a:lnTo>
                  <a:lnTo>
                    <a:pt x="2543" y="7307"/>
                  </a:lnTo>
                  <a:lnTo>
                    <a:pt x="25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3"/>
            <p:cNvSpPr/>
            <p:nvPr/>
          </p:nvSpPr>
          <p:spPr>
            <a:xfrm>
              <a:off x="5360475" y="2946025"/>
              <a:ext cx="832375" cy="1175350"/>
            </a:xfrm>
            <a:custGeom>
              <a:avLst/>
              <a:gdLst/>
              <a:ahLst/>
              <a:cxnLst/>
              <a:rect l="l" t="t" r="r" b="b"/>
              <a:pathLst>
                <a:path w="33295" h="47014" extrusionOk="0">
                  <a:moveTo>
                    <a:pt x="22646" y="1"/>
                  </a:moveTo>
                  <a:cubicBezTo>
                    <a:pt x="22612" y="1"/>
                    <a:pt x="22578" y="2"/>
                    <a:pt x="22543" y="3"/>
                  </a:cubicBezTo>
                  <a:lnTo>
                    <a:pt x="11757" y="3"/>
                  </a:lnTo>
                  <a:cubicBezTo>
                    <a:pt x="9401" y="30"/>
                    <a:pt x="9268" y="3483"/>
                    <a:pt x="11623" y="3697"/>
                  </a:cubicBezTo>
                  <a:lnTo>
                    <a:pt x="11703" y="13975"/>
                  </a:lnTo>
                  <a:cubicBezTo>
                    <a:pt x="11703" y="13975"/>
                    <a:pt x="4825" y="32738"/>
                    <a:pt x="2148" y="40312"/>
                  </a:cubicBezTo>
                  <a:cubicBezTo>
                    <a:pt x="1" y="46411"/>
                    <a:pt x="4072" y="47014"/>
                    <a:pt x="5767" y="47014"/>
                  </a:cubicBezTo>
                  <a:cubicBezTo>
                    <a:pt x="6184" y="47014"/>
                    <a:pt x="6457" y="46977"/>
                    <a:pt x="6457" y="46977"/>
                  </a:cubicBezTo>
                  <a:lnTo>
                    <a:pt x="26612" y="46977"/>
                  </a:lnTo>
                  <a:cubicBezTo>
                    <a:pt x="26624" y="46977"/>
                    <a:pt x="26636" y="46977"/>
                    <a:pt x="26648" y="46977"/>
                  </a:cubicBezTo>
                  <a:cubicBezTo>
                    <a:pt x="33295" y="46977"/>
                    <a:pt x="30921" y="39616"/>
                    <a:pt x="30921" y="39616"/>
                  </a:cubicBezTo>
                  <a:lnTo>
                    <a:pt x="22811" y="14189"/>
                  </a:lnTo>
                  <a:lnTo>
                    <a:pt x="22811" y="3697"/>
                  </a:lnTo>
                  <a:cubicBezTo>
                    <a:pt x="23828" y="3617"/>
                    <a:pt x="24604" y="2733"/>
                    <a:pt x="24524" y="1716"/>
                  </a:cubicBezTo>
                  <a:cubicBezTo>
                    <a:pt x="24446" y="734"/>
                    <a:pt x="23619" y="1"/>
                    <a:pt x="226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3"/>
            <p:cNvSpPr/>
            <p:nvPr/>
          </p:nvSpPr>
          <p:spPr>
            <a:xfrm>
              <a:off x="5675186" y="2871211"/>
              <a:ext cx="233550" cy="71625"/>
            </a:xfrm>
            <a:custGeom>
              <a:avLst/>
              <a:gdLst/>
              <a:ahLst/>
              <a:cxnLst/>
              <a:rect l="l" t="t" r="r" b="b"/>
              <a:pathLst>
                <a:path w="9342" h="2865" extrusionOk="0">
                  <a:moveTo>
                    <a:pt x="1" y="1"/>
                  </a:moveTo>
                  <a:lnTo>
                    <a:pt x="1" y="1125"/>
                  </a:lnTo>
                  <a:lnTo>
                    <a:pt x="1687" y="1125"/>
                  </a:lnTo>
                  <a:lnTo>
                    <a:pt x="1687" y="2864"/>
                  </a:lnTo>
                  <a:lnTo>
                    <a:pt x="7655" y="2864"/>
                  </a:lnTo>
                  <a:lnTo>
                    <a:pt x="7655" y="1125"/>
                  </a:lnTo>
                  <a:lnTo>
                    <a:pt x="9342" y="1125"/>
                  </a:lnTo>
                  <a:lnTo>
                    <a:pt x="934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3"/>
            <p:cNvSpPr/>
            <p:nvPr/>
          </p:nvSpPr>
          <p:spPr>
            <a:xfrm>
              <a:off x="5582775" y="3425875"/>
              <a:ext cx="424275" cy="368050"/>
            </a:xfrm>
            <a:custGeom>
              <a:avLst/>
              <a:gdLst/>
              <a:ahLst/>
              <a:cxnLst/>
              <a:rect l="l" t="t" r="r" b="b"/>
              <a:pathLst>
                <a:path w="16971" h="14722" extrusionOk="0">
                  <a:moveTo>
                    <a:pt x="4685" y="0"/>
                  </a:moveTo>
                  <a:lnTo>
                    <a:pt x="1" y="14721"/>
                  </a:lnTo>
                  <a:lnTo>
                    <a:pt x="16970" y="14721"/>
                  </a:lnTo>
                  <a:cubicBezTo>
                    <a:pt x="14883" y="8271"/>
                    <a:pt x="12099" y="107"/>
                    <a:pt x="12099" y="107"/>
                  </a:cubicBezTo>
                  <a:lnTo>
                    <a:pt x="46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3"/>
            <p:cNvSpPr/>
            <p:nvPr/>
          </p:nvSpPr>
          <p:spPr>
            <a:xfrm>
              <a:off x="5494450" y="3794575"/>
              <a:ext cx="593550" cy="280375"/>
            </a:xfrm>
            <a:custGeom>
              <a:avLst/>
              <a:gdLst/>
              <a:ahLst/>
              <a:cxnLst/>
              <a:rect l="l" t="t" r="r" b="b"/>
              <a:pathLst>
                <a:path w="23742" h="11215" extrusionOk="0">
                  <a:moveTo>
                    <a:pt x="3534" y="0"/>
                  </a:moveTo>
                  <a:lnTo>
                    <a:pt x="1232" y="7227"/>
                  </a:lnTo>
                  <a:cubicBezTo>
                    <a:pt x="1232" y="7227"/>
                    <a:pt x="1" y="11215"/>
                    <a:pt x="4016" y="11215"/>
                  </a:cubicBezTo>
                  <a:lnTo>
                    <a:pt x="20985" y="11215"/>
                  </a:lnTo>
                  <a:cubicBezTo>
                    <a:pt x="20985" y="11215"/>
                    <a:pt x="23742" y="11108"/>
                    <a:pt x="22618" y="6825"/>
                  </a:cubicBezTo>
                  <a:cubicBezTo>
                    <a:pt x="22270" y="5487"/>
                    <a:pt x="21467" y="2891"/>
                    <a:pt x="205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3"/>
            <p:cNvSpPr/>
            <p:nvPr/>
          </p:nvSpPr>
          <p:spPr>
            <a:xfrm>
              <a:off x="8966150" y="3204375"/>
              <a:ext cx="650250" cy="918125"/>
            </a:xfrm>
            <a:custGeom>
              <a:avLst/>
              <a:gdLst/>
              <a:ahLst/>
              <a:cxnLst/>
              <a:rect l="l" t="t" r="r" b="b"/>
              <a:pathLst>
                <a:path w="26010" h="36725" extrusionOk="0">
                  <a:moveTo>
                    <a:pt x="9200" y="1"/>
                  </a:moveTo>
                  <a:cubicBezTo>
                    <a:pt x="7380" y="28"/>
                    <a:pt x="7273" y="2704"/>
                    <a:pt x="9067" y="2865"/>
                  </a:cubicBezTo>
                  <a:lnTo>
                    <a:pt x="9147" y="10894"/>
                  </a:lnTo>
                  <a:cubicBezTo>
                    <a:pt x="9147" y="10894"/>
                    <a:pt x="3767" y="25562"/>
                    <a:pt x="1679" y="31477"/>
                  </a:cubicBezTo>
                  <a:cubicBezTo>
                    <a:pt x="0" y="36257"/>
                    <a:pt x="3204" y="36724"/>
                    <a:pt x="4522" y="36724"/>
                  </a:cubicBezTo>
                  <a:cubicBezTo>
                    <a:pt x="4843" y="36724"/>
                    <a:pt x="5052" y="36697"/>
                    <a:pt x="5052" y="36697"/>
                  </a:cubicBezTo>
                  <a:lnTo>
                    <a:pt x="20790" y="36697"/>
                  </a:lnTo>
                  <a:cubicBezTo>
                    <a:pt x="26009" y="36670"/>
                    <a:pt x="24162" y="30915"/>
                    <a:pt x="24162" y="30915"/>
                  </a:cubicBezTo>
                  <a:lnTo>
                    <a:pt x="17792" y="11055"/>
                  </a:lnTo>
                  <a:lnTo>
                    <a:pt x="17792" y="2865"/>
                  </a:lnTo>
                  <a:cubicBezTo>
                    <a:pt x="19585" y="2624"/>
                    <a:pt x="19398" y="1"/>
                    <a:pt x="1760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3"/>
            <p:cNvSpPr/>
            <p:nvPr/>
          </p:nvSpPr>
          <p:spPr>
            <a:xfrm>
              <a:off x="9063000" y="3566400"/>
              <a:ext cx="463725" cy="505875"/>
            </a:xfrm>
            <a:custGeom>
              <a:avLst/>
              <a:gdLst/>
              <a:ahLst/>
              <a:cxnLst/>
              <a:rect l="l" t="t" r="r" b="b"/>
              <a:pathLst>
                <a:path w="18549" h="20235" extrusionOk="0">
                  <a:moveTo>
                    <a:pt x="6424" y="0"/>
                  </a:moveTo>
                  <a:lnTo>
                    <a:pt x="2757" y="11483"/>
                  </a:lnTo>
                  <a:lnTo>
                    <a:pt x="964" y="17130"/>
                  </a:lnTo>
                  <a:cubicBezTo>
                    <a:pt x="964" y="17130"/>
                    <a:pt x="0" y="20235"/>
                    <a:pt x="3132" y="20235"/>
                  </a:cubicBezTo>
                  <a:lnTo>
                    <a:pt x="16381" y="20235"/>
                  </a:lnTo>
                  <a:cubicBezTo>
                    <a:pt x="16381" y="20235"/>
                    <a:pt x="18549" y="20181"/>
                    <a:pt x="17665" y="16809"/>
                  </a:cubicBezTo>
                  <a:cubicBezTo>
                    <a:pt x="17371" y="15765"/>
                    <a:pt x="16755" y="13758"/>
                    <a:pt x="16006" y="11483"/>
                  </a:cubicBezTo>
                  <a:cubicBezTo>
                    <a:pt x="14373" y="6424"/>
                    <a:pt x="12205" y="80"/>
                    <a:pt x="12205" y="80"/>
                  </a:cubicBezTo>
                  <a:lnTo>
                    <a:pt x="64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3"/>
            <p:cNvSpPr/>
            <p:nvPr/>
          </p:nvSpPr>
          <p:spPr>
            <a:xfrm>
              <a:off x="9297850" y="3567050"/>
              <a:ext cx="228875" cy="505225"/>
            </a:xfrm>
            <a:custGeom>
              <a:avLst/>
              <a:gdLst/>
              <a:ahLst/>
              <a:cxnLst/>
              <a:rect l="l" t="t" r="r" b="b"/>
              <a:pathLst>
                <a:path w="9155" h="20209" extrusionOk="0">
                  <a:moveTo>
                    <a:pt x="8271" y="16783"/>
                  </a:moveTo>
                  <a:cubicBezTo>
                    <a:pt x="7977" y="15739"/>
                    <a:pt x="7361" y="13732"/>
                    <a:pt x="6612" y="11457"/>
                  </a:cubicBezTo>
                  <a:cubicBezTo>
                    <a:pt x="4979" y="6398"/>
                    <a:pt x="2811" y="54"/>
                    <a:pt x="2811" y="54"/>
                  </a:cubicBezTo>
                  <a:lnTo>
                    <a:pt x="1" y="1"/>
                  </a:lnTo>
                  <a:lnTo>
                    <a:pt x="1" y="20209"/>
                  </a:lnTo>
                  <a:lnTo>
                    <a:pt x="6987" y="20209"/>
                  </a:lnTo>
                  <a:cubicBezTo>
                    <a:pt x="6987" y="20209"/>
                    <a:pt x="9155" y="20155"/>
                    <a:pt x="8271" y="1678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3"/>
            <p:cNvSpPr/>
            <p:nvPr/>
          </p:nvSpPr>
          <p:spPr>
            <a:xfrm>
              <a:off x="7748125" y="3286025"/>
              <a:ext cx="157275" cy="48200"/>
            </a:xfrm>
            <a:custGeom>
              <a:avLst/>
              <a:gdLst/>
              <a:ahLst/>
              <a:cxnLst/>
              <a:rect l="l" t="t" r="r" b="b"/>
              <a:pathLst>
                <a:path w="6291" h="1928" extrusionOk="0">
                  <a:moveTo>
                    <a:pt x="1" y="0"/>
                  </a:moveTo>
                  <a:lnTo>
                    <a:pt x="1" y="776"/>
                  </a:lnTo>
                  <a:lnTo>
                    <a:pt x="1151" y="776"/>
                  </a:lnTo>
                  <a:lnTo>
                    <a:pt x="1151" y="1927"/>
                  </a:lnTo>
                  <a:lnTo>
                    <a:pt x="5166" y="1927"/>
                  </a:lnTo>
                  <a:lnTo>
                    <a:pt x="5166" y="776"/>
                  </a:lnTo>
                  <a:lnTo>
                    <a:pt x="6290" y="776"/>
                  </a:lnTo>
                  <a:lnTo>
                    <a:pt x="629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3"/>
            <p:cNvSpPr/>
            <p:nvPr/>
          </p:nvSpPr>
          <p:spPr>
            <a:xfrm>
              <a:off x="7546050" y="3331525"/>
              <a:ext cx="560100" cy="790850"/>
            </a:xfrm>
            <a:custGeom>
              <a:avLst/>
              <a:gdLst/>
              <a:ahLst/>
              <a:cxnLst/>
              <a:rect l="l" t="t" r="r" b="b"/>
              <a:pathLst>
                <a:path w="22404" h="31634" extrusionOk="0">
                  <a:moveTo>
                    <a:pt x="15203" y="0"/>
                  </a:moveTo>
                  <a:cubicBezTo>
                    <a:pt x="15194" y="0"/>
                    <a:pt x="15185" y="0"/>
                    <a:pt x="15176" y="0"/>
                  </a:cubicBezTo>
                  <a:lnTo>
                    <a:pt x="7923" y="0"/>
                  </a:lnTo>
                  <a:cubicBezTo>
                    <a:pt x="6317" y="0"/>
                    <a:pt x="6210" y="2356"/>
                    <a:pt x="7816" y="2463"/>
                  </a:cubicBezTo>
                  <a:lnTo>
                    <a:pt x="7869" y="9395"/>
                  </a:lnTo>
                  <a:cubicBezTo>
                    <a:pt x="7869" y="9395"/>
                    <a:pt x="3239" y="22002"/>
                    <a:pt x="1446" y="27114"/>
                  </a:cubicBezTo>
                  <a:cubicBezTo>
                    <a:pt x="0" y="31234"/>
                    <a:pt x="2780" y="31634"/>
                    <a:pt x="3913" y="31634"/>
                  </a:cubicBezTo>
                  <a:cubicBezTo>
                    <a:pt x="4186" y="31634"/>
                    <a:pt x="4363" y="31611"/>
                    <a:pt x="4363" y="31611"/>
                  </a:cubicBezTo>
                  <a:lnTo>
                    <a:pt x="17907" y="31611"/>
                  </a:lnTo>
                  <a:cubicBezTo>
                    <a:pt x="22403" y="31584"/>
                    <a:pt x="20797" y="26632"/>
                    <a:pt x="20797" y="26632"/>
                  </a:cubicBezTo>
                  <a:lnTo>
                    <a:pt x="15337" y="9529"/>
                  </a:lnTo>
                  <a:lnTo>
                    <a:pt x="15337" y="2463"/>
                  </a:lnTo>
                  <a:cubicBezTo>
                    <a:pt x="16880" y="2277"/>
                    <a:pt x="16731" y="0"/>
                    <a:pt x="152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3"/>
            <p:cNvSpPr/>
            <p:nvPr/>
          </p:nvSpPr>
          <p:spPr>
            <a:xfrm>
              <a:off x="7636375" y="3654050"/>
              <a:ext cx="399500" cy="436300"/>
            </a:xfrm>
            <a:custGeom>
              <a:avLst/>
              <a:gdLst/>
              <a:ahLst/>
              <a:cxnLst/>
              <a:rect l="l" t="t" r="r" b="b"/>
              <a:pathLst>
                <a:path w="15980" h="17452" extrusionOk="0">
                  <a:moveTo>
                    <a:pt x="5541" y="0"/>
                  </a:moveTo>
                  <a:lnTo>
                    <a:pt x="2383" y="9904"/>
                  </a:lnTo>
                  <a:lnTo>
                    <a:pt x="830" y="14775"/>
                  </a:lnTo>
                  <a:cubicBezTo>
                    <a:pt x="830" y="14775"/>
                    <a:pt x="1" y="17452"/>
                    <a:pt x="2704" y="17452"/>
                  </a:cubicBezTo>
                  <a:lnTo>
                    <a:pt x="14106" y="17452"/>
                  </a:lnTo>
                  <a:cubicBezTo>
                    <a:pt x="14106" y="17452"/>
                    <a:pt x="15980" y="17371"/>
                    <a:pt x="15204" y="14481"/>
                  </a:cubicBezTo>
                  <a:cubicBezTo>
                    <a:pt x="14963" y="13597"/>
                    <a:pt x="14427" y="11858"/>
                    <a:pt x="13785" y="9904"/>
                  </a:cubicBezTo>
                  <a:cubicBezTo>
                    <a:pt x="12393" y="5541"/>
                    <a:pt x="10520" y="81"/>
                    <a:pt x="10520" y="81"/>
                  </a:cubicBezTo>
                  <a:lnTo>
                    <a:pt x="554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3"/>
            <p:cNvSpPr/>
            <p:nvPr/>
          </p:nvSpPr>
          <p:spPr>
            <a:xfrm>
              <a:off x="3750675" y="4122450"/>
              <a:ext cx="7041400" cy="25"/>
            </a:xfrm>
            <a:custGeom>
              <a:avLst/>
              <a:gdLst/>
              <a:ahLst/>
              <a:cxnLst/>
              <a:rect l="l" t="t" r="r" b="b"/>
              <a:pathLst>
                <a:path w="281656" h="1" extrusionOk="0">
                  <a:moveTo>
                    <a:pt x="1" y="0"/>
                  </a:moveTo>
                  <a:lnTo>
                    <a:pt x="281655" y="0"/>
                  </a:lnTo>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additive="base">
                                        <p:cTn id="7" dur="500" fill="hold"/>
                                        <p:tgtEl>
                                          <p:spTgt spid="172"/>
                                        </p:tgtEl>
                                        <p:attrNameLst>
                                          <p:attrName>ppt_x</p:attrName>
                                        </p:attrNameLst>
                                      </p:cBhvr>
                                      <p:tavLst>
                                        <p:tav tm="0">
                                          <p:val>
                                            <p:strVal val="#ppt_x"/>
                                          </p:val>
                                        </p:tav>
                                        <p:tav tm="100000">
                                          <p:val>
                                            <p:strVal val="#ppt_x"/>
                                          </p:val>
                                        </p:tav>
                                      </p:tavLst>
                                    </p:anim>
                                    <p:anim calcmode="lin" valueType="num">
                                      <p:cBhvr additive="base">
                                        <p:cTn id="8" dur="500" fill="hold"/>
                                        <p:tgtEl>
                                          <p:spTgt spid="17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4">
                                            <p:txEl>
                                              <p:pRg st="0" end="0"/>
                                            </p:txEl>
                                          </p:spTgt>
                                        </p:tgtEl>
                                        <p:attrNameLst>
                                          <p:attrName>style.visibility</p:attrName>
                                        </p:attrNameLst>
                                      </p:cBhvr>
                                      <p:to>
                                        <p:strVal val="visible"/>
                                      </p:to>
                                    </p:set>
                                    <p:anim calcmode="lin" valueType="num">
                                      <p:cBhvr additive="base">
                                        <p:cTn id="11" dur="500" fill="hold"/>
                                        <p:tgtEl>
                                          <p:spTgt spid="17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7"/>
          <p:cNvSpPr txBox="1">
            <a:spLocks noGrp="1"/>
          </p:cNvSpPr>
          <p:nvPr>
            <p:ph type="ctrTitle"/>
          </p:nvPr>
        </p:nvSpPr>
        <p:spPr>
          <a:xfrm flipH="1">
            <a:off x="114364" y="1916800"/>
            <a:ext cx="4932198" cy="1123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5400" b="1" dirty="0">
                <a:latin typeface="Times New Roman" panose="02020603050405020304" pitchFamily="18" charset="0"/>
                <a:cs typeface="Times New Roman" panose="02020603050405020304" pitchFamily="18" charset="0"/>
              </a:rPr>
              <a:t>Scope of work</a:t>
            </a:r>
            <a:endParaRPr sz="5400" dirty="0"/>
          </a:p>
        </p:txBody>
      </p:sp>
      <p:sp>
        <p:nvSpPr>
          <p:cNvPr id="257" name="Google Shape;257;p37"/>
          <p:cNvSpPr txBox="1">
            <a:spLocks noGrp="1"/>
          </p:cNvSpPr>
          <p:nvPr>
            <p:ph type="title" idx="2"/>
          </p:nvPr>
        </p:nvSpPr>
        <p:spPr>
          <a:xfrm flipH="1">
            <a:off x="4880701" y="2478400"/>
            <a:ext cx="13119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5"/>
                                        </p:tgtEl>
                                        <p:attrNameLst>
                                          <p:attrName>style.visibility</p:attrName>
                                        </p:attrNameLst>
                                      </p:cBhvr>
                                      <p:to>
                                        <p:strVal val="visible"/>
                                      </p:to>
                                    </p:set>
                                    <p:anim calcmode="lin" valueType="num">
                                      <p:cBhvr additive="base">
                                        <p:cTn id="7" dur="500" fill="hold"/>
                                        <p:tgtEl>
                                          <p:spTgt spid="255"/>
                                        </p:tgtEl>
                                        <p:attrNameLst>
                                          <p:attrName>ppt_x</p:attrName>
                                        </p:attrNameLst>
                                      </p:cBhvr>
                                      <p:tavLst>
                                        <p:tav tm="0">
                                          <p:val>
                                            <p:strVal val="#ppt_x"/>
                                          </p:val>
                                        </p:tav>
                                        <p:tav tm="100000">
                                          <p:val>
                                            <p:strVal val="#ppt_x"/>
                                          </p:val>
                                        </p:tav>
                                      </p:tavLst>
                                    </p:anim>
                                    <p:anim calcmode="lin" valueType="num">
                                      <p:cBhvr additive="base">
                                        <p:cTn id="8" dur="500" fill="hold"/>
                                        <p:tgtEl>
                                          <p:spTgt spid="2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5"/>
          <p:cNvSpPr/>
          <p:nvPr/>
        </p:nvSpPr>
        <p:spPr>
          <a:xfrm rot="-7658695">
            <a:off x="2839411" y="3292933"/>
            <a:ext cx="11580430" cy="3957292"/>
          </a:xfrm>
          <a:custGeom>
            <a:avLst/>
            <a:gdLst/>
            <a:ahLst/>
            <a:cxnLst/>
            <a:rect l="l" t="t" r="r" b="b"/>
            <a:pathLst>
              <a:path w="83363" h="28487" extrusionOk="0">
                <a:moveTo>
                  <a:pt x="8782" y="9751"/>
                </a:moveTo>
                <a:cubicBezTo>
                  <a:pt x="9904" y="9751"/>
                  <a:pt x="11008" y="10189"/>
                  <a:pt x="11833" y="11014"/>
                </a:cubicBezTo>
                <a:cubicBezTo>
                  <a:pt x="13059" y="12240"/>
                  <a:pt x="13428" y="14096"/>
                  <a:pt x="12762" y="15705"/>
                </a:cubicBezTo>
                <a:cubicBezTo>
                  <a:pt x="12096" y="17313"/>
                  <a:pt x="10530" y="18362"/>
                  <a:pt x="8787" y="18362"/>
                </a:cubicBezTo>
                <a:cubicBezTo>
                  <a:pt x="6406" y="18362"/>
                  <a:pt x="4478" y="16435"/>
                  <a:pt x="4478" y="14054"/>
                </a:cubicBezTo>
                <a:cubicBezTo>
                  <a:pt x="4478" y="12318"/>
                  <a:pt x="5527" y="10745"/>
                  <a:pt x="7136" y="10079"/>
                </a:cubicBezTo>
                <a:cubicBezTo>
                  <a:pt x="7668" y="9858"/>
                  <a:pt x="8227" y="9751"/>
                  <a:pt x="8782" y="9751"/>
                </a:cubicBezTo>
                <a:close/>
                <a:moveTo>
                  <a:pt x="68293" y="3038"/>
                </a:moveTo>
                <a:cubicBezTo>
                  <a:pt x="69712" y="3038"/>
                  <a:pt x="71143" y="3313"/>
                  <a:pt x="72507" y="3879"/>
                </a:cubicBezTo>
                <a:cubicBezTo>
                  <a:pt x="76624" y="5586"/>
                  <a:pt x="79309" y="9604"/>
                  <a:pt x="79309" y="14054"/>
                </a:cubicBezTo>
                <a:cubicBezTo>
                  <a:pt x="79309" y="20140"/>
                  <a:pt x="74378" y="25072"/>
                  <a:pt x="68298" y="25072"/>
                </a:cubicBezTo>
                <a:cubicBezTo>
                  <a:pt x="63842" y="25072"/>
                  <a:pt x="59824" y="22386"/>
                  <a:pt x="58116" y="18270"/>
                </a:cubicBezTo>
                <a:cubicBezTo>
                  <a:pt x="56409" y="14153"/>
                  <a:pt x="57351" y="9420"/>
                  <a:pt x="60504" y="6267"/>
                </a:cubicBezTo>
                <a:cubicBezTo>
                  <a:pt x="62613" y="4158"/>
                  <a:pt x="65428" y="3038"/>
                  <a:pt x="68293" y="3038"/>
                </a:cubicBezTo>
                <a:close/>
                <a:moveTo>
                  <a:pt x="69116" y="1"/>
                </a:moveTo>
                <a:cubicBezTo>
                  <a:pt x="67760" y="1"/>
                  <a:pt x="66394" y="195"/>
                  <a:pt x="65060" y="591"/>
                </a:cubicBezTo>
                <a:cubicBezTo>
                  <a:pt x="64458" y="697"/>
                  <a:pt x="63863" y="839"/>
                  <a:pt x="63275" y="1038"/>
                </a:cubicBezTo>
                <a:cubicBezTo>
                  <a:pt x="60618" y="1895"/>
                  <a:pt x="58201" y="3595"/>
                  <a:pt x="55573" y="5388"/>
                </a:cubicBezTo>
                <a:cubicBezTo>
                  <a:pt x="51215" y="8364"/>
                  <a:pt x="46241" y="11574"/>
                  <a:pt x="38504" y="11574"/>
                </a:cubicBezTo>
                <a:cubicBezTo>
                  <a:pt x="35209" y="11574"/>
                  <a:pt x="27315" y="10837"/>
                  <a:pt x="20492" y="10128"/>
                </a:cubicBezTo>
                <a:cubicBezTo>
                  <a:pt x="19046" y="9980"/>
                  <a:pt x="17644" y="9824"/>
                  <a:pt x="16347" y="9682"/>
                </a:cubicBezTo>
                <a:cubicBezTo>
                  <a:pt x="14753" y="6941"/>
                  <a:pt x="11848" y="5331"/>
                  <a:pt x="8792" y="5331"/>
                </a:cubicBezTo>
                <a:cubicBezTo>
                  <a:pt x="8016" y="5331"/>
                  <a:pt x="7231" y="5435"/>
                  <a:pt x="6455" y="5650"/>
                </a:cubicBezTo>
                <a:cubicBezTo>
                  <a:pt x="2629" y="6713"/>
                  <a:pt x="0" y="10228"/>
                  <a:pt x="64" y="14203"/>
                </a:cubicBezTo>
                <a:cubicBezTo>
                  <a:pt x="128" y="18178"/>
                  <a:pt x="2863" y="21607"/>
                  <a:pt x="6725" y="22542"/>
                </a:cubicBezTo>
                <a:cubicBezTo>
                  <a:pt x="7415" y="22711"/>
                  <a:pt x="8109" y="22792"/>
                  <a:pt x="8796" y="22792"/>
                </a:cubicBezTo>
                <a:cubicBezTo>
                  <a:pt x="11951" y="22792"/>
                  <a:pt x="14933" y="21074"/>
                  <a:pt x="16481" y="18199"/>
                </a:cubicBezTo>
                <a:cubicBezTo>
                  <a:pt x="17629" y="18078"/>
                  <a:pt x="18855" y="17944"/>
                  <a:pt x="20123" y="17816"/>
                </a:cubicBezTo>
                <a:cubicBezTo>
                  <a:pt x="27032" y="17108"/>
                  <a:pt x="35152" y="16342"/>
                  <a:pt x="38504" y="16342"/>
                </a:cubicBezTo>
                <a:cubicBezTo>
                  <a:pt x="49422" y="16342"/>
                  <a:pt x="54829" y="22719"/>
                  <a:pt x="60795" y="25802"/>
                </a:cubicBezTo>
                <a:cubicBezTo>
                  <a:pt x="63258" y="27575"/>
                  <a:pt x="66177" y="28486"/>
                  <a:pt x="69121" y="28486"/>
                </a:cubicBezTo>
                <a:cubicBezTo>
                  <a:pt x="70987" y="28486"/>
                  <a:pt x="72864" y="28120"/>
                  <a:pt x="74640" y="27375"/>
                </a:cubicBezTo>
                <a:cubicBezTo>
                  <a:pt x="79210" y="25455"/>
                  <a:pt x="82455" y="21295"/>
                  <a:pt x="83207" y="16392"/>
                </a:cubicBezTo>
                <a:cubicBezTo>
                  <a:pt x="83313" y="15683"/>
                  <a:pt x="83362" y="14968"/>
                  <a:pt x="83362" y="14252"/>
                </a:cubicBezTo>
                <a:cubicBezTo>
                  <a:pt x="83362" y="9951"/>
                  <a:pt x="81428" y="5891"/>
                  <a:pt x="78091" y="3184"/>
                </a:cubicBezTo>
                <a:cubicBezTo>
                  <a:pt x="75521" y="1099"/>
                  <a:pt x="72345" y="1"/>
                  <a:pt x="691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5"/>
          <p:cNvSpPr txBox="1">
            <a:spLocks noGrp="1"/>
          </p:cNvSpPr>
          <p:nvPr>
            <p:ph type="ctrTitle"/>
          </p:nvPr>
        </p:nvSpPr>
        <p:spPr>
          <a:xfrm flipH="1">
            <a:off x="616948" y="252255"/>
            <a:ext cx="4210677" cy="60278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b="1" dirty="0">
                <a:latin typeface="Times New Roman" panose="02020603050405020304" pitchFamily="18" charset="0"/>
                <a:cs typeface="Times New Roman" panose="02020603050405020304" pitchFamily="18" charset="0"/>
              </a:rPr>
              <a:t>Scope of work</a:t>
            </a:r>
            <a:endParaRPr dirty="0"/>
          </a:p>
        </p:txBody>
      </p:sp>
      <p:sp>
        <p:nvSpPr>
          <p:cNvPr id="243" name="Google Shape;243;p35"/>
          <p:cNvSpPr/>
          <p:nvPr/>
        </p:nvSpPr>
        <p:spPr>
          <a:xfrm>
            <a:off x="4827525" y="812250"/>
            <a:ext cx="3049500" cy="3050100"/>
          </a:xfrm>
          <a:prstGeom prst="ellipse">
            <a:avLst/>
          </a:prstGeom>
          <a:solidFill>
            <a:schemeClr val="lt1"/>
          </a:solid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4" name="Google Shape;244;p35"/>
          <p:cNvPicPr preferRelativeResize="0"/>
          <p:nvPr/>
        </p:nvPicPr>
        <p:blipFill rotWithShape="1">
          <a:blip r:embed="rId3">
            <a:alphaModFix/>
          </a:blip>
          <a:srcRect l="29301" t="10240" r="17713" b="10248"/>
          <a:stretch/>
        </p:blipFill>
        <p:spPr>
          <a:xfrm>
            <a:off x="4827525" y="812100"/>
            <a:ext cx="3049500" cy="3050100"/>
          </a:xfrm>
          <a:prstGeom prst="ellipse">
            <a:avLst/>
          </a:prstGeom>
          <a:noFill/>
          <a:ln w="114300" cap="flat" cmpd="sng">
            <a:solidFill>
              <a:schemeClr val="lt2"/>
            </a:solidFill>
            <a:prstDash val="solid"/>
            <a:round/>
            <a:headEnd type="none" w="sm" len="sm"/>
            <a:tailEnd type="none" w="sm" len="sm"/>
          </a:ln>
        </p:spPr>
      </p:pic>
      <p:sp>
        <p:nvSpPr>
          <p:cNvPr id="4" name="Google Shape;242;p35">
            <a:extLst>
              <a:ext uri="{FF2B5EF4-FFF2-40B4-BE49-F238E27FC236}">
                <a16:creationId xmlns:a16="http://schemas.microsoft.com/office/drawing/2014/main" id="{F4B4DFF1-5EB8-17A0-8E68-3BD19F318129}"/>
              </a:ext>
            </a:extLst>
          </p:cNvPr>
          <p:cNvSpPr txBox="1">
            <a:spLocks noGrp="1"/>
          </p:cNvSpPr>
          <p:nvPr>
            <p:ph type="subTitle" idx="1"/>
          </p:nvPr>
        </p:nvSpPr>
        <p:spPr>
          <a:xfrm flipH="1">
            <a:off x="105799" y="1376374"/>
            <a:ext cx="4210677" cy="3050100"/>
          </a:xfrm>
          <a:prstGeom prst="rect">
            <a:avLst/>
          </a:prstGeom>
        </p:spPr>
        <p:txBody>
          <a:bodyPr spcFirstLastPara="1" wrap="square" lIns="91425" tIns="91425" rIns="91425" bIns="91425" anchor="t" anchorCtr="0">
            <a:noAutofit/>
          </a:bodyPr>
          <a:lstStyle/>
          <a:p>
            <a:pPr marL="0" lvl="0" indent="0" algn="ctr">
              <a:lnSpc>
                <a:spcPct val="150000"/>
              </a:lnSpc>
            </a:pPr>
            <a:r>
              <a:rPr lang="en-US" sz="1600" dirty="0">
                <a:latin typeface="Times New Roman" panose="02020603050405020304" pitchFamily="18" charset="0"/>
                <a:cs typeface="Times New Roman" panose="02020603050405020304" pitchFamily="18" charset="0"/>
              </a:rPr>
              <a:t>To synthesize N-doped CNDs from Penta ethylene hexamine and triethylenetetramine by chemical oxidation method. Furthermore, To study the effect of the oxidizing agent (H</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O</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)on their properties.</a:t>
            </a:r>
            <a:endParaRPr sz="1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1"/>
          <p:cNvSpPr txBox="1">
            <a:spLocks noGrp="1"/>
          </p:cNvSpPr>
          <p:nvPr>
            <p:ph type="ctrTitle"/>
          </p:nvPr>
        </p:nvSpPr>
        <p:spPr>
          <a:xfrm>
            <a:off x="87215" y="2306163"/>
            <a:ext cx="4704704" cy="75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400" b="1" dirty="0">
                <a:latin typeface="Times New Roman" panose="02020603050405020304" pitchFamily="18" charset="0"/>
                <a:cs typeface="Times New Roman" panose="02020603050405020304" pitchFamily="18" charset="0"/>
              </a:rPr>
              <a:t>Carbon nanodots </a:t>
            </a:r>
            <a:endParaRPr sz="4400" b="1" dirty="0">
              <a:latin typeface="Times New Roman" panose="02020603050405020304" pitchFamily="18" charset="0"/>
              <a:cs typeface="Times New Roman" panose="02020603050405020304" pitchFamily="18" charset="0"/>
            </a:endParaRPr>
          </a:p>
        </p:txBody>
      </p:sp>
      <p:sp>
        <p:nvSpPr>
          <p:cNvPr id="322" name="Google Shape;322;p41"/>
          <p:cNvSpPr txBox="1">
            <a:spLocks noGrp="1"/>
          </p:cNvSpPr>
          <p:nvPr>
            <p:ph type="title" idx="2"/>
          </p:nvPr>
        </p:nvSpPr>
        <p:spPr>
          <a:xfrm>
            <a:off x="4145650" y="2884438"/>
            <a:ext cx="2240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 name="Google Shape;256;p37">
            <a:extLst>
              <a:ext uri="{FF2B5EF4-FFF2-40B4-BE49-F238E27FC236}">
                <a16:creationId xmlns:a16="http://schemas.microsoft.com/office/drawing/2014/main" id="{51F560BC-7BF5-7548-19B4-C4E6C60F3B7E}"/>
              </a:ext>
            </a:extLst>
          </p:cNvPr>
          <p:cNvSpPr txBox="1">
            <a:spLocks/>
          </p:cNvSpPr>
          <p:nvPr/>
        </p:nvSpPr>
        <p:spPr>
          <a:xfrm flipH="1">
            <a:off x="103507" y="3173338"/>
            <a:ext cx="4468493" cy="39448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400"/>
              <a:buFont typeface="Hind Vadodara Light"/>
              <a:buNone/>
              <a:defRPr sz="1400" b="0" i="0" u="none" strike="noStrike" cap="none">
                <a:solidFill>
                  <a:schemeClr val="dk1"/>
                </a:solidFill>
                <a:latin typeface="Hind Vadodara Light"/>
                <a:ea typeface="Hind Vadodara Light"/>
                <a:cs typeface="Hind Vadodara Light"/>
                <a:sym typeface="Hind Vadodara Light"/>
              </a:defRPr>
            </a:lvl1pPr>
            <a:lvl2pPr marL="914400" marR="0" lvl="1" indent="-3175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2pPr>
            <a:lvl3pPr marL="1371600" marR="0" lvl="2"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3pPr>
            <a:lvl4pPr marL="1828800" marR="0" lvl="3"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4pPr>
            <a:lvl5pPr marL="2286000" marR="0" lvl="4"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5pPr>
            <a:lvl6pPr marL="2743200" marR="0" lvl="5"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6pPr>
            <a:lvl7pPr marL="3200400" marR="0" lvl="6"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7pPr>
            <a:lvl8pPr marL="3657600" marR="0" lvl="7"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8pPr>
            <a:lvl9pPr marL="4114800" marR="0" lvl="8" indent="-304800" algn="ctr" rtl="0">
              <a:lnSpc>
                <a:spcPct val="100000"/>
              </a:lnSpc>
              <a:spcBef>
                <a:spcPts val="0"/>
              </a:spcBef>
              <a:spcAft>
                <a:spcPts val="0"/>
              </a:spcAft>
              <a:buClr>
                <a:schemeClr val="dk1"/>
              </a:buClr>
              <a:buSzPts val="1000"/>
              <a:buFont typeface="Hind Vadodara Light"/>
              <a:buNone/>
              <a:defRPr sz="1000" b="0" i="0" u="none" strike="noStrike" cap="none">
                <a:solidFill>
                  <a:schemeClr val="dk1"/>
                </a:solidFill>
                <a:latin typeface="Hind Vadodara Light"/>
                <a:ea typeface="Hind Vadodara Light"/>
                <a:cs typeface="Hind Vadodara Light"/>
                <a:sym typeface="Hind Vadodara Light"/>
              </a:defRPr>
            </a:lvl9pPr>
          </a:lstStyle>
          <a:p>
            <a:pPr marL="0" indent="0"/>
            <a:r>
              <a:rPr lang="en-US" sz="2000" dirty="0">
                <a:latin typeface="Times New Roman" panose="02020603050405020304" pitchFamily="18" charset="0"/>
                <a:cs typeface="Times New Roman" panose="02020603050405020304" pitchFamily="18" charset="0"/>
              </a:rPr>
              <a:t>Synthesis, application</a:t>
            </a:r>
            <a:r>
              <a:rPr lang="en" sz="2000" dirty="0">
                <a:latin typeface="Times New Roman" panose="02020603050405020304" pitchFamily="18" charset="0"/>
                <a:cs typeface="Times New Roman" panose="02020603050405020304" pitchFamily="18" charset="0"/>
              </a:rPr>
              <a:t>, and property </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0"/>
                                        </p:tgtEl>
                                        <p:attrNameLst>
                                          <p:attrName>style.visibility</p:attrName>
                                        </p:attrNameLst>
                                      </p:cBhvr>
                                      <p:to>
                                        <p:strVal val="visible"/>
                                      </p:to>
                                    </p:set>
                                    <p:animEffect transition="in" filter="barn(inVertical)">
                                      <p:cBhvr>
                                        <p:cTn id="7" dur="500"/>
                                        <p:tgtEl>
                                          <p:spTgt spid="3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28" name="Google Shape;262;p38">
            <a:extLst>
              <a:ext uri="{FF2B5EF4-FFF2-40B4-BE49-F238E27FC236}">
                <a16:creationId xmlns:a16="http://schemas.microsoft.com/office/drawing/2014/main" id="{5F85D66A-42B7-6819-D1D4-F7A04755C2ED}"/>
              </a:ext>
            </a:extLst>
          </p:cNvPr>
          <p:cNvSpPr txBox="1">
            <a:spLocks/>
          </p:cNvSpPr>
          <p:nvPr/>
        </p:nvSpPr>
        <p:spPr>
          <a:xfrm>
            <a:off x="2796941" y="225810"/>
            <a:ext cx="4302000" cy="630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9pPr>
          </a:lstStyle>
          <a:p>
            <a:r>
              <a:rPr lang="en-US" sz="2800">
                <a:latin typeface="Times New Roman" panose="02020603050405020304" pitchFamily="18" charset="0"/>
                <a:cs typeface="Times New Roman" panose="02020603050405020304" pitchFamily="18" charset="0"/>
              </a:rPr>
              <a:t>Synthesis and source </a:t>
            </a:r>
            <a:endParaRPr lang="en-US" sz="2800" dirty="0">
              <a:latin typeface="Times New Roman" panose="02020603050405020304" pitchFamily="18" charset="0"/>
              <a:cs typeface="Times New Roman" panose="02020603050405020304" pitchFamily="18" charset="0"/>
            </a:endParaRPr>
          </a:p>
        </p:txBody>
      </p:sp>
      <p:sp>
        <p:nvSpPr>
          <p:cNvPr id="29" name="Google Shape;263;p38">
            <a:extLst>
              <a:ext uri="{FF2B5EF4-FFF2-40B4-BE49-F238E27FC236}">
                <a16:creationId xmlns:a16="http://schemas.microsoft.com/office/drawing/2014/main" id="{BA8B869E-0F2F-3A38-7C65-6CD4BB8E06C9}"/>
              </a:ext>
            </a:extLst>
          </p:cNvPr>
          <p:cNvSpPr/>
          <p:nvPr/>
        </p:nvSpPr>
        <p:spPr>
          <a:xfrm rot="2640000" flipH="1">
            <a:off x="4937537" y="1390745"/>
            <a:ext cx="2225459" cy="714720"/>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65;p38">
            <a:extLst>
              <a:ext uri="{FF2B5EF4-FFF2-40B4-BE49-F238E27FC236}">
                <a16:creationId xmlns:a16="http://schemas.microsoft.com/office/drawing/2014/main" id="{036901D6-EA8E-9EEC-646E-282748FD1B92}"/>
              </a:ext>
            </a:extLst>
          </p:cNvPr>
          <p:cNvSpPr/>
          <p:nvPr/>
        </p:nvSpPr>
        <p:spPr>
          <a:xfrm rot="3668310">
            <a:off x="1401068" y="2361255"/>
            <a:ext cx="2225503" cy="714734"/>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66;p38">
            <a:extLst>
              <a:ext uri="{FF2B5EF4-FFF2-40B4-BE49-F238E27FC236}">
                <a16:creationId xmlns:a16="http://schemas.microsoft.com/office/drawing/2014/main" id="{A9FD499B-9E33-3BEA-001C-F2CB886878E6}"/>
              </a:ext>
            </a:extLst>
          </p:cNvPr>
          <p:cNvSpPr/>
          <p:nvPr/>
        </p:nvSpPr>
        <p:spPr>
          <a:xfrm>
            <a:off x="1762815" y="2324198"/>
            <a:ext cx="2469000" cy="24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a:spcBef>
                <a:spcPts val="0"/>
              </a:spcBef>
              <a:spcAft>
                <a:spcPts val="0"/>
              </a:spcAft>
              <a:buNone/>
            </a:pPr>
            <a:endParaRPr/>
          </a:p>
        </p:txBody>
      </p:sp>
      <p:sp>
        <p:nvSpPr>
          <p:cNvPr id="288" name="Google Shape;268;p38">
            <a:extLst>
              <a:ext uri="{FF2B5EF4-FFF2-40B4-BE49-F238E27FC236}">
                <a16:creationId xmlns:a16="http://schemas.microsoft.com/office/drawing/2014/main" id="{FA8AA304-E9EF-D693-4C7E-0403A7A9FFAD}"/>
              </a:ext>
            </a:extLst>
          </p:cNvPr>
          <p:cNvSpPr/>
          <p:nvPr/>
        </p:nvSpPr>
        <p:spPr>
          <a:xfrm>
            <a:off x="5346411" y="1243575"/>
            <a:ext cx="2469000" cy="24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69;p38">
            <a:extLst>
              <a:ext uri="{FF2B5EF4-FFF2-40B4-BE49-F238E27FC236}">
                <a16:creationId xmlns:a16="http://schemas.microsoft.com/office/drawing/2014/main" id="{0B5B9B89-0FB5-88F4-DA73-AD5BFA24895A}"/>
              </a:ext>
            </a:extLst>
          </p:cNvPr>
          <p:cNvSpPr txBox="1">
            <a:spLocks/>
          </p:cNvSpPr>
          <p:nvPr/>
        </p:nvSpPr>
        <p:spPr>
          <a:xfrm flipH="1">
            <a:off x="2205595" y="2250371"/>
            <a:ext cx="1722345" cy="97677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9pPr>
          </a:lstStyle>
          <a:p>
            <a:r>
              <a:rPr lang="en-US" b="1" dirty="0">
                <a:latin typeface="Times New Roman"/>
                <a:cs typeface="Times New Roman"/>
              </a:rPr>
              <a:t>Top-down </a:t>
            </a:r>
            <a:endParaRPr lang="en-US" b="1" dirty="0"/>
          </a:p>
        </p:txBody>
      </p:sp>
      <p:sp>
        <p:nvSpPr>
          <p:cNvPr id="290" name="Google Shape;270;p38">
            <a:extLst>
              <a:ext uri="{FF2B5EF4-FFF2-40B4-BE49-F238E27FC236}">
                <a16:creationId xmlns:a16="http://schemas.microsoft.com/office/drawing/2014/main" id="{895323DB-5710-F5E5-4CF7-07C46C7C3F7F}"/>
              </a:ext>
            </a:extLst>
          </p:cNvPr>
          <p:cNvSpPr txBox="1">
            <a:spLocks noGrp="1"/>
          </p:cNvSpPr>
          <p:nvPr>
            <p:ph type="ctrTitle"/>
          </p:nvPr>
        </p:nvSpPr>
        <p:spPr>
          <a:xfrm flipH="1">
            <a:off x="5674269" y="1694870"/>
            <a:ext cx="1819392" cy="469970"/>
          </a:xfrm>
          <a:prstGeom prst="rect">
            <a:avLst/>
          </a:prstGeom>
        </p:spPr>
        <p:txBody>
          <a:bodyPr spcFirstLastPara="1" wrap="square" lIns="91425" tIns="91425" rIns="91425" bIns="91425" anchor="b" anchorCtr="0">
            <a:noAutofit/>
          </a:bodyPr>
          <a:lstStyle/>
          <a:p>
            <a:r>
              <a:rPr lang="en-US" b="1" dirty="0">
                <a:solidFill>
                  <a:schemeClr val="accent1"/>
                </a:solidFill>
                <a:latin typeface="Times New Roman"/>
                <a:cs typeface="Times New Roman"/>
              </a:rPr>
              <a:t>Bottom-up</a:t>
            </a:r>
            <a:endParaRPr lang="en-US" b="1" dirty="0">
              <a:solidFill>
                <a:schemeClr val="accent1"/>
              </a:solidFill>
            </a:endParaRPr>
          </a:p>
        </p:txBody>
      </p:sp>
      <p:sp>
        <p:nvSpPr>
          <p:cNvPr id="291" name="Google Shape;271;p38">
            <a:extLst>
              <a:ext uri="{FF2B5EF4-FFF2-40B4-BE49-F238E27FC236}">
                <a16:creationId xmlns:a16="http://schemas.microsoft.com/office/drawing/2014/main" id="{6A234DB6-DBED-ABE4-3105-6337AC1C8BA9}"/>
              </a:ext>
            </a:extLst>
          </p:cNvPr>
          <p:cNvSpPr txBox="1">
            <a:spLocks noGrp="1"/>
          </p:cNvSpPr>
          <p:nvPr>
            <p:ph type="subTitle" idx="1"/>
          </p:nvPr>
        </p:nvSpPr>
        <p:spPr>
          <a:xfrm flipH="1">
            <a:off x="5475930" y="2167873"/>
            <a:ext cx="2011041" cy="1544702"/>
          </a:xfrm>
          <a:prstGeom prst="rect">
            <a:avLst/>
          </a:prstGeom>
        </p:spPr>
        <p:txBody>
          <a:bodyPr spcFirstLastPara="1" wrap="square" lIns="91425" tIns="91425" rIns="91425" bIns="91425" anchor="t" anchorCtr="0">
            <a:noAutofit/>
          </a:bodyPr>
          <a:lstStyle/>
          <a:p>
            <a:pPr marL="171450" indent="-171450">
              <a:buFont typeface="Arial"/>
              <a:buChar char="•"/>
            </a:pPr>
            <a:r>
              <a:rPr lang="en-US" sz="1800" dirty="0">
                <a:solidFill>
                  <a:schemeClr val="accent1"/>
                </a:solidFill>
                <a:latin typeface="Times New Roman"/>
                <a:cs typeface="Times New Roman"/>
              </a:rPr>
              <a:t>Microwave pyrolysis</a:t>
            </a:r>
            <a:endParaRPr lang="en-US" sz="1800" dirty="0">
              <a:solidFill>
                <a:schemeClr val="accent1"/>
              </a:solidFill>
            </a:endParaRPr>
          </a:p>
          <a:p>
            <a:pPr marL="171450" indent="-171450">
              <a:buFont typeface="Arial"/>
              <a:buChar char="•"/>
            </a:pPr>
            <a:r>
              <a:rPr lang="en-US" sz="1800" dirty="0">
                <a:solidFill>
                  <a:schemeClr val="accent1"/>
                </a:solidFill>
                <a:latin typeface="Times New Roman"/>
                <a:cs typeface="Times New Roman"/>
              </a:rPr>
              <a:t> Hydrothermal</a:t>
            </a:r>
          </a:p>
          <a:p>
            <a:pPr marL="171450" indent="-171450">
              <a:buFont typeface="Arial"/>
              <a:buChar char="•"/>
            </a:pPr>
            <a:r>
              <a:rPr lang="en-US" sz="1800" dirty="0">
                <a:solidFill>
                  <a:schemeClr val="accent1"/>
                </a:solidFill>
                <a:latin typeface="Times New Roman"/>
                <a:cs typeface="Times New Roman"/>
              </a:rPr>
              <a:t>solvothermal treatment</a:t>
            </a:r>
            <a:endParaRPr lang="en-US" sz="1800" dirty="0">
              <a:solidFill>
                <a:schemeClr val="accent1"/>
              </a:solidFill>
            </a:endParaRPr>
          </a:p>
        </p:txBody>
      </p:sp>
      <p:sp>
        <p:nvSpPr>
          <p:cNvPr id="292" name="Google Shape;275;p38">
            <a:extLst>
              <a:ext uri="{FF2B5EF4-FFF2-40B4-BE49-F238E27FC236}">
                <a16:creationId xmlns:a16="http://schemas.microsoft.com/office/drawing/2014/main" id="{86964508-3E1F-C24C-6EFA-BE5AF40DBE6E}"/>
              </a:ext>
            </a:extLst>
          </p:cNvPr>
          <p:cNvSpPr txBox="1">
            <a:spLocks/>
          </p:cNvSpPr>
          <p:nvPr/>
        </p:nvSpPr>
        <p:spPr>
          <a:xfrm flipH="1">
            <a:off x="1349435" y="1876795"/>
            <a:ext cx="1560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9pPr>
          </a:lstStyle>
          <a:p>
            <a:r>
              <a:rPr lang="en" sz="4800">
                <a:solidFill>
                  <a:schemeClr val="lt1"/>
                </a:solidFill>
              </a:rPr>
              <a:t>01</a:t>
            </a:r>
            <a:endParaRPr lang="en" sz="4800" dirty="0">
              <a:solidFill>
                <a:schemeClr val="lt1"/>
              </a:solidFill>
            </a:endParaRPr>
          </a:p>
        </p:txBody>
      </p:sp>
      <p:sp>
        <p:nvSpPr>
          <p:cNvPr id="293" name="Google Shape;277;p38">
            <a:extLst>
              <a:ext uri="{FF2B5EF4-FFF2-40B4-BE49-F238E27FC236}">
                <a16:creationId xmlns:a16="http://schemas.microsoft.com/office/drawing/2014/main" id="{72F8D55F-DF32-68C8-1A7F-8FC5492B840F}"/>
              </a:ext>
            </a:extLst>
          </p:cNvPr>
          <p:cNvSpPr txBox="1">
            <a:spLocks noGrp="1"/>
          </p:cNvSpPr>
          <p:nvPr>
            <p:ph type="ctrTitle" idx="2"/>
          </p:nvPr>
        </p:nvSpPr>
        <p:spPr>
          <a:xfrm flipH="1">
            <a:off x="4750966" y="993546"/>
            <a:ext cx="15606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dirty="0">
                <a:solidFill>
                  <a:schemeClr val="lt1"/>
                </a:solidFill>
              </a:rPr>
              <a:t>02</a:t>
            </a:r>
          </a:p>
        </p:txBody>
      </p:sp>
      <p:sp>
        <p:nvSpPr>
          <p:cNvPr id="294" name="Title 2">
            <a:extLst>
              <a:ext uri="{FF2B5EF4-FFF2-40B4-BE49-F238E27FC236}">
                <a16:creationId xmlns:a16="http://schemas.microsoft.com/office/drawing/2014/main" id="{929A6A79-0728-AF4C-ED3D-2EBFB5242074}"/>
              </a:ext>
            </a:extLst>
          </p:cNvPr>
          <p:cNvSpPr txBox="1">
            <a:spLocks/>
          </p:cNvSpPr>
          <p:nvPr/>
        </p:nvSpPr>
        <p:spPr>
          <a:xfrm flipH="1">
            <a:off x="1762814" y="3098601"/>
            <a:ext cx="2541854" cy="114929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400"/>
              <a:buFont typeface="Teko Light"/>
              <a:buNone/>
              <a:defRPr sz="2400" b="0" i="0" u="none" strike="noStrike" cap="none">
                <a:solidFill>
                  <a:schemeClr val="accent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400"/>
              <a:buFont typeface="Teko Light"/>
              <a:buNone/>
              <a:defRPr sz="1400" b="0" i="0" u="none" strike="noStrike" cap="none">
                <a:solidFill>
                  <a:srgbClr val="434343"/>
                </a:solidFill>
                <a:latin typeface="Teko Light"/>
                <a:ea typeface="Teko Light"/>
                <a:cs typeface="Teko Light"/>
                <a:sym typeface="Teko Light"/>
              </a:defRPr>
            </a:lvl9pPr>
          </a:lstStyle>
          <a:p>
            <a:r>
              <a:rPr lang="en-US" sz="1800" dirty="0">
                <a:latin typeface="Times New Roman"/>
                <a:cs typeface="Times New Roman"/>
              </a:rPr>
              <a:t> chemical oxidization </a:t>
            </a:r>
            <a:br>
              <a:rPr lang="en-US" sz="1800" dirty="0">
                <a:latin typeface="Times New Roman"/>
                <a:cs typeface="Times New Roman"/>
              </a:rPr>
            </a:br>
            <a:r>
              <a:rPr lang="en-US" sz="1800" dirty="0">
                <a:latin typeface="Times New Roman"/>
                <a:cs typeface="Times New Roman"/>
              </a:rPr>
              <a:t> laser ablation </a:t>
            </a:r>
            <a:br>
              <a:rPr lang="en-US" sz="1800" dirty="0">
                <a:latin typeface="Times New Roman"/>
                <a:cs typeface="Times New Roman"/>
              </a:rPr>
            </a:br>
            <a:r>
              <a:rPr lang="en-US" sz="1800" dirty="0">
                <a:latin typeface="Times New Roman"/>
                <a:cs typeface="Times New Roman"/>
              </a:rPr>
              <a:t> arc discharge </a:t>
            </a:r>
            <a:endParaRPr lang="en-US" sz="1800" dirty="0"/>
          </a:p>
        </p:txBody>
      </p:sp>
      <p:sp>
        <p:nvSpPr>
          <p:cNvPr id="295" name="Google Shape;263;p38">
            <a:extLst>
              <a:ext uri="{FF2B5EF4-FFF2-40B4-BE49-F238E27FC236}">
                <a16:creationId xmlns:a16="http://schemas.microsoft.com/office/drawing/2014/main" id="{1FCD0675-5264-4E32-2E46-1DA8E71A4652}"/>
              </a:ext>
            </a:extLst>
          </p:cNvPr>
          <p:cNvSpPr/>
          <p:nvPr/>
        </p:nvSpPr>
        <p:spPr>
          <a:xfrm rot="2640000" flipH="1">
            <a:off x="4937536" y="1390744"/>
            <a:ext cx="2225459" cy="714720"/>
          </a:xfrm>
          <a:custGeom>
            <a:avLst/>
            <a:gdLst/>
            <a:ahLst/>
            <a:cxnLst/>
            <a:rect l="l" t="t" r="r" b="b"/>
            <a:pathLst>
              <a:path w="89019" h="28589" extrusionOk="0">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68;p38">
            <a:extLst>
              <a:ext uri="{FF2B5EF4-FFF2-40B4-BE49-F238E27FC236}">
                <a16:creationId xmlns:a16="http://schemas.microsoft.com/office/drawing/2014/main" id="{98CC3F4D-10CF-AD9B-92CE-1E0E58762861}"/>
              </a:ext>
            </a:extLst>
          </p:cNvPr>
          <p:cNvSpPr/>
          <p:nvPr/>
        </p:nvSpPr>
        <p:spPr>
          <a:xfrm>
            <a:off x="5346410" y="1243574"/>
            <a:ext cx="2469000" cy="24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70;p38">
            <a:extLst>
              <a:ext uri="{FF2B5EF4-FFF2-40B4-BE49-F238E27FC236}">
                <a16:creationId xmlns:a16="http://schemas.microsoft.com/office/drawing/2014/main" id="{D852E97F-D031-5B34-C981-1EDCD966D99F}"/>
              </a:ext>
            </a:extLst>
          </p:cNvPr>
          <p:cNvSpPr txBox="1">
            <a:spLocks/>
          </p:cNvSpPr>
          <p:nvPr/>
        </p:nvSpPr>
        <p:spPr>
          <a:xfrm flipH="1">
            <a:off x="5674268" y="1694869"/>
            <a:ext cx="1819392" cy="46997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US" b="1" dirty="0">
                <a:solidFill>
                  <a:schemeClr val="accent1"/>
                </a:solidFill>
                <a:latin typeface="Times New Roman"/>
                <a:cs typeface="Times New Roman"/>
              </a:rPr>
              <a:t>Bottom-up</a:t>
            </a:r>
            <a:endParaRPr lang="en-US" b="1" dirty="0">
              <a:solidFill>
                <a:schemeClr val="accent1"/>
              </a:solidFill>
            </a:endParaRPr>
          </a:p>
        </p:txBody>
      </p:sp>
      <p:sp>
        <p:nvSpPr>
          <p:cNvPr id="298" name="Google Shape;271;p38">
            <a:extLst>
              <a:ext uri="{FF2B5EF4-FFF2-40B4-BE49-F238E27FC236}">
                <a16:creationId xmlns:a16="http://schemas.microsoft.com/office/drawing/2014/main" id="{17EFE466-3018-93AC-8839-33D48DFAF25B}"/>
              </a:ext>
            </a:extLst>
          </p:cNvPr>
          <p:cNvSpPr txBox="1">
            <a:spLocks/>
          </p:cNvSpPr>
          <p:nvPr/>
        </p:nvSpPr>
        <p:spPr>
          <a:xfrm flipH="1">
            <a:off x="5374460" y="2167873"/>
            <a:ext cx="2318636" cy="15447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1200"/>
              <a:buFont typeface="Hind Vadodara Light"/>
              <a:buNone/>
              <a:defRPr sz="1400" b="0" i="0" u="none" strike="noStrike" cap="none">
                <a:solidFill>
                  <a:schemeClr val="dk1"/>
                </a:solidFill>
                <a:latin typeface="Hind Vadodara Light"/>
                <a:ea typeface="Hind Vadodara Light"/>
                <a:cs typeface="Hind Vadodara Light"/>
                <a:sym typeface="Hind Vadodara Light"/>
              </a:defRPr>
            </a:lvl1pPr>
            <a:lvl2pPr marL="914400" marR="0" lvl="1" indent="-3175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2pPr>
            <a:lvl3pPr marL="1371600" marR="0" lvl="2"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3pPr>
            <a:lvl4pPr marL="1828800" marR="0" lvl="3"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4pPr>
            <a:lvl5pPr marL="2286000" marR="0" lvl="4"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5pPr>
            <a:lvl6pPr marL="2743200" marR="0" lvl="5"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6pPr>
            <a:lvl7pPr marL="3200400" marR="0" lvl="6"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7pPr>
            <a:lvl8pPr marL="3657600" marR="0" lvl="7"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8pPr>
            <a:lvl9pPr marL="4114800" marR="0" lvl="8" indent="-304800" algn="ctr" rtl="0">
              <a:lnSpc>
                <a:spcPct val="100000"/>
              </a:lnSpc>
              <a:spcBef>
                <a:spcPts val="0"/>
              </a:spcBef>
              <a:spcAft>
                <a:spcPts val="0"/>
              </a:spcAft>
              <a:buClr>
                <a:schemeClr val="dk1"/>
              </a:buClr>
              <a:buSzPts val="1200"/>
              <a:buFont typeface="Hind Vadodara Light"/>
              <a:buNone/>
              <a:defRPr sz="1200" b="0" i="0" u="none" strike="noStrike" cap="none">
                <a:solidFill>
                  <a:schemeClr val="dk1"/>
                </a:solidFill>
                <a:latin typeface="Hind Vadodara Light"/>
                <a:ea typeface="Hind Vadodara Light"/>
                <a:cs typeface="Hind Vadodara Light"/>
                <a:sym typeface="Hind Vadodara Light"/>
              </a:defRPr>
            </a:lvl9pPr>
          </a:lstStyle>
          <a:p>
            <a:pPr marL="171450" indent="-171450">
              <a:buFont typeface="Arial"/>
              <a:buChar char="•"/>
            </a:pPr>
            <a:r>
              <a:rPr lang="en-US" sz="1800" dirty="0">
                <a:solidFill>
                  <a:schemeClr val="accent1"/>
                </a:solidFill>
                <a:latin typeface="Times New Roman"/>
                <a:cs typeface="Times New Roman"/>
              </a:rPr>
              <a:t>Microwave pyrolysis</a:t>
            </a:r>
            <a:endParaRPr lang="en-US" sz="1800" dirty="0">
              <a:solidFill>
                <a:schemeClr val="accent1"/>
              </a:solidFill>
            </a:endParaRPr>
          </a:p>
          <a:p>
            <a:pPr marL="171450" indent="-171450">
              <a:buFont typeface="Arial"/>
              <a:buChar char="•"/>
            </a:pPr>
            <a:r>
              <a:rPr lang="en-US" sz="1800" dirty="0">
                <a:solidFill>
                  <a:schemeClr val="accent1"/>
                </a:solidFill>
                <a:latin typeface="Times New Roman"/>
                <a:cs typeface="Times New Roman"/>
              </a:rPr>
              <a:t> Hydrothermal</a:t>
            </a:r>
          </a:p>
          <a:p>
            <a:pPr marL="171450" indent="-171450">
              <a:buFont typeface="Arial"/>
              <a:buChar char="•"/>
            </a:pPr>
            <a:r>
              <a:rPr lang="en-US" sz="1800" dirty="0">
                <a:solidFill>
                  <a:schemeClr val="accent1"/>
                </a:solidFill>
                <a:latin typeface="Times New Roman"/>
                <a:cs typeface="Times New Roman"/>
              </a:rPr>
              <a:t>solvothermal treatment</a:t>
            </a:r>
            <a:endParaRPr lang="en-US" sz="1800" dirty="0">
              <a:solidFill>
                <a:schemeClr val="accent1"/>
              </a:solidFill>
            </a:endParaRPr>
          </a:p>
        </p:txBody>
      </p:sp>
      <p:sp>
        <p:nvSpPr>
          <p:cNvPr id="299" name="Google Shape;277;p38">
            <a:extLst>
              <a:ext uri="{FF2B5EF4-FFF2-40B4-BE49-F238E27FC236}">
                <a16:creationId xmlns:a16="http://schemas.microsoft.com/office/drawing/2014/main" id="{55F19634-CAFE-FAB1-2FB0-406D2420487D}"/>
              </a:ext>
            </a:extLst>
          </p:cNvPr>
          <p:cNvSpPr txBox="1">
            <a:spLocks/>
          </p:cNvSpPr>
          <p:nvPr/>
        </p:nvSpPr>
        <p:spPr>
          <a:xfrm flipH="1">
            <a:off x="4750965" y="993545"/>
            <a:ext cx="1560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2pPr>
            <a:lvl3pPr marR="0" lvl="2"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3pPr>
            <a:lvl4pPr marR="0" lvl="3"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4pPr>
            <a:lvl5pPr marR="0" lvl="4"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5pPr>
            <a:lvl6pPr marR="0" lvl="5"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6pPr>
            <a:lvl7pPr marR="0" lvl="6"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7pPr>
            <a:lvl8pPr marR="0" lvl="7"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8pPr>
            <a:lvl9pPr marR="0" lvl="8" algn="ctr" rtl="0">
              <a:lnSpc>
                <a:spcPct val="100000"/>
              </a:lnSpc>
              <a:spcBef>
                <a:spcPts val="0"/>
              </a:spcBef>
              <a:spcAft>
                <a:spcPts val="0"/>
              </a:spcAft>
              <a:buClr>
                <a:srgbClr val="434343"/>
              </a:buClr>
              <a:buSzPts val="1800"/>
              <a:buFont typeface="Teko Light"/>
              <a:buNone/>
              <a:defRPr sz="1800" b="0" i="0" u="none" strike="noStrike" cap="none">
                <a:solidFill>
                  <a:srgbClr val="434343"/>
                </a:solidFill>
                <a:latin typeface="Teko Light"/>
                <a:ea typeface="Teko Light"/>
                <a:cs typeface="Teko Light"/>
                <a:sym typeface="Teko Light"/>
              </a:defRPr>
            </a:lvl9pPr>
          </a:lstStyle>
          <a:p>
            <a:r>
              <a:rPr lang="en" sz="4800">
                <a:solidFill>
                  <a:schemeClr val="lt1"/>
                </a:solidFill>
              </a:rPr>
              <a:t>02</a:t>
            </a:r>
            <a:endParaRPr lang="en" sz="4800" dirty="0">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500"/>
                                        <p:tgtEl>
                                          <p:spTgt spid="2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down)">
                                      <p:cBhvr>
                                        <p:cTn id="13" dur="500"/>
                                        <p:tgtEl>
                                          <p:spTgt spid="3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down)">
                                      <p:cBhvr>
                                        <p:cTn id="16" dur="500"/>
                                        <p:tgtEl>
                                          <p:spTgt spid="3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8"/>
                                        </p:tgtEl>
                                        <p:attrNameLst>
                                          <p:attrName>style.visibility</p:attrName>
                                        </p:attrNameLst>
                                      </p:cBhvr>
                                      <p:to>
                                        <p:strVal val="visible"/>
                                      </p:to>
                                    </p:set>
                                    <p:animEffect transition="in" filter="wipe(down)">
                                      <p:cBhvr>
                                        <p:cTn id="19" dur="500"/>
                                        <p:tgtEl>
                                          <p:spTgt spid="28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89"/>
                                        </p:tgtEl>
                                        <p:attrNameLst>
                                          <p:attrName>style.visibility</p:attrName>
                                        </p:attrNameLst>
                                      </p:cBhvr>
                                      <p:to>
                                        <p:strVal val="visible"/>
                                      </p:to>
                                    </p:set>
                                    <p:animEffect transition="in" filter="wipe(down)">
                                      <p:cBhvr>
                                        <p:cTn id="22" dur="500"/>
                                        <p:tgtEl>
                                          <p:spTgt spid="28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90"/>
                                        </p:tgtEl>
                                        <p:attrNameLst>
                                          <p:attrName>style.visibility</p:attrName>
                                        </p:attrNameLst>
                                      </p:cBhvr>
                                      <p:to>
                                        <p:strVal val="visible"/>
                                      </p:to>
                                    </p:set>
                                    <p:animEffect transition="in" filter="wipe(down)">
                                      <p:cBhvr>
                                        <p:cTn id="25" dur="500"/>
                                        <p:tgtEl>
                                          <p:spTgt spid="29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1">
                                            <p:txEl>
                                              <p:pRg st="0" end="0"/>
                                            </p:txEl>
                                          </p:spTgt>
                                        </p:tgtEl>
                                        <p:attrNameLst>
                                          <p:attrName>style.visibility</p:attrName>
                                        </p:attrNameLst>
                                      </p:cBhvr>
                                      <p:to>
                                        <p:strVal val="visible"/>
                                      </p:to>
                                    </p:set>
                                    <p:animEffect transition="in" filter="wipe(down)">
                                      <p:cBhvr>
                                        <p:cTn id="28" dur="500"/>
                                        <p:tgtEl>
                                          <p:spTgt spid="291">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91">
                                            <p:txEl>
                                              <p:pRg st="1" end="1"/>
                                            </p:txEl>
                                          </p:spTgt>
                                        </p:tgtEl>
                                        <p:attrNameLst>
                                          <p:attrName>style.visibility</p:attrName>
                                        </p:attrNameLst>
                                      </p:cBhvr>
                                      <p:to>
                                        <p:strVal val="visible"/>
                                      </p:to>
                                    </p:set>
                                    <p:animEffect transition="in" filter="wipe(down)">
                                      <p:cBhvr>
                                        <p:cTn id="33" dur="500"/>
                                        <p:tgtEl>
                                          <p:spTgt spid="291">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91">
                                            <p:txEl>
                                              <p:pRg st="2" end="2"/>
                                            </p:txEl>
                                          </p:spTgt>
                                        </p:tgtEl>
                                        <p:attrNameLst>
                                          <p:attrName>style.visibility</p:attrName>
                                        </p:attrNameLst>
                                      </p:cBhvr>
                                      <p:to>
                                        <p:strVal val="visible"/>
                                      </p:to>
                                    </p:set>
                                    <p:animEffect transition="in" filter="wipe(down)">
                                      <p:cBhvr>
                                        <p:cTn id="38" dur="500"/>
                                        <p:tgtEl>
                                          <p:spTgt spid="291">
                                            <p:txEl>
                                              <p:pRg st="2" end="2"/>
                                            </p:txEl>
                                          </p:spTgt>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2"/>
                                        </p:tgtEl>
                                        <p:attrNameLst>
                                          <p:attrName>style.visibility</p:attrName>
                                        </p:attrNameLst>
                                      </p:cBhvr>
                                      <p:to>
                                        <p:strVal val="visible"/>
                                      </p:to>
                                    </p:set>
                                    <p:animEffect transition="in" filter="wipe(down)">
                                      <p:cBhvr>
                                        <p:cTn id="41" dur="500"/>
                                        <p:tgtEl>
                                          <p:spTgt spid="29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93"/>
                                        </p:tgtEl>
                                        <p:attrNameLst>
                                          <p:attrName>style.visibility</p:attrName>
                                        </p:attrNameLst>
                                      </p:cBhvr>
                                      <p:to>
                                        <p:strVal val="visible"/>
                                      </p:to>
                                    </p:set>
                                    <p:animEffect transition="in" filter="wipe(down)">
                                      <p:cBhvr>
                                        <p:cTn id="44" dur="500"/>
                                        <p:tgtEl>
                                          <p:spTgt spid="29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94"/>
                                        </p:tgtEl>
                                        <p:attrNameLst>
                                          <p:attrName>style.visibility</p:attrName>
                                        </p:attrNameLst>
                                      </p:cBhvr>
                                      <p:to>
                                        <p:strVal val="visible"/>
                                      </p:to>
                                    </p:set>
                                    <p:animEffect transition="in" filter="wipe(down)">
                                      <p:cBhvr>
                                        <p:cTn id="47" dur="500"/>
                                        <p:tgtEl>
                                          <p:spTgt spid="294"/>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95"/>
                                        </p:tgtEl>
                                        <p:attrNameLst>
                                          <p:attrName>style.visibility</p:attrName>
                                        </p:attrNameLst>
                                      </p:cBhvr>
                                      <p:to>
                                        <p:strVal val="visible"/>
                                      </p:to>
                                    </p:set>
                                    <p:animEffect transition="in" filter="wipe(down)">
                                      <p:cBhvr>
                                        <p:cTn id="50" dur="500"/>
                                        <p:tgtEl>
                                          <p:spTgt spid="295"/>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96"/>
                                        </p:tgtEl>
                                        <p:attrNameLst>
                                          <p:attrName>style.visibility</p:attrName>
                                        </p:attrNameLst>
                                      </p:cBhvr>
                                      <p:to>
                                        <p:strVal val="visible"/>
                                      </p:to>
                                    </p:set>
                                    <p:animEffect transition="in" filter="wipe(down)">
                                      <p:cBhvr>
                                        <p:cTn id="53" dur="500"/>
                                        <p:tgtEl>
                                          <p:spTgt spid="29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97"/>
                                        </p:tgtEl>
                                        <p:attrNameLst>
                                          <p:attrName>style.visibility</p:attrName>
                                        </p:attrNameLst>
                                      </p:cBhvr>
                                      <p:to>
                                        <p:strVal val="visible"/>
                                      </p:to>
                                    </p:set>
                                    <p:animEffect transition="in" filter="wipe(down)">
                                      <p:cBhvr>
                                        <p:cTn id="56" dur="500"/>
                                        <p:tgtEl>
                                          <p:spTgt spid="297"/>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98"/>
                                        </p:tgtEl>
                                        <p:attrNameLst>
                                          <p:attrName>style.visibility</p:attrName>
                                        </p:attrNameLst>
                                      </p:cBhvr>
                                      <p:to>
                                        <p:strVal val="visible"/>
                                      </p:to>
                                    </p:set>
                                    <p:animEffect transition="in" filter="wipe(down)">
                                      <p:cBhvr>
                                        <p:cTn id="59" dur="500"/>
                                        <p:tgtEl>
                                          <p:spTgt spid="29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99"/>
                                        </p:tgtEl>
                                        <p:attrNameLst>
                                          <p:attrName>style.visibility</p:attrName>
                                        </p:attrNameLst>
                                      </p:cBhvr>
                                      <p:to>
                                        <p:strVal val="visible"/>
                                      </p:to>
                                    </p:set>
                                    <p:animEffect transition="in" filter="wipe(down)">
                                      <p:cBhvr>
                                        <p:cTn id="62" dur="500"/>
                                        <p:tgtEl>
                                          <p:spTgt spid="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288" grpId="0" animBg="1"/>
      <p:bldP spid="289" grpId="0"/>
      <p:bldP spid="290" grpId="0"/>
      <p:bldP spid="291" grpId="0" build="p"/>
      <p:bldP spid="292" grpId="0"/>
      <p:bldP spid="293" grpId="0"/>
      <p:bldP spid="294" grpId="0"/>
      <p:bldP spid="295" grpId="0" animBg="1"/>
      <p:bldP spid="296" grpId="0" animBg="1"/>
      <p:bldP spid="297" grpId="0"/>
      <p:bldP spid="298" grpId="0"/>
      <p:bldP spid="29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4" name="Google Shape;760;p51">
            <a:extLst>
              <a:ext uri="{FF2B5EF4-FFF2-40B4-BE49-F238E27FC236}">
                <a16:creationId xmlns:a16="http://schemas.microsoft.com/office/drawing/2014/main" id="{391327AA-6057-6A94-EBAF-2332CB961AA3}"/>
              </a:ext>
            </a:extLst>
          </p:cNvPr>
          <p:cNvSpPr txBox="1">
            <a:spLocks noGrp="1"/>
          </p:cNvSpPr>
          <p:nvPr>
            <p:ph type="title"/>
          </p:nvPr>
        </p:nvSpPr>
        <p:spPr>
          <a:xfrm>
            <a:off x="2421000" y="353057"/>
            <a:ext cx="4302000" cy="630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solidFill>
                  <a:schemeClr val="accent6">
                    <a:lumMod val="50000"/>
                  </a:schemeClr>
                </a:solidFill>
                <a:latin typeface="Times New Roman"/>
                <a:cs typeface="Times New Roman"/>
              </a:rPr>
              <a:t>CNDs properties</a:t>
            </a:r>
            <a:r>
              <a:rPr lang="en-US" sz="2000" dirty="0">
                <a:solidFill>
                  <a:schemeClr val="accent6">
                    <a:lumMod val="50000"/>
                  </a:schemeClr>
                </a:solidFill>
                <a:latin typeface="Times New Roman"/>
                <a:cs typeface="Times New Roman"/>
              </a:rPr>
              <a:t> </a:t>
            </a:r>
            <a:endParaRPr dirty="0">
              <a:solidFill>
                <a:schemeClr val="accent6">
                  <a:lumMod val="50000"/>
                </a:schemeClr>
              </a:solidFill>
            </a:endParaRPr>
          </a:p>
        </p:txBody>
      </p:sp>
      <p:sp>
        <p:nvSpPr>
          <p:cNvPr id="5" name="Google Shape;762;p51">
            <a:extLst>
              <a:ext uri="{FF2B5EF4-FFF2-40B4-BE49-F238E27FC236}">
                <a16:creationId xmlns:a16="http://schemas.microsoft.com/office/drawing/2014/main" id="{3A6C55E3-06AA-B1C1-2216-A9E8411E7689}"/>
              </a:ext>
            </a:extLst>
          </p:cNvPr>
          <p:cNvSpPr txBox="1">
            <a:spLocks/>
          </p:cNvSpPr>
          <p:nvPr/>
        </p:nvSpPr>
        <p:spPr>
          <a:xfrm flipH="1">
            <a:off x="535519" y="3267606"/>
            <a:ext cx="1854900" cy="74199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US" sz="2000">
                <a:latin typeface="Times New Roman" panose="02020603050405020304" pitchFamily="18" charset="0"/>
                <a:ea typeface="Tahoma" panose="020B0604030504040204" pitchFamily="34" charset="0"/>
                <a:cs typeface="Times New Roman" panose="02020603050405020304" pitchFamily="18" charset="0"/>
              </a:rPr>
              <a:t>Resistance to photobleaching</a:t>
            </a:r>
            <a:endParaRPr lang="en-US" sz="20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6" name="Google Shape;764;p51">
            <a:extLst>
              <a:ext uri="{FF2B5EF4-FFF2-40B4-BE49-F238E27FC236}">
                <a16:creationId xmlns:a16="http://schemas.microsoft.com/office/drawing/2014/main" id="{5FC370B8-E27A-5E67-BCA7-5E396974D08E}"/>
              </a:ext>
            </a:extLst>
          </p:cNvPr>
          <p:cNvSpPr txBox="1">
            <a:spLocks/>
          </p:cNvSpPr>
          <p:nvPr/>
        </p:nvSpPr>
        <p:spPr>
          <a:xfrm flipH="1">
            <a:off x="3812270" y="3341998"/>
            <a:ext cx="1560600" cy="577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US" sz="2000">
                <a:latin typeface="Times New Roman" panose="02020603050405020304" pitchFamily="18" charset="0"/>
                <a:cs typeface="Times New Roman" panose="02020603050405020304" pitchFamily="18" charset="0"/>
              </a:rPr>
              <a:t>Low</a:t>
            </a:r>
            <a:r>
              <a:rPr lang="en-US" sz="2000" b="1">
                <a:latin typeface="Times New Roman" panose="02020603050405020304" pitchFamily="18" charset="0"/>
                <a:cs typeface="Times New Roman" panose="02020603050405020304" pitchFamily="18" charset="0"/>
              </a:rPr>
              <a:t> </a:t>
            </a:r>
            <a:r>
              <a:rPr lang="en-US" sz="2000">
                <a:latin typeface="Times New Roman" panose="02020603050405020304" pitchFamily="18" charset="0"/>
                <a:cs typeface="Times New Roman" panose="02020603050405020304" pitchFamily="18" charset="0"/>
              </a:rPr>
              <a:t>cost</a:t>
            </a:r>
            <a:br>
              <a:rPr lang="en-US" b="1">
                <a:latin typeface="Times New Roman" panose="02020603050405020304" pitchFamily="18" charset="0"/>
                <a:cs typeface="Times New Roman" panose="02020603050405020304" pitchFamily="18" charset="0"/>
              </a:rPr>
            </a:br>
            <a:endParaRPr lang="en-US" sz="2200" dirty="0"/>
          </a:p>
        </p:txBody>
      </p:sp>
      <p:sp>
        <p:nvSpPr>
          <p:cNvPr id="7" name="Google Shape;766;p51">
            <a:extLst>
              <a:ext uri="{FF2B5EF4-FFF2-40B4-BE49-F238E27FC236}">
                <a16:creationId xmlns:a16="http://schemas.microsoft.com/office/drawing/2014/main" id="{00BCC87E-828A-2FE4-9FD2-5412FA220CEE}"/>
              </a:ext>
            </a:extLst>
          </p:cNvPr>
          <p:cNvSpPr txBox="1">
            <a:spLocks/>
          </p:cNvSpPr>
          <p:nvPr/>
        </p:nvSpPr>
        <p:spPr>
          <a:xfrm flipH="1">
            <a:off x="6739747" y="3341998"/>
            <a:ext cx="1723799" cy="577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US" sz="2000">
                <a:latin typeface="Times New Roman" panose="02020603050405020304" pitchFamily="18" charset="0"/>
                <a:cs typeface="Times New Roman" panose="02020603050405020304" pitchFamily="18" charset="0"/>
              </a:rPr>
              <a:t>Low cytotoxicity </a:t>
            </a:r>
            <a:br>
              <a:rPr lang="en-US" b="1">
                <a:latin typeface="Times New Roman" panose="02020603050405020304" pitchFamily="18" charset="0"/>
                <a:cs typeface="Times New Roman" panose="02020603050405020304" pitchFamily="18" charset="0"/>
              </a:rPr>
            </a:br>
            <a:endParaRPr lang="en-US" sz="2200" dirty="0"/>
          </a:p>
        </p:txBody>
      </p:sp>
      <p:sp>
        <p:nvSpPr>
          <p:cNvPr id="8" name="Google Shape;770;p51">
            <a:extLst>
              <a:ext uri="{FF2B5EF4-FFF2-40B4-BE49-F238E27FC236}">
                <a16:creationId xmlns:a16="http://schemas.microsoft.com/office/drawing/2014/main" id="{82B216B1-2837-2F38-A90D-16B2F94FF4EE}"/>
              </a:ext>
            </a:extLst>
          </p:cNvPr>
          <p:cNvSpPr txBox="1">
            <a:spLocks/>
          </p:cNvSpPr>
          <p:nvPr/>
        </p:nvSpPr>
        <p:spPr>
          <a:xfrm flipH="1">
            <a:off x="1991260" y="1454915"/>
            <a:ext cx="2050332" cy="74199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US" sz="2000">
                <a:latin typeface="Times New Roman" panose="02020603050405020304" pitchFamily="18" charset="0"/>
                <a:cs typeface="Times New Roman" panose="02020603050405020304" pitchFamily="18" charset="0"/>
              </a:rPr>
              <a:t>Ease of functionalization</a:t>
            </a:r>
            <a:endParaRPr lang="en-US" sz="2000" dirty="0">
              <a:latin typeface="Times New Roman" panose="02020603050405020304" pitchFamily="18" charset="0"/>
              <a:cs typeface="Times New Roman" panose="02020603050405020304" pitchFamily="18" charset="0"/>
            </a:endParaRPr>
          </a:p>
        </p:txBody>
      </p:sp>
      <p:grpSp>
        <p:nvGrpSpPr>
          <p:cNvPr id="9" name="Google Shape;771;p51">
            <a:extLst>
              <a:ext uri="{FF2B5EF4-FFF2-40B4-BE49-F238E27FC236}">
                <a16:creationId xmlns:a16="http://schemas.microsoft.com/office/drawing/2014/main" id="{D506E1C7-EF2C-725A-21BA-4C0FFDFB1D83}"/>
              </a:ext>
            </a:extLst>
          </p:cNvPr>
          <p:cNvGrpSpPr/>
          <p:nvPr/>
        </p:nvGrpSpPr>
        <p:grpSpPr>
          <a:xfrm>
            <a:off x="1257254" y="2498774"/>
            <a:ext cx="2171408" cy="741991"/>
            <a:chOff x="1166400" y="2429325"/>
            <a:chExt cx="2171408" cy="741991"/>
          </a:xfrm>
        </p:grpSpPr>
        <p:sp>
          <p:nvSpPr>
            <p:cNvPr id="10" name="Google Shape;772;p51">
              <a:extLst>
                <a:ext uri="{FF2B5EF4-FFF2-40B4-BE49-F238E27FC236}">
                  <a16:creationId xmlns:a16="http://schemas.microsoft.com/office/drawing/2014/main" id="{64DA18D0-E2B6-EEFA-168E-8807879987CA}"/>
                </a:ext>
              </a:extLst>
            </p:cNvPr>
            <p:cNvSpPr/>
            <p:nvPr/>
          </p:nvSpPr>
          <p:spPr>
            <a:xfrm>
              <a:off x="1166400" y="2429325"/>
              <a:ext cx="2171408" cy="741991"/>
            </a:xfrm>
            <a:custGeom>
              <a:avLst/>
              <a:gdLst/>
              <a:ahLst/>
              <a:cxnLst/>
              <a:rect l="l" t="t" r="r" b="b"/>
              <a:pathLst>
                <a:path w="166264" h="56814" extrusionOk="0">
                  <a:moveTo>
                    <a:pt x="17515" y="19447"/>
                  </a:moveTo>
                  <a:cubicBezTo>
                    <a:pt x="19753" y="19447"/>
                    <a:pt x="21955" y="20321"/>
                    <a:pt x="23601" y="21966"/>
                  </a:cubicBezTo>
                  <a:cubicBezTo>
                    <a:pt x="26045" y="24411"/>
                    <a:pt x="26780" y="28114"/>
                    <a:pt x="25452" y="31322"/>
                  </a:cubicBezTo>
                  <a:cubicBezTo>
                    <a:pt x="24123" y="34530"/>
                    <a:pt x="21000" y="36621"/>
                    <a:pt x="17524" y="36621"/>
                  </a:cubicBezTo>
                  <a:cubicBezTo>
                    <a:pt x="12775" y="36621"/>
                    <a:pt x="8932" y="32777"/>
                    <a:pt x="8932" y="28029"/>
                  </a:cubicBezTo>
                  <a:cubicBezTo>
                    <a:pt x="8932" y="24566"/>
                    <a:pt x="11023" y="21429"/>
                    <a:pt x="14231" y="20101"/>
                  </a:cubicBezTo>
                  <a:cubicBezTo>
                    <a:pt x="15293" y="19661"/>
                    <a:pt x="16408" y="19447"/>
                    <a:pt x="17515" y="19447"/>
                  </a:cubicBezTo>
                  <a:close/>
                  <a:moveTo>
                    <a:pt x="136207" y="6059"/>
                  </a:moveTo>
                  <a:cubicBezTo>
                    <a:pt x="139038" y="6059"/>
                    <a:pt x="141893" y="6607"/>
                    <a:pt x="144613" y="7735"/>
                  </a:cubicBezTo>
                  <a:cubicBezTo>
                    <a:pt x="152824" y="11141"/>
                    <a:pt x="158180" y="19154"/>
                    <a:pt x="158180" y="28029"/>
                  </a:cubicBezTo>
                  <a:cubicBezTo>
                    <a:pt x="158180" y="40168"/>
                    <a:pt x="148344" y="50004"/>
                    <a:pt x="136219" y="50004"/>
                  </a:cubicBezTo>
                  <a:cubicBezTo>
                    <a:pt x="127330" y="50004"/>
                    <a:pt x="119317" y="44648"/>
                    <a:pt x="115911" y="36437"/>
                  </a:cubicBezTo>
                  <a:cubicBezTo>
                    <a:pt x="112505" y="28227"/>
                    <a:pt x="114385" y="18786"/>
                    <a:pt x="120674" y="12498"/>
                  </a:cubicBezTo>
                  <a:cubicBezTo>
                    <a:pt x="124879" y="8292"/>
                    <a:pt x="130494" y="6059"/>
                    <a:pt x="136207" y="6059"/>
                  </a:cubicBezTo>
                  <a:close/>
                  <a:moveTo>
                    <a:pt x="137850" y="1"/>
                  </a:moveTo>
                  <a:cubicBezTo>
                    <a:pt x="135144" y="1"/>
                    <a:pt x="132420" y="388"/>
                    <a:pt x="129761" y="1178"/>
                  </a:cubicBezTo>
                  <a:cubicBezTo>
                    <a:pt x="128559" y="1390"/>
                    <a:pt x="127372" y="1673"/>
                    <a:pt x="126199" y="2068"/>
                  </a:cubicBezTo>
                  <a:cubicBezTo>
                    <a:pt x="120900" y="3778"/>
                    <a:pt x="116081" y="7170"/>
                    <a:pt x="110838" y="10745"/>
                  </a:cubicBezTo>
                  <a:cubicBezTo>
                    <a:pt x="102147" y="16681"/>
                    <a:pt x="92226" y="23083"/>
                    <a:pt x="76794" y="23083"/>
                  </a:cubicBezTo>
                  <a:cubicBezTo>
                    <a:pt x="70222" y="23083"/>
                    <a:pt x="54479" y="21613"/>
                    <a:pt x="40870" y="20200"/>
                  </a:cubicBezTo>
                  <a:cubicBezTo>
                    <a:pt x="37987" y="19903"/>
                    <a:pt x="35189" y="19592"/>
                    <a:pt x="32603" y="19309"/>
                  </a:cubicBezTo>
                  <a:cubicBezTo>
                    <a:pt x="29424" y="13843"/>
                    <a:pt x="23629" y="10632"/>
                    <a:pt x="17535" y="10632"/>
                  </a:cubicBezTo>
                  <a:cubicBezTo>
                    <a:pt x="15988" y="10632"/>
                    <a:pt x="14422" y="10839"/>
                    <a:pt x="12874" y="11268"/>
                  </a:cubicBezTo>
                  <a:cubicBezTo>
                    <a:pt x="5243" y="13388"/>
                    <a:pt x="0" y="20398"/>
                    <a:pt x="127" y="28326"/>
                  </a:cubicBezTo>
                  <a:cubicBezTo>
                    <a:pt x="254" y="36254"/>
                    <a:pt x="5709" y="43094"/>
                    <a:pt x="13411" y="44959"/>
                  </a:cubicBezTo>
                  <a:cubicBezTo>
                    <a:pt x="14787" y="45295"/>
                    <a:pt x="16173" y="45457"/>
                    <a:pt x="17542" y="45457"/>
                  </a:cubicBezTo>
                  <a:cubicBezTo>
                    <a:pt x="23836" y="45457"/>
                    <a:pt x="29784" y="42030"/>
                    <a:pt x="32871" y="36296"/>
                  </a:cubicBezTo>
                  <a:cubicBezTo>
                    <a:pt x="35161" y="36056"/>
                    <a:pt x="37605" y="35787"/>
                    <a:pt x="40135" y="35533"/>
                  </a:cubicBezTo>
                  <a:cubicBezTo>
                    <a:pt x="53914" y="34120"/>
                    <a:pt x="70109" y="32593"/>
                    <a:pt x="76794" y="32593"/>
                  </a:cubicBezTo>
                  <a:cubicBezTo>
                    <a:pt x="98571" y="32593"/>
                    <a:pt x="109354" y="45312"/>
                    <a:pt x="121253" y="51460"/>
                  </a:cubicBezTo>
                  <a:cubicBezTo>
                    <a:pt x="126165" y="54997"/>
                    <a:pt x="131988" y="56814"/>
                    <a:pt x="137859" y="56814"/>
                  </a:cubicBezTo>
                  <a:cubicBezTo>
                    <a:pt x="141582" y="56814"/>
                    <a:pt x="145324" y="56083"/>
                    <a:pt x="148867" y="54597"/>
                  </a:cubicBezTo>
                  <a:cubicBezTo>
                    <a:pt x="157982" y="50767"/>
                    <a:pt x="164455" y="42472"/>
                    <a:pt x="165953" y="32692"/>
                  </a:cubicBezTo>
                  <a:cubicBezTo>
                    <a:pt x="166165" y="31279"/>
                    <a:pt x="166264" y="29852"/>
                    <a:pt x="166264" y="28424"/>
                  </a:cubicBezTo>
                  <a:cubicBezTo>
                    <a:pt x="166264" y="19846"/>
                    <a:pt x="162406" y="11749"/>
                    <a:pt x="155749" y="6350"/>
                  </a:cubicBezTo>
                  <a:cubicBezTo>
                    <a:pt x="150625" y="2191"/>
                    <a:pt x="144289" y="1"/>
                    <a:pt x="1378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73;p51">
              <a:extLst>
                <a:ext uri="{FF2B5EF4-FFF2-40B4-BE49-F238E27FC236}">
                  <a16:creationId xmlns:a16="http://schemas.microsoft.com/office/drawing/2014/main" id="{BFDDA304-E897-1339-8B6A-D0C772CE5699}"/>
                </a:ext>
              </a:extLst>
            </p:cNvPr>
            <p:cNvSpPr/>
            <p:nvPr/>
          </p:nvSpPr>
          <p:spPr>
            <a:xfrm>
              <a:off x="1183285" y="2583183"/>
              <a:ext cx="424800" cy="424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Google Shape;774;p51">
            <a:extLst>
              <a:ext uri="{FF2B5EF4-FFF2-40B4-BE49-F238E27FC236}">
                <a16:creationId xmlns:a16="http://schemas.microsoft.com/office/drawing/2014/main" id="{7E9D0A08-5D38-8901-011E-FCC119187266}"/>
              </a:ext>
            </a:extLst>
          </p:cNvPr>
          <p:cNvSpPr/>
          <p:nvPr/>
        </p:nvSpPr>
        <p:spPr>
          <a:xfrm>
            <a:off x="7470669" y="2652632"/>
            <a:ext cx="424800" cy="424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775;p51">
            <a:extLst>
              <a:ext uri="{FF2B5EF4-FFF2-40B4-BE49-F238E27FC236}">
                <a16:creationId xmlns:a16="http://schemas.microsoft.com/office/drawing/2014/main" id="{95C862D2-DEAE-92A7-AC12-CDF512C8CD77}"/>
              </a:ext>
            </a:extLst>
          </p:cNvPr>
          <p:cNvGrpSpPr/>
          <p:nvPr/>
        </p:nvGrpSpPr>
        <p:grpSpPr>
          <a:xfrm>
            <a:off x="2796570" y="2498774"/>
            <a:ext cx="2171408" cy="741991"/>
            <a:chOff x="2705717" y="2429325"/>
            <a:chExt cx="2171408" cy="741991"/>
          </a:xfrm>
        </p:grpSpPr>
        <p:sp>
          <p:nvSpPr>
            <p:cNvPr id="14" name="Google Shape;776;p51">
              <a:extLst>
                <a:ext uri="{FF2B5EF4-FFF2-40B4-BE49-F238E27FC236}">
                  <a16:creationId xmlns:a16="http://schemas.microsoft.com/office/drawing/2014/main" id="{4DBA1712-A0E0-E630-E070-1B1249B4CD03}"/>
                </a:ext>
              </a:extLst>
            </p:cNvPr>
            <p:cNvSpPr/>
            <p:nvPr/>
          </p:nvSpPr>
          <p:spPr>
            <a:xfrm>
              <a:off x="2705717" y="2429325"/>
              <a:ext cx="2171408" cy="741991"/>
            </a:xfrm>
            <a:custGeom>
              <a:avLst/>
              <a:gdLst/>
              <a:ahLst/>
              <a:cxnLst/>
              <a:rect l="l" t="t" r="r" b="b"/>
              <a:pathLst>
                <a:path w="166264" h="56814" extrusionOk="0">
                  <a:moveTo>
                    <a:pt x="17515" y="19447"/>
                  </a:moveTo>
                  <a:cubicBezTo>
                    <a:pt x="19753" y="19447"/>
                    <a:pt x="21955" y="20321"/>
                    <a:pt x="23601" y="21966"/>
                  </a:cubicBezTo>
                  <a:cubicBezTo>
                    <a:pt x="26045" y="24411"/>
                    <a:pt x="26780" y="28114"/>
                    <a:pt x="25452" y="31322"/>
                  </a:cubicBezTo>
                  <a:cubicBezTo>
                    <a:pt x="24123" y="34530"/>
                    <a:pt x="21000" y="36621"/>
                    <a:pt x="17524" y="36621"/>
                  </a:cubicBezTo>
                  <a:cubicBezTo>
                    <a:pt x="12775" y="36621"/>
                    <a:pt x="8932" y="32777"/>
                    <a:pt x="8932" y="28029"/>
                  </a:cubicBezTo>
                  <a:cubicBezTo>
                    <a:pt x="8932" y="24566"/>
                    <a:pt x="11023" y="21429"/>
                    <a:pt x="14231" y="20101"/>
                  </a:cubicBezTo>
                  <a:cubicBezTo>
                    <a:pt x="15293" y="19661"/>
                    <a:pt x="16408" y="19447"/>
                    <a:pt x="17515" y="19447"/>
                  </a:cubicBezTo>
                  <a:close/>
                  <a:moveTo>
                    <a:pt x="136207" y="6059"/>
                  </a:moveTo>
                  <a:cubicBezTo>
                    <a:pt x="139038" y="6059"/>
                    <a:pt x="141893" y="6607"/>
                    <a:pt x="144613" y="7735"/>
                  </a:cubicBezTo>
                  <a:cubicBezTo>
                    <a:pt x="152824" y="11141"/>
                    <a:pt x="158180" y="19154"/>
                    <a:pt x="158180" y="28029"/>
                  </a:cubicBezTo>
                  <a:cubicBezTo>
                    <a:pt x="158180" y="40168"/>
                    <a:pt x="148344" y="50004"/>
                    <a:pt x="136219" y="50004"/>
                  </a:cubicBezTo>
                  <a:cubicBezTo>
                    <a:pt x="127330" y="50004"/>
                    <a:pt x="119317" y="44648"/>
                    <a:pt x="115911" y="36437"/>
                  </a:cubicBezTo>
                  <a:cubicBezTo>
                    <a:pt x="112505" y="28227"/>
                    <a:pt x="114385" y="18786"/>
                    <a:pt x="120674" y="12498"/>
                  </a:cubicBezTo>
                  <a:cubicBezTo>
                    <a:pt x="124879" y="8292"/>
                    <a:pt x="130494" y="6059"/>
                    <a:pt x="136207" y="6059"/>
                  </a:cubicBezTo>
                  <a:close/>
                  <a:moveTo>
                    <a:pt x="137850" y="1"/>
                  </a:moveTo>
                  <a:cubicBezTo>
                    <a:pt x="135144" y="1"/>
                    <a:pt x="132420" y="388"/>
                    <a:pt x="129761" y="1178"/>
                  </a:cubicBezTo>
                  <a:cubicBezTo>
                    <a:pt x="128559" y="1390"/>
                    <a:pt x="127372" y="1673"/>
                    <a:pt x="126199" y="2068"/>
                  </a:cubicBezTo>
                  <a:cubicBezTo>
                    <a:pt x="120900" y="3778"/>
                    <a:pt x="116081" y="7170"/>
                    <a:pt x="110838" y="10745"/>
                  </a:cubicBezTo>
                  <a:cubicBezTo>
                    <a:pt x="102147" y="16681"/>
                    <a:pt x="92226" y="23083"/>
                    <a:pt x="76794" y="23083"/>
                  </a:cubicBezTo>
                  <a:cubicBezTo>
                    <a:pt x="70222" y="23083"/>
                    <a:pt x="54479" y="21613"/>
                    <a:pt x="40870" y="20200"/>
                  </a:cubicBezTo>
                  <a:cubicBezTo>
                    <a:pt x="37987" y="19903"/>
                    <a:pt x="35189" y="19592"/>
                    <a:pt x="32603" y="19309"/>
                  </a:cubicBezTo>
                  <a:cubicBezTo>
                    <a:pt x="29424" y="13843"/>
                    <a:pt x="23629" y="10632"/>
                    <a:pt x="17535" y="10632"/>
                  </a:cubicBezTo>
                  <a:cubicBezTo>
                    <a:pt x="15988" y="10632"/>
                    <a:pt x="14422" y="10839"/>
                    <a:pt x="12874" y="11268"/>
                  </a:cubicBezTo>
                  <a:cubicBezTo>
                    <a:pt x="5243" y="13388"/>
                    <a:pt x="0" y="20398"/>
                    <a:pt x="127" y="28326"/>
                  </a:cubicBezTo>
                  <a:cubicBezTo>
                    <a:pt x="254" y="36254"/>
                    <a:pt x="5709" y="43094"/>
                    <a:pt x="13411" y="44959"/>
                  </a:cubicBezTo>
                  <a:cubicBezTo>
                    <a:pt x="14787" y="45295"/>
                    <a:pt x="16173" y="45457"/>
                    <a:pt x="17542" y="45457"/>
                  </a:cubicBezTo>
                  <a:cubicBezTo>
                    <a:pt x="23836" y="45457"/>
                    <a:pt x="29784" y="42030"/>
                    <a:pt x="32871" y="36296"/>
                  </a:cubicBezTo>
                  <a:cubicBezTo>
                    <a:pt x="35161" y="36056"/>
                    <a:pt x="37605" y="35787"/>
                    <a:pt x="40135" y="35533"/>
                  </a:cubicBezTo>
                  <a:cubicBezTo>
                    <a:pt x="53914" y="34120"/>
                    <a:pt x="70109" y="32593"/>
                    <a:pt x="76794" y="32593"/>
                  </a:cubicBezTo>
                  <a:cubicBezTo>
                    <a:pt x="98571" y="32593"/>
                    <a:pt x="109354" y="45312"/>
                    <a:pt x="121253" y="51460"/>
                  </a:cubicBezTo>
                  <a:cubicBezTo>
                    <a:pt x="126165" y="54997"/>
                    <a:pt x="131988" y="56814"/>
                    <a:pt x="137859" y="56814"/>
                  </a:cubicBezTo>
                  <a:cubicBezTo>
                    <a:pt x="141582" y="56814"/>
                    <a:pt x="145324" y="56083"/>
                    <a:pt x="148867" y="54597"/>
                  </a:cubicBezTo>
                  <a:cubicBezTo>
                    <a:pt x="157982" y="50767"/>
                    <a:pt x="164455" y="42472"/>
                    <a:pt x="165953" y="32692"/>
                  </a:cubicBezTo>
                  <a:cubicBezTo>
                    <a:pt x="166165" y="31279"/>
                    <a:pt x="166264" y="29852"/>
                    <a:pt x="166264" y="28424"/>
                  </a:cubicBezTo>
                  <a:cubicBezTo>
                    <a:pt x="166264" y="19846"/>
                    <a:pt x="162406" y="11749"/>
                    <a:pt x="155749" y="6350"/>
                  </a:cubicBezTo>
                  <a:cubicBezTo>
                    <a:pt x="150625" y="2191"/>
                    <a:pt x="144289" y="1"/>
                    <a:pt x="1378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77;p51">
              <a:extLst>
                <a:ext uri="{FF2B5EF4-FFF2-40B4-BE49-F238E27FC236}">
                  <a16:creationId xmlns:a16="http://schemas.microsoft.com/office/drawing/2014/main" id="{427145DD-0797-04D7-0D55-F889A37B11DB}"/>
                </a:ext>
              </a:extLst>
            </p:cNvPr>
            <p:cNvSpPr/>
            <p:nvPr/>
          </p:nvSpPr>
          <p:spPr>
            <a:xfrm>
              <a:off x="2727706" y="2575856"/>
              <a:ext cx="424800" cy="424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778;p51">
            <a:extLst>
              <a:ext uri="{FF2B5EF4-FFF2-40B4-BE49-F238E27FC236}">
                <a16:creationId xmlns:a16="http://schemas.microsoft.com/office/drawing/2014/main" id="{35EF40E2-2D7C-0A33-B353-2488083176A1}"/>
              </a:ext>
            </a:extLst>
          </p:cNvPr>
          <p:cNvGrpSpPr/>
          <p:nvPr/>
        </p:nvGrpSpPr>
        <p:grpSpPr>
          <a:xfrm>
            <a:off x="4346724" y="2498774"/>
            <a:ext cx="2171408" cy="741991"/>
            <a:chOff x="4255870" y="2429325"/>
            <a:chExt cx="2171408" cy="741991"/>
          </a:xfrm>
        </p:grpSpPr>
        <p:sp>
          <p:nvSpPr>
            <p:cNvPr id="17" name="Google Shape;779;p51">
              <a:extLst>
                <a:ext uri="{FF2B5EF4-FFF2-40B4-BE49-F238E27FC236}">
                  <a16:creationId xmlns:a16="http://schemas.microsoft.com/office/drawing/2014/main" id="{0B270B20-60CF-F184-0F25-F9C78D010C17}"/>
                </a:ext>
              </a:extLst>
            </p:cNvPr>
            <p:cNvSpPr/>
            <p:nvPr/>
          </p:nvSpPr>
          <p:spPr>
            <a:xfrm>
              <a:off x="4255870" y="2429325"/>
              <a:ext cx="2171408" cy="741991"/>
            </a:xfrm>
            <a:custGeom>
              <a:avLst/>
              <a:gdLst/>
              <a:ahLst/>
              <a:cxnLst/>
              <a:rect l="l" t="t" r="r" b="b"/>
              <a:pathLst>
                <a:path w="166264" h="56814" extrusionOk="0">
                  <a:moveTo>
                    <a:pt x="17515" y="19447"/>
                  </a:moveTo>
                  <a:cubicBezTo>
                    <a:pt x="19753" y="19447"/>
                    <a:pt x="21955" y="20321"/>
                    <a:pt x="23601" y="21966"/>
                  </a:cubicBezTo>
                  <a:cubicBezTo>
                    <a:pt x="26045" y="24411"/>
                    <a:pt x="26780" y="28114"/>
                    <a:pt x="25452" y="31322"/>
                  </a:cubicBezTo>
                  <a:cubicBezTo>
                    <a:pt x="24123" y="34530"/>
                    <a:pt x="21000" y="36621"/>
                    <a:pt x="17524" y="36621"/>
                  </a:cubicBezTo>
                  <a:cubicBezTo>
                    <a:pt x="12775" y="36621"/>
                    <a:pt x="8932" y="32777"/>
                    <a:pt x="8932" y="28029"/>
                  </a:cubicBezTo>
                  <a:cubicBezTo>
                    <a:pt x="8932" y="24566"/>
                    <a:pt x="11023" y="21429"/>
                    <a:pt x="14231" y="20101"/>
                  </a:cubicBezTo>
                  <a:cubicBezTo>
                    <a:pt x="15293" y="19661"/>
                    <a:pt x="16408" y="19447"/>
                    <a:pt x="17515" y="19447"/>
                  </a:cubicBezTo>
                  <a:close/>
                  <a:moveTo>
                    <a:pt x="136207" y="6059"/>
                  </a:moveTo>
                  <a:cubicBezTo>
                    <a:pt x="139038" y="6059"/>
                    <a:pt x="141893" y="6607"/>
                    <a:pt x="144613" y="7735"/>
                  </a:cubicBezTo>
                  <a:cubicBezTo>
                    <a:pt x="152824" y="11141"/>
                    <a:pt x="158180" y="19154"/>
                    <a:pt x="158180" y="28029"/>
                  </a:cubicBezTo>
                  <a:cubicBezTo>
                    <a:pt x="158180" y="40168"/>
                    <a:pt x="148344" y="50004"/>
                    <a:pt x="136219" y="50004"/>
                  </a:cubicBezTo>
                  <a:cubicBezTo>
                    <a:pt x="127330" y="50004"/>
                    <a:pt x="119317" y="44648"/>
                    <a:pt x="115911" y="36437"/>
                  </a:cubicBezTo>
                  <a:cubicBezTo>
                    <a:pt x="112505" y="28227"/>
                    <a:pt x="114385" y="18786"/>
                    <a:pt x="120674" y="12498"/>
                  </a:cubicBezTo>
                  <a:cubicBezTo>
                    <a:pt x="124879" y="8292"/>
                    <a:pt x="130494" y="6059"/>
                    <a:pt x="136207" y="6059"/>
                  </a:cubicBezTo>
                  <a:close/>
                  <a:moveTo>
                    <a:pt x="137850" y="1"/>
                  </a:moveTo>
                  <a:cubicBezTo>
                    <a:pt x="135144" y="1"/>
                    <a:pt x="132420" y="388"/>
                    <a:pt x="129761" y="1178"/>
                  </a:cubicBezTo>
                  <a:cubicBezTo>
                    <a:pt x="128559" y="1390"/>
                    <a:pt x="127372" y="1673"/>
                    <a:pt x="126199" y="2068"/>
                  </a:cubicBezTo>
                  <a:cubicBezTo>
                    <a:pt x="120900" y="3778"/>
                    <a:pt x="116081" y="7170"/>
                    <a:pt x="110838" y="10745"/>
                  </a:cubicBezTo>
                  <a:cubicBezTo>
                    <a:pt x="102147" y="16681"/>
                    <a:pt x="92226" y="23083"/>
                    <a:pt x="76794" y="23083"/>
                  </a:cubicBezTo>
                  <a:cubicBezTo>
                    <a:pt x="70222" y="23083"/>
                    <a:pt x="54479" y="21613"/>
                    <a:pt x="40870" y="20200"/>
                  </a:cubicBezTo>
                  <a:cubicBezTo>
                    <a:pt x="37987" y="19903"/>
                    <a:pt x="35189" y="19592"/>
                    <a:pt x="32603" y="19309"/>
                  </a:cubicBezTo>
                  <a:cubicBezTo>
                    <a:pt x="29424" y="13843"/>
                    <a:pt x="23629" y="10632"/>
                    <a:pt x="17535" y="10632"/>
                  </a:cubicBezTo>
                  <a:cubicBezTo>
                    <a:pt x="15988" y="10632"/>
                    <a:pt x="14422" y="10839"/>
                    <a:pt x="12874" y="11268"/>
                  </a:cubicBezTo>
                  <a:cubicBezTo>
                    <a:pt x="5243" y="13388"/>
                    <a:pt x="0" y="20398"/>
                    <a:pt x="127" y="28326"/>
                  </a:cubicBezTo>
                  <a:cubicBezTo>
                    <a:pt x="254" y="36254"/>
                    <a:pt x="5709" y="43094"/>
                    <a:pt x="13411" y="44959"/>
                  </a:cubicBezTo>
                  <a:cubicBezTo>
                    <a:pt x="14787" y="45295"/>
                    <a:pt x="16173" y="45457"/>
                    <a:pt x="17542" y="45457"/>
                  </a:cubicBezTo>
                  <a:cubicBezTo>
                    <a:pt x="23836" y="45457"/>
                    <a:pt x="29784" y="42030"/>
                    <a:pt x="32871" y="36296"/>
                  </a:cubicBezTo>
                  <a:cubicBezTo>
                    <a:pt x="35161" y="36056"/>
                    <a:pt x="37605" y="35787"/>
                    <a:pt x="40135" y="35533"/>
                  </a:cubicBezTo>
                  <a:cubicBezTo>
                    <a:pt x="53914" y="34120"/>
                    <a:pt x="70109" y="32593"/>
                    <a:pt x="76794" y="32593"/>
                  </a:cubicBezTo>
                  <a:cubicBezTo>
                    <a:pt x="98571" y="32593"/>
                    <a:pt x="109354" y="45312"/>
                    <a:pt x="121253" y="51460"/>
                  </a:cubicBezTo>
                  <a:cubicBezTo>
                    <a:pt x="126165" y="54997"/>
                    <a:pt x="131988" y="56814"/>
                    <a:pt x="137859" y="56814"/>
                  </a:cubicBezTo>
                  <a:cubicBezTo>
                    <a:pt x="141582" y="56814"/>
                    <a:pt x="145324" y="56083"/>
                    <a:pt x="148867" y="54597"/>
                  </a:cubicBezTo>
                  <a:cubicBezTo>
                    <a:pt x="157982" y="50767"/>
                    <a:pt x="164455" y="42472"/>
                    <a:pt x="165953" y="32692"/>
                  </a:cubicBezTo>
                  <a:cubicBezTo>
                    <a:pt x="166165" y="31279"/>
                    <a:pt x="166264" y="29852"/>
                    <a:pt x="166264" y="28424"/>
                  </a:cubicBezTo>
                  <a:cubicBezTo>
                    <a:pt x="166264" y="19846"/>
                    <a:pt x="162406" y="11749"/>
                    <a:pt x="155749" y="6350"/>
                  </a:cubicBezTo>
                  <a:cubicBezTo>
                    <a:pt x="150625" y="2191"/>
                    <a:pt x="144289" y="1"/>
                    <a:pt x="1378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80;p51">
              <a:extLst>
                <a:ext uri="{FF2B5EF4-FFF2-40B4-BE49-F238E27FC236}">
                  <a16:creationId xmlns:a16="http://schemas.microsoft.com/office/drawing/2014/main" id="{34824A9F-DCB0-7FE9-4700-D5CBBE75FB18}"/>
                </a:ext>
              </a:extLst>
            </p:cNvPr>
            <p:cNvSpPr/>
            <p:nvPr/>
          </p:nvSpPr>
          <p:spPr>
            <a:xfrm>
              <a:off x="4273846" y="2583183"/>
              <a:ext cx="424800" cy="424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781;p51">
            <a:extLst>
              <a:ext uri="{FF2B5EF4-FFF2-40B4-BE49-F238E27FC236}">
                <a16:creationId xmlns:a16="http://schemas.microsoft.com/office/drawing/2014/main" id="{788E033E-BFAB-BE7D-CA25-06E9BE4CA151}"/>
              </a:ext>
            </a:extLst>
          </p:cNvPr>
          <p:cNvGrpSpPr/>
          <p:nvPr/>
        </p:nvGrpSpPr>
        <p:grpSpPr>
          <a:xfrm>
            <a:off x="5896878" y="2498774"/>
            <a:ext cx="2171408" cy="741991"/>
            <a:chOff x="5806024" y="2429325"/>
            <a:chExt cx="2171408" cy="741991"/>
          </a:xfrm>
        </p:grpSpPr>
        <p:sp>
          <p:nvSpPr>
            <p:cNvPr id="20" name="Google Shape;782;p51">
              <a:extLst>
                <a:ext uri="{FF2B5EF4-FFF2-40B4-BE49-F238E27FC236}">
                  <a16:creationId xmlns:a16="http://schemas.microsoft.com/office/drawing/2014/main" id="{08AEDDD0-56E1-9700-66EE-40358A7D7D38}"/>
                </a:ext>
              </a:extLst>
            </p:cNvPr>
            <p:cNvSpPr/>
            <p:nvPr/>
          </p:nvSpPr>
          <p:spPr>
            <a:xfrm>
              <a:off x="5806024" y="2429325"/>
              <a:ext cx="2171408" cy="741991"/>
            </a:xfrm>
            <a:custGeom>
              <a:avLst/>
              <a:gdLst/>
              <a:ahLst/>
              <a:cxnLst/>
              <a:rect l="l" t="t" r="r" b="b"/>
              <a:pathLst>
                <a:path w="166264" h="56814" extrusionOk="0">
                  <a:moveTo>
                    <a:pt x="17515" y="19447"/>
                  </a:moveTo>
                  <a:cubicBezTo>
                    <a:pt x="19753" y="19447"/>
                    <a:pt x="21955" y="20321"/>
                    <a:pt x="23601" y="21966"/>
                  </a:cubicBezTo>
                  <a:cubicBezTo>
                    <a:pt x="26045" y="24411"/>
                    <a:pt x="26780" y="28114"/>
                    <a:pt x="25452" y="31322"/>
                  </a:cubicBezTo>
                  <a:cubicBezTo>
                    <a:pt x="24123" y="34530"/>
                    <a:pt x="21000" y="36621"/>
                    <a:pt x="17524" y="36621"/>
                  </a:cubicBezTo>
                  <a:cubicBezTo>
                    <a:pt x="12775" y="36621"/>
                    <a:pt x="8932" y="32777"/>
                    <a:pt x="8932" y="28029"/>
                  </a:cubicBezTo>
                  <a:cubicBezTo>
                    <a:pt x="8932" y="24566"/>
                    <a:pt x="11023" y="21429"/>
                    <a:pt x="14231" y="20101"/>
                  </a:cubicBezTo>
                  <a:cubicBezTo>
                    <a:pt x="15293" y="19661"/>
                    <a:pt x="16408" y="19447"/>
                    <a:pt x="17515" y="19447"/>
                  </a:cubicBezTo>
                  <a:close/>
                  <a:moveTo>
                    <a:pt x="136207" y="6059"/>
                  </a:moveTo>
                  <a:cubicBezTo>
                    <a:pt x="139038" y="6059"/>
                    <a:pt x="141893" y="6607"/>
                    <a:pt x="144613" y="7735"/>
                  </a:cubicBezTo>
                  <a:cubicBezTo>
                    <a:pt x="152824" y="11141"/>
                    <a:pt x="158180" y="19154"/>
                    <a:pt x="158180" y="28029"/>
                  </a:cubicBezTo>
                  <a:cubicBezTo>
                    <a:pt x="158180" y="40168"/>
                    <a:pt x="148344" y="50004"/>
                    <a:pt x="136219" y="50004"/>
                  </a:cubicBezTo>
                  <a:cubicBezTo>
                    <a:pt x="127330" y="50004"/>
                    <a:pt x="119317" y="44648"/>
                    <a:pt x="115911" y="36437"/>
                  </a:cubicBezTo>
                  <a:cubicBezTo>
                    <a:pt x="112505" y="28227"/>
                    <a:pt x="114385" y="18786"/>
                    <a:pt x="120674" y="12498"/>
                  </a:cubicBezTo>
                  <a:cubicBezTo>
                    <a:pt x="124879" y="8292"/>
                    <a:pt x="130494" y="6059"/>
                    <a:pt x="136207" y="6059"/>
                  </a:cubicBezTo>
                  <a:close/>
                  <a:moveTo>
                    <a:pt x="137850" y="1"/>
                  </a:moveTo>
                  <a:cubicBezTo>
                    <a:pt x="135144" y="1"/>
                    <a:pt x="132420" y="388"/>
                    <a:pt x="129761" y="1178"/>
                  </a:cubicBezTo>
                  <a:cubicBezTo>
                    <a:pt x="128559" y="1390"/>
                    <a:pt x="127372" y="1673"/>
                    <a:pt x="126199" y="2068"/>
                  </a:cubicBezTo>
                  <a:cubicBezTo>
                    <a:pt x="120900" y="3778"/>
                    <a:pt x="116081" y="7170"/>
                    <a:pt x="110838" y="10745"/>
                  </a:cubicBezTo>
                  <a:cubicBezTo>
                    <a:pt x="102147" y="16681"/>
                    <a:pt x="92226" y="23083"/>
                    <a:pt x="76794" y="23083"/>
                  </a:cubicBezTo>
                  <a:cubicBezTo>
                    <a:pt x="70222" y="23083"/>
                    <a:pt x="54479" y="21613"/>
                    <a:pt x="40870" y="20200"/>
                  </a:cubicBezTo>
                  <a:cubicBezTo>
                    <a:pt x="37987" y="19903"/>
                    <a:pt x="35189" y="19592"/>
                    <a:pt x="32603" y="19309"/>
                  </a:cubicBezTo>
                  <a:cubicBezTo>
                    <a:pt x="29424" y="13843"/>
                    <a:pt x="23629" y="10632"/>
                    <a:pt x="17535" y="10632"/>
                  </a:cubicBezTo>
                  <a:cubicBezTo>
                    <a:pt x="15988" y="10632"/>
                    <a:pt x="14422" y="10839"/>
                    <a:pt x="12874" y="11268"/>
                  </a:cubicBezTo>
                  <a:cubicBezTo>
                    <a:pt x="5243" y="13388"/>
                    <a:pt x="0" y="20398"/>
                    <a:pt x="127" y="28326"/>
                  </a:cubicBezTo>
                  <a:cubicBezTo>
                    <a:pt x="254" y="36254"/>
                    <a:pt x="5709" y="43094"/>
                    <a:pt x="13411" y="44959"/>
                  </a:cubicBezTo>
                  <a:cubicBezTo>
                    <a:pt x="14787" y="45295"/>
                    <a:pt x="16173" y="45457"/>
                    <a:pt x="17542" y="45457"/>
                  </a:cubicBezTo>
                  <a:cubicBezTo>
                    <a:pt x="23836" y="45457"/>
                    <a:pt x="29784" y="42030"/>
                    <a:pt x="32871" y="36296"/>
                  </a:cubicBezTo>
                  <a:cubicBezTo>
                    <a:pt x="35161" y="36056"/>
                    <a:pt x="37605" y="35787"/>
                    <a:pt x="40135" y="35533"/>
                  </a:cubicBezTo>
                  <a:cubicBezTo>
                    <a:pt x="53914" y="34120"/>
                    <a:pt x="70109" y="32593"/>
                    <a:pt x="76794" y="32593"/>
                  </a:cubicBezTo>
                  <a:cubicBezTo>
                    <a:pt x="98571" y="32593"/>
                    <a:pt x="109354" y="45312"/>
                    <a:pt x="121253" y="51460"/>
                  </a:cubicBezTo>
                  <a:cubicBezTo>
                    <a:pt x="126165" y="54997"/>
                    <a:pt x="131988" y="56814"/>
                    <a:pt x="137859" y="56814"/>
                  </a:cubicBezTo>
                  <a:cubicBezTo>
                    <a:pt x="141582" y="56814"/>
                    <a:pt x="145324" y="56083"/>
                    <a:pt x="148867" y="54597"/>
                  </a:cubicBezTo>
                  <a:cubicBezTo>
                    <a:pt x="157982" y="50767"/>
                    <a:pt x="164455" y="42472"/>
                    <a:pt x="165953" y="32692"/>
                  </a:cubicBezTo>
                  <a:cubicBezTo>
                    <a:pt x="166165" y="31279"/>
                    <a:pt x="166264" y="29852"/>
                    <a:pt x="166264" y="28424"/>
                  </a:cubicBezTo>
                  <a:cubicBezTo>
                    <a:pt x="166264" y="19846"/>
                    <a:pt x="162406" y="11749"/>
                    <a:pt x="155749" y="6350"/>
                  </a:cubicBezTo>
                  <a:cubicBezTo>
                    <a:pt x="150625" y="2191"/>
                    <a:pt x="144289" y="1"/>
                    <a:pt x="1378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83;p51">
              <a:extLst>
                <a:ext uri="{FF2B5EF4-FFF2-40B4-BE49-F238E27FC236}">
                  <a16:creationId xmlns:a16="http://schemas.microsoft.com/office/drawing/2014/main" id="{745914C9-944E-4B48-7F4E-ACCA584A5490}"/>
                </a:ext>
              </a:extLst>
            </p:cNvPr>
            <p:cNvSpPr/>
            <p:nvPr/>
          </p:nvSpPr>
          <p:spPr>
            <a:xfrm>
              <a:off x="5815127" y="2583183"/>
              <a:ext cx="424800" cy="4248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784;p51">
            <a:extLst>
              <a:ext uri="{FF2B5EF4-FFF2-40B4-BE49-F238E27FC236}">
                <a16:creationId xmlns:a16="http://schemas.microsoft.com/office/drawing/2014/main" id="{D2A4A177-77B8-FB11-2E54-D7837675A441}"/>
              </a:ext>
            </a:extLst>
          </p:cNvPr>
          <p:cNvSpPr txBox="1">
            <a:spLocks/>
          </p:cNvSpPr>
          <p:nvPr/>
        </p:nvSpPr>
        <p:spPr>
          <a:xfrm flipH="1">
            <a:off x="2740126" y="2540974"/>
            <a:ext cx="552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 sz="2200">
                <a:solidFill>
                  <a:schemeClr val="lt1"/>
                </a:solidFill>
              </a:rPr>
              <a:t>02</a:t>
            </a:r>
          </a:p>
        </p:txBody>
      </p:sp>
      <p:sp>
        <p:nvSpPr>
          <p:cNvPr id="23" name="Google Shape;785;p51">
            <a:extLst>
              <a:ext uri="{FF2B5EF4-FFF2-40B4-BE49-F238E27FC236}">
                <a16:creationId xmlns:a16="http://schemas.microsoft.com/office/drawing/2014/main" id="{71C3279D-8E1C-7578-EB79-52E9347DFDFD}"/>
              </a:ext>
            </a:extLst>
          </p:cNvPr>
          <p:cNvSpPr txBox="1">
            <a:spLocks/>
          </p:cNvSpPr>
          <p:nvPr/>
        </p:nvSpPr>
        <p:spPr>
          <a:xfrm flipH="1">
            <a:off x="1195705" y="2555951"/>
            <a:ext cx="552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 sz="2200">
                <a:solidFill>
                  <a:schemeClr val="lt1"/>
                </a:solidFill>
              </a:rPr>
              <a:t>01</a:t>
            </a:r>
          </a:p>
        </p:txBody>
      </p:sp>
      <p:sp>
        <p:nvSpPr>
          <p:cNvPr id="24" name="Google Shape;786;p51">
            <a:extLst>
              <a:ext uri="{FF2B5EF4-FFF2-40B4-BE49-F238E27FC236}">
                <a16:creationId xmlns:a16="http://schemas.microsoft.com/office/drawing/2014/main" id="{EA3FF547-A13F-9572-1787-2843B5973999}"/>
              </a:ext>
            </a:extLst>
          </p:cNvPr>
          <p:cNvSpPr txBox="1">
            <a:spLocks/>
          </p:cNvSpPr>
          <p:nvPr/>
        </p:nvSpPr>
        <p:spPr>
          <a:xfrm flipH="1">
            <a:off x="4286266" y="2555951"/>
            <a:ext cx="552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 sz="2200">
                <a:solidFill>
                  <a:schemeClr val="lt1"/>
                </a:solidFill>
              </a:rPr>
              <a:t>03</a:t>
            </a:r>
          </a:p>
        </p:txBody>
      </p:sp>
      <p:sp>
        <p:nvSpPr>
          <p:cNvPr id="25" name="Google Shape;787;p51">
            <a:extLst>
              <a:ext uri="{FF2B5EF4-FFF2-40B4-BE49-F238E27FC236}">
                <a16:creationId xmlns:a16="http://schemas.microsoft.com/office/drawing/2014/main" id="{6874A006-E5AA-686F-C2D4-EFBC29E18F03}"/>
              </a:ext>
            </a:extLst>
          </p:cNvPr>
          <p:cNvSpPr txBox="1">
            <a:spLocks/>
          </p:cNvSpPr>
          <p:nvPr/>
        </p:nvSpPr>
        <p:spPr>
          <a:xfrm flipH="1">
            <a:off x="5839240" y="2555951"/>
            <a:ext cx="552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 sz="2200">
                <a:solidFill>
                  <a:schemeClr val="lt1"/>
                </a:solidFill>
              </a:rPr>
              <a:t>04</a:t>
            </a:r>
          </a:p>
        </p:txBody>
      </p:sp>
      <p:sp>
        <p:nvSpPr>
          <p:cNvPr id="26" name="Google Shape;788;p51">
            <a:extLst>
              <a:ext uri="{FF2B5EF4-FFF2-40B4-BE49-F238E27FC236}">
                <a16:creationId xmlns:a16="http://schemas.microsoft.com/office/drawing/2014/main" id="{8433B705-B052-E925-42FA-D9D688AC8769}"/>
              </a:ext>
            </a:extLst>
          </p:cNvPr>
          <p:cNvSpPr txBox="1">
            <a:spLocks/>
          </p:cNvSpPr>
          <p:nvPr/>
        </p:nvSpPr>
        <p:spPr>
          <a:xfrm flipH="1">
            <a:off x="7392235" y="2555951"/>
            <a:ext cx="552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1pPr>
            <a:lvl2pPr marR="0" lvl="1"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2pPr>
            <a:lvl3pPr marR="0" lvl="2"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3pPr>
            <a:lvl4pPr marR="0" lvl="3"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4pPr>
            <a:lvl5pPr marR="0" lvl="4"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5pPr>
            <a:lvl6pPr marR="0" lvl="5"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6pPr>
            <a:lvl7pPr marR="0" lvl="6"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7pPr>
            <a:lvl8pPr marR="0" lvl="7"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8pPr>
            <a:lvl9pPr marR="0" lvl="8" algn="l" rtl="0">
              <a:lnSpc>
                <a:spcPct val="100000"/>
              </a:lnSpc>
              <a:spcBef>
                <a:spcPts val="0"/>
              </a:spcBef>
              <a:spcAft>
                <a:spcPts val="0"/>
              </a:spcAft>
              <a:buClr>
                <a:schemeClr val="dk1"/>
              </a:buClr>
              <a:buSzPts val="2400"/>
              <a:buFont typeface="Teko Light"/>
              <a:buNone/>
              <a:defRPr sz="2400" b="0" i="0" u="none" strike="noStrike" cap="none">
                <a:solidFill>
                  <a:schemeClr val="dk1"/>
                </a:solidFill>
                <a:latin typeface="Teko Light"/>
                <a:ea typeface="Teko Light"/>
                <a:cs typeface="Teko Light"/>
                <a:sym typeface="Teko Light"/>
              </a:defRPr>
            </a:lvl9pPr>
          </a:lstStyle>
          <a:p>
            <a:pPr algn="ctr"/>
            <a:r>
              <a:rPr lang="en" sz="2200">
                <a:solidFill>
                  <a:schemeClr val="lt1"/>
                </a:solidFill>
              </a:rPr>
              <a:t>05</a:t>
            </a:r>
          </a:p>
        </p:txBody>
      </p:sp>
      <p:sp>
        <p:nvSpPr>
          <p:cNvPr id="27" name="Google Shape;309;p40">
            <a:extLst>
              <a:ext uri="{FF2B5EF4-FFF2-40B4-BE49-F238E27FC236}">
                <a16:creationId xmlns:a16="http://schemas.microsoft.com/office/drawing/2014/main" id="{23082470-AFC5-8117-08C7-875658967682}"/>
              </a:ext>
            </a:extLst>
          </p:cNvPr>
          <p:cNvSpPr txBox="1">
            <a:spLocks/>
          </p:cNvSpPr>
          <p:nvPr/>
        </p:nvSpPr>
        <p:spPr>
          <a:xfrm flipH="1">
            <a:off x="5036864" y="1436599"/>
            <a:ext cx="2300983" cy="728762"/>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dirty="0">
                <a:latin typeface="Times New Roman" panose="02020603050405020304" pitchFamily="18" charset="0"/>
                <a:cs typeface="Times New Roman" panose="02020603050405020304" pitchFamily="18" charset="0"/>
              </a:rPr>
              <a:t>Good</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biocompatibility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27" grpId="0"/>
    </p:bldLst>
  </p:timing>
</p:sld>
</file>

<file path=ppt/theme/theme1.xml><?xml version="1.0" encoding="utf-8"?>
<a:theme xmlns:a="http://schemas.openxmlformats.org/drawingml/2006/main" name="Science Fair Newsletter by Slidesgo">
  <a:themeElements>
    <a:clrScheme name="Simple Light">
      <a:dk1>
        <a:srgbClr val="383536"/>
      </a:dk1>
      <a:lt1>
        <a:srgbClr val="FFFFFF"/>
      </a:lt1>
      <a:dk2>
        <a:srgbClr val="6BCFFF"/>
      </a:dk2>
      <a:lt2>
        <a:srgbClr val="E6F0EF"/>
      </a:lt2>
      <a:accent1>
        <a:srgbClr val="003880"/>
      </a:accent1>
      <a:accent2>
        <a:srgbClr val="85A7F2"/>
      </a:accent2>
      <a:accent3>
        <a:srgbClr val="A551E5"/>
      </a:accent3>
      <a:accent4>
        <a:srgbClr val="6BCFFF"/>
      </a:accent4>
      <a:accent5>
        <a:srgbClr val="003880"/>
      </a:accent5>
      <a:accent6>
        <a:srgbClr val="A551E5"/>
      </a:accent6>
      <a:hlink>
        <a:srgbClr val="3835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890</Words>
  <Application>Microsoft Office PowerPoint</Application>
  <PresentationFormat>On-screen Show (16:9)</PresentationFormat>
  <Paragraphs>180</Paragraphs>
  <Slides>36</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Teko Light</vt:lpstr>
      <vt:lpstr>Nunito Light</vt:lpstr>
      <vt:lpstr>Arial</vt:lpstr>
      <vt:lpstr>Times New Roman</vt:lpstr>
      <vt:lpstr>Roboto Condensed Light</vt:lpstr>
      <vt:lpstr>Fira Sans Extra Condensed Medium</vt:lpstr>
      <vt:lpstr>Raleway</vt:lpstr>
      <vt:lpstr>Hind Vadodara Light</vt:lpstr>
      <vt:lpstr>Science Fair Newsletter by Slidesgo</vt:lpstr>
      <vt:lpstr>Synthesis of Nitrogen-Doped Carbon Nanodots from Ethylene Amine</vt:lpstr>
      <vt:lpstr>Problem statment</vt:lpstr>
      <vt:lpstr>01</vt:lpstr>
      <vt:lpstr>Problem Statement</vt:lpstr>
      <vt:lpstr>Scope of work</vt:lpstr>
      <vt:lpstr>Scope of work</vt:lpstr>
      <vt:lpstr>Carbon nanodots </vt:lpstr>
      <vt:lpstr>Bottom-up</vt:lpstr>
      <vt:lpstr>CNDs properties </vt:lpstr>
      <vt:lpstr>04</vt:lpstr>
      <vt:lpstr>Element surface doping</vt:lpstr>
      <vt:lpstr>5</vt:lpstr>
      <vt:lpstr>Chemical Materials</vt:lpstr>
      <vt:lpstr>Synthesis of CNDs </vt:lpstr>
      <vt:lpstr>6</vt:lpstr>
      <vt:lpstr>Synthesis mechanism </vt:lpstr>
      <vt:lpstr>PowerPoint Presentation</vt:lpstr>
      <vt:lpstr>PowerPoint Presentation</vt:lpstr>
      <vt:lpstr>Morphology and Surface functional group </vt:lpstr>
      <vt:lpstr>AFM for TETA</vt:lpstr>
      <vt:lpstr>AFM for PEHA</vt:lpstr>
      <vt:lpstr>FTIR spectra of synthesized CNDs from PEHA  </vt:lpstr>
      <vt:lpstr>FTIR spectra of synthesized CNDs from TETA   </vt:lpstr>
      <vt:lpstr>PowerPoint Presentation</vt:lpstr>
      <vt:lpstr>PowerPoint Presentation</vt:lpstr>
      <vt:lpstr>PowerPoint Presentation</vt:lpstr>
      <vt:lpstr>UV-Vis for PEHA</vt:lpstr>
      <vt:lpstr>UV-Vis for TETA </vt:lpstr>
      <vt:lpstr>Fluorescence spectra </vt:lpstr>
      <vt:lpstr>Quantum Yield</vt:lpstr>
      <vt:lpstr>7</vt:lpstr>
      <vt:lpstr>Prospective and Recommendations  </vt:lpstr>
      <vt:lpstr>8</vt:lpstr>
      <vt:lpstr>conclusion</vt:lpstr>
      <vt:lpstr>PowerPoint Presentation</vt:lpstr>
      <vt:lpstr>Our team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NEWSLETTER</dc:title>
  <cp:lastModifiedBy>أنسام زيدان</cp:lastModifiedBy>
  <cp:revision>35</cp:revision>
  <cp:lastPrinted>2024-01-24T17:27:08Z</cp:lastPrinted>
  <dcterms:modified xsi:type="dcterms:W3CDTF">2024-01-24T20:26:12Z</dcterms:modified>
</cp:coreProperties>
</file>