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72" r:id="rId1"/>
  </p:sldMasterIdLst>
  <p:notesMasterIdLst>
    <p:notesMasterId r:id="rId70"/>
  </p:notesMasterIdLst>
  <p:sldIdLst>
    <p:sldId id="256" r:id="rId2"/>
    <p:sldId id="342" r:id="rId3"/>
    <p:sldId id="257" r:id="rId4"/>
    <p:sldId id="258" r:id="rId5"/>
    <p:sldId id="259" r:id="rId6"/>
    <p:sldId id="306" r:id="rId7"/>
    <p:sldId id="260" r:id="rId8"/>
    <p:sldId id="262" r:id="rId9"/>
    <p:sldId id="326" r:id="rId10"/>
    <p:sldId id="307" r:id="rId11"/>
    <p:sldId id="261" r:id="rId12"/>
    <p:sldId id="263" r:id="rId13"/>
    <p:sldId id="264" r:id="rId14"/>
    <p:sldId id="271" r:id="rId15"/>
    <p:sldId id="268" r:id="rId16"/>
    <p:sldId id="269" r:id="rId17"/>
    <p:sldId id="265" r:id="rId18"/>
    <p:sldId id="266" r:id="rId19"/>
    <p:sldId id="321" r:id="rId20"/>
    <p:sldId id="272" r:id="rId21"/>
    <p:sldId id="343" r:id="rId22"/>
    <p:sldId id="273" r:id="rId23"/>
    <p:sldId id="281" r:id="rId24"/>
    <p:sldId id="275" r:id="rId25"/>
    <p:sldId id="282" r:id="rId26"/>
    <p:sldId id="285" r:id="rId27"/>
    <p:sldId id="274" r:id="rId28"/>
    <p:sldId id="286" r:id="rId29"/>
    <p:sldId id="287" r:id="rId30"/>
    <p:sldId id="288" r:id="rId31"/>
    <p:sldId id="344" r:id="rId32"/>
    <p:sldId id="346" r:id="rId33"/>
    <p:sldId id="347" r:id="rId34"/>
    <p:sldId id="345" r:id="rId35"/>
    <p:sldId id="327" r:id="rId36"/>
    <p:sldId id="348" r:id="rId37"/>
    <p:sldId id="328" r:id="rId38"/>
    <p:sldId id="349" r:id="rId39"/>
    <p:sldId id="350" r:id="rId40"/>
    <p:sldId id="351" r:id="rId41"/>
    <p:sldId id="329" r:id="rId42"/>
    <p:sldId id="331" r:id="rId43"/>
    <p:sldId id="353" r:id="rId44"/>
    <p:sldId id="363" r:id="rId45"/>
    <p:sldId id="356" r:id="rId46"/>
    <p:sldId id="357" r:id="rId47"/>
    <p:sldId id="359" r:id="rId48"/>
    <p:sldId id="361" r:id="rId49"/>
    <p:sldId id="358" r:id="rId50"/>
    <p:sldId id="360" r:id="rId51"/>
    <p:sldId id="332" r:id="rId52"/>
    <p:sldId id="308" r:id="rId53"/>
    <p:sldId id="309" r:id="rId54"/>
    <p:sldId id="314" r:id="rId55"/>
    <p:sldId id="315" r:id="rId56"/>
    <p:sldId id="362" r:id="rId57"/>
    <p:sldId id="333" r:id="rId58"/>
    <p:sldId id="323" r:id="rId59"/>
    <p:sldId id="316" r:id="rId60"/>
    <p:sldId id="334" r:id="rId61"/>
    <p:sldId id="335" r:id="rId62"/>
    <p:sldId id="336" r:id="rId63"/>
    <p:sldId id="337" r:id="rId64"/>
    <p:sldId id="338" r:id="rId65"/>
    <p:sldId id="291" r:id="rId66"/>
    <p:sldId id="292" r:id="rId67"/>
    <p:sldId id="340" r:id="rId68"/>
    <p:sldId id="293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80" autoAdjust="0"/>
    <p:restoredTop sz="94660"/>
  </p:normalViewPr>
  <p:slideViewPr>
    <p:cSldViewPr>
      <p:cViewPr>
        <p:scale>
          <a:sx n="70" d="100"/>
          <a:sy n="70" d="100"/>
        </p:scale>
        <p:origin x="-1170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9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748ED2-48FD-4540-AC78-8787BAE5C8A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54FCF05-0C0B-41EC-AF13-897D0894F6EB}">
      <dgm:prSet phldrT="[نص]"/>
      <dgm:spPr/>
      <dgm:t>
        <a:bodyPr/>
        <a:lstStyle/>
        <a:p>
          <a:pPr rtl="1"/>
          <a:r>
            <a:rPr lang="en-US" b="1" dirty="0" smtClean="0"/>
            <a:t>Wu =  1.4 D.L</a:t>
          </a:r>
          <a:endParaRPr lang="ar-SA" dirty="0"/>
        </a:p>
      </dgm:t>
    </dgm:pt>
    <dgm:pt modelId="{6AFB2354-9F87-423D-9618-D400B6226412}" type="parTrans" cxnId="{34C8DB20-F7EE-48A2-B176-FBBA2EAA2BED}">
      <dgm:prSet/>
      <dgm:spPr/>
      <dgm:t>
        <a:bodyPr/>
        <a:lstStyle/>
        <a:p>
          <a:pPr rtl="1"/>
          <a:endParaRPr lang="ar-SA"/>
        </a:p>
      </dgm:t>
    </dgm:pt>
    <dgm:pt modelId="{A76894B7-190A-489F-BAEC-F0C186A89790}" type="sibTrans" cxnId="{34C8DB20-F7EE-48A2-B176-FBBA2EAA2BED}">
      <dgm:prSet/>
      <dgm:spPr/>
      <dgm:t>
        <a:bodyPr/>
        <a:lstStyle/>
        <a:p>
          <a:pPr rtl="1"/>
          <a:endParaRPr lang="ar-SA"/>
        </a:p>
      </dgm:t>
    </dgm:pt>
    <dgm:pt modelId="{0191558B-A51E-4A54-84B9-1B7252483CB3}">
      <dgm:prSet phldrT="[نص]"/>
      <dgm:spPr/>
      <dgm:t>
        <a:bodyPr/>
        <a:lstStyle/>
        <a:p>
          <a:pPr rtl="1"/>
          <a:r>
            <a:rPr lang="en-US" b="1" dirty="0" smtClean="0"/>
            <a:t>Wu =  1.2 D.L+ 1.0 L.L ±  1.0 E</a:t>
          </a:r>
          <a:endParaRPr lang="ar-SA" dirty="0"/>
        </a:p>
      </dgm:t>
    </dgm:pt>
    <dgm:pt modelId="{434A5797-932C-41FD-A5DB-5E456441059A}" type="parTrans" cxnId="{94D3C21B-799F-4058-9501-EDEC6F4DD801}">
      <dgm:prSet/>
      <dgm:spPr/>
      <dgm:t>
        <a:bodyPr/>
        <a:lstStyle/>
        <a:p>
          <a:pPr rtl="1"/>
          <a:endParaRPr lang="ar-SA"/>
        </a:p>
      </dgm:t>
    </dgm:pt>
    <dgm:pt modelId="{6048D735-BC6E-430A-8287-2CDFDCB87596}" type="sibTrans" cxnId="{94D3C21B-799F-4058-9501-EDEC6F4DD801}">
      <dgm:prSet/>
      <dgm:spPr/>
      <dgm:t>
        <a:bodyPr/>
        <a:lstStyle/>
        <a:p>
          <a:pPr rtl="1"/>
          <a:endParaRPr lang="ar-SA"/>
        </a:p>
      </dgm:t>
    </dgm:pt>
    <dgm:pt modelId="{F1489500-F89E-4394-B9D0-29F199DE7138}">
      <dgm:prSet phldrT="[نص]"/>
      <dgm:spPr/>
      <dgm:t>
        <a:bodyPr/>
        <a:lstStyle/>
        <a:p>
          <a:pPr rtl="1"/>
          <a:r>
            <a:rPr lang="en-US" b="1" dirty="0" smtClean="0"/>
            <a:t>Wu =  1.2 D.L + 1.6 L.L</a:t>
          </a:r>
          <a:endParaRPr lang="ar-SA" dirty="0"/>
        </a:p>
      </dgm:t>
    </dgm:pt>
    <dgm:pt modelId="{A324FB77-57F1-4109-95E4-84D333455B4F}" type="parTrans" cxnId="{75E0EBC5-8E62-4FD1-B266-46CEF4F60452}">
      <dgm:prSet/>
      <dgm:spPr/>
      <dgm:t>
        <a:bodyPr/>
        <a:lstStyle/>
        <a:p>
          <a:pPr rtl="1"/>
          <a:endParaRPr lang="ar-SA"/>
        </a:p>
      </dgm:t>
    </dgm:pt>
    <dgm:pt modelId="{8C2DCE42-6A76-4065-870D-8F988AEF28B3}" type="sibTrans" cxnId="{75E0EBC5-8E62-4FD1-B266-46CEF4F60452}">
      <dgm:prSet/>
      <dgm:spPr/>
      <dgm:t>
        <a:bodyPr/>
        <a:lstStyle/>
        <a:p>
          <a:pPr rtl="1"/>
          <a:endParaRPr lang="ar-SA"/>
        </a:p>
      </dgm:t>
    </dgm:pt>
    <dgm:pt modelId="{29F502F3-3E3C-4337-85DF-F246D101B390}">
      <dgm:prSet/>
      <dgm:spPr/>
      <dgm:t>
        <a:bodyPr/>
        <a:lstStyle/>
        <a:p>
          <a:pPr rtl="1"/>
          <a:r>
            <a:rPr lang="en-US" b="1" smtClean="0"/>
            <a:t>Wu =  1.2 D.L + 1.6 L.L</a:t>
          </a:r>
          <a:endParaRPr lang="en-US" b="1" dirty="0" smtClean="0"/>
        </a:p>
      </dgm:t>
    </dgm:pt>
    <dgm:pt modelId="{115CA2C3-7975-4B70-A26E-0C0AA529B899}" type="parTrans" cxnId="{92504B9E-FFF1-45EB-84DA-2E32A54069D4}">
      <dgm:prSet/>
      <dgm:spPr/>
      <dgm:t>
        <a:bodyPr/>
        <a:lstStyle/>
        <a:p>
          <a:pPr rtl="1"/>
          <a:endParaRPr lang="ar-SA"/>
        </a:p>
      </dgm:t>
    </dgm:pt>
    <dgm:pt modelId="{9B493D82-DB4D-45E3-BAA9-A563DB5750D8}" type="sibTrans" cxnId="{92504B9E-FFF1-45EB-84DA-2E32A54069D4}">
      <dgm:prSet/>
      <dgm:spPr/>
      <dgm:t>
        <a:bodyPr/>
        <a:lstStyle/>
        <a:p>
          <a:pPr rtl="1"/>
          <a:endParaRPr lang="ar-SA"/>
        </a:p>
      </dgm:t>
    </dgm:pt>
    <dgm:pt modelId="{44868169-AF3E-4BF3-ADFB-F6FB97905287}" type="pres">
      <dgm:prSet presAssocID="{D0748ED2-48FD-4540-AC78-8787BAE5C8A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9B2F71B-27FA-431A-967B-5751103F21CF}" type="pres">
      <dgm:prSet presAssocID="{D0748ED2-48FD-4540-AC78-8787BAE5C8A2}" presName="dummyMaxCanvas" presStyleCnt="0">
        <dgm:presLayoutVars/>
      </dgm:prSet>
      <dgm:spPr/>
    </dgm:pt>
    <dgm:pt modelId="{3253F820-823D-4EF9-8743-8A91A3EA7331}" type="pres">
      <dgm:prSet presAssocID="{D0748ED2-48FD-4540-AC78-8787BAE5C8A2}" presName="FourNodes_1" presStyleLbl="node1" presStyleIdx="0" presStyleCnt="4" custScaleY="43822" custLinFactNeighborX="6250" custLinFactNeighborY="387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55CA4C-F153-46B2-995C-F1950E5F160E}" type="pres">
      <dgm:prSet presAssocID="{D0748ED2-48FD-4540-AC78-8787BAE5C8A2}" presName="FourNodes_2" presStyleLbl="node1" presStyleIdx="1" presStyleCnt="4" custScaleX="110790" custScaleY="48720" custLinFactNeighborX="3270" custLinFactNeighborY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21EE4-F6A9-4BFB-9F4F-DEB521BA4F20}" type="pres">
      <dgm:prSet presAssocID="{D0748ED2-48FD-4540-AC78-8787BAE5C8A2}" presName="FourNodes_3" presStyleLbl="node1" presStyleIdx="2" presStyleCnt="4" custScaleX="116573" custScaleY="52059" custLinFactNeighborX="-2088" custLinFactNeighborY="-46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1450E3-8C80-4E2B-98AC-4E0807DAAEE2}" type="pres">
      <dgm:prSet presAssocID="{D0748ED2-48FD-4540-AC78-8787BAE5C8A2}" presName="FourNodes_4" presStyleLbl="node1" presStyleIdx="3" presStyleCnt="4" custScaleX="125000" custScaleY="53841" custLinFactNeighborX="-6250" custLinFactNeighborY="-20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37B934-2B59-4294-B7DC-0B67B6608504}" type="pres">
      <dgm:prSet presAssocID="{D0748ED2-48FD-4540-AC78-8787BAE5C8A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AFC33B-EF02-4EE5-BC19-681358BC97F8}" type="pres">
      <dgm:prSet presAssocID="{D0748ED2-48FD-4540-AC78-8787BAE5C8A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749A2C-2996-4A67-B5A9-9C7B74F1E2BF}" type="pres">
      <dgm:prSet presAssocID="{D0748ED2-48FD-4540-AC78-8787BAE5C8A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E67413-29F3-4B55-9D68-B55807EB35BE}" type="pres">
      <dgm:prSet presAssocID="{D0748ED2-48FD-4540-AC78-8787BAE5C8A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D1CE33-6CF5-4B97-81A7-DBEE607244BF}" type="pres">
      <dgm:prSet presAssocID="{D0748ED2-48FD-4540-AC78-8787BAE5C8A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2516AE-EC3D-4C6F-A2A7-F12C98DB8659}" type="pres">
      <dgm:prSet presAssocID="{D0748ED2-48FD-4540-AC78-8787BAE5C8A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33BCAF-6C16-4FCE-ACAF-2442C25B02BC}" type="pres">
      <dgm:prSet presAssocID="{D0748ED2-48FD-4540-AC78-8787BAE5C8A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8C4041A-6350-4975-9662-23A046984D5B}" type="presOf" srcId="{0191558B-A51E-4A54-84B9-1B7252483CB3}" destId="{3155CA4C-F153-46B2-995C-F1950E5F160E}" srcOrd="0" destOrd="0" presId="urn:microsoft.com/office/officeart/2005/8/layout/vProcess5"/>
    <dgm:cxn modelId="{64015A6D-CA13-43F6-BC07-7EBE3C50A7C7}" type="presOf" srcId="{654FCF05-0C0B-41EC-AF13-897D0894F6EB}" destId="{3253F820-823D-4EF9-8743-8A91A3EA7331}" srcOrd="0" destOrd="0" presId="urn:microsoft.com/office/officeart/2005/8/layout/vProcess5"/>
    <dgm:cxn modelId="{3B931B50-CD5C-4469-A023-861F73116E3E}" type="presOf" srcId="{F1489500-F89E-4394-B9D0-29F199DE7138}" destId="{8A2516AE-EC3D-4C6F-A2A7-F12C98DB8659}" srcOrd="1" destOrd="0" presId="urn:microsoft.com/office/officeart/2005/8/layout/vProcess5"/>
    <dgm:cxn modelId="{75E0EBC5-8E62-4FD1-B266-46CEF4F60452}" srcId="{D0748ED2-48FD-4540-AC78-8787BAE5C8A2}" destId="{F1489500-F89E-4394-B9D0-29F199DE7138}" srcOrd="2" destOrd="0" parTransId="{A324FB77-57F1-4109-95E4-84D333455B4F}" sibTransId="{8C2DCE42-6A76-4065-870D-8F988AEF28B3}"/>
    <dgm:cxn modelId="{8C575FAA-AE67-487A-979A-4118B53E98A5}" type="presOf" srcId="{6048D735-BC6E-430A-8287-2CDFDCB87596}" destId="{A0AFC33B-EF02-4EE5-BC19-681358BC97F8}" srcOrd="0" destOrd="0" presId="urn:microsoft.com/office/officeart/2005/8/layout/vProcess5"/>
    <dgm:cxn modelId="{CBED6C3F-AA08-470A-9D47-7D615C7375CD}" type="presOf" srcId="{29F502F3-3E3C-4337-85DF-F246D101B390}" destId="{901450E3-8C80-4E2B-98AC-4E0807DAAEE2}" srcOrd="0" destOrd="0" presId="urn:microsoft.com/office/officeart/2005/8/layout/vProcess5"/>
    <dgm:cxn modelId="{2FA2E524-827F-4A9B-AF80-2A758C0CEE87}" type="presOf" srcId="{D0748ED2-48FD-4540-AC78-8787BAE5C8A2}" destId="{44868169-AF3E-4BF3-ADFB-F6FB97905287}" srcOrd="0" destOrd="0" presId="urn:microsoft.com/office/officeart/2005/8/layout/vProcess5"/>
    <dgm:cxn modelId="{92504B9E-FFF1-45EB-84DA-2E32A54069D4}" srcId="{D0748ED2-48FD-4540-AC78-8787BAE5C8A2}" destId="{29F502F3-3E3C-4337-85DF-F246D101B390}" srcOrd="3" destOrd="0" parTransId="{115CA2C3-7975-4B70-A26E-0C0AA529B899}" sibTransId="{9B493D82-DB4D-45E3-BAA9-A563DB5750D8}"/>
    <dgm:cxn modelId="{8B6A2FCD-2085-4306-B151-DAF613C90DB2}" type="presOf" srcId="{654FCF05-0C0B-41EC-AF13-897D0894F6EB}" destId="{D5E67413-29F3-4B55-9D68-B55807EB35BE}" srcOrd="1" destOrd="0" presId="urn:microsoft.com/office/officeart/2005/8/layout/vProcess5"/>
    <dgm:cxn modelId="{34C8DB20-F7EE-48A2-B176-FBBA2EAA2BED}" srcId="{D0748ED2-48FD-4540-AC78-8787BAE5C8A2}" destId="{654FCF05-0C0B-41EC-AF13-897D0894F6EB}" srcOrd="0" destOrd="0" parTransId="{6AFB2354-9F87-423D-9618-D400B6226412}" sibTransId="{A76894B7-190A-489F-BAEC-F0C186A89790}"/>
    <dgm:cxn modelId="{BA14D031-6A61-4290-8AA4-0A3DD2C02CBF}" type="presOf" srcId="{F1489500-F89E-4394-B9D0-29F199DE7138}" destId="{39F21EE4-F6A9-4BFB-9F4F-DEB521BA4F20}" srcOrd="0" destOrd="0" presId="urn:microsoft.com/office/officeart/2005/8/layout/vProcess5"/>
    <dgm:cxn modelId="{94D3C21B-799F-4058-9501-EDEC6F4DD801}" srcId="{D0748ED2-48FD-4540-AC78-8787BAE5C8A2}" destId="{0191558B-A51E-4A54-84B9-1B7252483CB3}" srcOrd="1" destOrd="0" parTransId="{434A5797-932C-41FD-A5DB-5E456441059A}" sibTransId="{6048D735-BC6E-430A-8287-2CDFDCB87596}"/>
    <dgm:cxn modelId="{478B2784-37A6-433E-A12B-8CE15D586760}" type="presOf" srcId="{0191558B-A51E-4A54-84B9-1B7252483CB3}" destId="{FDD1CE33-6CF5-4B97-81A7-DBEE607244BF}" srcOrd="1" destOrd="0" presId="urn:microsoft.com/office/officeart/2005/8/layout/vProcess5"/>
    <dgm:cxn modelId="{33B25CB2-308B-4122-9D53-61DB0DCF028A}" type="presOf" srcId="{8C2DCE42-6A76-4065-870D-8F988AEF28B3}" destId="{C4749A2C-2996-4A67-B5A9-9C7B74F1E2BF}" srcOrd="0" destOrd="0" presId="urn:microsoft.com/office/officeart/2005/8/layout/vProcess5"/>
    <dgm:cxn modelId="{DDDBAAF6-DD3B-47A4-828B-6F59EC57F621}" type="presOf" srcId="{29F502F3-3E3C-4337-85DF-F246D101B390}" destId="{8233BCAF-6C16-4FCE-ACAF-2442C25B02BC}" srcOrd="1" destOrd="0" presId="urn:microsoft.com/office/officeart/2005/8/layout/vProcess5"/>
    <dgm:cxn modelId="{7B9675BC-B074-4E49-ABCE-2C0F52FFBD92}" type="presOf" srcId="{A76894B7-190A-489F-BAEC-F0C186A89790}" destId="{8D37B934-2B59-4294-B7DC-0B67B6608504}" srcOrd="0" destOrd="0" presId="urn:microsoft.com/office/officeart/2005/8/layout/vProcess5"/>
    <dgm:cxn modelId="{4E7B95A7-BA81-42C7-AD2C-8E07B47196BD}" type="presParOf" srcId="{44868169-AF3E-4BF3-ADFB-F6FB97905287}" destId="{F9B2F71B-27FA-431A-967B-5751103F21CF}" srcOrd="0" destOrd="0" presId="urn:microsoft.com/office/officeart/2005/8/layout/vProcess5"/>
    <dgm:cxn modelId="{3263E6A1-F520-464B-899A-60C1842C6F47}" type="presParOf" srcId="{44868169-AF3E-4BF3-ADFB-F6FB97905287}" destId="{3253F820-823D-4EF9-8743-8A91A3EA7331}" srcOrd="1" destOrd="0" presId="urn:microsoft.com/office/officeart/2005/8/layout/vProcess5"/>
    <dgm:cxn modelId="{6473B8D7-2764-4922-AFB5-3C234270FA14}" type="presParOf" srcId="{44868169-AF3E-4BF3-ADFB-F6FB97905287}" destId="{3155CA4C-F153-46B2-995C-F1950E5F160E}" srcOrd="2" destOrd="0" presId="urn:microsoft.com/office/officeart/2005/8/layout/vProcess5"/>
    <dgm:cxn modelId="{F110D90D-54C1-492A-88C0-01F920A8BC8C}" type="presParOf" srcId="{44868169-AF3E-4BF3-ADFB-F6FB97905287}" destId="{39F21EE4-F6A9-4BFB-9F4F-DEB521BA4F20}" srcOrd="3" destOrd="0" presId="urn:microsoft.com/office/officeart/2005/8/layout/vProcess5"/>
    <dgm:cxn modelId="{4BE6DBE0-F25A-4B11-937C-EAE3ADFE0D34}" type="presParOf" srcId="{44868169-AF3E-4BF3-ADFB-F6FB97905287}" destId="{901450E3-8C80-4E2B-98AC-4E0807DAAEE2}" srcOrd="4" destOrd="0" presId="urn:microsoft.com/office/officeart/2005/8/layout/vProcess5"/>
    <dgm:cxn modelId="{AC4F14F2-BF81-410D-8EF3-20B43160FE41}" type="presParOf" srcId="{44868169-AF3E-4BF3-ADFB-F6FB97905287}" destId="{8D37B934-2B59-4294-B7DC-0B67B6608504}" srcOrd="5" destOrd="0" presId="urn:microsoft.com/office/officeart/2005/8/layout/vProcess5"/>
    <dgm:cxn modelId="{ED1EAE43-CD82-49CB-98A8-1E1D4AA692DE}" type="presParOf" srcId="{44868169-AF3E-4BF3-ADFB-F6FB97905287}" destId="{A0AFC33B-EF02-4EE5-BC19-681358BC97F8}" srcOrd="6" destOrd="0" presId="urn:microsoft.com/office/officeart/2005/8/layout/vProcess5"/>
    <dgm:cxn modelId="{15F9F487-6D59-411C-BD1F-3D6AD054BDFB}" type="presParOf" srcId="{44868169-AF3E-4BF3-ADFB-F6FB97905287}" destId="{C4749A2C-2996-4A67-B5A9-9C7B74F1E2BF}" srcOrd="7" destOrd="0" presId="urn:microsoft.com/office/officeart/2005/8/layout/vProcess5"/>
    <dgm:cxn modelId="{F9EEE733-A93E-4DD9-82D2-EE91BF03C715}" type="presParOf" srcId="{44868169-AF3E-4BF3-ADFB-F6FB97905287}" destId="{D5E67413-29F3-4B55-9D68-B55807EB35BE}" srcOrd="8" destOrd="0" presId="urn:microsoft.com/office/officeart/2005/8/layout/vProcess5"/>
    <dgm:cxn modelId="{A0C4F773-C90A-4EC7-9A85-9E61BA9A1099}" type="presParOf" srcId="{44868169-AF3E-4BF3-ADFB-F6FB97905287}" destId="{FDD1CE33-6CF5-4B97-81A7-DBEE607244BF}" srcOrd="9" destOrd="0" presId="urn:microsoft.com/office/officeart/2005/8/layout/vProcess5"/>
    <dgm:cxn modelId="{5467F9D4-572B-479B-9005-40619566E3BE}" type="presParOf" srcId="{44868169-AF3E-4BF3-ADFB-F6FB97905287}" destId="{8A2516AE-EC3D-4C6F-A2A7-F12C98DB8659}" srcOrd="10" destOrd="0" presId="urn:microsoft.com/office/officeart/2005/8/layout/vProcess5"/>
    <dgm:cxn modelId="{53C3E55F-B68C-420B-BEBD-213E87D0AAC1}" type="presParOf" srcId="{44868169-AF3E-4BF3-ADFB-F6FB97905287}" destId="{8233BCAF-6C16-4FCE-ACAF-2442C25B02BC}" srcOrd="11" destOrd="0" presId="urn:microsoft.com/office/officeart/2005/8/layout/vProcess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18A826-D79E-4E5B-B4A3-548386D4B95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42208DC-8F96-425A-85C6-747FCBF58C57}">
      <dgm:prSet phldrT="[نص]"/>
      <dgm:spPr/>
      <dgm:t>
        <a:bodyPr/>
        <a:lstStyle/>
        <a:p>
          <a:pPr rtl="1"/>
          <a:r>
            <a:rPr lang="en-US" dirty="0" smtClean="0"/>
            <a:t>Slabs</a:t>
          </a:r>
          <a:endParaRPr lang="ar-SA" dirty="0"/>
        </a:p>
      </dgm:t>
    </dgm:pt>
    <dgm:pt modelId="{5C670B1A-AEBB-43FA-9CE5-815E28D3F935}" type="parTrans" cxnId="{16FF0960-17E6-4E75-9DF2-4AF5D25540C7}">
      <dgm:prSet/>
      <dgm:spPr/>
    </dgm:pt>
    <dgm:pt modelId="{1D83EB72-ACC8-4063-A472-E9C6569129FA}" type="sibTrans" cxnId="{16FF0960-17E6-4E75-9DF2-4AF5D25540C7}">
      <dgm:prSet/>
      <dgm:spPr/>
    </dgm:pt>
    <dgm:pt modelId="{1FA47D99-BBE9-47B0-8DD2-BE129FB0D8A2}">
      <dgm:prSet phldrT="[نص]"/>
      <dgm:spPr/>
      <dgm:t>
        <a:bodyPr/>
        <a:lstStyle/>
        <a:p>
          <a:pPr rtl="1"/>
          <a:r>
            <a:rPr lang="en-US" dirty="0" smtClean="0"/>
            <a:t>Beams</a:t>
          </a:r>
          <a:endParaRPr lang="ar-SA" dirty="0"/>
        </a:p>
      </dgm:t>
    </dgm:pt>
    <dgm:pt modelId="{F35A2FC9-99AC-4862-A852-B925132E8F94}" type="parTrans" cxnId="{8A5BDA93-FD27-496C-B365-501115CB6989}">
      <dgm:prSet/>
      <dgm:spPr/>
    </dgm:pt>
    <dgm:pt modelId="{5994816B-A1DE-4C00-A5AC-74B49F28C563}" type="sibTrans" cxnId="{8A5BDA93-FD27-496C-B365-501115CB6989}">
      <dgm:prSet/>
      <dgm:spPr/>
    </dgm:pt>
    <dgm:pt modelId="{D7EA7122-CB6D-4DC5-B8E0-08C1D57F5BB2}">
      <dgm:prSet phldrT="[نص]"/>
      <dgm:spPr/>
      <dgm:t>
        <a:bodyPr/>
        <a:lstStyle/>
        <a:p>
          <a:pPr rtl="1"/>
          <a:r>
            <a:rPr lang="en-US" dirty="0" smtClean="0"/>
            <a:t>Columns</a:t>
          </a:r>
          <a:endParaRPr lang="ar-SA" dirty="0"/>
        </a:p>
      </dgm:t>
    </dgm:pt>
    <dgm:pt modelId="{DDFCE910-A0E4-4DAA-A6FC-FEE0F16BC5AA}" type="parTrans" cxnId="{A9F7CA92-06DE-42E7-9A9A-7EDD2E087AE4}">
      <dgm:prSet/>
      <dgm:spPr/>
    </dgm:pt>
    <dgm:pt modelId="{1681B675-B255-4217-8A60-CB689FF04E89}" type="sibTrans" cxnId="{A9F7CA92-06DE-42E7-9A9A-7EDD2E087AE4}">
      <dgm:prSet/>
      <dgm:spPr/>
    </dgm:pt>
    <dgm:pt modelId="{DD7164F5-432D-4674-A1E8-8E4E3C8C3B7E}" type="pres">
      <dgm:prSet presAssocID="{DA18A826-D79E-4E5B-B4A3-548386D4B952}" presName="CompostProcess" presStyleCnt="0">
        <dgm:presLayoutVars>
          <dgm:dir/>
          <dgm:resizeHandles val="exact"/>
        </dgm:presLayoutVars>
      </dgm:prSet>
      <dgm:spPr/>
    </dgm:pt>
    <dgm:pt modelId="{78E11772-BBFB-4873-8751-10BB01AB1AD6}" type="pres">
      <dgm:prSet presAssocID="{DA18A826-D79E-4E5B-B4A3-548386D4B952}" presName="arrow" presStyleLbl="bgShp" presStyleIdx="0" presStyleCnt="1"/>
      <dgm:spPr/>
    </dgm:pt>
    <dgm:pt modelId="{B6BBA4FD-07AC-498C-8B00-5C8B244C0B02}" type="pres">
      <dgm:prSet presAssocID="{DA18A826-D79E-4E5B-B4A3-548386D4B952}" presName="linearProcess" presStyleCnt="0"/>
      <dgm:spPr/>
    </dgm:pt>
    <dgm:pt modelId="{4D1E3C0C-82A3-48BA-BFFB-0065BEB1D568}" type="pres">
      <dgm:prSet presAssocID="{842208DC-8F96-425A-85C6-747FCBF58C5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554546-0560-4AC0-8DA0-D29251974A4B}" type="pres">
      <dgm:prSet presAssocID="{1D83EB72-ACC8-4063-A472-E9C6569129FA}" presName="sibTrans" presStyleCnt="0"/>
      <dgm:spPr/>
    </dgm:pt>
    <dgm:pt modelId="{70F51C1E-7491-4F24-B327-2DF098CA3FD2}" type="pres">
      <dgm:prSet presAssocID="{1FA47D99-BBE9-47B0-8DD2-BE129FB0D8A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352A32-E5F2-4863-9CA0-24BD237AA124}" type="pres">
      <dgm:prSet presAssocID="{5994816B-A1DE-4C00-A5AC-74B49F28C563}" presName="sibTrans" presStyleCnt="0"/>
      <dgm:spPr/>
    </dgm:pt>
    <dgm:pt modelId="{29BDD002-B91F-4A77-A3C8-9366BD2FBAF6}" type="pres">
      <dgm:prSet presAssocID="{D7EA7122-CB6D-4DC5-B8E0-08C1D57F5BB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E9D52D2-6112-46CE-80F1-6B98435A591B}" type="presOf" srcId="{1FA47D99-BBE9-47B0-8DD2-BE129FB0D8A2}" destId="{70F51C1E-7491-4F24-B327-2DF098CA3FD2}" srcOrd="0" destOrd="0" presId="urn:microsoft.com/office/officeart/2005/8/layout/hProcess9"/>
    <dgm:cxn modelId="{780C1C59-BCD7-410F-B374-1BF428A9B976}" type="presOf" srcId="{D7EA7122-CB6D-4DC5-B8E0-08C1D57F5BB2}" destId="{29BDD002-B91F-4A77-A3C8-9366BD2FBAF6}" srcOrd="0" destOrd="0" presId="urn:microsoft.com/office/officeart/2005/8/layout/hProcess9"/>
    <dgm:cxn modelId="{04CC2C5B-ADAD-484A-A95B-B71A3F952F0A}" type="presOf" srcId="{842208DC-8F96-425A-85C6-747FCBF58C57}" destId="{4D1E3C0C-82A3-48BA-BFFB-0065BEB1D568}" srcOrd="0" destOrd="0" presId="urn:microsoft.com/office/officeart/2005/8/layout/hProcess9"/>
    <dgm:cxn modelId="{8A5BDA93-FD27-496C-B365-501115CB6989}" srcId="{DA18A826-D79E-4E5B-B4A3-548386D4B952}" destId="{1FA47D99-BBE9-47B0-8DD2-BE129FB0D8A2}" srcOrd="1" destOrd="0" parTransId="{F35A2FC9-99AC-4862-A852-B925132E8F94}" sibTransId="{5994816B-A1DE-4C00-A5AC-74B49F28C563}"/>
    <dgm:cxn modelId="{A9F7CA92-06DE-42E7-9A9A-7EDD2E087AE4}" srcId="{DA18A826-D79E-4E5B-B4A3-548386D4B952}" destId="{D7EA7122-CB6D-4DC5-B8E0-08C1D57F5BB2}" srcOrd="2" destOrd="0" parTransId="{DDFCE910-A0E4-4DAA-A6FC-FEE0F16BC5AA}" sibTransId="{1681B675-B255-4217-8A60-CB689FF04E89}"/>
    <dgm:cxn modelId="{FB015B8A-D74D-4261-A66E-5D9C40C08CC3}" type="presOf" srcId="{DA18A826-D79E-4E5B-B4A3-548386D4B952}" destId="{DD7164F5-432D-4674-A1E8-8E4E3C8C3B7E}" srcOrd="0" destOrd="0" presId="urn:microsoft.com/office/officeart/2005/8/layout/hProcess9"/>
    <dgm:cxn modelId="{16FF0960-17E6-4E75-9DF2-4AF5D25540C7}" srcId="{DA18A826-D79E-4E5B-B4A3-548386D4B952}" destId="{842208DC-8F96-425A-85C6-747FCBF58C57}" srcOrd="0" destOrd="0" parTransId="{5C670B1A-AEBB-43FA-9CE5-815E28D3F935}" sibTransId="{1D83EB72-ACC8-4063-A472-E9C6569129FA}"/>
    <dgm:cxn modelId="{D47BE3A2-9580-447A-9EEE-48B06F0FEC78}" type="presParOf" srcId="{DD7164F5-432D-4674-A1E8-8E4E3C8C3B7E}" destId="{78E11772-BBFB-4873-8751-10BB01AB1AD6}" srcOrd="0" destOrd="0" presId="urn:microsoft.com/office/officeart/2005/8/layout/hProcess9"/>
    <dgm:cxn modelId="{4E92FA46-ADBF-48C0-B2B6-03C23D38A4C1}" type="presParOf" srcId="{DD7164F5-432D-4674-A1E8-8E4E3C8C3B7E}" destId="{B6BBA4FD-07AC-498C-8B00-5C8B244C0B02}" srcOrd="1" destOrd="0" presId="urn:microsoft.com/office/officeart/2005/8/layout/hProcess9"/>
    <dgm:cxn modelId="{EA9FAE14-AD28-4CFB-95AD-8EE1FF9D1EEF}" type="presParOf" srcId="{B6BBA4FD-07AC-498C-8B00-5C8B244C0B02}" destId="{4D1E3C0C-82A3-48BA-BFFB-0065BEB1D568}" srcOrd="0" destOrd="0" presId="urn:microsoft.com/office/officeart/2005/8/layout/hProcess9"/>
    <dgm:cxn modelId="{FEEB7645-E5B6-48A1-B907-9F5E037767D8}" type="presParOf" srcId="{B6BBA4FD-07AC-498C-8B00-5C8B244C0B02}" destId="{1D554546-0560-4AC0-8DA0-D29251974A4B}" srcOrd="1" destOrd="0" presId="urn:microsoft.com/office/officeart/2005/8/layout/hProcess9"/>
    <dgm:cxn modelId="{280543B7-15A6-4671-8DD7-E76683CD5384}" type="presParOf" srcId="{B6BBA4FD-07AC-498C-8B00-5C8B244C0B02}" destId="{70F51C1E-7491-4F24-B327-2DF098CA3FD2}" srcOrd="2" destOrd="0" presId="urn:microsoft.com/office/officeart/2005/8/layout/hProcess9"/>
    <dgm:cxn modelId="{012DC553-B443-47AE-AB5A-6550C0AA04F0}" type="presParOf" srcId="{B6BBA4FD-07AC-498C-8B00-5C8B244C0B02}" destId="{AB352A32-E5F2-4863-9CA0-24BD237AA124}" srcOrd="3" destOrd="0" presId="urn:microsoft.com/office/officeart/2005/8/layout/hProcess9"/>
    <dgm:cxn modelId="{3FBD3195-5E91-4C2A-9807-65B4BD028283}" type="presParOf" srcId="{B6BBA4FD-07AC-498C-8B00-5C8B244C0B02}" destId="{29BDD002-B91F-4A77-A3C8-9366BD2FBAF6}" srcOrd="4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4FEA7A-07BF-423B-AEE4-2B81A280ABF2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FD283304-BB86-4905-9509-250F4E34C3DD}">
      <dgm:prSet phldrT="[نص]" custT="1"/>
      <dgm:spPr/>
      <dgm:t>
        <a:bodyPr/>
        <a:lstStyle/>
        <a:p>
          <a:pPr rtl="1"/>
          <a:r>
            <a:rPr lang="en-US" sz="2800" b="1" dirty="0" smtClean="0"/>
            <a:t>Mu </a:t>
          </a:r>
          <a:r>
            <a:rPr lang="en-US" sz="1600" b="1" dirty="0" smtClean="0"/>
            <a:t>manual </a:t>
          </a:r>
          <a:r>
            <a:rPr lang="en-US" sz="1800" b="1" dirty="0" smtClean="0"/>
            <a:t>32.07 </a:t>
          </a:r>
          <a:r>
            <a:rPr lang="en-US" sz="1800" b="1" dirty="0" err="1" smtClean="0"/>
            <a:t>KN.m</a:t>
          </a:r>
          <a:endParaRPr lang="ar-SA" sz="2800" b="1" dirty="0"/>
        </a:p>
      </dgm:t>
    </dgm:pt>
    <dgm:pt modelId="{839EF6D4-6D01-4231-8C39-702856F73A23}" type="parTrans" cxnId="{CACA906B-E954-4949-8DA4-43D25713C866}">
      <dgm:prSet/>
      <dgm:spPr/>
      <dgm:t>
        <a:bodyPr/>
        <a:lstStyle/>
        <a:p>
          <a:pPr rtl="1"/>
          <a:endParaRPr lang="ar-SA"/>
        </a:p>
      </dgm:t>
    </dgm:pt>
    <dgm:pt modelId="{1AD3D01D-9889-4ADF-AEB9-292C371AEBBF}" type="sibTrans" cxnId="{CACA906B-E954-4949-8DA4-43D25713C866}">
      <dgm:prSet/>
      <dgm:spPr/>
      <dgm:t>
        <a:bodyPr/>
        <a:lstStyle/>
        <a:p>
          <a:pPr rtl="1"/>
          <a:endParaRPr lang="ar-SA"/>
        </a:p>
      </dgm:t>
    </dgm:pt>
    <dgm:pt modelId="{C5B7B06D-874D-4A51-B039-475FC58FE27B}">
      <dgm:prSet phldrT="[نص]" custT="1"/>
      <dgm:spPr/>
      <dgm:t>
        <a:bodyPr/>
        <a:lstStyle/>
        <a:p>
          <a:pPr rtl="1"/>
          <a:r>
            <a:rPr lang="en-US" sz="2900" dirty="0" smtClean="0"/>
            <a:t>Mu </a:t>
          </a:r>
          <a:r>
            <a:rPr lang="en-US" sz="1800" dirty="0" smtClean="0"/>
            <a:t>SAP </a:t>
          </a:r>
          <a:endParaRPr lang="ar-SA" sz="2900" dirty="0"/>
        </a:p>
      </dgm:t>
    </dgm:pt>
    <dgm:pt modelId="{561126FD-DD66-4919-90D4-5BBA118A85B7}" type="parTrans" cxnId="{AB158CAF-47D7-4674-9281-7475FA60A899}">
      <dgm:prSet/>
      <dgm:spPr/>
      <dgm:t>
        <a:bodyPr/>
        <a:lstStyle/>
        <a:p>
          <a:pPr rtl="1"/>
          <a:endParaRPr lang="ar-SA"/>
        </a:p>
      </dgm:t>
    </dgm:pt>
    <dgm:pt modelId="{FF4D1568-295D-4183-BC18-77F69DB3875B}" type="sibTrans" cxnId="{AB158CAF-47D7-4674-9281-7475FA60A899}">
      <dgm:prSet/>
      <dgm:spPr/>
      <dgm:t>
        <a:bodyPr/>
        <a:lstStyle/>
        <a:p>
          <a:pPr rtl="1"/>
          <a:endParaRPr lang="ar-SA"/>
        </a:p>
      </dgm:t>
    </dgm:pt>
    <dgm:pt modelId="{CFD1F663-BB0D-49D5-A38C-C72795C4DEBA}">
      <dgm:prSet phldrT="[نص]" custT="1"/>
      <dgm:spPr/>
      <dgm:t>
        <a:bodyPr/>
        <a:lstStyle/>
        <a:p>
          <a:pPr rtl="1"/>
          <a:r>
            <a:rPr lang="en-US" sz="2000" b="1" dirty="0" smtClean="0"/>
            <a:t>Error 1.77 %</a:t>
          </a:r>
          <a:endParaRPr lang="ar-SA" sz="2000" b="1" dirty="0"/>
        </a:p>
      </dgm:t>
    </dgm:pt>
    <dgm:pt modelId="{EF690A30-8D5D-429E-B1D9-521197C87508}" type="parTrans" cxnId="{71481EC9-22A2-4B8D-9B0E-9169CAD6D1F6}">
      <dgm:prSet/>
      <dgm:spPr/>
      <dgm:t>
        <a:bodyPr/>
        <a:lstStyle/>
        <a:p>
          <a:pPr rtl="1"/>
          <a:endParaRPr lang="ar-SA"/>
        </a:p>
      </dgm:t>
    </dgm:pt>
    <dgm:pt modelId="{76CA099C-0389-4E8F-B2E7-DA0B6000B6E6}" type="sibTrans" cxnId="{71481EC9-22A2-4B8D-9B0E-9169CAD6D1F6}">
      <dgm:prSet/>
      <dgm:spPr/>
      <dgm:t>
        <a:bodyPr/>
        <a:lstStyle/>
        <a:p>
          <a:pPr rtl="1"/>
          <a:endParaRPr lang="ar-SA"/>
        </a:p>
      </dgm:t>
    </dgm:pt>
    <dgm:pt modelId="{8ECE230A-AB1E-4B8F-8DE4-8E09977C4EB6}">
      <dgm:prSet phldrT="[نص]" custT="1"/>
      <dgm:spPr/>
      <dgm:t>
        <a:bodyPr/>
        <a:lstStyle/>
        <a:p>
          <a:pPr rtl="1"/>
          <a:r>
            <a:rPr lang="en-US" sz="1800" b="1" dirty="0" smtClean="0"/>
            <a:t>Less than 5%</a:t>
          </a:r>
        </a:p>
      </dgm:t>
    </dgm:pt>
    <dgm:pt modelId="{DBD26782-A275-49B9-8F10-AF9DFC3CA2D9}" type="parTrans" cxnId="{FB4DA328-5B65-432A-A24F-66697F7B8B22}">
      <dgm:prSet/>
      <dgm:spPr/>
      <dgm:t>
        <a:bodyPr/>
        <a:lstStyle/>
        <a:p>
          <a:pPr rtl="1"/>
          <a:endParaRPr lang="ar-SA"/>
        </a:p>
      </dgm:t>
    </dgm:pt>
    <dgm:pt modelId="{1976FBD0-5100-42D6-8B7F-CC72E4298D52}" type="sibTrans" cxnId="{FB4DA328-5B65-432A-A24F-66697F7B8B22}">
      <dgm:prSet/>
      <dgm:spPr/>
      <dgm:t>
        <a:bodyPr/>
        <a:lstStyle/>
        <a:p>
          <a:pPr rtl="1"/>
          <a:endParaRPr lang="ar-SA"/>
        </a:p>
      </dgm:t>
    </dgm:pt>
    <dgm:pt modelId="{3B2C323D-DD92-4FE3-8A54-3E1EBA06A17C}">
      <dgm:prSet phldrT="[نص]" custT="1"/>
      <dgm:spPr/>
      <dgm:t>
        <a:bodyPr/>
        <a:lstStyle/>
        <a:p>
          <a:pPr rtl="1"/>
          <a:r>
            <a:rPr lang="en-US" sz="1600" b="1" dirty="0" smtClean="0"/>
            <a:t>Acceptable </a:t>
          </a:r>
        </a:p>
      </dgm:t>
    </dgm:pt>
    <dgm:pt modelId="{831956BD-E0DE-44F4-9D1B-222A7EFFC14E}" type="parTrans" cxnId="{E58F71B1-4C65-4676-A28D-BDF213D99341}">
      <dgm:prSet/>
      <dgm:spPr/>
      <dgm:t>
        <a:bodyPr/>
        <a:lstStyle/>
        <a:p>
          <a:pPr rtl="1"/>
          <a:endParaRPr lang="ar-SA"/>
        </a:p>
      </dgm:t>
    </dgm:pt>
    <dgm:pt modelId="{A556AAA7-99E6-4EE5-8EC7-83D21BA55166}" type="sibTrans" cxnId="{E58F71B1-4C65-4676-A28D-BDF213D99341}">
      <dgm:prSet/>
      <dgm:spPr/>
      <dgm:t>
        <a:bodyPr/>
        <a:lstStyle/>
        <a:p>
          <a:pPr rtl="1"/>
          <a:endParaRPr lang="ar-SA"/>
        </a:p>
      </dgm:t>
    </dgm:pt>
    <dgm:pt modelId="{EE533EB7-C8D9-4D3A-AAB0-8B90A119B189}" type="pres">
      <dgm:prSet presAssocID="{9B4FEA7A-07BF-423B-AEE4-2B81A280ABF2}" presName="Name0" presStyleCnt="0">
        <dgm:presLayoutVars>
          <dgm:dir/>
          <dgm:resizeHandles val="exact"/>
        </dgm:presLayoutVars>
      </dgm:prSet>
      <dgm:spPr/>
    </dgm:pt>
    <dgm:pt modelId="{D9316785-DDA7-48F8-B967-A12EF43AECD7}" type="pres">
      <dgm:prSet presAssocID="{FD283304-BB86-4905-9509-250F4E34C3DD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538809-303E-48A9-B9A2-31EA5DB71170}" type="pres">
      <dgm:prSet presAssocID="{1AD3D01D-9889-4ADF-AEB9-292C371AEBBF}" presName="parSpace" presStyleCnt="0"/>
      <dgm:spPr/>
    </dgm:pt>
    <dgm:pt modelId="{D5618CFC-9E1A-4FA7-BD42-E605DA8E36AA}" type="pres">
      <dgm:prSet presAssocID="{C5B7B06D-874D-4A51-B039-475FC58FE27B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6803FA-E867-4F51-A79F-66E8CF06D2EE}" type="pres">
      <dgm:prSet presAssocID="{FF4D1568-295D-4183-BC18-77F69DB3875B}" presName="parSpace" presStyleCnt="0"/>
      <dgm:spPr/>
    </dgm:pt>
    <dgm:pt modelId="{5A8F1B64-2D8D-4287-9BF1-1F201C98700A}" type="pres">
      <dgm:prSet presAssocID="{CFD1F663-BB0D-49D5-A38C-C72795C4DEBA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3EBD7E-7EB0-47D9-906F-35E50AACDB92}" type="pres">
      <dgm:prSet presAssocID="{76CA099C-0389-4E8F-B2E7-DA0B6000B6E6}" presName="parSpace" presStyleCnt="0"/>
      <dgm:spPr/>
    </dgm:pt>
    <dgm:pt modelId="{D13CAF8B-FC8A-455A-BEBF-116511164810}" type="pres">
      <dgm:prSet presAssocID="{8ECE230A-AB1E-4B8F-8DE4-8E09977C4EB6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E0981E-59A9-41F9-9E72-A2DDBB60C0ED}" type="pres">
      <dgm:prSet presAssocID="{1976FBD0-5100-42D6-8B7F-CC72E4298D52}" presName="parSpace" presStyleCnt="0"/>
      <dgm:spPr/>
    </dgm:pt>
    <dgm:pt modelId="{F036E051-7713-4A7A-AE4C-A39AEB444F54}" type="pres">
      <dgm:prSet presAssocID="{3B2C323D-DD92-4FE3-8A54-3E1EBA06A17C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E06DE0D-DACB-4693-A1BE-72FF9F2A6AA7}" type="presOf" srcId="{CFD1F663-BB0D-49D5-A38C-C72795C4DEBA}" destId="{5A8F1B64-2D8D-4287-9BF1-1F201C98700A}" srcOrd="0" destOrd="0" presId="urn:microsoft.com/office/officeart/2005/8/layout/hChevron3"/>
    <dgm:cxn modelId="{62E1286E-0B78-4B9D-8B67-0D01F521E845}" type="presOf" srcId="{3B2C323D-DD92-4FE3-8A54-3E1EBA06A17C}" destId="{F036E051-7713-4A7A-AE4C-A39AEB444F54}" srcOrd="0" destOrd="0" presId="urn:microsoft.com/office/officeart/2005/8/layout/hChevron3"/>
    <dgm:cxn modelId="{E58F71B1-4C65-4676-A28D-BDF213D99341}" srcId="{9B4FEA7A-07BF-423B-AEE4-2B81A280ABF2}" destId="{3B2C323D-DD92-4FE3-8A54-3E1EBA06A17C}" srcOrd="4" destOrd="0" parTransId="{831956BD-E0DE-44F4-9D1B-222A7EFFC14E}" sibTransId="{A556AAA7-99E6-4EE5-8EC7-83D21BA55166}"/>
    <dgm:cxn modelId="{819EB495-C022-45B0-9D41-CC73984A60A3}" type="presOf" srcId="{C5B7B06D-874D-4A51-B039-475FC58FE27B}" destId="{D5618CFC-9E1A-4FA7-BD42-E605DA8E36AA}" srcOrd="0" destOrd="0" presId="urn:microsoft.com/office/officeart/2005/8/layout/hChevron3"/>
    <dgm:cxn modelId="{71481EC9-22A2-4B8D-9B0E-9169CAD6D1F6}" srcId="{9B4FEA7A-07BF-423B-AEE4-2B81A280ABF2}" destId="{CFD1F663-BB0D-49D5-A38C-C72795C4DEBA}" srcOrd="2" destOrd="0" parTransId="{EF690A30-8D5D-429E-B1D9-521197C87508}" sibTransId="{76CA099C-0389-4E8F-B2E7-DA0B6000B6E6}"/>
    <dgm:cxn modelId="{CACA906B-E954-4949-8DA4-43D25713C866}" srcId="{9B4FEA7A-07BF-423B-AEE4-2B81A280ABF2}" destId="{FD283304-BB86-4905-9509-250F4E34C3DD}" srcOrd="0" destOrd="0" parTransId="{839EF6D4-6D01-4231-8C39-702856F73A23}" sibTransId="{1AD3D01D-9889-4ADF-AEB9-292C371AEBBF}"/>
    <dgm:cxn modelId="{FC6280E3-0439-4388-8AC4-BAC0821E38FF}" type="presOf" srcId="{FD283304-BB86-4905-9509-250F4E34C3DD}" destId="{D9316785-DDA7-48F8-B967-A12EF43AECD7}" srcOrd="0" destOrd="0" presId="urn:microsoft.com/office/officeart/2005/8/layout/hChevron3"/>
    <dgm:cxn modelId="{FB4DA328-5B65-432A-A24F-66697F7B8B22}" srcId="{9B4FEA7A-07BF-423B-AEE4-2B81A280ABF2}" destId="{8ECE230A-AB1E-4B8F-8DE4-8E09977C4EB6}" srcOrd="3" destOrd="0" parTransId="{DBD26782-A275-49B9-8F10-AF9DFC3CA2D9}" sibTransId="{1976FBD0-5100-42D6-8B7F-CC72E4298D52}"/>
    <dgm:cxn modelId="{AB158CAF-47D7-4674-9281-7475FA60A899}" srcId="{9B4FEA7A-07BF-423B-AEE4-2B81A280ABF2}" destId="{C5B7B06D-874D-4A51-B039-475FC58FE27B}" srcOrd="1" destOrd="0" parTransId="{561126FD-DD66-4919-90D4-5BBA118A85B7}" sibTransId="{FF4D1568-295D-4183-BC18-77F69DB3875B}"/>
    <dgm:cxn modelId="{A962FE5B-9EF3-4B0B-ACB4-675F0E286FEC}" type="presOf" srcId="{8ECE230A-AB1E-4B8F-8DE4-8E09977C4EB6}" destId="{D13CAF8B-FC8A-455A-BEBF-116511164810}" srcOrd="0" destOrd="0" presId="urn:microsoft.com/office/officeart/2005/8/layout/hChevron3"/>
    <dgm:cxn modelId="{9960F038-7D7F-498A-91C8-C983D5F40F89}" type="presOf" srcId="{9B4FEA7A-07BF-423B-AEE4-2B81A280ABF2}" destId="{EE533EB7-C8D9-4D3A-AAB0-8B90A119B189}" srcOrd="0" destOrd="0" presId="urn:microsoft.com/office/officeart/2005/8/layout/hChevron3"/>
    <dgm:cxn modelId="{06C64126-F126-4826-8401-5D89CE3BA59E}" type="presParOf" srcId="{EE533EB7-C8D9-4D3A-AAB0-8B90A119B189}" destId="{D9316785-DDA7-48F8-B967-A12EF43AECD7}" srcOrd="0" destOrd="0" presId="urn:microsoft.com/office/officeart/2005/8/layout/hChevron3"/>
    <dgm:cxn modelId="{6DBEE84D-7B9D-4485-93A1-E5D3E59A00D2}" type="presParOf" srcId="{EE533EB7-C8D9-4D3A-AAB0-8B90A119B189}" destId="{D3538809-303E-48A9-B9A2-31EA5DB71170}" srcOrd="1" destOrd="0" presId="urn:microsoft.com/office/officeart/2005/8/layout/hChevron3"/>
    <dgm:cxn modelId="{9F29E652-DE6C-4B9E-98C0-606B6FEC07AD}" type="presParOf" srcId="{EE533EB7-C8D9-4D3A-AAB0-8B90A119B189}" destId="{D5618CFC-9E1A-4FA7-BD42-E605DA8E36AA}" srcOrd="2" destOrd="0" presId="urn:microsoft.com/office/officeart/2005/8/layout/hChevron3"/>
    <dgm:cxn modelId="{9BDB4AB4-8753-47DB-AEB6-173A92C58680}" type="presParOf" srcId="{EE533EB7-C8D9-4D3A-AAB0-8B90A119B189}" destId="{BC6803FA-E867-4F51-A79F-66E8CF06D2EE}" srcOrd="3" destOrd="0" presId="urn:microsoft.com/office/officeart/2005/8/layout/hChevron3"/>
    <dgm:cxn modelId="{78CF17B7-2941-4215-B8BD-00A8D25E5809}" type="presParOf" srcId="{EE533EB7-C8D9-4D3A-AAB0-8B90A119B189}" destId="{5A8F1B64-2D8D-4287-9BF1-1F201C98700A}" srcOrd="4" destOrd="0" presId="urn:microsoft.com/office/officeart/2005/8/layout/hChevron3"/>
    <dgm:cxn modelId="{CD745E48-66FA-4B3E-ADCC-2769E971EBC9}" type="presParOf" srcId="{EE533EB7-C8D9-4D3A-AAB0-8B90A119B189}" destId="{A53EBD7E-7EB0-47D9-906F-35E50AACDB92}" srcOrd="5" destOrd="0" presId="urn:microsoft.com/office/officeart/2005/8/layout/hChevron3"/>
    <dgm:cxn modelId="{DBBFC3CE-6D84-40B3-9307-623525DD253F}" type="presParOf" srcId="{EE533EB7-C8D9-4D3A-AAB0-8B90A119B189}" destId="{D13CAF8B-FC8A-455A-BEBF-116511164810}" srcOrd="6" destOrd="0" presId="urn:microsoft.com/office/officeart/2005/8/layout/hChevron3"/>
    <dgm:cxn modelId="{D0A4C2CE-AF22-4EF1-AFFD-77A66872E541}" type="presParOf" srcId="{EE533EB7-C8D9-4D3A-AAB0-8B90A119B189}" destId="{FEE0981E-59A9-41F9-9E72-A2DDBB60C0ED}" srcOrd="7" destOrd="0" presId="urn:microsoft.com/office/officeart/2005/8/layout/hChevron3"/>
    <dgm:cxn modelId="{4D6179C2-A56B-40DD-88C7-1F1996349006}" type="presParOf" srcId="{EE533EB7-C8D9-4D3A-AAB0-8B90A119B189}" destId="{F036E051-7713-4A7A-AE4C-A39AEB444F54}" srcOrd="8" destOrd="0" presId="urn:microsoft.com/office/officeart/2005/8/layout/hChevron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3F1ACD-9F4D-4CCA-952F-2249D8CF213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17D91F-6659-418F-B07C-45372A8720C0}">
      <dgm:prSet phldrT="[نص]" custT="1"/>
      <dgm:spPr/>
      <dgm:t>
        <a:bodyPr/>
        <a:lstStyle/>
        <a:p>
          <a:pPr rtl="1"/>
          <a:r>
            <a:rPr lang="en-US" sz="4900" dirty="0" smtClean="0"/>
            <a:t>V </a:t>
          </a:r>
          <a:r>
            <a:rPr lang="en-US" sz="3600" dirty="0" smtClean="0"/>
            <a:t>max</a:t>
          </a:r>
          <a:endParaRPr lang="ar-SA" sz="4900" dirty="0"/>
        </a:p>
      </dgm:t>
    </dgm:pt>
    <dgm:pt modelId="{F973512F-AF89-4DFE-BC9F-6C816E549F38}" type="parTrans" cxnId="{76DBE3DD-E36E-477C-AB7A-16308C1A9FCF}">
      <dgm:prSet/>
      <dgm:spPr/>
      <dgm:t>
        <a:bodyPr/>
        <a:lstStyle/>
        <a:p>
          <a:pPr rtl="1"/>
          <a:endParaRPr lang="ar-SA"/>
        </a:p>
      </dgm:t>
    </dgm:pt>
    <dgm:pt modelId="{C1FC5427-D066-4F4C-A541-9D63F9407199}" type="sibTrans" cxnId="{76DBE3DD-E36E-477C-AB7A-16308C1A9FCF}">
      <dgm:prSet/>
      <dgm:spPr/>
      <dgm:t>
        <a:bodyPr/>
        <a:lstStyle/>
        <a:p>
          <a:pPr rtl="1"/>
          <a:endParaRPr lang="ar-SA"/>
        </a:p>
      </dgm:t>
    </dgm:pt>
    <dgm:pt modelId="{2F5FB16A-B063-4E8D-9787-EB0F9F6342BC}">
      <dgm:prSet phldrT="[نص]"/>
      <dgm:spPr/>
      <dgm:t>
        <a:bodyPr/>
        <a:lstStyle/>
        <a:p>
          <a:pPr algn="l" rtl="1"/>
          <a:r>
            <a:rPr lang="en-US" dirty="0" smtClean="0"/>
            <a:t>=2.5 W Ca I / R</a:t>
          </a:r>
          <a:endParaRPr lang="ar-SA" dirty="0"/>
        </a:p>
      </dgm:t>
    </dgm:pt>
    <dgm:pt modelId="{713D1362-1D1D-4063-8EE3-5FDDEA9861BB}" type="parTrans" cxnId="{1E08B36C-8008-4CEE-94FE-C5D0E460D745}">
      <dgm:prSet/>
      <dgm:spPr/>
      <dgm:t>
        <a:bodyPr/>
        <a:lstStyle/>
        <a:p>
          <a:pPr rtl="1"/>
          <a:endParaRPr lang="ar-SA"/>
        </a:p>
      </dgm:t>
    </dgm:pt>
    <dgm:pt modelId="{3F86242D-CEAB-415E-9980-447327D87E90}" type="sibTrans" cxnId="{1E08B36C-8008-4CEE-94FE-C5D0E460D745}">
      <dgm:prSet/>
      <dgm:spPr/>
      <dgm:t>
        <a:bodyPr/>
        <a:lstStyle/>
        <a:p>
          <a:pPr rtl="1"/>
          <a:endParaRPr lang="ar-SA"/>
        </a:p>
      </dgm:t>
    </dgm:pt>
    <dgm:pt modelId="{D3C54991-4D63-477D-847A-DFAF53F4B55A}">
      <dgm:prSet phldrT="[نص]" custT="1"/>
      <dgm:spPr/>
      <dgm:t>
        <a:bodyPr/>
        <a:lstStyle/>
        <a:p>
          <a:pPr rtl="1"/>
          <a:r>
            <a:rPr lang="en-US" sz="5100" smtClean="0"/>
            <a:t>V</a:t>
          </a:r>
          <a:endParaRPr lang="ar-SA" sz="5100" dirty="0"/>
        </a:p>
      </dgm:t>
    </dgm:pt>
    <dgm:pt modelId="{26948D40-EC76-4FE7-A48D-A17E1ED81C9D}" type="sibTrans" cxnId="{70ABE927-94E5-438D-A25B-18BC3A1381A4}">
      <dgm:prSet/>
      <dgm:spPr/>
      <dgm:t>
        <a:bodyPr/>
        <a:lstStyle/>
        <a:p>
          <a:pPr rtl="1"/>
          <a:endParaRPr lang="ar-SA"/>
        </a:p>
      </dgm:t>
    </dgm:pt>
    <dgm:pt modelId="{194543BF-820A-4FB9-BBD3-480BC1026EB8}" type="parTrans" cxnId="{70ABE927-94E5-438D-A25B-18BC3A1381A4}">
      <dgm:prSet/>
      <dgm:spPr/>
      <dgm:t>
        <a:bodyPr/>
        <a:lstStyle/>
        <a:p>
          <a:pPr rtl="1"/>
          <a:endParaRPr lang="ar-SA"/>
        </a:p>
      </dgm:t>
    </dgm:pt>
    <dgm:pt modelId="{7D94C834-BC0C-4D26-87D7-B8985A2A3BFF}">
      <dgm:prSet phldrT="[نص]" custT="1"/>
      <dgm:spPr/>
      <dgm:t>
        <a:bodyPr/>
        <a:lstStyle/>
        <a:p>
          <a:pPr rtl="1"/>
          <a:r>
            <a:rPr lang="en-US" sz="5400" dirty="0" err="1" smtClean="0"/>
            <a:t>V</a:t>
          </a:r>
          <a:r>
            <a:rPr lang="en-US" sz="4000" dirty="0" err="1" smtClean="0"/>
            <a:t>min</a:t>
          </a:r>
          <a:endParaRPr lang="ar-SA" sz="5400" dirty="0"/>
        </a:p>
      </dgm:t>
    </dgm:pt>
    <dgm:pt modelId="{00E7ADAF-78C0-47E9-A7F6-DD9EE3D6D268}" type="sibTrans" cxnId="{8F317D19-C051-49C9-95AE-10464B025680}">
      <dgm:prSet/>
      <dgm:spPr/>
      <dgm:t>
        <a:bodyPr/>
        <a:lstStyle/>
        <a:p>
          <a:pPr rtl="1"/>
          <a:endParaRPr lang="ar-SA"/>
        </a:p>
      </dgm:t>
    </dgm:pt>
    <dgm:pt modelId="{1CD88804-2994-40C7-B4E1-D445FDF31276}" type="parTrans" cxnId="{8F317D19-C051-49C9-95AE-10464B025680}">
      <dgm:prSet/>
      <dgm:spPr/>
      <dgm:t>
        <a:bodyPr/>
        <a:lstStyle/>
        <a:p>
          <a:pPr rtl="1"/>
          <a:endParaRPr lang="ar-SA"/>
        </a:p>
      </dgm:t>
    </dgm:pt>
    <dgm:pt modelId="{813BA85A-5D44-4089-B22B-E1E3967E7B65}">
      <dgm:prSet phldrT="[نص]"/>
      <dgm:spPr/>
      <dgm:t>
        <a:bodyPr/>
        <a:lstStyle/>
        <a:p>
          <a:pPr algn="l" rtl="1"/>
          <a:r>
            <a:rPr lang="en-US" dirty="0" smtClean="0"/>
            <a:t>=0.11 Ca I W</a:t>
          </a:r>
          <a:endParaRPr lang="ar-SA" dirty="0"/>
        </a:p>
      </dgm:t>
    </dgm:pt>
    <dgm:pt modelId="{CA902FEB-91AC-4B3C-BF0D-C79B8F367DB5}" type="sibTrans" cxnId="{75525133-6F92-4FAF-BD58-97A917A73CB0}">
      <dgm:prSet/>
      <dgm:spPr/>
      <dgm:t>
        <a:bodyPr/>
        <a:lstStyle/>
        <a:p>
          <a:pPr rtl="1"/>
          <a:endParaRPr lang="ar-SA"/>
        </a:p>
      </dgm:t>
    </dgm:pt>
    <dgm:pt modelId="{A50DD684-4417-479A-967F-FA55D68C8981}" type="parTrans" cxnId="{75525133-6F92-4FAF-BD58-97A917A73CB0}">
      <dgm:prSet/>
      <dgm:spPr/>
      <dgm:t>
        <a:bodyPr/>
        <a:lstStyle/>
        <a:p>
          <a:pPr rtl="1"/>
          <a:endParaRPr lang="ar-SA"/>
        </a:p>
      </dgm:t>
    </dgm:pt>
    <dgm:pt modelId="{B88F892B-AF5F-40FD-AC2B-151D18B83028}">
      <dgm:prSet phldrT="[نص]"/>
      <dgm:spPr/>
      <dgm:t>
        <a:bodyPr/>
        <a:lstStyle/>
        <a:p>
          <a:pPr algn="l" rtl="1"/>
          <a:r>
            <a:rPr lang="en-US" dirty="0" smtClean="0"/>
            <a:t>= W </a:t>
          </a:r>
          <a:r>
            <a:rPr lang="en-US" dirty="0" err="1" smtClean="0"/>
            <a:t>Cv</a:t>
          </a:r>
          <a:r>
            <a:rPr lang="en-US" dirty="0" smtClean="0"/>
            <a:t> I / RT</a:t>
          </a:r>
          <a:endParaRPr lang="ar-SA" dirty="0"/>
        </a:p>
      </dgm:t>
    </dgm:pt>
    <dgm:pt modelId="{C487D860-85F7-40C4-96B6-82469995759E}" type="sibTrans" cxnId="{999A7562-0F9E-4C7F-8B2A-F605157A88E4}">
      <dgm:prSet/>
      <dgm:spPr/>
      <dgm:t>
        <a:bodyPr/>
        <a:lstStyle/>
        <a:p>
          <a:pPr rtl="1"/>
          <a:endParaRPr lang="ar-SA"/>
        </a:p>
      </dgm:t>
    </dgm:pt>
    <dgm:pt modelId="{E4210BAF-5BBD-4500-A892-3DE907B928AE}" type="parTrans" cxnId="{999A7562-0F9E-4C7F-8B2A-F605157A88E4}">
      <dgm:prSet/>
      <dgm:spPr/>
      <dgm:t>
        <a:bodyPr/>
        <a:lstStyle/>
        <a:p>
          <a:pPr rtl="1"/>
          <a:endParaRPr lang="ar-SA"/>
        </a:p>
      </dgm:t>
    </dgm:pt>
    <dgm:pt modelId="{69C844BA-7A0B-4C30-B303-FC59BD73DC19}" type="pres">
      <dgm:prSet presAssocID="{AF3F1ACD-9F4D-4CCA-952F-2249D8CF213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623B288-8333-40ED-96E1-6174DBE95999}" type="pres">
      <dgm:prSet presAssocID="{7517D91F-6659-418F-B07C-45372A8720C0}" presName="linNode" presStyleCnt="0"/>
      <dgm:spPr/>
    </dgm:pt>
    <dgm:pt modelId="{F66A268F-BD60-40DC-AFE9-C6DC5643A3C3}" type="pres">
      <dgm:prSet presAssocID="{7517D91F-6659-418F-B07C-45372A8720C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138D48-B289-44FC-B150-8EABD8B4E10D}" type="pres">
      <dgm:prSet presAssocID="{7517D91F-6659-418F-B07C-45372A8720C0}" presName="descendantText" presStyleLbl="alignAccFollowNode1" presStyleIdx="0" presStyleCnt="3" custLinFactNeighborX="-174" custLinFactNeighborY="-284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1408FD-1E92-45BA-B58C-F9D3B02E6DA7}" type="pres">
      <dgm:prSet presAssocID="{C1FC5427-D066-4F4C-A541-9D63F9407199}" presName="sp" presStyleCnt="0"/>
      <dgm:spPr/>
    </dgm:pt>
    <dgm:pt modelId="{71423687-D388-46E1-80D3-93340D2AF6AB}" type="pres">
      <dgm:prSet presAssocID="{D3C54991-4D63-477D-847A-DFAF53F4B55A}" presName="linNode" presStyleCnt="0"/>
      <dgm:spPr/>
    </dgm:pt>
    <dgm:pt modelId="{724372F4-19D5-48D8-A2F3-A8FF54C13A47}" type="pres">
      <dgm:prSet presAssocID="{D3C54991-4D63-477D-847A-DFAF53F4B55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609EB7-CD53-4182-B938-9ABD78CDE20D}" type="pres">
      <dgm:prSet presAssocID="{D3C54991-4D63-477D-847A-DFAF53F4B55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589750-277B-4480-9B81-5F8CAD107F2A}" type="pres">
      <dgm:prSet presAssocID="{26948D40-EC76-4FE7-A48D-A17E1ED81C9D}" presName="sp" presStyleCnt="0"/>
      <dgm:spPr/>
    </dgm:pt>
    <dgm:pt modelId="{AF437B04-FFE2-4272-A1E4-BFEE5B012871}" type="pres">
      <dgm:prSet presAssocID="{7D94C834-BC0C-4D26-87D7-B8985A2A3BFF}" presName="linNode" presStyleCnt="0"/>
      <dgm:spPr/>
    </dgm:pt>
    <dgm:pt modelId="{6FD401E2-1E0E-4225-AB40-B0D686F8CF25}" type="pres">
      <dgm:prSet presAssocID="{7D94C834-BC0C-4D26-87D7-B8985A2A3BF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1BC965-72D5-43EA-990C-A24BF6A514F3}" type="pres">
      <dgm:prSet presAssocID="{7D94C834-BC0C-4D26-87D7-B8985A2A3BF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4B6CA0C-6DDF-4929-A032-57A2421292DA}" type="presOf" srcId="{813BA85A-5D44-4089-B22B-E1E3967E7B65}" destId="{0C1BC965-72D5-43EA-990C-A24BF6A514F3}" srcOrd="0" destOrd="0" presId="urn:microsoft.com/office/officeart/2005/8/layout/vList5"/>
    <dgm:cxn modelId="{AB3495DB-9C87-4E59-9FD7-7CD27A1E7B8B}" type="presOf" srcId="{7517D91F-6659-418F-B07C-45372A8720C0}" destId="{F66A268F-BD60-40DC-AFE9-C6DC5643A3C3}" srcOrd="0" destOrd="0" presId="urn:microsoft.com/office/officeart/2005/8/layout/vList5"/>
    <dgm:cxn modelId="{96F05BEB-30C5-4EEE-8AB9-8ABC829E20AF}" type="presOf" srcId="{7D94C834-BC0C-4D26-87D7-B8985A2A3BFF}" destId="{6FD401E2-1E0E-4225-AB40-B0D686F8CF25}" srcOrd="0" destOrd="0" presId="urn:microsoft.com/office/officeart/2005/8/layout/vList5"/>
    <dgm:cxn modelId="{75525133-6F92-4FAF-BD58-97A917A73CB0}" srcId="{7D94C834-BC0C-4D26-87D7-B8985A2A3BFF}" destId="{813BA85A-5D44-4089-B22B-E1E3967E7B65}" srcOrd="0" destOrd="0" parTransId="{A50DD684-4417-479A-967F-FA55D68C8981}" sibTransId="{CA902FEB-91AC-4B3C-BF0D-C79B8F367DB5}"/>
    <dgm:cxn modelId="{7AF43E23-C097-4B0A-9176-313D2FD99EC3}" type="presOf" srcId="{D3C54991-4D63-477D-847A-DFAF53F4B55A}" destId="{724372F4-19D5-48D8-A2F3-A8FF54C13A47}" srcOrd="0" destOrd="0" presId="urn:microsoft.com/office/officeart/2005/8/layout/vList5"/>
    <dgm:cxn modelId="{1E08B36C-8008-4CEE-94FE-C5D0E460D745}" srcId="{7517D91F-6659-418F-B07C-45372A8720C0}" destId="{2F5FB16A-B063-4E8D-9787-EB0F9F6342BC}" srcOrd="0" destOrd="0" parTransId="{713D1362-1D1D-4063-8EE3-5FDDEA9861BB}" sibTransId="{3F86242D-CEAB-415E-9980-447327D87E90}"/>
    <dgm:cxn modelId="{999A7562-0F9E-4C7F-8B2A-F605157A88E4}" srcId="{D3C54991-4D63-477D-847A-DFAF53F4B55A}" destId="{B88F892B-AF5F-40FD-AC2B-151D18B83028}" srcOrd="0" destOrd="0" parTransId="{E4210BAF-5BBD-4500-A892-3DE907B928AE}" sibTransId="{C487D860-85F7-40C4-96B6-82469995759E}"/>
    <dgm:cxn modelId="{8F317D19-C051-49C9-95AE-10464B025680}" srcId="{AF3F1ACD-9F4D-4CCA-952F-2249D8CF213B}" destId="{7D94C834-BC0C-4D26-87D7-B8985A2A3BFF}" srcOrd="2" destOrd="0" parTransId="{1CD88804-2994-40C7-B4E1-D445FDF31276}" sibTransId="{00E7ADAF-78C0-47E9-A7F6-DD9EE3D6D268}"/>
    <dgm:cxn modelId="{76DBE3DD-E36E-477C-AB7A-16308C1A9FCF}" srcId="{AF3F1ACD-9F4D-4CCA-952F-2249D8CF213B}" destId="{7517D91F-6659-418F-B07C-45372A8720C0}" srcOrd="0" destOrd="0" parTransId="{F973512F-AF89-4DFE-BC9F-6C816E549F38}" sibTransId="{C1FC5427-D066-4F4C-A541-9D63F9407199}"/>
    <dgm:cxn modelId="{70ABE927-94E5-438D-A25B-18BC3A1381A4}" srcId="{AF3F1ACD-9F4D-4CCA-952F-2249D8CF213B}" destId="{D3C54991-4D63-477D-847A-DFAF53F4B55A}" srcOrd="1" destOrd="0" parTransId="{194543BF-820A-4FB9-BBD3-480BC1026EB8}" sibTransId="{26948D40-EC76-4FE7-A48D-A17E1ED81C9D}"/>
    <dgm:cxn modelId="{EC82EB5C-D63F-4A15-B72E-3E346F83F871}" type="presOf" srcId="{B88F892B-AF5F-40FD-AC2B-151D18B83028}" destId="{55609EB7-CD53-4182-B938-9ABD78CDE20D}" srcOrd="0" destOrd="0" presId="urn:microsoft.com/office/officeart/2005/8/layout/vList5"/>
    <dgm:cxn modelId="{44BCED64-CE6B-40AF-A140-F8A98FF46D7F}" type="presOf" srcId="{AF3F1ACD-9F4D-4CCA-952F-2249D8CF213B}" destId="{69C844BA-7A0B-4C30-B303-FC59BD73DC19}" srcOrd="0" destOrd="0" presId="urn:microsoft.com/office/officeart/2005/8/layout/vList5"/>
    <dgm:cxn modelId="{9EA0A250-780C-4D34-A1E0-8603C097D278}" type="presOf" srcId="{2F5FB16A-B063-4E8D-9787-EB0F9F6342BC}" destId="{28138D48-B289-44FC-B150-8EABD8B4E10D}" srcOrd="0" destOrd="0" presId="urn:microsoft.com/office/officeart/2005/8/layout/vList5"/>
    <dgm:cxn modelId="{D2406C1D-7196-4C67-9E1A-E506C0A754CF}" type="presParOf" srcId="{69C844BA-7A0B-4C30-B303-FC59BD73DC19}" destId="{6623B288-8333-40ED-96E1-6174DBE95999}" srcOrd="0" destOrd="0" presId="urn:microsoft.com/office/officeart/2005/8/layout/vList5"/>
    <dgm:cxn modelId="{DEF9AF2C-5679-4BD0-90B4-E1E1E91410F8}" type="presParOf" srcId="{6623B288-8333-40ED-96E1-6174DBE95999}" destId="{F66A268F-BD60-40DC-AFE9-C6DC5643A3C3}" srcOrd="0" destOrd="0" presId="urn:microsoft.com/office/officeart/2005/8/layout/vList5"/>
    <dgm:cxn modelId="{FACA7581-9444-4A89-8F5D-82046FCCBE7B}" type="presParOf" srcId="{6623B288-8333-40ED-96E1-6174DBE95999}" destId="{28138D48-B289-44FC-B150-8EABD8B4E10D}" srcOrd="1" destOrd="0" presId="urn:microsoft.com/office/officeart/2005/8/layout/vList5"/>
    <dgm:cxn modelId="{C4D2410F-2CD9-4507-ACE0-E29575147DC4}" type="presParOf" srcId="{69C844BA-7A0B-4C30-B303-FC59BD73DC19}" destId="{6E1408FD-1E92-45BA-B58C-F9D3B02E6DA7}" srcOrd="1" destOrd="0" presId="urn:microsoft.com/office/officeart/2005/8/layout/vList5"/>
    <dgm:cxn modelId="{9A400DB4-869C-46D6-AD6A-50DA7EBDE95F}" type="presParOf" srcId="{69C844BA-7A0B-4C30-B303-FC59BD73DC19}" destId="{71423687-D388-46E1-80D3-93340D2AF6AB}" srcOrd="2" destOrd="0" presId="urn:microsoft.com/office/officeart/2005/8/layout/vList5"/>
    <dgm:cxn modelId="{1C1BDBFE-FA7A-431C-9F66-62340906952E}" type="presParOf" srcId="{71423687-D388-46E1-80D3-93340D2AF6AB}" destId="{724372F4-19D5-48D8-A2F3-A8FF54C13A47}" srcOrd="0" destOrd="0" presId="urn:microsoft.com/office/officeart/2005/8/layout/vList5"/>
    <dgm:cxn modelId="{D4B3816C-C724-433E-9C2D-58C8ED97A1A5}" type="presParOf" srcId="{71423687-D388-46E1-80D3-93340D2AF6AB}" destId="{55609EB7-CD53-4182-B938-9ABD78CDE20D}" srcOrd="1" destOrd="0" presId="urn:microsoft.com/office/officeart/2005/8/layout/vList5"/>
    <dgm:cxn modelId="{C00BB480-FF33-403B-A2FB-9ACA836A4211}" type="presParOf" srcId="{69C844BA-7A0B-4C30-B303-FC59BD73DC19}" destId="{3E589750-277B-4480-9B81-5F8CAD107F2A}" srcOrd="3" destOrd="0" presId="urn:microsoft.com/office/officeart/2005/8/layout/vList5"/>
    <dgm:cxn modelId="{E397F2A9-AF3C-43CD-B445-488461222CBC}" type="presParOf" srcId="{69C844BA-7A0B-4C30-B303-FC59BD73DC19}" destId="{AF437B04-FFE2-4272-A1E4-BFEE5B012871}" srcOrd="4" destOrd="0" presId="urn:microsoft.com/office/officeart/2005/8/layout/vList5"/>
    <dgm:cxn modelId="{BB06815C-CCD4-4BD9-8FEA-9A9121DCB74D}" type="presParOf" srcId="{AF437B04-FFE2-4272-A1E4-BFEE5B012871}" destId="{6FD401E2-1E0E-4225-AB40-B0D686F8CF25}" srcOrd="0" destOrd="0" presId="urn:microsoft.com/office/officeart/2005/8/layout/vList5"/>
    <dgm:cxn modelId="{748FE95C-90C5-4B16-95FD-2EE6DDD738A6}" type="presParOf" srcId="{AF437B04-FFE2-4272-A1E4-BFEE5B012871}" destId="{0C1BC965-72D5-43EA-990C-A24BF6A514F3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53F820-823D-4EF9-8743-8A91A3EA7331}">
      <dsp:nvSpPr>
        <dsp:cNvPr id="0" name=""/>
        <dsp:cNvSpPr/>
      </dsp:nvSpPr>
      <dsp:spPr>
        <a:xfrm>
          <a:off x="0" y="285756"/>
          <a:ext cx="5086385" cy="3918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Wu =  1.4 D.L</a:t>
          </a:r>
          <a:endParaRPr lang="ar-SA" sz="1700" kern="1200" dirty="0"/>
        </a:p>
      </dsp:txBody>
      <dsp:txXfrm>
        <a:off x="0" y="285756"/>
        <a:ext cx="4098427" cy="391803"/>
      </dsp:txXfrm>
    </dsp:sp>
    <dsp:sp modelId="{3155CA4C-F153-46B2-995C-F1950E5F160E}">
      <dsp:nvSpPr>
        <dsp:cNvPr id="0" name=""/>
        <dsp:cNvSpPr/>
      </dsp:nvSpPr>
      <dsp:spPr>
        <a:xfrm>
          <a:off x="0" y="1285882"/>
          <a:ext cx="5635206" cy="435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Wu =  1.2 D.L+ 1.0 L.L ±  1.0 E</a:t>
          </a:r>
          <a:endParaRPr lang="ar-SA" sz="1700" kern="1200" dirty="0"/>
        </a:p>
      </dsp:txBody>
      <dsp:txXfrm>
        <a:off x="0" y="1285882"/>
        <a:ext cx="4519399" cy="435595"/>
      </dsp:txXfrm>
    </dsp:sp>
    <dsp:sp modelId="{39F21EE4-F6A9-4BFB-9F4F-DEB521BA4F20}">
      <dsp:nvSpPr>
        <dsp:cNvPr id="0" name=""/>
        <dsp:cNvSpPr/>
      </dsp:nvSpPr>
      <dsp:spPr>
        <a:xfrm>
          <a:off x="25" y="2286020"/>
          <a:ext cx="5929352" cy="465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Wu =  1.2 D.L + 1.6 L.L</a:t>
          </a:r>
          <a:endParaRPr lang="ar-SA" sz="1700" kern="1200" dirty="0"/>
        </a:p>
      </dsp:txBody>
      <dsp:txXfrm>
        <a:off x="25" y="2286020"/>
        <a:ext cx="4762714" cy="465449"/>
      </dsp:txXfrm>
    </dsp:sp>
    <dsp:sp modelId="{901450E3-8C80-4E2B-98AC-4E0807DAAEE2}">
      <dsp:nvSpPr>
        <dsp:cNvPr id="0" name=""/>
        <dsp:cNvSpPr/>
      </dsp:nvSpPr>
      <dsp:spPr>
        <a:xfrm>
          <a:off x="0" y="3357582"/>
          <a:ext cx="6357981" cy="4813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smtClean="0"/>
            <a:t>Wu =  1.2 D.L + 1.6 L.L</a:t>
          </a:r>
          <a:endParaRPr lang="en-US" sz="1700" b="1" kern="1200" dirty="0" smtClean="0"/>
        </a:p>
      </dsp:txBody>
      <dsp:txXfrm>
        <a:off x="0" y="3357582"/>
        <a:ext cx="5099061" cy="481381"/>
      </dsp:txXfrm>
    </dsp:sp>
    <dsp:sp modelId="{8D37B934-2B59-4294-B7DC-0B67B6608504}">
      <dsp:nvSpPr>
        <dsp:cNvPr id="0" name=""/>
        <dsp:cNvSpPr/>
      </dsp:nvSpPr>
      <dsp:spPr>
        <a:xfrm>
          <a:off x="4187334" y="68478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700" kern="1200"/>
        </a:p>
      </dsp:txBody>
      <dsp:txXfrm>
        <a:off x="4187334" y="684783"/>
        <a:ext cx="581152" cy="581152"/>
      </dsp:txXfrm>
    </dsp:sp>
    <dsp:sp modelId="{A0AFC33B-EF02-4EE5-BC19-681358BC97F8}">
      <dsp:nvSpPr>
        <dsp:cNvPr id="0" name=""/>
        <dsp:cNvSpPr/>
      </dsp:nvSpPr>
      <dsp:spPr>
        <a:xfrm>
          <a:off x="4613319" y="174142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700" kern="1200"/>
        </a:p>
      </dsp:txBody>
      <dsp:txXfrm>
        <a:off x="4613319" y="1741423"/>
        <a:ext cx="581152" cy="581152"/>
      </dsp:txXfrm>
    </dsp:sp>
    <dsp:sp modelId="{C4749A2C-2996-4A67-B5A9-9C7B74F1E2BF}">
      <dsp:nvSpPr>
        <dsp:cNvPr id="0" name=""/>
        <dsp:cNvSpPr/>
      </dsp:nvSpPr>
      <dsp:spPr>
        <a:xfrm>
          <a:off x="5032946" y="2798064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700" kern="1200"/>
        </a:p>
      </dsp:txBody>
      <dsp:txXfrm>
        <a:off x="5032946" y="2798064"/>
        <a:ext cx="581152" cy="58115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E11772-BBFB-4873-8751-10BB01AB1AD6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E3C0C-82A3-48BA-BFFB-0065BEB1D568}">
      <dsp:nvSpPr>
        <dsp:cNvPr id="0" name=""/>
        <dsp:cNvSpPr/>
      </dsp:nvSpPr>
      <dsp:spPr>
        <a:xfrm>
          <a:off x="3436" y="1219199"/>
          <a:ext cx="192493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Slabs</a:t>
          </a:r>
          <a:endParaRPr lang="ar-SA" sz="3300" kern="1200" dirty="0"/>
        </a:p>
      </dsp:txBody>
      <dsp:txXfrm>
        <a:off x="3436" y="1219199"/>
        <a:ext cx="1924933" cy="1625600"/>
      </dsp:txXfrm>
    </dsp:sp>
    <dsp:sp modelId="{70F51C1E-7491-4F24-B327-2DF098CA3FD2}">
      <dsp:nvSpPr>
        <dsp:cNvPr id="0" name=""/>
        <dsp:cNvSpPr/>
      </dsp:nvSpPr>
      <dsp:spPr>
        <a:xfrm>
          <a:off x="2085533" y="1219199"/>
          <a:ext cx="192493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Beams</a:t>
          </a:r>
          <a:endParaRPr lang="ar-SA" sz="3300" kern="1200" dirty="0"/>
        </a:p>
      </dsp:txBody>
      <dsp:txXfrm>
        <a:off x="2085533" y="1219199"/>
        <a:ext cx="1924933" cy="1625600"/>
      </dsp:txXfrm>
    </dsp:sp>
    <dsp:sp modelId="{29BDD002-B91F-4A77-A3C8-9366BD2FBAF6}">
      <dsp:nvSpPr>
        <dsp:cNvPr id="0" name=""/>
        <dsp:cNvSpPr/>
      </dsp:nvSpPr>
      <dsp:spPr>
        <a:xfrm>
          <a:off x="4167629" y="1219199"/>
          <a:ext cx="192493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Columns</a:t>
          </a:r>
          <a:endParaRPr lang="ar-SA" sz="3300" kern="1200" dirty="0"/>
        </a:p>
      </dsp:txBody>
      <dsp:txXfrm>
        <a:off x="4167629" y="1219199"/>
        <a:ext cx="1924933" cy="16256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316785-DDA7-48F8-B967-A12EF43AECD7}">
      <dsp:nvSpPr>
        <dsp:cNvPr id="0" name=""/>
        <dsp:cNvSpPr/>
      </dsp:nvSpPr>
      <dsp:spPr>
        <a:xfrm>
          <a:off x="967" y="1372710"/>
          <a:ext cx="1887543" cy="75501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Mu </a:t>
          </a:r>
          <a:r>
            <a:rPr lang="en-US" sz="1600" b="1" kern="1200" dirty="0" smtClean="0"/>
            <a:t>manual </a:t>
          </a:r>
          <a:r>
            <a:rPr lang="en-US" sz="1800" b="1" kern="1200" dirty="0" smtClean="0"/>
            <a:t>32.07 </a:t>
          </a:r>
          <a:r>
            <a:rPr lang="en-US" sz="1800" b="1" kern="1200" dirty="0" err="1" smtClean="0"/>
            <a:t>KN.m</a:t>
          </a:r>
          <a:endParaRPr lang="ar-SA" sz="2800" b="1" kern="1200" dirty="0"/>
        </a:p>
      </dsp:txBody>
      <dsp:txXfrm>
        <a:off x="967" y="1372710"/>
        <a:ext cx="1887543" cy="755017"/>
      </dsp:txXfrm>
    </dsp:sp>
    <dsp:sp modelId="{D5618CFC-9E1A-4FA7-BD42-E605DA8E36AA}">
      <dsp:nvSpPr>
        <dsp:cNvPr id="0" name=""/>
        <dsp:cNvSpPr/>
      </dsp:nvSpPr>
      <dsp:spPr>
        <a:xfrm>
          <a:off x="1511002" y="1372710"/>
          <a:ext cx="1887543" cy="7550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77343" rIns="38672" bIns="77343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Mu </a:t>
          </a:r>
          <a:r>
            <a:rPr lang="en-US" sz="1800" kern="1200" dirty="0" smtClean="0"/>
            <a:t>SAP </a:t>
          </a:r>
          <a:endParaRPr lang="ar-SA" sz="2900" kern="1200" dirty="0"/>
        </a:p>
      </dsp:txBody>
      <dsp:txXfrm>
        <a:off x="1511002" y="1372710"/>
        <a:ext cx="1887543" cy="755017"/>
      </dsp:txXfrm>
    </dsp:sp>
    <dsp:sp modelId="{5A8F1B64-2D8D-4287-9BF1-1F201C98700A}">
      <dsp:nvSpPr>
        <dsp:cNvPr id="0" name=""/>
        <dsp:cNvSpPr/>
      </dsp:nvSpPr>
      <dsp:spPr>
        <a:xfrm>
          <a:off x="3021037" y="1372710"/>
          <a:ext cx="1887543" cy="7550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Error 1.77 %</a:t>
          </a:r>
          <a:endParaRPr lang="ar-SA" sz="2000" b="1" kern="1200" dirty="0"/>
        </a:p>
      </dsp:txBody>
      <dsp:txXfrm>
        <a:off x="3021037" y="1372710"/>
        <a:ext cx="1887543" cy="755017"/>
      </dsp:txXfrm>
    </dsp:sp>
    <dsp:sp modelId="{D13CAF8B-FC8A-455A-BEBF-116511164810}">
      <dsp:nvSpPr>
        <dsp:cNvPr id="0" name=""/>
        <dsp:cNvSpPr/>
      </dsp:nvSpPr>
      <dsp:spPr>
        <a:xfrm>
          <a:off x="4531072" y="1372710"/>
          <a:ext cx="1887543" cy="7550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Less than 5%</a:t>
          </a:r>
        </a:p>
      </dsp:txBody>
      <dsp:txXfrm>
        <a:off x="4531072" y="1372710"/>
        <a:ext cx="1887543" cy="755017"/>
      </dsp:txXfrm>
    </dsp:sp>
    <dsp:sp modelId="{F036E051-7713-4A7A-AE4C-A39AEB444F54}">
      <dsp:nvSpPr>
        <dsp:cNvPr id="0" name=""/>
        <dsp:cNvSpPr/>
      </dsp:nvSpPr>
      <dsp:spPr>
        <a:xfrm>
          <a:off x="6041106" y="1372710"/>
          <a:ext cx="1887543" cy="7550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Acceptable </a:t>
          </a:r>
        </a:p>
      </dsp:txBody>
      <dsp:txXfrm>
        <a:off x="6041106" y="1372710"/>
        <a:ext cx="1887543" cy="75501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138D48-B289-44FC-B150-8EABD8B4E10D}">
      <dsp:nvSpPr>
        <dsp:cNvPr id="0" name=""/>
        <dsp:cNvSpPr/>
      </dsp:nvSpPr>
      <dsp:spPr>
        <a:xfrm rot="5400000">
          <a:off x="3617586" y="-1323668"/>
          <a:ext cx="1047750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285750" lvl="1" indent="-285750" algn="l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=2.5 W Ca I / R</a:t>
          </a:r>
          <a:endParaRPr lang="ar-SA" sz="4000" kern="1200" dirty="0"/>
        </a:p>
      </dsp:txBody>
      <dsp:txXfrm rot="5400000">
        <a:off x="3617586" y="-1323668"/>
        <a:ext cx="1047750" cy="3901440"/>
      </dsp:txXfrm>
    </dsp:sp>
    <dsp:sp modelId="{F66A268F-BD60-40DC-AFE9-C6DC5643A3C3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V </a:t>
          </a:r>
          <a:r>
            <a:rPr lang="en-US" sz="3600" kern="1200" dirty="0" smtClean="0"/>
            <a:t>max</a:t>
          </a:r>
          <a:endParaRPr lang="ar-SA" sz="4900" kern="1200" dirty="0"/>
        </a:p>
      </dsp:txBody>
      <dsp:txXfrm>
        <a:off x="0" y="1984"/>
        <a:ext cx="2194560" cy="1309687"/>
      </dsp:txXfrm>
    </dsp:sp>
    <dsp:sp modelId="{55609EB7-CD53-4182-B938-9ABD78CDE20D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285750" lvl="1" indent="-285750" algn="l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= W </a:t>
          </a:r>
          <a:r>
            <a:rPr lang="en-US" sz="4000" kern="1200" dirty="0" err="1" smtClean="0"/>
            <a:t>Cv</a:t>
          </a:r>
          <a:r>
            <a:rPr lang="en-US" sz="4000" kern="1200" dirty="0" smtClean="0"/>
            <a:t> I / RT</a:t>
          </a:r>
          <a:endParaRPr lang="ar-SA" sz="4000" kern="1200" dirty="0"/>
        </a:p>
      </dsp:txBody>
      <dsp:txXfrm rot="5400000">
        <a:off x="3621405" y="81279"/>
        <a:ext cx="1047750" cy="3901440"/>
      </dsp:txXfrm>
    </dsp:sp>
    <dsp:sp modelId="{724372F4-19D5-48D8-A2F3-A8FF54C13A47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lvl="0" algn="ct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smtClean="0"/>
            <a:t>V</a:t>
          </a:r>
          <a:endParaRPr lang="ar-SA" sz="5100" kern="1200" dirty="0"/>
        </a:p>
      </dsp:txBody>
      <dsp:txXfrm>
        <a:off x="0" y="1377156"/>
        <a:ext cx="2194560" cy="1309687"/>
      </dsp:txXfrm>
    </dsp:sp>
    <dsp:sp modelId="{0C1BC965-72D5-43EA-990C-A24BF6A514F3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285750" lvl="1" indent="-285750" algn="l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=0.11 Ca I W</a:t>
          </a:r>
          <a:endParaRPr lang="ar-SA" sz="4000" kern="1200" dirty="0"/>
        </a:p>
      </dsp:txBody>
      <dsp:txXfrm rot="5400000">
        <a:off x="3621405" y="1456451"/>
        <a:ext cx="1047750" cy="3901440"/>
      </dsp:txXfrm>
    </dsp:sp>
    <dsp:sp modelId="{6FD401E2-1E0E-4225-AB40-B0D686F8CF25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err="1" smtClean="0"/>
            <a:t>V</a:t>
          </a:r>
          <a:r>
            <a:rPr lang="en-US" sz="4000" kern="1200" dirty="0" err="1" smtClean="0"/>
            <a:t>min</a:t>
          </a:r>
          <a:endParaRPr lang="ar-SA" sz="5400" kern="1200" dirty="0"/>
        </a:p>
      </dsp:txBody>
      <dsp:txXfrm>
        <a:off x="0" y="2752328"/>
        <a:ext cx="2194560" cy="1309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48314-8994-4755-85D6-1E49E2D25BC8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2EB23-BE3D-41DD-ACA5-8DD37D4EF6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532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2EB23-BE3D-41DD-ACA5-8DD37D4EF65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6641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2EB23-BE3D-41DD-ACA5-8DD37D4EF65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2EB23-BE3D-41DD-ACA5-8DD37D4EF65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2EB23-BE3D-41DD-ACA5-8DD37D4EF65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JO" dirty="0" smtClean="0"/>
              <a:t>صورة</a:t>
            </a:r>
            <a:r>
              <a:rPr lang="ar-JO" baseline="0" dirty="0" smtClean="0"/>
              <a:t> </a:t>
            </a:r>
            <a:r>
              <a:rPr lang="ar-JO" baseline="0" dirty="0" err="1" smtClean="0"/>
              <a:t>البيس</a:t>
            </a:r>
            <a:r>
              <a:rPr lang="ar-JO" baseline="0" dirty="0" smtClean="0"/>
              <a:t> </a:t>
            </a:r>
            <a:r>
              <a:rPr lang="ar-JO" baseline="0" dirty="0" err="1" smtClean="0"/>
              <a:t>شير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2EB23-BE3D-41DD-ACA5-8DD37D4EF658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2EB23-BE3D-41DD-ACA5-8DD37D4EF658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0425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5910A00-70EE-4E2B-8697-DBEB0252B616}" type="datetimeFigureOut">
              <a:rPr lang="en-US" smtClean="0"/>
              <a:pPr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2D76039-AEDC-47D4-B386-AEC861D2C2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3" r:id="rId1"/>
    <p:sldLayoutId id="2147484574" r:id="rId2"/>
    <p:sldLayoutId id="2147484575" r:id="rId3"/>
    <p:sldLayoutId id="2147484576" r:id="rId4"/>
    <p:sldLayoutId id="2147484577" r:id="rId5"/>
    <p:sldLayoutId id="2147484578" r:id="rId6"/>
    <p:sldLayoutId id="2147484579" r:id="rId7"/>
    <p:sldLayoutId id="2147484580" r:id="rId8"/>
    <p:sldLayoutId id="2147484581" r:id="rId9"/>
    <p:sldLayoutId id="2147484582" r:id="rId10"/>
    <p:sldLayoutId id="21474845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4600" y="1752600"/>
            <a:ext cx="3886200" cy="1092560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An-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Najah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National University</a:t>
            </a:r>
            <a:b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Engineering College</a:t>
            </a:r>
            <a:b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Civil Engineering Department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71472" y="3857628"/>
            <a:ext cx="7848600" cy="990600"/>
          </a:xfrm>
        </p:spPr>
        <p:txBody>
          <a:bodyPr>
            <a:normAutofit fontScale="25000" lnSpcReduction="20000"/>
          </a:bodyPr>
          <a:lstStyle/>
          <a:p>
            <a:pPr lvl="0" algn="ctr">
              <a:spcBef>
                <a:spcPts val="0"/>
              </a:spcBef>
              <a:buClrTx/>
            </a:pPr>
            <a:r>
              <a:rPr lang="en-US" sz="8000" b="1" dirty="0">
                <a:solidFill>
                  <a:prstClr val="black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Graduation Project</a:t>
            </a:r>
          </a:p>
          <a:p>
            <a:pPr lvl="0" algn="ctr">
              <a:spcBef>
                <a:spcPts val="0"/>
              </a:spcBef>
              <a:buClrTx/>
            </a:pPr>
            <a:endParaRPr lang="en-US" sz="8000" b="1" dirty="0">
              <a:solidFill>
                <a:srgbClr val="C0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ill Sans MT"/>
            </a:endParaRPr>
          </a:p>
          <a:p>
            <a:pPr lvl="0" algn="ctr">
              <a:spcBef>
                <a:spcPts val="0"/>
              </a:spcBef>
              <a:buClrTx/>
            </a:pPr>
            <a:r>
              <a:rPr lang="en-US" sz="8000" b="1" dirty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Structural Analysis and Design of</a:t>
            </a:r>
          </a:p>
          <a:p>
            <a:pPr lvl="0" algn="ctr">
              <a:spcBef>
                <a:spcPts val="0"/>
              </a:spcBef>
              <a:buClrTx/>
            </a:pPr>
            <a:r>
              <a:rPr lang="en-US" sz="8000" b="1" dirty="0" err="1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Ya’bad</a:t>
            </a:r>
            <a:r>
              <a:rPr lang="en-US" sz="8000" b="1" dirty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 Secondary School under Static and Dynamic Loads</a:t>
            </a:r>
          </a:p>
          <a:p>
            <a:pPr lvl="0" algn="ctr">
              <a:spcBef>
                <a:spcPts val="0"/>
              </a:spcBef>
              <a:buClrTx/>
            </a:pPr>
            <a:endParaRPr lang="en-US" sz="4000" dirty="0">
              <a:solidFill>
                <a:srgbClr val="C0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ill Sans MT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52400"/>
            <a:ext cx="1752600" cy="16762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906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35970" y="4876800"/>
            <a:ext cx="3275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North </a:t>
            </a:r>
            <a:r>
              <a:rPr lang="en-US" b="1" dirty="0"/>
              <a:t>Elevation View of School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610600" cy="3069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0152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43400" y="6302829"/>
            <a:ext cx="1043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  <a:latin typeface="Calibri"/>
                <a:ea typeface="Times New Roman"/>
                <a:cs typeface="Arial"/>
              </a:rPr>
              <a:t>BLOCK</a:t>
            </a:r>
            <a:r>
              <a:rPr lang="ar-SA" dirty="0" smtClean="0">
                <a:effectLst/>
                <a:latin typeface="Calibri"/>
                <a:ea typeface="Times New Roman"/>
                <a:cs typeface="Arial"/>
              </a:rPr>
              <a:t> 3</a:t>
            </a:r>
            <a:r>
              <a:rPr lang="ar-SA" dirty="0" smtClean="0">
                <a:effectLst/>
                <a:ea typeface="Times New Roman"/>
                <a:cs typeface="Calibri"/>
              </a:rPr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762" y="381000"/>
            <a:ext cx="8794805" cy="5746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709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0" y="5616246"/>
            <a:ext cx="3615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West View of  Cafeteria and GYM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859971"/>
            <a:ext cx="8632464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7743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1066800"/>
            <a:ext cx="7315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/>
                <a:ea typeface="Times New Roman"/>
                <a:cs typeface="Arial"/>
              </a:rPr>
              <a:t>Different </a:t>
            </a:r>
            <a:r>
              <a:rPr lang="en-US" b="1" dirty="0">
                <a:latin typeface="Calibri"/>
                <a:ea typeface="Times New Roman"/>
                <a:cs typeface="Arial"/>
              </a:rPr>
              <a:t>types of analysis and design are done in this project </a:t>
            </a:r>
            <a:r>
              <a:rPr lang="en-US" b="1" dirty="0" smtClean="0">
                <a:effectLst/>
                <a:latin typeface="Calibri"/>
                <a:ea typeface="Times New Roman"/>
                <a:cs typeface="Arial"/>
              </a:rPr>
              <a:t>in order to choose the best one based on </a:t>
            </a:r>
            <a:r>
              <a:rPr lang="en-US" b="1" dirty="0"/>
              <a:t>the following criteria: </a:t>
            </a:r>
            <a:endParaRPr lang="ar-SA" b="1" dirty="0" smtClean="0"/>
          </a:p>
          <a:p>
            <a:endParaRPr lang="ar-SA" b="1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b="1" dirty="0" smtClean="0"/>
              <a:t>Weight.</a:t>
            </a:r>
            <a:endParaRPr lang="ar-SA" b="1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US" b="1" dirty="0" smtClean="0"/>
              <a:t> economy.</a:t>
            </a:r>
            <a:endParaRPr lang="ar-SA" b="1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US" b="1" dirty="0" smtClean="0"/>
              <a:t>deflection.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752600" y="4180114"/>
            <a:ext cx="2057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en-US" dirty="0" smtClean="0">
                <a:effectLst/>
                <a:latin typeface="Calibri"/>
                <a:ea typeface="Times New Roman"/>
                <a:cs typeface="Arial"/>
              </a:rPr>
              <a:t>One Way Solid slab system</a:t>
            </a:r>
            <a:endParaRPr lang="en-US" sz="1200" dirty="0" smtClean="0">
              <a:effectLst/>
              <a:latin typeface="Calibri"/>
              <a:ea typeface="Times New Roman"/>
              <a:cs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887686" y="4180114"/>
            <a:ext cx="2057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en-US" dirty="0" smtClean="0">
                <a:effectLst/>
                <a:latin typeface="Calibri"/>
                <a:ea typeface="Times New Roman"/>
                <a:cs typeface="Arial"/>
              </a:rPr>
              <a:t>One Way Ribbed slab system</a:t>
            </a:r>
            <a:endParaRPr lang="en-US" sz="1200" dirty="0" smtClean="0">
              <a:effectLst/>
              <a:latin typeface="Calibri"/>
              <a:ea typeface="Times New Roman"/>
              <a:cs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352800" y="2819400"/>
            <a:ext cx="2057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en-US" dirty="0" smtClean="0">
                <a:latin typeface="Calibri"/>
                <a:ea typeface="Times New Roman"/>
                <a:cs typeface="Arial"/>
              </a:rPr>
              <a:t>The Structural Systems are :</a:t>
            </a:r>
            <a:endParaRPr lang="en-US" sz="1200" dirty="0" smtClean="0">
              <a:effectLst/>
              <a:latin typeface="Calibri"/>
              <a:ea typeface="Times New Roman"/>
              <a:cs typeface="Arial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895600" y="3581400"/>
            <a:ext cx="4572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410200" y="3581400"/>
            <a:ext cx="609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066800" y="5181600"/>
            <a:ext cx="601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itchFamily="34" charset="0"/>
              </a:rPr>
              <a:t>Then :</a:t>
            </a:r>
          </a:p>
          <a:p>
            <a:r>
              <a:rPr lang="en-US" b="1" dirty="0">
                <a:latin typeface="Calibri" pitchFamily="34" charset="0"/>
              </a:rPr>
              <a:t>Ribbed slab system was considered  in </a:t>
            </a:r>
            <a:r>
              <a:rPr lang="en-US" b="1" dirty="0" smtClean="0">
                <a:latin typeface="Calibri" pitchFamily="34" charset="0"/>
              </a:rPr>
              <a:t> the three blocks .</a:t>
            </a:r>
            <a:endParaRPr lang="en-US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12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609600"/>
            <a:ext cx="4421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Design criteria 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Rectangle 2"/>
          <p:cNvSpPr/>
          <p:nvPr/>
        </p:nvSpPr>
        <p:spPr>
          <a:xfrm>
            <a:off x="674914" y="1989891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96646" lvl="0" indent="-51435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v"/>
            </a:pPr>
            <a:r>
              <a:rPr lang="en-US" sz="2400" b="1" dirty="0">
                <a:solidFill>
                  <a:prstClr val="black"/>
                </a:solidFill>
                <a:latin typeface="Gill Sans MT"/>
              </a:rPr>
              <a:t>Strength criterion</a:t>
            </a:r>
            <a:r>
              <a:rPr lang="en-US" sz="2400" b="1" dirty="0" smtClean="0">
                <a:solidFill>
                  <a:prstClr val="black"/>
                </a:solidFill>
                <a:latin typeface="Gill Sans MT"/>
              </a:rPr>
              <a:t>.</a:t>
            </a:r>
          </a:p>
          <a:p>
            <a:pPr marL="596646" lvl="0" indent="-51435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v"/>
            </a:pPr>
            <a:endParaRPr lang="en-US" sz="2400" b="1" dirty="0">
              <a:solidFill>
                <a:prstClr val="black"/>
              </a:solidFill>
              <a:latin typeface="Gill Sans MT"/>
            </a:endParaRPr>
          </a:p>
          <a:p>
            <a:pPr marL="596646" lvl="0" indent="-51435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v"/>
            </a:pPr>
            <a:r>
              <a:rPr lang="en-US" sz="2400" b="1" dirty="0" smtClean="0">
                <a:solidFill>
                  <a:prstClr val="black"/>
                </a:solidFill>
                <a:latin typeface="Gill Sans MT"/>
              </a:rPr>
              <a:t>Serviceability </a:t>
            </a:r>
            <a:r>
              <a:rPr lang="en-US" sz="2400" b="1" dirty="0">
                <a:solidFill>
                  <a:prstClr val="black"/>
                </a:solidFill>
                <a:latin typeface="Gill Sans MT"/>
              </a:rPr>
              <a:t>criterion</a:t>
            </a:r>
            <a:r>
              <a:rPr lang="en-US" sz="2400" b="1" dirty="0" smtClean="0">
                <a:solidFill>
                  <a:prstClr val="black"/>
                </a:solidFill>
                <a:latin typeface="Gill Sans MT"/>
              </a:rPr>
              <a:t>.</a:t>
            </a:r>
          </a:p>
          <a:p>
            <a:pPr marL="596646" lvl="0" indent="-51435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v"/>
            </a:pPr>
            <a:endParaRPr lang="en-US" sz="2400" b="1" dirty="0" smtClean="0">
              <a:solidFill>
                <a:prstClr val="black"/>
              </a:solidFill>
              <a:latin typeface="Gill Sans MT"/>
            </a:endParaRPr>
          </a:p>
          <a:p>
            <a:pPr marL="596646" lvl="0" indent="-51435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v"/>
            </a:pPr>
            <a:r>
              <a:rPr lang="en-US" sz="2400" b="1" dirty="0" smtClean="0">
                <a:solidFill>
                  <a:prstClr val="black"/>
                </a:solidFill>
                <a:latin typeface="Gill Sans MT"/>
              </a:rPr>
              <a:t>Economic criterion.</a:t>
            </a:r>
            <a:endParaRPr lang="en-US" sz="2400" b="1" dirty="0">
              <a:solidFill>
                <a:prstClr val="black"/>
              </a:solidFill>
              <a:latin typeface="Gill Sans MT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667000"/>
            <a:ext cx="4419600" cy="315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699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9539" y="737100"/>
            <a:ext cx="29899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Material 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032" y="2590800"/>
            <a:ext cx="80010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958032" y="1905000"/>
            <a:ext cx="1443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1. Concrete :</a:t>
            </a:r>
          </a:p>
        </p:txBody>
      </p:sp>
      <p:sp>
        <p:nvSpPr>
          <p:cNvPr id="4" name="Rectangle 3"/>
          <p:cNvSpPr/>
          <p:nvPr/>
        </p:nvSpPr>
        <p:spPr>
          <a:xfrm>
            <a:off x="979803" y="41113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density = 25 KN/ m</a:t>
            </a:r>
            <a:r>
              <a:rPr lang="en-US" b="1" baseline="30000" dirty="0"/>
              <a:t>3  </a:t>
            </a:r>
            <a:r>
              <a:rPr lang="en-US" b="1" dirty="0"/>
              <a:t>for reinforced concrete and density = 23 KN/ m3  for plain concrete.</a:t>
            </a:r>
          </a:p>
        </p:txBody>
      </p:sp>
    </p:spTree>
    <p:extLst>
      <p:ext uri="{BB962C8B-B14F-4D97-AF65-F5344CB8AC3E}">
        <p14:creationId xmlns:p14="http://schemas.microsoft.com/office/powerpoint/2010/main" xmlns="" val="223896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7647" y="4158734"/>
            <a:ext cx="212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3. Reinforcing steel :</a:t>
            </a:r>
          </a:p>
        </p:txBody>
      </p:sp>
      <p:sp>
        <p:nvSpPr>
          <p:cNvPr id="3" name="Rectangle 2"/>
          <p:cNvSpPr/>
          <p:nvPr/>
        </p:nvSpPr>
        <p:spPr>
          <a:xfrm>
            <a:off x="813296" y="4724400"/>
            <a:ext cx="510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use steel with stress yield strength = 420 </a:t>
            </a:r>
            <a:r>
              <a:rPr lang="en-US" dirty="0" err="1"/>
              <a:t>Mpa</a:t>
            </a:r>
            <a:r>
              <a:rPr lang="en-US" dirty="0"/>
              <a:t> and modulus of elasticity (</a:t>
            </a:r>
            <a:r>
              <a:rPr lang="en-US" dirty="0" err="1"/>
              <a:t>Es</a:t>
            </a:r>
            <a:r>
              <a:rPr lang="en-US" dirty="0"/>
              <a:t>) = 2×10</a:t>
            </a:r>
            <a:r>
              <a:rPr lang="en-US" baseline="30000" dirty="0"/>
              <a:t>5</a:t>
            </a:r>
            <a:r>
              <a:rPr lang="en-US" dirty="0"/>
              <a:t> (</a:t>
            </a:r>
            <a:r>
              <a:rPr lang="en-US" dirty="0" err="1"/>
              <a:t>MPa</a:t>
            </a:r>
            <a:r>
              <a:rPr lang="en-US" dirty="0"/>
              <a:t>).</a:t>
            </a:r>
          </a:p>
        </p:txBody>
      </p:sp>
      <p:sp>
        <p:nvSpPr>
          <p:cNvPr id="4" name="Rectangle 3"/>
          <p:cNvSpPr/>
          <p:nvPr/>
        </p:nvSpPr>
        <p:spPr>
          <a:xfrm>
            <a:off x="813296" y="838200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2.Concrete Blocks :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3296" y="2286000"/>
            <a:ext cx="715518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835067" y="1524000"/>
            <a:ext cx="7184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normal weight concrete block with unit weight = 12 KN/ m3 </a:t>
            </a:r>
          </a:p>
        </p:txBody>
      </p:sp>
    </p:spTree>
    <p:extLst>
      <p:ext uri="{BB962C8B-B14F-4D97-AF65-F5344CB8AC3E}">
        <p14:creationId xmlns:p14="http://schemas.microsoft.com/office/powerpoint/2010/main" xmlns="" val="54320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9540" y="762000"/>
            <a:ext cx="2364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Loads 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567542" y="3080657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Gravity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6245255" y="3080657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Lateral</a:t>
            </a:r>
            <a:endParaRPr lang="en-U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3949820" y="1408331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Loads</a:t>
            </a:r>
            <a:endParaRPr lang="en-US" b="1" dirty="0"/>
          </a:p>
        </p:txBody>
      </p:sp>
      <p:sp>
        <p:nvSpPr>
          <p:cNvPr id="7" name="Rounded Rectangle 6"/>
          <p:cNvSpPr/>
          <p:nvPr/>
        </p:nvSpPr>
        <p:spPr>
          <a:xfrm>
            <a:off x="381000" y="4201886"/>
            <a:ext cx="1108464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Dead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1923626" y="4201886"/>
            <a:ext cx="1152435" cy="751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Live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7239000" y="4212772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Wind</a:t>
            </a:r>
            <a:endParaRPr lang="en-US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5480110" y="4201886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Earthquake</a:t>
            </a:r>
            <a:endParaRPr lang="en-US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3352800" y="4223658"/>
            <a:ext cx="1133809" cy="751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Snow</a:t>
            </a:r>
            <a:endParaRPr lang="en-US" b="1" dirty="0"/>
          </a:p>
        </p:txBody>
      </p:sp>
      <p:cxnSp>
        <p:nvCxnSpPr>
          <p:cNvPr id="15" name="Elbow Connector 14"/>
          <p:cNvCxnSpPr>
            <a:endCxn id="4" idx="0"/>
          </p:cNvCxnSpPr>
          <p:nvPr/>
        </p:nvCxnSpPr>
        <p:spPr>
          <a:xfrm rot="10800000" flipV="1">
            <a:off x="2332688" y="2449285"/>
            <a:ext cx="1587017" cy="6313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endCxn id="5" idx="0"/>
          </p:cNvCxnSpPr>
          <p:nvPr/>
        </p:nvCxnSpPr>
        <p:spPr>
          <a:xfrm>
            <a:off x="5449994" y="2449286"/>
            <a:ext cx="1560406" cy="6313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4" idx="2"/>
            <a:endCxn id="7" idx="0"/>
          </p:cNvCxnSpPr>
          <p:nvPr/>
        </p:nvCxnSpPr>
        <p:spPr>
          <a:xfrm rot="5400000">
            <a:off x="1454346" y="3323544"/>
            <a:ext cx="359229" cy="139745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4" idx="2"/>
          </p:cNvCxnSpPr>
          <p:nvPr/>
        </p:nvCxnSpPr>
        <p:spPr>
          <a:xfrm rot="16200000" flipH="1">
            <a:off x="2158516" y="4016827"/>
            <a:ext cx="348343" cy="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4" idx="2"/>
            <a:endCxn id="11" idx="0"/>
          </p:cNvCxnSpPr>
          <p:nvPr/>
        </p:nvCxnSpPr>
        <p:spPr>
          <a:xfrm rot="16200000" flipH="1">
            <a:off x="2935696" y="3239648"/>
            <a:ext cx="381001" cy="1587018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5" idx="2"/>
            <a:endCxn id="10" idx="0"/>
          </p:cNvCxnSpPr>
          <p:nvPr/>
        </p:nvCxnSpPr>
        <p:spPr>
          <a:xfrm rot="5400000">
            <a:off x="6448214" y="3639699"/>
            <a:ext cx="359229" cy="76514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5" idx="2"/>
          </p:cNvCxnSpPr>
          <p:nvPr/>
        </p:nvCxnSpPr>
        <p:spPr>
          <a:xfrm rot="16200000" flipH="1">
            <a:off x="7333101" y="3519955"/>
            <a:ext cx="348343" cy="99374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6" idx="2"/>
          </p:cNvCxnSpPr>
          <p:nvPr/>
        </p:nvCxnSpPr>
        <p:spPr>
          <a:xfrm>
            <a:off x="4714965" y="2170331"/>
            <a:ext cx="0" cy="2789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919704" y="2449286"/>
            <a:ext cx="7952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714965" y="2449285"/>
            <a:ext cx="765145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809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la Ahmad\Desktop\تقارير مشروع التخرج\output\live load asumption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314" y="1371600"/>
            <a:ext cx="7086600" cy="14804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838200" y="685800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Minimum </a:t>
            </a:r>
            <a:r>
              <a:rPr lang="en-US" b="1" dirty="0"/>
              <a:t>design live loads in our structure  according </a:t>
            </a:r>
            <a:r>
              <a:rPr lang="en-US" b="1" dirty="0" smtClean="0"/>
              <a:t>to ( </a:t>
            </a:r>
            <a:r>
              <a:rPr lang="en-US" b="1" dirty="0"/>
              <a:t>ASCE 7 )</a:t>
            </a:r>
          </a:p>
        </p:txBody>
      </p:sp>
      <p:sp>
        <p:nvSpPr>
          <p:cNvPr id="5" name="Rectangle 3"/>
          <p:cNvSpPr/>
          <p:nvPr/>
        </p:nvSpPr>
        <p:spPr>
          <a:xfrm>
            <a:off x="571472" y="5357826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Total </a:t>
            </a:r>
            <a:r>
              <a:rPr lang="en-US" b="1" dirty="0" err="1" smtClean="0"/>
              <a:t>superimosed</a:t>
            </a:r>
            <a:r>
              <a:rPr lang="en-US" b="1" dirty="0" smtClean="0"/>
              <a:t> load  =  wt of finishing +  wt of </a:t>
            </a:r>
            <a:r>
              <a:rPr lang="en-US" b="1" dirty="0" err="1" smtClean="0"/>
              <a:t>partions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6" name="Rounded Rectangle 3"/>
          <p:cNvSpPr/>
          <p:nvPr/>
        </p:nvSpPr>
        <p:spPr>
          <a:xfrm>
            <a:off x="1785918" y="4143380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en-US" b="1" dirty="0" smtClean="0">
                <a:effectLst/>
                <a:latin typeface="Calibri"/>
                <a:ea typeface="Times New Roman"/>
                <a:cs typeface="Arial"/>
              </a:rPr>
              <a:t>Finishing</a:t>
            </a:r>
            <a:r>
              <a:rPr lang="en-US" dirty="0" smtClean="0">
                <a:effectLst/>
                <a:latin typeface="Calibri"/>
                <a:ea typeface="Times New Roman"/>
                <a:cs typeface="Arial"/>
              </a:rPr>
              <a:t> </a:t>
            </a:r>
            <a:endParaRPr lang="en-US" sz="1200" dirty="0" smtClean="0">
              <a:effectLst/>
              <a:latin typeface="Calibri"/>
              <a:ea typeface="Times New Roman"/>
              <a:cs typeface="Arial"/>
            </a:endParaRPr>
          </a:p>
        </p:txBody>
      </p:sp>
      <p:sp>
        <p:nvSpPr>
          <p:cNvPr id="7" name="Rounded Rectangle 4"/>
          <p:cNvSpPr/>
          <p:nvPr/>
        </p:nvSpPr>
        <p:spPr>
          <a:xfrm>
            <a:off x="4887686" y="4180114"/>
            <a:ext cx="1756016" cy="5347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en-US" b="1" dirty="0" smtClean="0">
                <a:latin typeface="Calibri"/>
                <a:ea typeface="Times New Roman"/>
                <a:cs typeface="Arial"/>
              </a:rPr>
              <a:t>Partitions</a:t>
            </a:r>
            <a:r>
              <a:rPr lang="en-US" sz="1200" dirty="0" smtClean="0">
                <a:latin typeface="Calibri"/>
                <a:ea typeface="Times New Roman"/>
                <a:cs typeface="Arial"/>
              </a:rPr>
              <a:t> </a:t>
            </a:r>
            <a:endParaRPr lang="en-US" sz="1200" dirty="0" smtClean="0">
              <a:effectLst/>
              <a:latin typeface="Calibri"/>
              <a:ea typeface="Times New Roman"/>
              <a:cs typeface="Arial"/>
            </a:endParaRPr>
          </a:p>
        </p:txBody>
      </p:sp>
      <p:sp>
        <p:nvSpPr>
          <p:cNvPr id="8" name="Rounded Rectangle 5"/>
          <p:cNvSpPr/>
          <p:nvPr/>
        </p:nvSpPr>
        <p:spPr>
          <a:xfrm>
            <a:off x="2928926" y="3143248"/>
            <a:ext cx="2862274" cy="509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en-US" sz="1600" b="1" dirty="0" smtClean="0">
                <a:latin typeface="Calibri"/>
                <a:ea typeface="Times New Roman"/>
                <a:cs typeface="Arial"/>
              </a:rPr>
              <a:t>Super imposed load</a:t>
            </a:r>
            <a:endParaRPr lang="en-US" sz="1600" b="1" dirty="0" smtClean="0">
              <a:effectLst/>
              <a:latin typeface="Calibri"/>
              <a:ea typeface="Times New Roman"/>
              <a:cs typeface="Arial"/>
            </a:endParaRPr>
          </a:p>
        </p:txBody>
      </p:sp>
      <p:cxnSp>
        <p:nvCxnSpPr>
          <p:cNvPr id="9" name="Straight Arrow Connector 9"/>
          <p:cNvCxnSpPr/>
          <p:nvPr/>
        </p:nvCxnSpPr>
        <p:spPr>
          <a:xfrm flipH="1">
            <a:off x="2786050" y="3643314"/>
            <a:ext cx="4572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11"/>
          <p:cNvCxnSpPr/>
          <p:nvPr/>
        </p:nvCxnSpPr>
        <p:spPr>
          <a:xfrm>
            <a:off x="5572132" y="3643314"/>
            <a:ext cx="609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2287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/>
          <p:nvPr/>
        </p:nvSpPr>
        <p:spPr>
          <a:xfrm>
            <a:off x="571472" y="500042"/>
            <a:ext cx="5362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Loads combinations 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857224" y="1428736"/>
          <a:ext cx="635798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92801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/>
        </p:nvSpPr>
        <p:spPr>
          <a:xfrm>
            <a:off x="3016126" y="6324600"/>
            <a:ext cx="34658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Supervised by</a:t>
            </a:r>
            <a:r>
              <a:rPr lang="ar-SA" sz="16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: Dr. Mahmoud </a:t>
            </a:r>
            <a:r>
              <a:rPr lang="en-US" sz="1600" dirty="0" err="1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Dwaikat</a:t>
            </a:r>
            <a:r>
              <a:rPr lang="en-US" sz="16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sz="1600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4754" name="Picture 2" descr="https://fbcdn-sphotos-g-a.akamaihd.net/hphotos-ak-xpa1/v/t1.0-9/10881766_10203493902729041_8963048512042620249_n.jpg?oh=3cf4f09882de634013494494caead5cb&amp;oe=55085717&amp;__gda__=1429957121_d2492bd2ce803f3d16d2f57e14cfb61e"/>
          <p:cNvPicPr>
            <a:picLocks noChangeAspect="1" noChangeArrowheads="1"/>
          </p:cNvPicPr>
          <p:nvPr/>
        </p:nvPicPr>
        <p:blipFill>
          <a:blip r:embed="rId2" cstate="print"/>
          <a:srcRect l="37425" r="7185" b="49777"/>
          <a:stretch>
            <a:fillRect/>
          </a:stretch>
        </p:blipFill>
        <p:spPr bwMode="auto">
          <a:xfrm>
            <a:off x="7524328" y="3645024"/>
            <a:ext cx="923179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مربع نص 6"/>
          <p:cNvSpPr txBox="1"/>
          <p:nvPr/>
        </p:nvSpPr>
        <p:spPr>
          <a:xfrm>
            <a:off x="2771800" y="404664"/>
            <a:ext cx="29523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Group Members</a:t>
            </a:r>
            <a:endParaRPr lang="ar-JO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091264" y="5373216"/>
            <a:ext cx="205273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Ahmad </a:t>
            </a:r>
            <a:r>
              <a:rPr lang="en-US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Zahalqa</a:t>
            </a:r>
            <a:endParaRPr lang="ar-JO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475656" y="3284984"/>
            <a:ext cx="20882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Mohammed </a:t>
            </a:r>
            <a:r>
              <a:rPr lang="en-US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Shtaya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JO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4758" name="Picture 6" descr="https://fbcdn-sphotos-c-a.akamaihd.net/hphotos-ak-xpa1/v/t1.0-9/10404192_10205234892582120_4619317994455907798_n.jpg?oh=f1b09cbf2dbad10020971d65de708159&amp;oe=550279B6&amp;__gda__=1426244512_caa95fb0fc5beec6ac3a3e6baafe9954"/>
          <p:cNvPicPr>
            <a:picLocks noChangeAspect="1" noChangeArrowheads="1"/>
          </p:cNvPicPr>
          <p:nvPr/>
        </p:nvPicPr>
        <p:blipFill>
          <a:blip r:embed="rId3" cstate="print"/>
          <a:srcRect l="34208" t="1181" r="17902" b="50388"/>
          <a:stretch>
            <a:fillRect/>
          </a:stretch>
        </p:blipFill>
        <p:spPr bwMode="auto">
          <a:xfrm>
            <a:off x="1907704" y="1484784"/>
            <a:ext cx="878146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4759" name="Picture 7" descr="F:\New folder\20140609_192010-1.jpg"/>
          <p:cNvPicPr>
            <a:picLocks noChangeAspect="1" noChangeArrowheads="1"/>
          </p:cNvPicPr>
          <p:nvPr/>
        </p:nvPicPr>
        <p:blipFill>
          <a:blip r:embed="rId4" cstate="print"/>
          <a:srcRect l="7665" t="4408" r="11697" b="28369"/>
          <a:stretch>
            <a:fillRect/>
          </a:stretch>
        </p:blipFill>
        <p:spPr bwMode="auto">
          <a:xfrm>
            <a:off x="539552" y="3356992"/>
            <a:ext cx="966774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مربع نص 11"/>
          <p:cNvSpPr txBox="1"/>
          <p:nvPr/>
        </p:nvSpPr>
        <p:spPr>
          <a:xfrm>
            <a:off x="179512" y="5445224"/>
            <a:ext cx="161967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Hanan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Ahmad</a:t>
            </a:r>
            <a:endParaRPr lang="ar-JO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995936" y="2636912"/>
            <a:ext cx="205273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Hiba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Hassoun</a:t>
            </a:r>
            <a:endParaRPr lang="ar-JO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6228184" y="3356992"/>
            <a:ext cx="20882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Ala Al -</a:t>
            </a:r>
            <a:r>
              <a:rPr lang="en-US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husain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JO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4" descr="https://fbcdn-sphotos-h-a.akamaihd.net/hphotos-ak-xpa1/v/t34.0-12/10847016_4884265561489_1144760368_n.jpg?oh=8d150e154185baf9bf40ca6401de56d4&amp;oe=549A4279&amp;__gda__=1419387810_b33229b9e9c5a3a09f25eaa4369f7b03"/>
          <p:cNvPicPr>
            <a:picLocks noChangeAspect="1" noChangeArrowheads="1"/>
          </p:cNvPicPr>
          <p:nvPr/>
        </p:nvPicPr>
        <p:blipFill>
          <a:blip r:embed="rId5" cstate="print"/>
          <a:srcRect l="31500" t="6300" r="39363" b="40151"/>
          <a:stretch>
            <a:fillRect/>
          </a:stretch>
        </p:blipFill>
        <p:spPr bwMode="auto">
          <a:xfrm>
            <a:off x="6372200" y="1556792"/>
            <a:ext cx="936104" cy="1738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4761" name="Picture 9" descr="https://fbcdn-sphotos-h-a.akamaihd.net/hphotos-ak-xpf1/v/t34.0-12/10877904_4884370444111_1815667886_n.jpg?oh=8b04122e69314e95d7036ad7b0a7847a&amp;oe=549AFC1B&amp;__gda__=1419387718_5257235739be2c76531a673da93f6a50"/>
          <p:cNvPicPr>
            <a:picLocks noChangeAspect="1" noChangeArrowheads="1"/>
          </p:cNvPicPr>
          <p:nvPr/>
        </p:nvPicPr>
        <p:blipFill>
          <a:blip r:embed="rId6" cstate="print"/>
          <a:srcRect l="26600" r="18801" b="47239"/>
          <a:stretch>
            <a:fillRect/>
          </a:stretch>
        </p:blipFill>
        <p:spPr bwMode="auto">
          <a:xfrm>
            <a:off x="4139952" y="980728"/>
            <a:ext cx="1008112" cy="1770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685800"/>
            <a:ext cx="38892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Methodology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4348" y="1928802"/>
            <a:ext cx="754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Gill Sans MT" pitchFamily="34" charset="0"/>
              </a:rPr>
              <a:t>In our project ,the structural elements are modeled as 3D dimensional elements (Beams ,columns </a:t>
            </a:r>
            <a:r>
              <a:rPr lang="en-US" sz="2400" b="1" dirty="0" smtClean="0">
                <a:latin typeface="Gill Sans MT" pitchFamily="34" charset="0"/>
              </a:rPr>
              <a:t>, slabs and </a:t>
            </a:r>
            <a:r>
              <a:rPr lang="en-US" sz="2400" b="1" dirty="0">
                <a:latin typeface="Gill Sans MT" pitchFamily="34" charset="0"/>
              </a:rPr>
              <a:t>footing  ) using (SAP 2000 program and safe program ) , after using 3D model to represent the structure , we analyze it considering gravity and lateral loads , and compare the results with hand calculations to verify that 3D model </a:t>
            </a:r>
            <a:r>
              <a:rPr lang="en-US" sz="2400" b="1" dirty="0" smtClean="0">
                <a:latin typeface="Gill Sans MT" pitchFamily="34" charset="0"/>
              </a:rPr>
              <a:t>results.</a:t>
            </a:r>
            <a:endParaRPr lang="en-US" sz="2400" b="1" dirty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8979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428596" y="714356"/>
            <a:ext cx="8520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Dimensions of structural elements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857232"/>
            <a:ext cx="33447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1. Slab Dimensions: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214554"/>
            <a:ext cx="4402138" cy="2649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41029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7321" y="562605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2400" dirty="0" smtClean="0"/>
              <a:t>Beam and columns distribution of  the third Block :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250" y="1219200"/>
            <a:ext cx="8071871" cy="5233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67960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5930" y="66057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5720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2. Beam Dimensions 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7800"/>
            <a:ext cx="4542909" cy="2244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2876" y="3962400"/>
            <a:ext cx="471955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59355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838200"/>
            <a:ext cx="415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3. Column Dimensions 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2428875" cy="373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13" descr="C:\Users\Ala Ahmad\Desktop\تقارير مشروع التخرج\mo3adalat\26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3888432" cy="1080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90669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8942" y="1543493"/>
            <a:ext cx="4981575" cy="457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5800" y="685800"/>
            <a:ext cx="563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Sap Model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2"/>
          <p:cNvSpPr/>
          <p:nvPr/>
        </p:nvSpPr>
        <p:spPr>
          <a:xfrm>
            <a:off x="3352800" y="2068285"/>
            <a:ext cx="274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Sap Checks</a:t>
            </a:r>
            <a:endParaRPr lang="en-US" dirty="0"/>
          </a:p>
        </p:txBody>
      </p:sp>
      <p:sp>
        <p:nvSpPr>
          <p:cNvPr id="8" name="Rounded Rectangle 3"/>
          <p:cNvSpPr/>
          <p:nvPr/>
        </p:nvSpPr>
        <p:spPr>
          <a:xfrm>
            <a:off x="6400800" y="3690256"/>
            <a:ext cx="1752600" cy="9579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Stress-strain relationship </a:t>
            </a:r>
            <a:endParaRPr lang="en-US" dirty="0"/>
          </a:p>
        </p:txBody>
      </p:sp>
      <p:sp>
        <p:nvSpPr>
          <p:cNvPr id="9" name="Rounded Rectangle 4"/>
          <p:cNvSpPr/>
          <p:nvPr/>
        </p:nvSpPr>
        <p:spPr>
          <a:xfrm>
            <a:off x="1219200" y="3690256"/>
            <a:ext cx="1905000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Compatibility Check</a:t>
            </a:r>
            <a:endParaRPr lang="en-US" dirty="0"/>
          </a:p>
        </p:txBody>
      </p:sp>
      <p:sp>
        <p:nvSpPr>
          <p:cNvPr id="10" name="Rounded Rectangle 5"/>
          <p:cNvSpPr/>
          <p:nvPr/>
        </p:nvSpPr>
        <p:spPr>
          <a:xfrm>
            <a:off x="3657600" y="3733800"/>
            <a:ext cx="2084615" cy="881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Counter Balance  Equilibrium </a:t>
            </a:r>
            <a:endParaRPr lang="en-US" dirty="0"/>
          </a:p>
        </p:txBody>
      </p:sp>
      <p:cxnSp>
        <p:nvCxnSpPr>
          <p:cNvPr id="11" name="Elbow Connector 7"/>
          <p:cNvCxnSpPr/>
          <p:nvPr/>
        </p:nvCxnSpPr>
        <p:spPr>
          <a:xfrm rot="5400000">
            <a:off x="2865664" y="1934936"/>
            <a:ext cx="859972" cy="26289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Elbow Connector 13"/>
          <p:cNvCxnSpPr/>
          <p:nvPr/>
        </p:nvCxnSpPr>
        <p:spPr>
          <a:xfrm rot="16200000" flipH="1">
            <a:off x="5418364" y="1973036"/>
            <a:ext cx="859972" cy="25527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21"/>
          <p:cNvCxnSpPr/>
          <p:nvPr/>
        </p:nvCxnSpPr>
        <p:spPr>
          <a:xfrm>
            <a:off x="4572000" y="3276600"/>
            <a:ext cx="21771" cy="4299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8394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97965"/>
            <a:ext cx="4179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1.Compatability Check 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799" y="1346775"/>
            <a:ext cx="5702377" cy="4679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62000"/>
            <a:ext cx="56685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2.Counter Balance / equilibrium 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52130" y="3505200"/>
            <a:ext cx="28870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Live load =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295.5* 5 = 1477.5KN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52130" y="3962400"/>
            <a:ext cx="1981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Error = Zero 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63860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pic\pic\10310038_10203396861419403_667002007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80457"/>
            <a:ext cx="7818218" cy="367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939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62000"/>
            <a:ext cx="53002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3. Stress /  Strain Relationship 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428736"/>
            <a:ext cx="4619636" cy="2968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رسم تخطيطي 3"/>
          <p:cNvGraphicFramePr/>
          <p:nvPr/>
        </p:nvGraphicFramePr>
        <p:xfrm>
          <a:off x="785786" y="3357562"/>
          <a:ext cx="7929618" cy="350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lwatanvoice.com/news/large/99983464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4647">
            <a:off x="5072081" y="2151759"/>
            <a:ext cx="3357586" cy="25853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357158" y="571480"/>
            <a:ext cx="563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Dynamic Design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42910" y="128586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Dynamic analysis is based on an appropriate ground motion representation and is performed using accepted principles of dynamics</a:t>
            </a:r>
            <a:endParaRPr lang="ar-SA" b="1" dirty="0"/>
          </a:p>
        </p:txBody>
      </p:sp>
      <p:pic>
        <p:nvPicPr>
          <p:cNvPr id="1026" name="Picture 2" descr="http://s3.amazonaws.com/mbc_actionha/uploads/88825/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214554"/>
            <a:ext cx="427469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http://www.nabilkhalil.org/images/earthqua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9" y="4286256"/>
            <a:ext cx="3357586" cy="22531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0034" y="714356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itchFamily="34" charset="0"/>
              </a:rPr>
              <a:t>from  our dynamic studies of the building we found that the three blocks are subjected to torsion </a:t>
            </a:r>
            <a:r>
              <a:rPr lang="en-US" b="1" dirty="0" smtClean="0">
                <a:latin typeface="Calibri" pitchFamily="34" charset="0"/>
              </a:rPr>
              <a:t>.</a:t>
            </a:r>
            <a:endParaRPr lang="en-US" b="1" dirty="0">
              <a:latin typeface="Calibri" pitchFamily="34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71612"/>
            <a:ext cx="5327650" cy="442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2143116"/>
            <a:ext cx="4194175" cy="370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3143248"/>
            <a:ext cx="57308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928670"/>
            <a:ext cx="6705600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شكل بيضاوي 10"/>
          <p:cNvSpPr/>
          <p:nvPr/>
        </p:nvSpPr>
        <p:spPr>
          <a:xfrm>
            <a:off x="6929454" y="857232"/>
            <a:ext cx="1285884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7072330" y="1285860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Block 1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7072330" y="3714752"/>
            <a:ext cx="1285884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7215206" y="4143380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Block 2</a:t>
            </a:r>
            <a:endParaRPr lang="ar-S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32024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857231"/>
            <a:ext cx="5143536" cy="3363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شكل بيضاوي 2"/>
          <p:cNvSpPr/>
          <p:nvPr/>
        </p:nvSpPr>
        <p:spPr>
          <a:xfrm>
            <a:off x="4143372" y="4500570"/>
            <a:ext cx="1285884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4286248" y="4929198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Block 3</a:t>
            </a:r>
            <a:endParaRPr lang="ar-S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4348" y="785794"/>
            <a:ext cx="304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Seismic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Loads :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910" y="1214422"/>
            <a:ext cx="3942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itchFamily="34" charset="0"/>
              </a:rPr>
              <a:t>Main factors according to UBC 97 code:</a:t>
            </a:r>
          </a:p>
        </p:txBody>
      </p:sp>
      <p:sp>
        <p:nvSpPr>
          <p:cNvPr id="5" name="Rectangle 4"/>
          <p:cNvSpPr/>
          <p:nvPr/>
        </p:nvSpPr>
        <p:spPr>
          <a:xfrm>
            <a:off x="357158" y="1071546"/>
            <a:ext cx="53359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sz="2000" b="1" dirty="0" smtClean="0">
                <a:latin typeface="Calibri" pitchFamily="34" charset="0"/>
              </a:rPr>
              <a:t>1-  Seismic </a:t>
            </a:r>
            <a:r>
              <a:rPr lang="en-US" sz="2000" b="1" dirty="0">
                <a:latin typeface="Calibri" pitchFamily="34" charset="0"/>
              </a:rPr>
              <a:t>zone factor (Z</a:t>
            </a:r>
            <a:r>
              <a:rPr lang="en-US" sz="2000" b="1" dirty="0" smtClean="0">
                <a:latin typeface="Calibri" pitchFamily="34" charset="0"/>
              </a:rPr>
              <a:t>).(</a:t>
            </a:r>
            <a:r>
              <a:rPr lang="en-US" sz="2000" b="1" dirty="0">
                <a:latin typeface="Calibri" pitchFamily="34" charset="0"/>
              </a:rPr>
              <a:t>Zone 2B); </a:t>
            </a:r>
            <a:r>
              <a:rPr lang="en-US" sz="2000" b="1" u="sng" dirty="0">
                <a:solidFill>
                  <a:schemeClr val="accent1"/>
                </a:solidFill>
                <a:latin typeface="Calibri" pitchFamily="34" charset="0"/>
              </a:rPr>
              <a:t>Z= 0.2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22" y="2000240"/>
            <a:ext cx="4141393" cy="407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شكل بيضاوي 8"/>
          <p:cNvSpPr/>
          <p:nvPr/>
        </p:nvSpPr>
        <p:spPr>
          <a:xfrm>
            <a:off x="4786314" y="5357826"/>
            <a:ext cx="714380" cy="64294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شكل بيضاوي 10"/>
          <p:cNvSpPr/>
          <p:nvPr/>
        </p:nvSpPr>
        <p:spPr>
          <a:xfrm>
            <a:off x="4143372" y="2143116"/>
            <a:ext cx="714380" cy="50006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622724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714348" y="571480"/>
            <a:ext cx="710077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/>
          </a:p>
          <a:p>
            <a:r>
              <a:rPr lang="en-US" sz="2000" b="1" dirty="0" smtClean="0">
                <a:latin typeface="Calibri" pitchFamily="34" charset="0"/>
              </a:rPr>
              <a:t>2-   Importance factor</a:t>
            </a:r>
          </a:p>
          <a:p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u="sng" dirty="0" smtClean="0">
                <a:solidFill>
                  <a:schemeClr val="accent1"/>
                </a:solidFill>
                <a:latin typeface="Calibri" pitchFamily="34" charset="0"/>
              </a:rPr>
              <a:t>I=1.25</a:t>
            </a:r>
            <a:r>
              <a:rPr lang="en-US" b="1" dirty="0">
                <a:latin typeface="Calibri" pitchFamily="34" charset="0"/>
              </a:rPr>
              <a:t>.</a:t>
            </a:r>
          </a:p>
          <a:p>
            <a:endParaRPr lang="en-US" b="1" dirty="0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428736"/>
            <a:ext cx="637222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شكل بيضاوي 3"/>
          <p:cNvSpPr/>
          <p:nvPr/>
        </p:nvSpPr>
        <p:spPr>
          <a:xfrm>
            <a:off x="5786446" y="1714488"/>
            <a:ext cx="428628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1472" y="714356"/>
            <a:ext cx="7715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dirty="0"/>
          </a:p>
          <a:p>
            <a:r>
              <a:rPr lang="en-US" sz="2000" b="1" dirty="0" smtClean="0">
                <a:latin typeface="Calibri" pitchFamily="34" charset="0"/>
              </a:rPr>
              <a:t>3- Numerical </a:t>
            </a:r>
            <a:r>
              <a:rPr lang="en-US" sz="2000" b="1" dirty="0">
                <a:latin typeface="Calibri" pitchFamily="34" charset="0"/>
              </a:rPr>
              <a:t>coefficient representative of the inherent over strength and global ductility capacity of lateral- force- resisting systems.(R</a:t>
            </a:r>
            <a:r>
              <a:rPr lang="en-US" sz="2000" b="1" dirty="0" smtClean="0">
                <a:latin typeface="Calibri" pitchFamily="34" charset="0"/>
              </a:rPr>
              <a:t>)</a:t>
            </a:r>
            <a:endParaRPr lang="en-US" sz="2000" b="1" dirty="0">
              <a:latin typeface="Calibri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2214554"/>
            <a:ext cx="741742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633204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571472" y="571480"/>
            <a:ext cx="691470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/>
          </a:p>
          <a:p>
            <a:r>
              <a:rPr lang="en-US" sz="2000" b="1" dirty="0" smtClean="0">
                <a:latin typeface="Calibri" pitchFamily="34" charset="0"/>
              </a:rPr>
              <a:t>4-   </a:t>
            </a:r>
            <a:r>
              <a:rPr lang="en-US" sz="2000" b="1" dirty="0" err="1" smtClean="0">
                <a:latin typeface="Calibri" pitchFamily="34" charset="0"/>
              </a:rPr>
              <a:t>SoilType</a:t>
            </a:r>
            <a:r>
              <a:rPr lang="en-US" sz="2000" b="1" dirty="0" smtClean="0">
                <a:latin typeface="Calibri" pitchFamily="34" charset="0"/>
              </a:rPr>
              <a:t> </a:t>
            </a:r>
            <a:r>
              <a:rPr lang="en-US" b="1" dirty="0">
                <a:latin typeface="Calibri" pitchFamily="34" charset="0"/>
              </a:rPr>
              <a:t>. </a:t>
            </a:r>
          </a:p>
          <a:p>
            <a:r>
              <a:rPr lang="en-US" b="1" dirty="0" smtClean="0">
                <a:latin typeface="Calibri" pitchFamily="34" charset="0"/>
              </a:rPr>
              <a:t>According </a:t>
            </a:r>
            <a:r>
              <a:rPr lang="en-US" b="1" dirty="0">
                <a:latin typeface="Calibri" pitchFamily="34" charset="0"/>
              </a:rPr>
              <a:t>to soil test soil is denes soil and soft rock which indicate that </a:t>
            </a:r>
            <a:r>
              <a:rPr lang="en-US" b="1" u="sng" dirty="0">
                <a:solidFill>
                  <a:schemeClr val="accent1"/>
                </a:solidFill>
                <a:latin typeface="Calibri" pitchFamily="34" charset="0"/>
              </a:rPr>
              <a:t>soil type is </a:t>
            </a:r>
            <a:r>
              <a:rPr lang="en-US" b="1" u="sng" dirty="0" err="1">
                <a:solidFill>
                  <a:schemeClr val="accent1"/>
                </a:solidFill>
                <a:latin typeface="Calibri" pitchFamily="34" charset="0"/>
              </a:rPr>
              <a:t>Sc</a:t>
            </a:r>
            <a:r>
              <a:rPr lang="en-US" b="1" dirty="0">
                <a:latin typeface="Calibri" pitchFamily="34" charset="0"/>
              </a:rPr>
              <a:t> .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 b="7547"/>
          <a:stretch>
            <a:fillRect/>
          </a:stretch>
        </p:blipFill>
        <p:spPr bwMode="auto">
          <a:xfrm>
            <a:off x="642910" y="2428868"/>
            <a:ext cx="797578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شكل بيضاوي 3"/>
          <p:cNvSpPr/>
          <p:nvPr/>
        </p:nvSpPr>
        <p:spPr>
          <a:xfrm>
            <a:off x="928662" y="4286256"/>
            <a:ext cx="428628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00034" y="785794"/>
            <a:ext cx="464347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5- Acceleration seismic coefficient for soil   </a:t>
            </a:r>
          </a:p>
          <a:p>
            <a:r>
              <a:rPr lang="en-US" sz="2000" b="1" dirty="0" smtClean="0"/>
              <a:t> Ca = 0.24</a:t>
            </a:r>
            <a:endParaRPr lang="ar-SA" sz="2000" b="1" dirty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821537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شكل بيضاوي 4"/>
          <p:cNvSpPr/>
          <p:nvPr/>
        </p:nvSpPr>
        <p:spPr>
          <a:xfrm>
            <a:off x="4929190" y="3429000"/>
            <a:ext cx="428628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357166"/>
            <a:ext cx="3095620" cy="670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Outline </a:t>
            </a:r>
            <a:r>
              <a:rPr lang="en-US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6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088179"/>
            <a:ext cx="566738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General description of the school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 criteria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Materials 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Loads.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Methodology 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Conceptual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 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SAP analysis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Envelop results for design.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Results and Discussion . 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Conclusion and Recommendations.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9802" y="714356"/>
            <a:ext cx="3023229" cy="4357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5423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00034" y="785794"/>
            <a:ext cx="464347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5- Velocity seismic coefficient for soil   </a:t>
            </a:r>
          </a:p>
          <a:p>
            <a:r>
              <a:rPr lang="en-US" sz="2000" b="1" dirty="0" smtClean="0"/>
              <a:t> </a:t>
            </a:r>
            <a:r>
              <a:rPr lang="en-US" sz="2000" b="1" dirty="0" err="1" smtClean="0"/>
              <a:t>Cv</a:t>
            </a:r>
            <a:r>
              <a:rPr lang="en-US" sz="2000" b="1" dirty="0" smtClean="0"/>
              <a:t> = 0.32</a:t>
            </a:r>
            <a:endParaRPr lang="ar-SA" sz="2000" b="1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843812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شكل بيضاوي 4"/>
          <p:cNvSpPr/>
          <p:nvPr/>
        </p:nvSpPr>
        <p:spPr>
          <a:xfrm>
            <a:off x="4929190" y="3500438"/>
            <a:ext cx="428628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5298" y="457200"/>
            <a:ext cx="8238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Definition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of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Earthquake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function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: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Rounded Rectangle 3"/>
          <p:cNvSpPr/>
          <p:nvPr/>
        </p:nvSpPr>
        <p:spPr>
          <a:xfrm>
            <a:off x="1567542" y="3080657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Static</a:t>
            </a:r>
            <a:endParaRPr lang="en-US" b="1" dirty="0"/>
          </a:p>
        </p:txBody>
      </p:sp>
      <p:sp>
        <p:nvSpPr>
          <p:cNvPr id="7" name="Rounded Rectangle 4"/>
          <p:cNvSpPr/>
          <p:nvPr/>
        </p:nvSpPr>
        <p:spPr>
          <a:xfrm>
            <a:off x="6245255" y="3080657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Dynamic</a:t>
            </a:r>
            <a:endParaRPr lang="en-US" b="1" dirty="0"/>
          </a:p>
        </p:txBody>
      </p:sp>
      <p:sp>
        <p:nvSpPr>
          <p:cNvPr id="8" name="Rounded Rectangle 5"/>
          <p:cNvSpPr/>
          <p:nvPr/>
        </p:nvSpPr>
        <p:spPr>
          <a:xfrm>
            <a:off x="3929058" y="1428736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Total Base shear </a:t>
            </a:r>
            <a:endParaRPr lang="en-US" b="1" dirty="0"/>
          </a:p>
        </p:txBody>
      </p:sp>
      <p:sp>
        <p:nvSpPr>
          <p:cNvPr id="9" name="Rounded Rectangle 6"/>
          <p:cNvSpPr/>
          <p:nvPr/>
        </p:nvSpPr>
        <p:spPr>
          <a:xfrm>
            <a:off x="1142976" y="4214818"/>
            <a:ext cx="2262174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Equivalent Static</a:t>
            </a:r>
            <a:endParaRPr lang="en-US" b="1" dirty="0"/>
          </a:p>
        </p:txBody>
      </p:sp>
      <p:sp>
        <p:nvSpPr>
          <p:cNvPr id="12" name="Rounded Rectangle 9"/>
          <p:cNvSpPr/>
          <p:nvPr/>
        </p:nvSpPr>
        <p:spPr>
          <a:xfrm>
            <a:off x="5857884" y="4214818"/>
            <a:ext cx="2378038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Response spectrum</a:t>
            </a:r>
            <a:endParaRPr lang="en-US" b="1" dirty="0"/>
          </a:p>
        </p:txBody>
      </p:sp>
      <p:cxnSp>
        <p:nvCxnSpPr>
          <p:cNvPr id="14" name="Elbow Connector 14"/>
          <p:cNvCxnSpPr>
            <a:endCxn id="6" idx="0"/>
          </p:cNvCxnSpPr>
          <p:nvPr/>
        </p:nvCxnSpPr>
        <p:spPr>
          <a:xfrm rot="10800000" flipV="1">
            <a:off x="2332688" y="2449285"/>
            <a:ext cx="1587017" cy="6313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6"/>
          <p:cNvCxnSpPr>
            <a:endCxn id="7" idx="0"/>
          </p:cNvCxnSpPr>
          <p:nvPr/>
        </p:nvCxnSpPr>
        <p:spPr>
          <a:xfrm>
            <a:off x="5449994" y="2449286"/>
            <a:ext cx="1560406" cy="6313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20"/>
          <p:cNvCxnSpPr>
            <a:stCxn id="6" idx="2"/>
          </p:cNvCxnSpPr>
          <p:nvPr/>
        </p:nvCxnSpPr>
        <p:spPr>
          <a:xfrm rot="16200000" flipH="1">
            <a:off x="2158516" y="4016827"/>
            <a:ext cx="348343" cy="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35"/>
          <p:cNvCxnSpPr>
            <a:stCxn id="8" idx="2"/>
          </p:cNvCxnSpPr>
          <p:nvPr/>
        </p:nvCxnSpPr>
        <p:spPr>
          <a:xfrm>
            <a:off x="4694203" y="2190736"/>
            <a:ext cx="0" cy="2789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37"/>
          <p:cNvCxnSpPr/>
          <p:nvPr/>
        </p:nvCxnSpPr>
        <p:spPr>
          <a:xfrm flipH="1">
            <a:off x="3919704" y="2449286"/>
            <a:ext cx="7952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39"/>
          <p:cNvCxnSpPr/>
          <p:nvPr/>
        </p:nvCxnSpPr>
        <p:spPr>
          <a:xfrm>
            <a:off x="4714965" y="2449285"/>
            <a:ext cx="765145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Elbow Connector 20"/>
          <p:cNvCxnSpPr/>
          <p:nvPr/>
        </p:nvCxnSpPr>
        <p:spPr>
          <a:xfrm rot="16200000" flipH="1">
            <a:off x="6898159" y="4031799"/>
            <a:ext cx="348343" cy="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372587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685800"/>
            <a:ext cx="38722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/>
            <a:r>
              <a:rPr lang="en-US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Mass participation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ratio: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443487" cy="4231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127206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714348" y="785794"/>
            <a:ext cx="428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Equivalent Static: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/>
          <p:nvPr/>
        </p:nvSpPr>
        <p:spPr>
          <a:xfrm>
            <a:off x="565298" y="457200"/>
            <a:ext cx="8238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Definition of Equivalent Static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4" name="Picture 3" descr="LOAD PATERN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4348" y="1214422"/>
            <a:ext cx="7572428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071546"/>
            <a:ext cx="4357718" cy="448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1"/>
          <p:cNvSpPr/>
          <p:nvPr/>
        </p:nvSpPr>
        <p:spPr>
          <a:xfrm>
            <a:off x="565298" y="457200"/>
            <a:ext cx="8238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Load Pattern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129982"/>
            <a:ext cx="5500726" cy="4992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/>
          <p:nvPr/>
        </p:nvSpPr>
        <p:spPr>
          <a:xfrm>
            <a:off x="642910" y="500042"/>
            <a:ext cx="5857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Definition of Response Spectrum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857232"/>
            <a:ext cx="8215338" cy="126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888" tIns="126960" rIns="1745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</a:t>
            </a:r>
            <a:r>
              <a:rPr kumimoji="0" lang="en-US" sz="20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oad cases: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b="1" dirty="0" smtClean="0"/>
              <a:t>Earth quake –x(</a:t>
            </a:r>
            <a:r>
              <a:rPr lang="en-US" b="1" dirty="0" err="1" smtClean="0"/>
              <a:t>RSx</a:t>
            </a:r>
            <a:r>
              <a:rPr lang="en-US" b="1" dirty="0" smtClean="0"/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42910" y="1643050"/>
            <a:ext cx="17859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From UBC 97    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LOAD CASE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158" y="2357430"/>
            <a:ext cx="3643338" cy="2643206"/>
          </a:xfrm>
          <a:prstGeom prst="rect">
            <a:avLst/>
          </a:prstGeom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5072074"/>
            <a:ext cx="45005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 bmk="_Toc37353386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Load Case Data for Earth Quake </a:t>
            </a:r>
            <a:r>
              <a:rPr kumimoji="0" lang="en-US" sz="1600" b="1" i="0" u="none" strike="noStrike" cap="none" normalizeH="0" baseline="0" dirty="0" smtClean="0" bmk="_Toc373533866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Arial Unicode MS" pitchFamily="34" charset="-128"/>
                <a:cs typeface="Times New Roman" pitchFamily="18" charset="0"/>
              </a:rPr>
              <a:t>–</a:t>
            </a:r>
            <a:r>
              <a:rPr kumimoji="0" lang="en-US" sz="1600" b="1" i="0" u="none" strike="noStrike" cap="none" normalizeH="0" baseline="0" dirty="0" smtClean="0" bmk="_Toc37353386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X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429124" y="1357298"/>
            <a:ext cx="3423515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888" tIns="126960" rIns="1745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</a:t>
            </a:r>
            <a:r>
              <a:rPr kumimoji="0" lang="en-US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arth quake – y (</a:t>
            </a:r>
            <a:r>
              <a:rPr kumimoji="0" lang="en-US" b="1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RSy</a:t>
            </a:r>
            <a:r>
              <a:rPr kumimoji="0" lang="en-US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 descr="load cases 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4942" y="2285992"/>
            <a:ext cx="3214710" cy="2643206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786050" y="5000636"/>
            <a:ext cx="83582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 bmk="_Toc37353386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Load Case Data for Earth Quake </a:t>
            </a:r>
            <a:r>
              <a:rPr kumimoji="0" lang="en-US" b="1" i="0" u="none" strike="noStrike" cap="none" normalizeH="0" baseline="0" dirty="0" smtClean="0" bmk="_Toc373533867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Arial Unicode MS" pitchFamily="34" charset="-128"/>
                <a:cs typeface="Times New Roman" pitchFamily="18" charset="0"/>
              </a:rPr>
              <a:t>–</a:t>
            </a:r>
            <a:r>
              <a:rPr kumimoji="0" lang="en-US" b="1" i="0" u="none" strike="noStrike" cap="none" normalizeH="0" baseline="0" dirty="0" smtClean="0" bmk="_Toc37353386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Y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5720" y="1285860"/>
            <a:ext cx="4929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Scale factor =0.5CaIg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4282" y="571480"/>
            <a:ext cx="3423515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888" tIns="126960" rIns="1745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</a:t>
            </a:r>
            <a:r>
              <a:rPr kumimoji="0" lang="en-US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arth quake – Z (</a:t>
            </a:r>
            <a:r>
              <a:rPr kumimoji="0" lang="en-US" b="1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RSz</a:t>
            </a:r>
            <a:r>
              <a:rPr kumimoji="0" lang="en-US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LOAD CASES Z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14480" y="2000241"/>
            <a:ext cx="5572164" cy="3286148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85984" y="5572140"/>
            <a:ext cx="4357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 bmk="_Toc40418724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Load Case Data for Earth Quake </a:t>
            </a:r>
            <a:r>
              <a:rPr kumimoji="0" lang="en-US" b="1" i="0" u="none" strike="noStrike" cap="none" normalizeH="0" baseline="0" dirty="0" smtClean="0" bmk="_Toc404187244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Arial Unicode MS" pitchFamily="34" charset="-128"/>
                <a:cs typeface="Times New Roman" pitchFamily="18" charset="0"/>
              </a:rPr>
              <a:t>–</a:t>
            </a:r>
            <a:r>
              <a:rPr kumimoji="0" lang="en-US" b="1" i="0" u="none" strike="noStrike" cap="none" normalizeH="0" baseline="0" dirty="0" smtClean="0" bmk="_Toc40418724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Z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AppData\Local\Microsoft\Windows\Temporary Internet Files\Content.Word\New Picture (1).bmp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5786" y="1571612"/>
            <a:ext cx="8001056" cy="41434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4"/>
          <p:cNvSpPr txBox="1"/>
          <p:nvPr/>
        </p:nvSpPr>
        <p:spPr>
          <a:xfrm>
            <a:off x="785786" y="1000108"/>
            <a:ext cx="207170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Before scaling</a:t>
            </a:r>
            <a:endParaRPr lang="ar-SA" sz="2400" b="1" dirty="0"/>
          </a:p>
        </p:txBody>
      </p:sp>
      <p:sp>
        <p:nvSpPr>
          <p:cNvPr id="7" name="شكل بيضاوي 6"/>
          <p:cNvSpPr/>
          <p:nvPr/>
        </p:nvSpPr>
        <p:spPr>
          <a:xfrm>
            <a:off x="3571868" y="3643314"/>
            <a:ext cx="928694" cy="5715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4429124" y="4143380"/>
            <a:ext cx="928694" cy="5715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5286380" y="4714884"/>
            <a:ext cx="928694" cy="5715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471491"/>
            <a:ext cx="38715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Introduction 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6" name="Rectangle 5"/>
          <p:cNvSpPr/>
          <p:nvPr/>
        </p:nvSpPr>
        <p:spPr>
          <a:xfrm>
            <a:off x="620486" y="1136186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The project under study is </a:t>
            </a:r>
            <a:r>
              <a:rPr lang="en-US" b="1" dirty="0" err="1"/>
              <a:t>Ya'bad</a:t>
            </a:r>
            <a:r>
              <a:rPr lang="en-US" b="1" dirty="0"/>
              <a:t> secondary school for boys. The building is located in Jenin </a:t>
            </a:r>
            <a:r>
              <a:rPr lang="en-US" b="1" dirty="0" smtClean="0"/>
              <a:t>district in </a:t>
            </a:r>
            <a:r>
              <a:rPr lang="en-US" b="1" dirty="0" err="1"/>
              <a:t>Ya'bad</a:t>
            </a:r>
            <a:r>
              <a:rPr lang="en-US" b="1" dirty="0"/>
              <a:t> town </a:t>
            </a:r>
            <a:r>
              <a:rPr lang="en-US" b="1" dirty="0" smtClean="0"/>
              <a:t>at </a:t>
            </a:r>
            <a:r>
              <a:rPr lang="en-US" b="1" dirty="0"/>
              <a:t>Schools Street next to Yasser Arafat School</a:t>
            </a:r>
            <a:r>
              <a:rPr lang="en-US" b="1" dirty="0" smtClean="0"/>
              <a:t>.</a:t>
            </a:r>
            <a:r>
              <a:rPr lang="en-US" b="1" dirty="0"/>
              <a:t> </a:t>
            </a:r>
          </a:p>
        </p:txBody>
      </p:sp>
      <p:pic>
        <p:nvPicPr>
          <p:cNvPr id="7" name="Picture 4" descr="C:\Users\admin\Desktop\Untitled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44486"/>
            <a:ext cx="36576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\Desktop\Untitled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575" y="2106386"/>
            <a:ext cx="4730167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019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\AppData\Local\Microsoft\Windows\Temporary Internet Files\Content.Word\New Picture.bmp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5786" y="1571612"/>
            <a:ext cx="7643866" cy="421484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5"/>
          <p:cNvSpPr txBox="1"/>
          <p:nvPr/>
        </p:nvSpPr>
        <p:spPr>
          <a:xfrm>
            <a:off x="714348" y="857232"/>
            <a:ext cx="243360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After scaling</a:t>
            </a:r>
            <a:endParaRPr lang="ar-SA" sz="2400" b="1" dirty="0"/>
          </a:p>
        </p:txBody>
      </p:sp>
      <p:sp>
        <p:nvSpPr>
          <p:cNvPr id="4" name="شكل بيضاوي 3"/>
          <p:cNvSpPr/>
          <p:nvPr/>
        </p:nvSpPr>
        <p:spPr>
          <a:xfrm>
            <a:off x="3571868" y="3643314"/>
            <a:ext cx="928694" cy="5715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شكل بيضاوي 4"/>
          <p:cNvSpPr/>
          <p:nvPr/>
        </p:nvSpPr>
        <p:spPr>
          <a:xfrm>
            <a:off x="4286248" y="4214818"/>
            <a:ext cx="928694" cy="5715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5072066" y="4786322"/>
            <a:ext cx="928694" cy="5715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533400"/>
            <a:ext cx="23735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Periodic check: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7381" y="1600200"/>
            <a:ext cx="398145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914400" y="1078468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itchFamily="34" charset="0"/>
              </a:rPr>
              <a:t>The structure has a period T =0.3035 seconds as shown: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5105400"/>
            <a:ext cx="701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itchFamily="34" charset="0"/>
              </a:rPr>
              <a:t>The following equation is used to check T:</a:t>
            </a:r>
          </a:p>
          <a:p>
            <a:r>
              <a:rPr lang="en-US" b="1" dirty="0">
                <a:latin typeface="Calibri" pitchFamily="34" charset="0"/>
              </a:rPr>
              <a:t>Then T= (0.0488)×(3story×4m)3/4 =0.3146 seconds. </a:t>
            </a:r>
          </a:p>
        </p:txBody>
      </p:sp>
    </p:spTree>
    <p:extLst>
      <p:ext uri="{BB962C8B-B14F-4D97-AF65-F5344CB8AC3E}">
        <p14:creationId xmlns:p14="http://schemas.microsoft.com/office/powerpoint/2010/main" xmlns="" val="33381059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685800" y="68580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Envelope Results For Design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43797"/>
            <a:ext cx="2719387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0075" y="1905000"/>
            <a:ext cx="4946650" cy="413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823" y="1143000"/>
            <a:ext cx="8610600" cy="125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143248"/>
            <a:ext cx="76174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62000"/>
            <a:ext cx="2521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2. For Beams 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799"/>
            <a:ext cx="6610350" cy="428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7935797" cy="238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726" y="3895206"/>
            <a:ext cx="7935797" cy="1591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71802" y="5143512"/>
            <a:ext cx="435771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Cross Section For G4</a:t>
            </a:r>
            <a:endParaRPr lang="ar-SA" sz="2400" b="1" dirty="0"/>
          </a:p>
        </p:txBody>
      </p:sp>
      <p:pic>
        <p:nvPicPr>
          <p:cNvPr id="78850" name="Picture 2" descr="C:\Users\mohammed\Downloads\alaa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714356"/>
            <a:ext cx="3467584" cy="4229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mohammed\Downloads\al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8624696" cy="3787084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2857488" y="5143512"/>
            <a:ext cx="435771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Longitudinal Section For G4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xmlns="" val="191584975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62000"/>
            <a:ext cx="2934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3. For Columns 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52006"/>
            <a:ext cx="8777288" cy="300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8087833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28041"/>
            <a:ext cx="8229600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0" y="888783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building is considered as reinforced concrete frame structure with masonry walls all around it. 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69639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"/>
            <a:ext cx="2209800" cy="557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3751989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62000"/>
            <a:ext cx="32920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3. For Shear walls 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" y="2517775"/>
            <a:ext cx="80295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136137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399" y="3746869"/>
            <a:ext cx="6532563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14400"/>
            <a:ext cx="438150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83946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62000"/>
            <a:ext cx="27327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3. For Footings:</a:t>
            </a:r>
            <a:endParaRPr lang="en-US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5916878" cy="402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8815148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838200"/>
            <a:ext cx="1885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 → Footing of (C5)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596" y="2142460"/>
            <a:ext cx="2924604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09872"/>
            <a:ext cx="4779963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966142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685800" y="6858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Results and Discussion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809" y="76200"/>
            <a:ext cx="8959657" cy="508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1447800"/>
            <a:ext cx="7433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</a:rPr>
              <a:t>The following table shows the area of steel needed  for slabs , beams and columns in the three blocks for ribbed system  </a:t>
            </a:r>
            <a:r>
              <a:rPr lang="en-US" dirty="0"/>
              <a:t>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685800" y="685800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 and Recommendations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343615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</a:rPr>
              <a:t>from  our dynamic studies of the building we found that the three blocks are subjected to torsion </a:t>
            </a:r>
            <a:r>
              <a:rPr lang="en-US" dirty="0" smtClean="0">
                <a:latin typeface="Calibri" pitchFamily="34" charset="0"/>
              </a:rPr>
              <a:t>.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2815313" cy="2338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844312"/>
            <a:ext cx="2350737" cy="2077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3426174" cy="136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16832"/>
            <a:ext cx="3346020" cy="108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09120"/>
            <a:ext cx="2139150" cy="139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688" y="2133600"/>
            <a:ext cx="4713287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544324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Seismic joint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5381" y="2277268"/>
            <a:ext cx="2971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0408481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1371600" y="2286000"/>
            <a:ext cx="6477000" cy="1447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/>
            <a:r>
              <a:rPr lang="en-US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US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085" y="609600"/>
            <a:ext cx="8908915" cy="598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57224" y="500042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The project includes three blocks , two blocks consist of three floors for class and teachers’ rooms with a height of 3.15 meter and a third block with two floors used as a Gym and Cafeteria of 4 meter height , It has a total area of (1082.33 m2).</a:t>
            </a:r>
            <a:endParaRPr lang="en-US" b="1" dirty="0"/>
          </a:p>
        </p:txBody>
      </p:sp>
      <p:sp>
        <p:nvSpPr>
          <p:cNvPr id="7" name="Rounded Rectangle 6"/>
          <p:cNvSpPr/>
          <p:nvPr/>
        </p:nvSpPr>
        <p:spPr>
          <a:xfrm>
            <a:off x="3842657" y="2264229"/>
            <a:ext cx="1600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785257" y="3810000"/>
            <a:ext cx="2057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School </a:t>
            </a:r>
            <a:br>
              <a:rPr lang="en-US" dirty="0" smtClean="0"/>
            </a:br>
            <a:r>
              <a:rPr lang="en-US" dirty="0" smtClean="0"/>
              <a:t>(Block1&amp; Block2)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442857" y="3810000"/>
            <a:ext cx="2057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Gym &amp; Cafeteria </a:t>
            </a:r>
            <a:br>
              <a:rPr lang="en-US" dirty="0" smtClean="0"/>
            </a:br>
            <a:r>
              <a:rPr lang="en-US" dirty="0" smtClean="0"/>
              <a:t>(Block 3)</a:t>
            </a:r>
            <a:endParaRPr lang="en-US" dirty="0"/>
          </a:p>
        </p:txBody>
      </p:sp>
      <p:cxnSp>
        <p:nvCxnSpPr>
          <p:cNvPr id="10" name="Elbow Connector 9"/>
          <p:cNvCxnSpPr>
            <a:stCxn id="7" idx="2"/>
            <a:endCxn id="8" idx="0"/>
          </p:cNvCxnSpPr>
          <p:nvPr/>
        </p:nvCxnSpPr>
        <p:spPr>
          <a:xfrm rot="5400000">
            <a:off x="3298372" y="2465614"/>
            <a:ext cx="859971" cy="182880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7" idx="2"/>
            <a:endCxn id="9" idx="0"/>
          </p:cNvCxnSpPr>
          <p:nvPr/>
        </p:nvCxnSpPr>
        <p:spPr>
          <a:xfrm rot="16200000" flipH="1">
            <a:off x="5127172" y="2465614"/>
            <a:ext cx="859971" cy="182880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0679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7696200" cy="5236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309043" y="6324600"/>
            <a:ext cx="4658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/>
                <a:latin typeface="Calibri"/>
                <a:ea typeface="Times New Roman"/>
                <a:cs typeface="Arial"/>
              </a:rPr>
              <a:t>Architectural Plan of School (Block 1 &amp; Block2) </a:t>
            </a:r>
            <a:endParaRPr lang="en-US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810000"/>
            <a:ext cx="3124200" cy="1987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6705600" y="44958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Block3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99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7696200" cy="5236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2354</TotalTime>
  <Words>953</Words>
  <Application>Microsoft Office PowerPoint</Application>
  <PresentationFormat>On-screen Show (4:3)</PresentationFormat>
  <Paragraphs>181</Paragraphs>
  <Slides>68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NewsPrint</vt:lpstr>
      <vt:lpstr>An-Najah National University Engineering College Civil Engineering Department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3yoon 3yoon</cp:lastModifiedBy>
  <cp:revision>208</cp:revision>
  <dcterms:created xsi:type="dcterms:W3CDTF">2014-05-10T08:00:57Z</dcterms:created>
  <dcterms:modified xsi:type="dcterms:W3CDTF">2015-01-06T12:11:20Z</dcterms:modified>
</cp:coreProperties>
</file>