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1"/>
  </p:sldMasterIdLst>
  <p:notesMasterIdLst>
    <p:notesMasterId r:id="rId21"/>
  </p:notesMasterIdLst>
  <p:sldIdLst>
    <p:sldId id="256" r:id="rId2"/>
    <p:sldId id="257" r:id="rId3"/>
    <p:sldId id="259" r:id="rId4"/>
    <p:sldId id="261" r:id="rId5"/>
    <p:sldId id="284" r:id="rId6"/>
    <p:sldId id="286" r:id="rId7"/>
    <p:sldId id="264" r:id="rId8"/>
    <p:sldId id="296" r:id="rId9"/>
    <p:sldId id="275" r:id="rId10"/>
    <p:sldId id="287" r:id="rId11"/>
    <p:sldId id="288" r:id="rId12"/>
    <p:sldId id="289" r:id="rId13"/>
    <p:sldId id="294" r:id="rId14"/>
    <p:sldId id="295" r:id="rId15"/>
    <p:sldId id="290" r:id="rId16"/>
    <p:sldId id="291" r:id="rId17"/>
    <p:sldId id="292" r:id="rId18"/>
    <p:sldId id="293" r:id="rId19"/>
    <p:sldId id="279" r:id="rId20"/>
  </p:sldIdLst>
  <p:sldSz cx="9144000" cy="5143500" type="screen16x9"/>
  <p:notesSz cx="6858000" cy="9144000"/>
  <p:embeddedFontLst>
    <p:embeddedFont>
      <p:font typeface="Roboto Condensed" panose="020B0604020202020204" charset="0"/>
      <p:regular r:id="rId22"/>
      <p:bold r:id="rId23"/>
      <p:italic r:id="rId24"/>
      <p:boldItalic r:id="rId25"/>
    </p:embeddedFont>
    <p:embeddedFont>
      <p:font typeface="Arvo" panose="020B0604020202020204" charset="0"/>
      <p:regular r:id="rId26"/>
      <p:bold r:id="rId27"/>
      <p:italic r:id="rId28"/>
      <p:boldItalic r:id="rId29"/>
    </p:embeddedFont>
    <p:embeddedFont>
      <p:font typeface="Roboto Condensed Light" panose="020B0604020202020204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800"/>
    <a:srgbClr val="3F53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6FCE5BA-C55B-4D6E-8109-D86950CBECE7}">
  <a:tblStyle styleId="{06FCE5BA-C55B-4D6E-8109-D86950CBECE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792" autoAdjust="0"/>
  </p:normalViewPr>
  <p:slideViewPr>
    <p:cSldViewPr snapToGrid="0">
      <p:cViewPr varScale="1">
        <p:scale>
          <a:sx n="86" d="100"/>
          <a:sy n="86" d="100"/>
        </p:scale>
        <p:origin x="9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21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7724608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7522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47231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874560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52434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621709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92969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86115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30843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8783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3503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163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545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61008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5095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0507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6451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9587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544483" y="657775"/>
            <a:ext cx="1299300" cy="4329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12" name="Google Shape;12;p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Google Shape;14;p2"/>
          <p:cNvGrpSpPr/>
          <p:nvPr/>
        </p:nvGrpSpPr>
        <p:grpSpPr>
          <a:xfrm rot="10800000" flipH="1">
            <a:off x="1" y="1090763"/>
            <a:ext cx="8847502" cy="2961975"/>
            <a:chOff x="-8178042" y="-4493254"/>
            <a:chExt cx="19483598" cy="6522736"/>
          </a:xfrm>
        </p:grpSpPr>
        <p:sp>
          <p:nvSpPr>
            <p:cNvPr id="15" name="Google Shape;15;p2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Google Shape;17;p2"/>
          <p:cNvGrpSpPr/>
          <p:nvPr/>
        </p:nvGrpSpPr>
        <p:grpSpPr>
          <a:xfrm>
            <a:off x="3677236" y="4278349"/>
            <a:ext cx="5480829" cy="432996"/>
            <a:chOff x="5582265" y="4646738"/>
            <a:chExt cx="5480829" cy="432996"/>
          </a:xfrm>
        </p:grpSpPr>
        <p:sp>
          <p:nvSpPr>
            <p:cNvPr id="18" name="Google Shape;18;p2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" name="Google Shape;19;p2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Google Shape;20;p2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685800" y="1090750"/>
            <a:ext cx="5367900" cy="296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5697214" y="2635519"/>
            <a:ext cx="889200" cy="2964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25" name="Google Shape;25;p3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26" name="Google Shape;26;p3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28" name="Google Shape;28;p3"/>
          <p:cNvGrpSpPr/>
          <p:nvPr/>
        </p:nvGrpSpPr>
        <p:grpSpPr>
          <a:xfrm rot="10800000" flipH="1">
            <a:off x="-2" y="2924826"/>
            <a:ext cx="6589087" cy="2027268"/>
            <a:chOff x="-9894852" y="-4493254"/>
            <a:chExt cx="21200407" cy="6522740"/>
          </a:xfrm>
        </p:grpSpPr>
        <p:sp>
          <p:nvSpPr>
            <p:cNvPr id="29" name="Google Shape;29;p3"/>
            <p:cNvSpPr/>
            <p:nvPr/>
          </p:nvSpPr>
          <p:spPr>
            <a:xfrm>
              <a:off x="-9894852" y="-4493114"/>
              <a:ext cx="146853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0" name="Google Shape;30;p3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31" name="Google Shape;31;p3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32" name="Google Shape;32;p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" name="Google Shape;33;p3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34" name="Google Shape;34;p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3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Google Shape;36;p3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37" name="Google Shape;37;p3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8;p3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9" name="Google Shape;39;p3"/>
          <p:cNvSpPr txBox="1">
            <a:spLocks noGrp="1"/>
          </p:cNvSpPr>
          <p:nvPr>
            <p:ph type="ctrTitle"/>
          </p:nvPr>
        </p:nvSpPr>
        <p:spPr>
          <a:xfrm>
            <a:off x="463525" y="2871148"/>
            <a:ext cx="4094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ubTitle" idx="1"/>
          </p:nvPr>
        </p:nvSpPr>
        <p:spPr>
          <a:xfrm>
            <a:off x="463525" y="3975449"/>
            <a:ext cx="409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1pPr>
            <a:lvl2pPr lvl="1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2pPr>
            <a:lvl3pPr lvl="2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3pPr>
            <a:lvl4pPr lvl="3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4pPr>
            <a:lvl5pPr lvl="4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5pPr>
            <a:lvl6pPr lvl="5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6pPr>
            <a:lvl7pPr lvl="6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7pPr>
            <a:lvl8pPr lvl="7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8pPr>
            <a:lvl9pPr lvl="8" rtl="0">
              <a:spcBef>
                <a:spcPts val="1000"/>
              </a:spcBef>
              <a:spcAft>
                <a:spcPts val="100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5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63" name="Google Shape;63;p5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64" name="Google Shape;64;p5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65" name="Google Shape;65;p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6" name="Google Shape;66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67" name="Google Shape;67;p5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68" name="Google Shape;68;p5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9" name="Google Shape;69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70" name="Google Shape;70;p5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71" name="Google Shape;71;p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2" name="Google Shape;72;p5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73" name="Google Shape;73;p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5" name="Google Shape;75;p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76" name="Google Shape;76;p5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5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8" name="Google Shape;78;p5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▰"/>
              <a:defRPr/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SzPts val="2400"/>
              <a:buChar char="▻"/>
              <a:defRPr/>
            </a:lvl9pPr>
          </a:lstStyle>
          <a:p>
            <a:endParaRPr/>
          </a:p>
        </p:txBody>
      </p:sp>
      <p:sp>
        <p:nvSpPr>
          <p:cNvPr id="80" name="Google Shape;80;p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6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83" name="Google Shape;83;p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Google Shape;84;p6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Google Shape;85;p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Google Shape;86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Google Shape;87;p6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Google Shape;88;p6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Google Shape;89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Google Shape;90;p6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91" name="Google Shape;91;p6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2" name="Google Shape;92;p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Google Shape;93;p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5" name="Google Shape;95;p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Google Shape;96;p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8" name="Google Shape;98;p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body" idx="1"/>
          </p:nvPr>
        </p:nvSpPr>
        <p:spPr>
          <a:xfrm>
            <a:off x="814275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0" name="Google Shape;100;p6"/>
          <p:cNvSpPr txBox="1">
            <a:spLocks noGrp="1"/>
          </p:cNvSpPr>
          <p:nvPr>
            <p:ph type="body" idx="2"/>
          </p:nvPr>
        </p:nvSpPr>
        <p:spPr>
          <a:xfrm>
            <a:off x="4396123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oogle Shape;103;p7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104" name="Google Shape;104;p7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05" name="Google Shape;105;p7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06" name="Google Shape;106;p7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07" name="Google Shape;107;p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08" name="Google Shape;108;p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09" name="Google Shape;109;p7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10" name="Google Shape;110;p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11" name="Google Shape;111;p7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12" name="Google Shape;112;p7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3" name="Google Shape;113;p7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14" name="Google Shape;114;p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7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6" name="Google Shape;116;p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17" name="Google Shape;117;p7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19" name="Google Shape;119;p7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7"/>
          <p:cNvSpPr txBox="1">
            <a:spLocks noGrp="1"/>
          </p:cNvSpPr>
          <p:nvPr>
            <p:ph type="body" idx="1"/>
          </p:nvPr>
        </p:nvSpPr>
        <p:spPr>
          <a:xfrm>
            <a:off x="870450" y="1545076"/>
            <a:ext cx="2247900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1" name="Google Shape;121;p7"/>
          <p:cNvSpPr txBox="1">
            <a:spLocks noGrp="1"/>
          </p:cNvSpPr>
          <p:nvPr>
            <p:ph type="body" idx="2"/>
          </p:nvPr>
        </p:nvSpPr>
        <p:spPr>
          <a:xfrm>
            <a:off x="3233637" y="1545076"/>
            <a:ext cx="2247900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2" name="Google Shape;122;p7"/>
          <p:cNvSpPr txBox="1">
            <a:spLocks noGrp="1"/>
          </p:cNvSpPr>
          <p:nvPr>
            <p:ph type="body" idx="3"/>
          </p:nvPr>
        </p:nvSpPr>
        <p:spPr>
          <a:xfrm>
            <a:off x="5540650" y="1545076"/>
            <a:ext cx="2247900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3" name="Google Shape;123;p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64" name="Google Shape;164;p10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65" name="Google Shape;165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6" name="Google Shape;166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67" name="Google Shape;167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9" name="Google Shape;169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0" name="Google Shape;170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2" name="Google Shape;172;p10"/>
          <p:cNvGrpSpPr/>
          <p:nvPr/>
        </p:nvGrpSpPr>
        <p:grpSpPr>
          <a:xfrm rot="10800000">
            <a:off x="-8" y="-2"/>
            <a:ext cx="2202830" cy="670795"/>
            <a:chOff x="5575242" y="4472723"/>
            <a:chExt cx="2202830" cy="670795"/>
          </a:xfrm>
        </p:grpSpPr>
        <p:sp>
          <p:nvSpPr>
            <p:cNvPr id="173" name="Google Shape;173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4" name="Google Shape;174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5" name="Google Shape;175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7" name="Google Shape;177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8" name="Google Shape;178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79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▰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6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85" y="1326734"/>
            <a:ext cx="6183086" cy="24948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5685" y="4066282"/>
            <a:ext cx="28956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3F5378"/>
                </a:solidFill>
                <a:latin typeface="LM Roman 10" panose="00000500000000000000" pitchFamily="50" charset="0"/>
              </a:rPr>
              <a:t>Prepared by: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3F5378"/>
                </a:solidFill>
                <a:latin typeface="LM Roman 10" panose="00000500000000000000" pitchFamily="50" charset="0"/>
              </a:rPr>
              <a:t>    Ashraf Ghanem</a:t>
            </a:r>
          </a:p>
          <a:p>
            <a:r>
              <a:rPr lang="en-US" sz="1600" b="1" dirty="0" smtClean="0">
                <a:solidFill>
                  <a:srgbClr val="3F5378"/>
                </a:solidFill>
                <a:latin typeface="LM Roman 10" panose="00000500000000000000" pitchFamily="50" charset="0"/>
              </a:rPr>
              <a:t>    Futna Shoqo</a:t>
            </a:r>
            <a:endParaRPr lang="en-US" sz="1600" b="1" dirty="0">
              <a:solidFill>
                <a:srgbClr val="3F5378"/>
              </a:solidFill>
              <a:latin typeface="LM Roman 10" panose="000005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76056" y="4604891"/>
            <a:ext cx="3668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3F5378"/>
                </a:solidFill>
                <a:latin typeface="LM Roman 10" panose="00000500000000000000" pitchFamily="50" charset="0"/>
              </a:rPr>
              <a:t>Supervisor: Dr. </a:t>
            </a:r>
            <a:r>
              <a:rPr lang="en-US" sz="1600" b="1" dirty="0" err="1" smtClean="0">
                <a:solidFill>
                  <a:srgbClr val="3F5378"/>
                </a:solidFill>
                <a:latin typeface="LM Roman 10" panose="00000500000000000000" pitchFamily="50" charset="0"/>
              </a:rPr>
              <a:t>Samer</a:t>
            </a:r>
            <a:r>
              <a:rPr lang="en-US" sz="1600" b="1" dirty="0" smtClean="0">
                <a:solidFill>
                  <a:srgbClr val="3F5378"/>
                </a:solidFill>
                <a:latin typeface="LM Roman 10" panose="00000500000000000000" pitchFamily="50" charset="0"/>
              </a:rPr>
              <a:t> </a:t>
            </a:r>
            <a:r>
              <a:rPr lang="en-US" sz="1600" b="1" dirty="0" err="1" smtClean="0">
                <a:solidFill>
                  <a:srgbClr val="3F5378"/>
                </a:solidFill>
                <a:latin typeface="LM Roman 10" panose="00000500000000000000" pitchFamily="50" charset="0"/>
              </a:rPr>
              <a:t>Arandi</a:t>
            </a:r>
            <a:endParaRPr lang="en-US" sz="1600" b="1" dirty="0">
              <a:solidFill>
                <a:srgbClr val="3F5378"/>
              </a:solidFill>
              <a:latin typeface="LM Roman 10" panose="00000500000000000000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30"/>
          <p:cNvSpPr txBox="1">
            <a:spLocks noGrp="1"/>
          </p:cNvSpPr>
          <p:nvPr>
            <p:ph type="body" idx="4294967295"/>
          </p:nvPr>
        </p:nvSpPr>
        <p:spPr>
          <a:xfrm>
            <a:off x="829447" y="1621330"/>
            <a:ext cx="3198268" cy="270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3600" b="1" dirty="0" smtClean="0">
                <a:solidFill>
                  <a:srgbClr val="FF9800"/>
                </a:solidFill>
              </a:rPr>
              <a:t>Barcode Scanner</a:t>
            </a:r>
            <a:endParaRPr sz="2800" b="1" dirty="0">
              <a:solidFill>
                <a:srgbClr val="FF9800"/>
              </a:solidFill>
            </a:endParaRPr>
          </a:p>
        </p:txBody>
      </p:sp>
      <p:sp>
        <p:nvSpPr>
          <p:cNvPr id="473" name="Google Shape;473;p3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017" y="449227"/>
            <a:ext cx="2091109" cy="417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35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30"/>
          <p:cNvSpPr txBox="1">
            <a:spLocks noGrp="1"/>
          </p:cNvSpPr>
          <p:nvPr>
            <p:ph type="body" idx="4294967295"/>
          </p:nvPr>
        </p:nvSpPr>
        <p:spPr>
          <a:xfrm>
            <a:off x="829447" y="1621330"/>
            <a:ext cx="3699010" cy="270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3600" b="1" dirty="0" smtClean="0">
                <a:solidFill>
                  <a:srgbClr val="FF9800"/>
                </a:solidFill>
              </a:rPr>
              <a:t>Voice Recognition</a:t>
            </a:r>
            <a:endParaRPr sz="2800" b="1" dirty="0">
              <a:solidFill>
                <a:srgbClr val="FF9800"/>
              </a:solidFill>
            </a:endParaRPr>
          </a:p>
        </p:txBody>
      </p:sp>
      <p:sp>
        <p:nvSpPr>
          <p:cNvPr id="473" name="Google Shape;473;p3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grpSp>
        <p:nvGrpSpPr>
          <p:cNvPr id="3" name="Group 2"/>
          <p:cNvGrpSpPr/>
          <p:nvPr/>
        </p:nvGrpSpPr>
        <p:grpSpPr>
          <a:xfrm>
            <a:off x="5299210" y="435095"/>
            <a:ext cx="2075120" cy="4163909"/>
            <a:chOff x="5299210" y="435095"/>
            <a:chExt cx="2075120" cy="416390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0200" y="799201"/>
              <a:ext cx="1872343" cy="3326485"/>
            </a:xfrm>
            <a:prstGeom prst="rect">
              <a:avLst/>
            </a:prstGeom>
          </p:spPr>
        </p:pic>
        <p:sp>
          <p:nvSpPr>
            <p:cNvPr id="470" name="Google Shape;470;p30"/>
            <p:cNvSpPr/>
            <p:nvPr/>
          </p:nvSpPr>
          <p:spPr>
            <a:xfrm>
              <a:off x="5299210" y="435095"/>
              <a:ext cx="2075120" cy="4163909"/>
            </a:xfrm>
            <a:custGeom>
              <a:avLst/>
              <a:gdLst/>
              <a:ahLst/>
              <a:cxnLst/>
              <a:rect l="l" t="t" r="r" b="b"/>
              <a:pathLst>
                <a:path w="30819" h="61841" extrusionOk="0">
                  <a:moveTo>
                    <a:pt x="5160" y="2580"/>
                  </a:moveTo>
                  <a:lnTo>
                    <a:pt x="5295" y="2648"/>
                  </a:lnTo>
                  <a:lnTo>
                    <a:pt x="5363" y="2784"/>
                  </a:lnTo>
                  <a:lnTo>
                    <a:pt x="5363" y="2920"/>
                  </a:lnTo>
                  <a:lnTo>
                    <a:pt x="5363" y="3055"/>
                  </a:lnTo>
                  <a:lnTo>
                    <a:pt x="5295" y="3191"/>
                  </a:lnTo>
                  <a:lnTo>
                    <a:pt x="5160" y="3259"/>
                  </a:lnTo>
                  <a:lnTo>
                    <a:pt x="4888" y="3259"/>
                  </a:lnTo>
                  <a:lnTo>
                    <a:pt x="4752" y="3191"/>
                  </a:lnTo>
                  <a:lnTo>
                    <a:pt x="4684" y="3055"/>
                  </a:lnTo>
                  <a:lnTo>
                    <a:pt x="4684" y="2920"/>
                  </a:lnTo>
                  <a:lnTo>
                    <a:pt x="4684" y="2784"/>
                  </a:lnTo>
                  <a:lnTo>
                    <a:pt x="4752" y="2648"/>
                  </a:lnTo>
                  <a:lnTo>
                    <a:pt x="4888" y="2580"/>
                  </a:lnTo>
                  <a:close/>
                  <a:moveTo>
                    <a:pt x="15410" y="2241"/>
                  </a:moveTo>
                  <a:lnTo>
                    <a:pt x="15681" y="2309"/>
                  </a:lnTo>
                  <a:lnTo>
                    <a:pt x="15885" y="2444"/>
                  </a:lnTo>
                  <a:lnTo>
                    <a:pt x="16021" y="2648"/>
                  </a:lnTo>
                  <a:lnTo>
                    <a:pt x="16088" y="2920"/>
                  </a:lnTo>
                  <a:lnTo>
                    <a:pt x="16021" y="3191"/>
                  </a:lnTo>
                  <a:lnTo>
                    <a:pt x="15885" y="3395"/>
                  </a:lnTo>
                  <a:lnTo>
                    <a:pt x="15681" y="3531"/>
                  </a:lnTo>
                  <a:lnTo>
                    <a:pt x="15410" y="3598"/>
                  </a:lnTo>
                  <a:lnTo>
                    <a:pt x="15138" y="3531"/>
                  </a:lnTo>
                  <a:lnTo>
                    <a:pt x="14934" y="3395"/>
                  </a:lnTo>
                  <a:lnTo>
                    <a:pt x="14799" y="3191"/>
                  </a:lnTo>
                  <a:lnTo>
                    <a:pt x="14731" y="2920"/>
                  </a:lnTo>
                  <a:lnTo>
                    <a:pt x="14799" y="2648"/>
                  </a:lnTo>
                  <a:lnTo>
                    <a:pt x="14934" y="2444"/>
                  </a:lnTo>
                  <a:lnTo>
                    <a:pt x="15138" y="2309"/>
                  </a:lnTo>
                  <a:lnTo>
                    <a:pt x="15410" y="2241"/>
                  </a:lnTo>
                  <a:close/>
                  <a:moveTo>
                    <a:pt x="29393" y="5228"/>
                  </a:moveTo>
                  <a:lnTo>
                    <a:pt x="29461" y="5296"/>
                  </a:lnTo>
                  <a:lnTo>
                    <a:pt x="29461" y="54849"/>
                  </a:lnTo>
                  <a:lnTo>
                    <a:pt x="1426" y="54849"/>
                  </a:lnTo>
                  <a:lnTo>
                    <a:pt x="1426" y="5296"/>
                  </a:lnTo>
                  <a:lnTo>
                    <a:pt x="1494" y="5228"/>
                  </a:lnTo>
                  <a:close/>
                  <a:moveTo>
                    <a:pt x="15410" y="544"/>
                  </a:moveTo>
                  <a:lnTo>
                    <a:pt x="19143" y="612"/>
                  </a:lnTo>
                  <a:lnTo>
                    <a:pt x="23012" y="747"/>
                  </a:lnTo>
                  <a:lnTo>
                    <a:pt x="26339" y="951"/>
                  </a:lnTo>
                  <a:lnTo>
                    <a:pt x="27560" y="1087"/>
                  </a:lnTo>
                  <a:lnTo>
                    <a:pt x="27560" y="1087"/>
                  </a:lnTo>
                  <a:lnTo>
                    <a:pt x="26339" y="1019"/>
                  </a:lnTo>
                  <a:lnTo>
                    <a:pt x="23012" y="815"/>
                  </a:lnTo>
                  <a:lnTo>
                    <a:pt x="19143" y="680"/>
                  </a:lnTo>
                  <a:lnTo>
                    <a:pt x="15410" y="612"/>
                  </a:lnTo>
                  <a:lnTo>
                    <a:pt x="11676" y="680"/>
                  </a:lnTo>
                  <a:lnTo>
                    <a:pt x="7807" y="815"/>
                  </a:lnTo>
                  <a:lnTo>
                    <a:pt x="4481" y="1019"/>
                  </a:lnTo>
                  <a:lnTo>
                    <a:pt x="3259" y="1087"/>
                  </a:lnTo>
                  <a:lnTo>
                    <a:pt x="2444" y="1223"/>
                  </a:lnTo>
                  <a:lnTo>
                    <a:pt x="1969" y="1358"/>
                  </a:lnTo>
                  <a:lnTo>
                    <a:pt x="1630" y="1494"/>
                  </a:lnTo>
                  <a:lnTo>
                    <a:pt x="1290" y="1698"/>
                  </a:lnTo>
                  <a:lnTo>
                    <a:pt x="1019" y="1901"/>
                  </a:lnTo>
                  <a:lnTo>
                    <a:pt x="815" y="2173"/>
                  </a:lnTo>
                  <a:lnTo>
                    <a:pt x="679" y="2444"/>
                  </a:lnTo>
                  <a:lnTo>
                    <a:pt x="544" y="2852"/>
                  </a:lnTo>
                  <a:lnTo>
                    <a:pt x="544" y="3259"/>
                  </a:lnTo>
                  <a:lnTo>
                    <a:pt x="544" y="58311"/>
                  </a:lnTo>
                  <a:lnTo>
                    <a:pt x="544" y="58718"/>
                  </a:lnTo>
                  <a:lnTo>
                    <a:pt x="476" y="58311"/>
                  </a:lnTo>
                  <a:lnTo>
                    <a:pt x="476" y="3259"/>
                  </a:lnTo>
                  <a:lnTo>
                    <a:pt x="544" y="2784"/>
                  </a:lnTo>
                  <a:lnTo>
                    <a:pt x="612" y="2444"/>
                  </a:lnTo>
                  <a:lnTo>
                    <a:pt x="747" y="2105"/>
                  </a:lnTo>
                  <a:lnTo>
                    <a:pt x="951" y="1834"/>
                  </a:lnTo>
                  <a:lnTo>
                    <a:pt x="1222" y="1630"/>
                  </a:lnTo>
                  <a:lnTo>
                    <a:pt x="1562" y="1426"/>
                  </a:lnTo>
                  <a:lnTo>
                    <a:pt x="1969" y="1290"/>
                  </a:lnTo>
                  <a:lnTo>
                    <a:pt x="2444" y="1155"/>
                  </a:lnTo>
                  <a:lnTo>
                    <a:pt x="3259" y="1087"/>
                  </a:lnTo>
                  <a:lnTo>
                    <a:pt x="4481" y="951"/>
                  </a:lnTo>
                  <a:lnTo>
                    <a:pt x="7807" y="747"/>
                  </a:lnTo>
                  <a:lnTo>
                    <a:pt x="11676" y="612"/>
                  </a:lnTo>
                  <a:lnTo>
                    <a:pt x="15410" y="544"/>
                  </a:lnTo>
                  <a:close/>
                  <a:moveTo>
                    <a:pt x="27560" y="1087"/>
                  </a:moveTo>
                  <a:lnTo>
                    <a:pt x="28375" y="1155"/>
                  </a:lnTo>
                  <a:lnTo>
                    <a:pt x="28850" y="1290"/>
                  </a:lnTo>
                  <a:lnTo>
                    <a:pt x="29257" y="1426"/>
                  </a:lnTo>
                  <a:lnTo>
                    <a:pt x="29597" y="1630"/>
                  </a:lnTo>
                  <a:lnTo>
                    <a:pt x="29868" y="1834"/>
                  </a:lnTo>
                  <a:lnTo>
                    <a:pt x="30072" y="2105"/>
                  </a:lnTo>
                  <a:lnTo>
                    <a:pt x="30208" y="2444"/>
                  </a:lnTo>
                  <a:lnTo>
                    <a:pt x="30276" y="2784"/>
                  </a:lnTo>
                  <a:lnTo>
                    <a:pt x="30344" y="3259"/>
                  </a:lnTo>
                  <a:lnTo>
                    <a:pt x="30344" y="58311"/>
                  </a:lnTo>
                  <a:lnTo>
                    <a:pt x="30276" y="58718"/>
                  </a:lnTo>
                  <a:lnTo>
                    <a:pt x="30208" y="59125"/>
                  </a:lnTo>
                  <a:lnTo>
                    <a:pt x="30072" y="59465"/>
                  </a:lnTo>
                  <a:lnTo>
                    <a:pt x="29868" y="59736"/>
                  </a:lnTo>
                  <a:lnTo>
                    <a:pt x="29597" y="60008"/>
                  </a:lnTo>
                  <a:lnTo>
                    <a:pt x="29257" y="60144"/>
                  </a:lnTo>
                  <a:lnTo>
                    <a:pt x="28850" y="60347"/>
                  </a:lnTo>
                  <a:lnTo>
                    <a:pt x="28375" y="60415"/>
                  </a:lnTo>
                  <a:lnTo>
                    <a:pt x="26746" y="60687"/>
                  </a:lnTo>
                  <a:lnTo>
                    <a:pt x="23895" y="60958"/>
                  </a:lnTo>
                  <a:lnTo>
                    <a:pt x="22130" y="61094"/>
                  </a:lnTo>
                  <a:lnTo>
                    <a:pt x="20093" y="61230"/>
                  </a:lnTo>
                  <a:lnTo>
                    <a:pt x="17853" y="61298"/>
                  </a:lnTo>
                  <a:lnTo>
                    <a:pt x="12966" y="61298"/>
                  </a:lnTo>
                  <a:lnTo>
                    <a:pt x="10726" y="61230"/>
                  </a:lnTo>
                  <a:lnTo>
                    <a:pt x="8689" y="61094"/>
                  </a:lnTo>
                  <a:lnTo>
                    <a:pt x="6924" y="60958"/>
                  </a:lnTo>
                  <a:lnTo>
                    <a:pt x="4073" y="60687"/>
                  </a:lnTo>
                  <a:lnTo>
                    <a:pt x="2444" y="60415"/>
                  </a:lnTo>
                  <a:lnTo>
                    <a:pt x="1969" y="60347"/>
                  </a:lnTo>
                  <a:lnTo>
                    <a:pt x="1562" y="60144"/>
                  </a:lnTo>
                  <a:lnTo>
                    <a:pt x="1290" y="60008"/>
                  </a:lnTo>
                  <a:lnTo>
                    <a:pt x="951" y="59736"/>
                  </a:lnTo>
                  <a:lnTo>
                    <a:pt x="747" y="59465"/>
                  </a:lnTo>
                  <a:lnTo>
                    <a:pt x="612" y="59125"/>
                  </a:lnTo>
                  <a:lnTo>
                    <a:pt x="544" y="58718"/>
                  </a:lnTo>
                  <a:lnTo>
                    <a:pt x="544" y="58718"/>
                  </a:lnTo>
                  <a:lnTo>
                    <a:pt x="679" y="59125"/>
                  </a:lnTo>
                  <a:lnTo>
                    <a:pt x="815" y="59397"/>
                  </a:lnTo>
                  <a:lnTo>
                    <a:pt x="1019" y="59669"/>
                  </a:lnTo>
                  <a:lnTo>
                    <a:pt x="1290" y="59940"/>
                  </a:lnTo>
                  <a:lnTo>
                    <a:pt x="1630" y="60144"/>
                  </a:lnTo>
                  <a:lnTo>
                    <a:pt x="2037" y="60279"/>
                  </a:lnTo>
                  <a:lnTo>
                    <a:pt x="2444" y="60415"/>
                  </a:lnTo>
                  <a:lnTo>
                    <a:pt x="4073" y="60619"/>
                  </a:lnTo>
                  <a:lnTo>
                    <a:pt x="6924" y="60890"/>
                  </a:lnTo>
                  <a:lnTo>
                    <a:pt x="8689" y="61026"/>
                  </a:lnTo>
                  <a:lnTo>
                    <a:pt x="10726" y="61162"/>
                  </a:lnTo>
                  <a:lnTo>
                    <a:pt x="12966" y="61230"/>
                  </a:lnTo>
                  <a:lnTo>
                    <a:pt x="17853" y="61230"/>
                  </a:lnTo>
                  <a:lnTo>
                    <a:pt x="20093" y="61162"/>
                  </a:lnTo>
                  <a:lnTo>
                    <a:pt x="22130" y="61026"/>
                  </a:lnTo>
                  <a:lnTo>
                    <a:pt x="23895" y="60890"/>
                  </a:lnTo>
                  <a:lnTo>
                    <a:pt x="26746" y="60619"/>
                  </a:lnTo>
                  <a:lnTo>
                    <a:pt x="28375" y="60415"/>
                  </a:lnTo>
                  <a:lnTo>
                    <a:pt x="28850" y="60279"/>
                  </a:lnTo>
                  <a:lnTo>
                    <a:pt x="29190" y="60144"/>
                  </a:lnTo>
                  <a:lnTo>
                    <a:pt x="29529" y="59940"/>
                  </a:lnTo>
                  <a:lnTo>
                    <a:pt x="29800" y="59669"/>
                  </a:lnTo>
                  <a:lnTo>
                    <a:pt x="30004" y="59397"/>
                  </a:lnTo>
                  <a:lnTo>
                    <a:pt x="30140" y="59125"/>
                  </a:lnTo>
                  <a:lnTo>
                    <a:pt x="30276" y="58718"/>
                  </a:lnTo>
                  <a:lnTo>
                    <a:pt x="30276" y="58311"/>
                  </a:lnTo>
                  <a:lnTo>
                    <a:pt x="30276" y="3259"/>
                  </a:lnTo>
                  <a:lnTo>
                    <a:pt x="30276" y="2852"/>
                  </a:lnTo>
                  <a:lnTo>
                    <a:pt x="30140" y="2444"/>
                  </a:lnTo>
                  <a:lnTo>
                    <a:pt x="30004" y="2173"/>
                  </a:lnTo>
                  <a:lnTo>
                    <a:pt x="29800" y="1901"/>
                  </a:lnTo>
                  <a:lnTo>
                    <a:pt x="29529" y="1698"/>
                  </a:lnTo>
                  <a:lnTo>
                    <a:pt x="29190" y="1494"/>
                  </a:lnTo>
                  <a:lnTo>
                    <a:pt x="28850" y="1358"/>
                  </a:lnTo>
                  <a:lnTo>
                    <a:pt x="28375" y="1223"/>
                  </a:lnTo>
                  <a:lnTo>
                    <a:pt x="27560" y="1087"/>
                  </a:lnTo>
                  <a:close/>
                  <a:moveTo>
                    <a:pt x="15410" y="1"/>
                  </a:moveTo>
                  <a:lnTo>
                    <a:pt x="11608" y="69"/>
                  </a:lnTo>
                  <a:lnTo>
                    <a:pt x="7739" y="204"/>
                  </a:lnTo>
                  <a:lnTo>
                    <a:pt x="4413" y="408"/>
                  </a:lnTo>
                  <a:lnTo>
                    <a:pt x="3191" y="544"/>
                  </a:lnTo>
                  <a:lnTo>
                    <a:pt x="2309" y="680"/>
                  </a:lnTo>
                  <a:lnTo>
                    <a:pt x="1765" y="815"/>
                  </a:lnTo>
                  <a:lnTo>
                    <a:pt x="1290" y="1019"/>
                  </a:lnTo>
                  <a:lnTo>
                    <a:pt x="883" y="1223"/>
                  </a:lnTo>
                  <a:lnTo>
                    <a:pt x="544" y="1494"/>
                  </a:lnTo>
                  <a:lnTo>
                    <a:pt x="340" y="1901"/>
                  </a:lnTo>
                  <a:lnTo>
                    <a:pt x="136" y="2241"/>
                  </a:lnTo>
                  <a:lnTo>
                    <a:pt x="1" y="2716"/>
                  </a:lnTo>
                  <a:lnTo>
                    <a:pt x="1" y="3259"/>
                  </a:lnTo>
                  <a:lnTo>
                    <a:pt x="1" y="58311"/>
                  </a:lnTo>
                  <a:lnTo>
                    <a:pt x="1" y="58854"/>
                  </a:lnTo>
                  <a:lnTo>
                    <a:pt x="136" y="59261"/>
                  </a:lnTo>
                  <a:lnTo>
                    <a:pt x="340" y="59736"/>
                  </a:lnTo>
                  <a:lnTo>
                    <a:pt x="612" y="60076"/>
                  </a:lnTo>
                  <a:lnTo>
                    <a:pt x="951" y="60347"/>
                  </a:lnTo>
                  <a:lnTo>
                    <a:pt x="1358" y="60619"/>
                  </a:lnTo>
                  <a:lnTo>
                    <a:pt x="1833" y="60823"/>
                  </a:lnTo>
                  <a:lnTo>
                    <a:pt x="2309" y="60958"/>
                  </a:lnTo>
                  <a:lnTo>
                    <a:pt x="4006" y="61162"/>
                  </a:lnTo>
                  <a:lnTo>
                    <a:pt x="6857" y="61501"/>
                  </a:lnTo>
                  <a:lnTo>
                    <a:pt x="8689" y="61637"/>
                  </a:lnTo>
                  <a:lnTo>
                    <a:pt x="10726" y="61705"/>
                  </a:lnTo>
                  <a:lnTo>
                    <a:pt x="12966" y="61773"/>
                  </a:lnTo>
                  <a:lnTo>
                    <a:pt x="15410" y="61841"/>
                  </a:lnTo>
                  <a:lnTo>
                    <a:pt x="17853" y="61773"/>
                  </a:lnTo>
                  <a:lnTo>
                    <a:pt x="20093" y="61705"/>
                  </a:lnTo>
                  <a:lnTo>
                    <a:pt x="22130" y="61637"/>
                  </a:lnTo>
                  <a:lnTo>
                    <a:pt x="23963" y="61501"/>
                  </a:lnTo>
                  <a:lnTo>
                    <a:pt x="26814" y="61162"/>
                  </a:lnTo>
                  <a:lnTo>
                    <a:pt x="28511" y="60958"/>
                  </a:lnTo>
                  <a:lnTo>
                    <a:pt x="28986" y="60823"/>
                  </a:lnTo>
                  <a:lnTo>
                    <a:pt x="29461" y="60619"/>
                  </a:lnTo>
                  <a:lnTo>
                    <a:pt x="29868" y="60347"/>
                  </a:lnTo>
                  <a:lnTo>
                    <a:pt x="30208" y="60076"/>
                  </a:lnTo>
                  <a:lnTo>
                    <a:pt x="30479" y="59736"/>
                  </a:lnTo>
                  <a:lnTo>
                    <a:pt x="30683" y="59261"/>
                  </a:lnTo>
                  <a:lnTo>
                    <a:pt x="30819" y="58854"/>
                  </a:lnTo>
                  <a:lnTo>
                    <a:pt x="30819" y="58311"/>
                  </a:lnTo>
                  <a:lnTo>
                    <a:pt x="30819" y="3259"/>
                  </a:lnTo>
                  <a:lnTo>
                    <a:pt x="30819" y="2716"/>
                  </a:lnTo>
                  <a:lnTo>
                    <a:pt x="30683" y="2241"/>
                  </a:lnTo>
                  <a:lnTo>
                    <a:pt x="30547" y="1901"/>
                  </a:lnTo>
                  <a:lnTo>
                    <a:pt x="30276" y="1494"/>
                  </a:lnTo>
                  <a:lnTo>
                    <a:pt x="29936" y="1223"/>
                  </a:lnTo>
                  <a:lnTo>
                    <a:pt x="29529" y="1019"/>
                  </a:lnTo>
                  <a:lnTo>
                    <a:pt x="29054" y="815"/>
                  </a:lnTo>
                  <a:lnTo>
                    <a:pt x="28511" y="680"/>
                  </a:lnTo>
                  <a:lnTo>
                    <a:pt x="27628" y="544"/>
                  </a:lnTo>
                  <a:lnTo>
                    <a:pt x="26406" y="408"/>
                  </a:lnTo>
                  <a:lnTo>
                    <a:pt x="23080" y="204"/>
                  </a:lnTo>
                  <a:lnTo>
                    <a:pt x="19211" y="69"/>
                  </a:lnTo>
                  <a:lnTo>
                    <a:pt x="15410" y="1"/>
                  </a:lnTo>
                  <a:close/>
                </a:path>
              </a:pathLst>
            </a:custGeom>
            <a:solidFill>
              <a:srgbClr val="C7D3E6"/>
            </a:solidFill>
            <a:ln w="9525" cap="flat" cmpd="sng">
              <a:solidFill>
                <a:srgbClr val="92A8C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981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30"/>
          <p:cNvSpPr txBox="1">
            <a:spLocks noGrp="1"/>
          </p:cNvSpPr>
          <p:nvPr>
            <p:ph type="body" idx="4294967295"/>
          </p:nvPr>
        </p:nvSpPr>
        <p:spPr>
          <a:xfrm>
            <a:off x="829447" y="1621330"/>
            <a:ext cx="3699010" cy="270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3600" b="1" dirty="0" smtClean="0">
                <a:solidFill>
                  <a:srgbClr val="FF9800"/>
                </a:solidFill>
              </a:rPr>
              <a:t>Push Notifications</a:t>
            </a:r>
            <a:endParaRPr sz="2800" b="1" dirty="0">
              <a:solidFill>
                <a:srgbClr val="FF9800"/>
              </a:solidFill>
            </a:endParaRPr>
          </a:p>
        </p:txBody>
      </p:sp>
      <p:sp>
        <p:nvSpPr>
          <p:cNvPr id="473" name="Google Shape;473;p3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grpSp>
        <p:nvGrpSpPr>
          <p:cNvPr id="4" name="Group 3"/>
          <p:cNvGrpSpPr/>
          <p:nvPr/>
        </p:nvGrpSpPr>
        <p:grpSpPr>
          <a:xfrm>
            <a:off x="5299210" y="435095"/>
            <a:ext cx="2075120" cy="4163909"/>
            <a:chOff x="5299210" y="435095"/>
            <a:chExt cx="2075120" cy="416390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9900" y="799286"/>
              <a:ext cx="1877223" cy="3337285"/>
            </a:xfrm>
            <a:prstGeom prst="rect">
              <a:avLst/>
            </a:prstGeom>
          </p:spPr>
        </p:pic>
        <p:sp>
          <p:nvSpPr>
            <p:cNvPr id="470" name="Google Shape;470;p30"/>
            <p:cNvSpPr/>
            <p:nvPr/>
          </p:nvSpPr>
          <p:spPr>
            <a:xfrm>
              <a:off x="5299210" y="435095"/>
              <a:ext cx="2075120" cy="4163909"/>
            </a:xfrm>
            <a:custGeom>
              <a:avLst/>
              <a:gdLst/>
              <a:ahLst/>
              <a:cxnLst/>
              <a:rect l="l" t="t" r="r" b="b"/>
              <a:pathLst>
                <a:path w="30819" h="61841" extrusionOk="0">
                  <a:moveTo>
                    <a:pt x="5160" y="2580"/>
                  </a:moveTo>
                  <a:lnTo>
                    <a:pt x="5295" y="2648"/>
                  </a:lnTo>
                  <a:lnTo>
                    <a:pt x="5363" y="2784"/>
                  </a:lnTo>
                  <a:lnTo>
                    <a:pt x="5363" y="2920"/>
                  </a:lnTo>
                  <a:lnTo>
                    <a:pt x="5363" y="3055"/>
                  </a:lnTo>
                  <a:lnTo>
                    <a:pt x="5295" y="3191"/>
                  </a:lnTo>
                  <a:lnTo>
                    <a:pt x="5160" y="3259"/>
                  </a:lnTo>
                  <a:lnTo>
                    <a:pt x="4888" y="3259"/>
                  </a:lnTo>
                  <a:lnTo>
                    <a:pt x="4752" y="3191"/>
                  </a:lnTo>
                  <a:lnTo>
                    <a:pt x="4684" y="3055"/>
                  </a:lnTo>
                  <a:lnTo>
                    <a:pt x="4684" y="2920"/>
                  </a:lnTo>
                  <a:lnTo>
                    <a:pt x="4684" y="2784"/>
                  </a:lnTo>
                  <a:lnTo>
                    <a:pt x="4752" y="2648"/>
                  </a:lnTo>
                  <a:lnTo>
                    <a:pt x="4888" y="2580"/>
                  </a:lnTo>
                  <a:close/>
                  <a:moveTo>
                    <a:pt x="15410" y="2241"/>
                  </a:moveTo>
                  <a:lnTo>
                    <a:pt x="15681" y="2309"/>
                  </a:lnTo>
                  <a:lnTo>
                    <a:pt x="15885" y="2444"/>
                  </a:lnTo>
                  <a:lnTo>
                    <a:pt x="16021" y="2648"/>
                  </a:lnTo>
                  <a:lnTo>
                    <a:pt x="16088" y="2920"/>
                  </a:lnTo>
                  <a:lnTo>
                    <a:pt x="16021" y="3191"/>
                  </a:lnTo>
                  <a:lnTo>
                    <a:pt x="15885" y="3395"/>
                  </a:lnTo>
                  <a:lnTo>
                    <a:pt x="15681" y="3531"/>
                  </a:lnTo>
                  <a:lnTo>
                    <a:pt x="15410" y="3598"/>
                  </a:lnTo>
                  <a:lnTo>
                    <a:pt x="15138" y="3531"/>
                  </a:lnTo>
                  <a:lnTo>
                    <a:pt x="14934" y="3395"/>
                  </a:lnTo>
                  <a:lnTo>
                    <a:pt x="14799" y="3191"/>
                  </a:lnTo>
                  <a:lnTo>
                    <a:pt x="14731" y="2920"/>
                  </a:lnTo>
                  <a:lnTo>
                    <a:pt x="14799" y="2648"/>
                  </a:lnTo>
                  <a:lnTo>
                    <a:pt x="14934" y="2444"/>
                  </a:lnTo>
                  <a:lnTo>
                    <a:pt x="15138" y="2309"/>
                  </a:lnTo>
                  <a:lnTo>
                    <a:pt x="15410" y="2241"/>
                  </a:lnTo>
                  <a:close/>
                  <a:moveTo>
                    <a:pt x="29393" y="5228"/>
                  </a:moveTo>
                  <a:lnTo>
                    <a:pt x="29461" y="5296"/>
                  </a:lnTo>
                  <a:lnTo>
                    <a:pt x="29461" y="54849"/>
                  </a:lnTo>
                  <a:lnTo>
                    <a:pt x="1426" y="54849"/>
                  </a:lnTo>
                  <a:lnTo>
                    <a:pt x="1426" y="5296"/>
                  </a:lnTo>
                  <a:lnTo>
                    <a:pt x="1494" y="5228"/>
                  </a:lnTo>
                  <a:close/>
                  <a:moveTo>
                    <a:pt x="15410" y="544"/>
                  </a:moveTo>
                  <a:lnTo>
                    <a:pt x="19143" y="612"/>
                  </a:lnTo>
                  <a:lnTo>
                    <a:pt x="23012" y="747"/>
                  </a:lnTo>
                  <a:lnTo>
                    <a:pt x="26339" y="951"/>
                  </a:lnTo>
                  <a:lnTo>
                    <a:pt x="27560" y="1087"/>
                  </a:lnTo>
                  <a:lnTo>
                    <a:pt x="27560" y="1087"/>
                  </a:lnTo>
                  <a:lnTo>
                    <a:pt x="26339" y="1019"/>
                  </a:lnTo>
                  <a:lnTo>
                    <a:pt x="23012" y="815"/>
                  </a:lnTo>
                  <a:lnTo>
                    <a:pt x="19143" y="680"/>
                  </a:lnTo>
                  <a:lnTo>
                    <a:pt x="15410" y="612"/>
                  </a:lnTo>
                  <a:lnTo>
                    <a:pt x="11676" y="680"/>
                  </a:lnTo>
                  <a:lnTo>
                    <a:pt x="7807" y="815"/>
                  </a:lnTo>
                  <a:lnTo>
                    <a:pt x="4481" y="1019"/>
                  </a:lnTo>
                  <a:lnTo>
                    <a:pt x="3259" y="1087"/>
                  </a:lnTo>
                  <a:lnTo>
                    <a:pt x="2444" y="1223"/>
                  </a:lnTo>
                  <a:lnTo>
                    <a:pt x="1969" y="1358"/>
                  </a:lnTo>
                  <a:lnTo>
                    <a:pt x="1630" y="1494"/>
                  </a:lnTo>
                  <a:lnTo>
                    <a:pt x="1290" y="1698"/>
                  </a:lnTo>
                  <a:lnTo>
                    <a:pt x="1019" y="1901"/>
                  </a:lnTo>
                  <a:lnTo>
                    <a:pt x="815" y="2173"/>
                  </a:lnTo>
                  <a:lnTo>
                    <a:pt x="679" y="2444"/>
                  </a:lnTo>
                  <a:lnTo>
                    <a:pt x="544" y="2852"/>
                  </a:lnTo>
                  <a:lnTo>
                    <a:pt x="544" y="3259"/>
                  </a:lnTo>
                  <a:lnTo>
                    <a:pt x="544" y="58311"/>
                  </a:lnTo>
                  <a:lnTo>
                    <a:pt x="544" y="58718"/>
                  </a:lnTo>
                  <a:lnTo>
                    <a:pt x="476" y="58311"/>
                  </a:lnTo>
                  <a:lnTo>
                    <a:pt x="476" y="3259"/>
                  </a:lnTo>
                  <a:lnTo>
                    <a:pt x="544" y="2784"/>
                  </a:lnTo>
                  <a:lnTo>
                    <a:pt x="612" y="2444"/>
                  </a:lnTo>
                  <a:lnTo>
                    <a:pt x="747" y="2105"/>
                  </a:lnTo>
                  <a:lnTo>
                    <a:pt x="951" y="1834"/>
                  </a:lnTo>
                  <a:lnTo>
                    <a:pt x="1222" y="1630"/>
                  </a:lnTo>
                  <a:lnTo>
                    <a:pt x="1562" y="1426"/>
                  </a:lnTo>
                  <a:lnTo>
                    <a:pt x="1969" y="1290"/>
                  </a:lnTo>
                  <a:lnTo>
                    <a:pt x="2444" y="1155"/>
                  </a:lnTo>
                  <a:lnTo>
                    <a:pt x="3259" y="1087"/>
                  </a:lnTo>
                  <a:lnTo>
                    <a:pt x="4481" y="951"/>
                  </a:lnTo>
                  <a:lnTo>
                    <a:pt x="7807" y="747"/>
                  </a:lnTo>
                  <a:lnTo>
                    <a:pt x="11676" y="612"/>
                  </a:lnTo>
                  <a:lnTo>
                    <a:pt x="15410" y="544"/>
                  </a:lnTo>
                  <a:close/>
                  <a:moveTo>
                    <a:pt x="27560" y="1087"/>
                  </a:moveTo>
                  <a:lnTo>
                    <a:pt x="28375" y="1155"/>
                  </a:lnTo>
                  <a:lnTo>
                    <a:pt x="28850" y="1290"/>
                  </a:lnTo>
                  <a:lnTo>
                    <a:pt x="29257" y="1426"/>
                  </a:lnTo>
                  <a:lnTo>
                    <a:pt x="29597" y="1630"/>
                  </a:lnTo>
                  <a:lnTo>
                    <a:pt x="29868" y="1834"/>
                  </a:lnTo>
                  <a:lnTo>
                    <a:pt x="30072" y="2105"/>
                  </a:lnTo>
                  <a:lnTo>
                    <a:pt x="30208" y="2444"/>
                  </a:lnTo>
                  <a:lnTo>
                    <a:pt x="30276" y="2784"/>
                  </a:lnTo>
                  <a:lnTo>
                    <a:pt x="30344" y="3259"/>
                  </a:lnTo>
                  <a:lnTo>
                    <a:pt x="30344" y="58311"/>
                  </a:lnTo>
                  <a:lnTo>
                    <a:pt x="30276" y="58718"/>
                  </a:lnTo>
                  <a:lnTo>
                    <a:pt x="30208" y="59125"/>
                  </a:lnTo>
                  <a:lnTo>
                    <a:pt x="30072" y="59465"/>
                  </a:lnTo>
                  <a:lnTo>
                    <a:pt x="29868" y="59736"/>
                  </a:lnTo>
                  <a:lnTo>
                    <a:pt x="29597" y="60008"/>
                  </a:lnTo>
                  <a:lnTo>
                    <a:pt x="29257" y="60144"/>
                  </a:lnTo>
                  <a:lnTo>
                    <a:pt x="28850" y="60347"/>
                  </a:lnTo>
                  <a:lnTo>
                    <a:pt x="28375" y="60415"/>
                  </a:lnTo>
                  <a:lnTo>
                    <a:pt x="26746" y="60687"/>
                  </a:lnTo>
                  <a:lnTo>
                    <a:pt x="23895" y="60958"/>
                  </a:lnTo>
                  <a:lnTo>
                    <a:pt x="22130" y="61094"/>
                  </a:lnTo>
                  <a:lnTo>
                    <a:pt x="20093" y="61230"/>
                  </a:lnTo>
                  <a:lnTo>
                    <a:pt x="17853" y="61298"/>
                  </a:lnTo>
                  <a:lnTo>
                    <a:pt x="12966" y="61298"/>
                  </a:lnTo>
                  <a:lnTo>
                    <a:pt x="10726" y="61230"/>
                  </a:lnTo>
                  <a:lnTo>
                    <a:pt x="8689" y="61094"/>
                  </a:lnTo>
                  <a:lnTo>
                    <a:pt x="6924" y="60958"/>
                  </a:lnTo>
                  <a:lnTo>
                    <a:pt x="4073" y="60687"/>
                  </a:lnTo>
                  <a:lnTo>
                    <a:pt x="2444" y="60415"/>
                  </a:lnTo>
                  <a:lnTo>
                    <a:pt x="1969" y="60347"/>
                  </a:lnTo>
                  <a:lnTo>
                    <a:pt x="1562" y="60144"/>
                  </a:lnTo>
                  <a:lnTo>
                    <a:pt x="1290" y="60008"/>
                  </a:lnTo>
                  <a:lnTo>
                    <a:pt x="951" y="59736"/>
                  </a:lnTo>
                  <a:lnTo>
                    <a:pt x="747" y="59465"/>
                  </a:lnTo>
                  <a:lnTo>
                    <a:pt x="612" y="59125"/>
                  </a:lnTo>
                  <a:lnTo>
                    <a:pt x="544" y="58718"/>
                  </a:lnTo>
                  <a:lnTo>
                    <a:pt x="544" y="58718"/>
                  </a:lnTo>
                  <a:lnTo>
                    <a:pt x="679" y="59125"/>
                  </a:lnTo>
                  <a:lnTo>
                    <a:pt x="815" y="59397"/>
                  </a:lnTo>
                  <a:lnTo>
                    <a:pt x="1019" y="59669"/>
                  </a:lnTo>
                  <a:lnTo>
                    <a:pt x="1290" y="59940"/>
                  </a:lnTo>
                  <a:lnTo>
                    <a:pt x="1630" y="60144"/>
                  </a:lnTo>
                  <a:lnTo>
                    <a:pt x="2037" y="60279"/>
                  </a:lnTo>
                  <a:lnTo>
                    <a:pt x="2444" y="60415"/>
                  </a:lnTo>
                  <a:lnTo>
                    <a:pt x="4073" y="60619"/>
                  </a:lnTo>
                  <a:lnTo>
                    <a:pt x="6924" y="60890"/>
                  </a:lnTo>
                  <a:lnTo>
                    <a:pt x="8689" y="61026"/>
                  </a:lnTo>
                  <a:lnTo>
                    <a:pt x="10726" y="61162"/>
                  </a:lnTo>
                  <a:lnTo>
                    <a:pt x="12966" y="61230"/>
                  </a:lnTo>
                  <a:lnTo>
                    <a:pt x="17853" y="61230"/>
                  </a:lnTo>
                  <a:lnTo>
                    <a:pt x="20093" y="61162"/>
                  </a:lnTo>
                  <a:lnTo>
                    <a:pt x="22130" y="61026"/>
                  </a:lnTo>
                  <a:lnTo>
                    <a:pt x="23895" y="60890"/>
                  </a:lnTo>
                  <a:lnTo>
                    <a:pt x="26746" y="60619"/>
                  </a:lnTo>
                  <a:lnTo>
                    <a:pt x="28375" y="60415"/>
                  </a:lnTo>
                  <a:lnTo>
                    <a:pt x="28850" y="60279"/>
                  </a:lnTo>
                  <a:lnTo>
                    <a:pt x="29190" y="60144"/>
                  </a:lnTo>
                  <a:lnTo>
                    <a:pt x="29529" y="59940"/>
                  </a:lnTo>
                  <a:lnTo>
                    <a:pt x="29800" y="59669"/>
                  </a:lnTo>
                  <a:lnTo>
                    <a:pt x="30004" y="59397"/>
                  </a:lnTo>
                  <a:lnTo>
                    <a:pt x="30140" y="59125"/>
                  </a:lnTo>
                  <a:lnTo>
                    <a:pt x="30276" y="58718"/>
                  </a:lnTo>
                  <a:lnTo>
                    <a:pt x="30276" y="58311"/>
                  </a:lnTo>
                  <a:lnTo>
                    <a:pt x="30276" y="3259"/>
                  </a:lnTo>
                  <a:lnTo>
                    <a:pt x="30276" y="2852"/>
                  </a:lnTo>
                  <a:lnTo>
                    <a:pt x="30140" y="2444"/>
                  </a:lnTo>
                  <a:lnTo>
                    <a:pt x="30004" y="2173"/>
                  </a:lnTo>
                  <a:lnTo>
                    <a:pt x="29800" y="1901"/>
                  </a:lnTo>
                  <a:lnTo>
                    <a:pt x="29529" y="1698"/>
                  </a:lnTo>
                  <a:lnTo>
                    <a:pt x="29190" y="1494"/>
                  </a:lnTo>
                  <a:lnTo>
                    <a:pt x="28850" y="1358"/>
                  </a:lnTo>
                  <a:lnTo>
                    <a:pt x="28375" y="1223"/>
                  </a:lnTo>
                  <a:lnTo>
                    <a:pt x="27560" y="1087"/>
                  </a:lnTo>
                  <a:close/>
                  <a:moveTo>
                    <a:pt x="15410" y="1"/>
                  </a:moveTo>
                  <a:lnTo>
                    <a:pt x="11608" y="69"/>
                  </a:lnTo>
                  <a:lnTo>
                    <a:pt x="7739" y="204"/>
                  </a:lnTo>
                  <a:lnTo>
                    <a:pt x="4413" y="408"/>
                  </a:lnTo>
                  <a:lnTo>
                    <a:pt x="3191" y="544"/>
                  </a:lnTo>
                  <a:lnTo>
                    <a:pt x="2309" y="680"/>
                  </a:lnTo>
                  <a:lnTo>
                    <a:pt x="1765" y="815"/>
                  </a:lnTo>
                  <a:lnTo>
                    <a:pt x="1290" y="1019"/>
                  </a:lnTo>
                  <a:lnTo>
                    <a:pt x="883" y="1223"/>
                  </a:lnTo>
                  <a:lnTo>
                    <a:pt x="544" y="1494"/>
                  </a:lnTo>
                  <a:lnTo>
                    <a:pt x="340" y="1901"/>
                  </a:lnTo>
                  <a:lnTo>
                    <a:pt x="136" y="2241"/>
                  </a:lnTo>
                  <a:lnTo>
                    <a:pt x="1" y="2716"/>
                  </a:lnTo>
                  <a:lnTo>
                    <a:pt x="1" y="3259"/>
                  </a:lnTo>
                  <a:lnTo>
                    <a:pt x="1" y="58311"/>
                  </a:lnTo>
                  <a:lnTo>
                    <a:pt x="1" y="58854"/>
                  </a:lnTo>
                  <a:lnTo>
                    <a:pt x="136" y="59261"/>
                  </a:lnTo>
                  <a:lnTo>
                    <a:pt x="340" y="59736"/>
                  </a:lnTo>
                  <a:lnTo>
                    <a:pt x="612" y="60076"/>
                  </a:lnTo>
                  <a:lnTo>
                    <a:pt x="951" y="60347"/>
                  </a:lnTo>
                  <a:lnTo>
                    <a:pt x="1358" y="60619"/>
                  </a:lnTo>
                  <a:lnTo>
                    <a:pt x="1833" y="60823"/>
                  </a:lnTo>
                  <a:lnTo>
                    <a:pt x="2309" y="60958"/>
                  </a:lnTo>
                  <a:lnTo>
                    <a:pt x="4006" y="61162"/>
                  </a:lnTo>
                  <a:lnTo>
                    <a:pt x="6857" y="61501"/>
                  </a:lnTo>
                  <a:lnTo>
                    <a:pt x="8689" y="61637"/>
                  </a:lnTo>
                  <a:lnTo>
                    <a:pt x="10726" y="61705"/>
                  </a:lnTo>
                  <a:lnTo>
                    <a:pt x="12966" y="61773"/>
                  </a:lnTo>
                  <a:lnTo>
                    <a:pt x="15410" y="61841"/>
                  </a:lnTo>
                  <a:lnTo>
                    <a:pt x="17853" y="61773"/>
                  </a:lnTo>
                  <a:lnTo>
                    <a:pt x="20093" y="61705"/>
                  </a:lnTo>
                  <a:lnTo>
                    <a:pt x="22130" y="61637"/>
                  </a:lnTo>
                  <a:lnTo>
                    <a:pt x="23963" y="61501"/>
                  </a:lnTo>
                  <a:lnTo>
                    <a:pt x="26814" y="61162"/>
                  </a:lnTo>
                  <a:lnTo>
                    <a:pt x="28511" y="60958"/>
                  </a:lnTo>
                  <a:lnTo>
                    <a:pt x="28986" y="60823"/>
                  </a:lnTo>
                  <a:lnTo>
                    <a:pt x="29461" y="60619"/>
                  </a:lnTo>
                  <a:lnTo>
                    <a:pt x="29868" y="60347"/>
                  </a:lnTo>
                  <a:lnTo>
                    <a:pt x="30208" y="60076"/>
                  </a:lnTo>
                  <a:lnTo>
                    <a:pt x="30479" y="59736"/>
                  </a:lnTo>
                  <a:lnTo>
                    <a:pt x="30683" y="59261"/>
                  </a:lnTo>
                  <a:lnTo>
                    <a:pt x="30819" y="58854"/>
                  </a:lnTo>
                  <a:lnTo>
                    <a:pt x="30819" y="58311"/>
                  </a:lnTo>
                  <a:lnTo>
                    <a:pt x="30819" y="3259"/>
                  </a:lnTo>
                  <a:lnTo>
                    <a:pt x="30819" y="2716"/>
                  </a:lnTo>
                  <a:lnTo>
                    <a:pt x="30683" y="2241"/>
                  </a:lnTo>
                  <a:lnTo>
                    <a:pt x="30547" y="1901"/>
                  </a:lnTo>
                  <a:lnTo>
                    <a:pt x="30276" y="1494"/>
                  </a:lnTo>
                  <a:lnTo>
                    <a:pt x="29936" y="1223"/>
                  </a:lnTo>
                  <a:lnTo>
                    <a:pt x="29529" y="1019"/>
                  </a:lnTo>
                  <a:lnTo>
                    <a:pt x="29054" y="815"/>
                  </a:lnTo>
                  <a:lnTo>
                    <a:pt x="28511" y="680"/>
                  </a:lnTo>
                  <a:lnTo>
                    <a:pt x="27628" y="544"/>
                  </a:lnTo>
                  <a:lnTo>
                    <a:pt x="26406" y="408"/>
                  </a:lnTo>
                  <a:lnTo>
                    <a:pt x="23080" y="204"/>
                  </a:lnTo>
                  <a:lnTo>
                    <a:pt x="19211" y="69"/>
                  </a:lnTo>
                  <a:lnTo>
                    <a:pt x="15410" y="1"/>
                  </a:lnTo>
                  <a:close/>
                </a:path>
              </a:pathLst>
            </a:custGeom>
            <a:solidFill>
              <a:srgbClr val="C7D3E6"/>
            </a:solidFill>
            <a:ln w="9525" cap="flat" cmpd="sng">
              <a:solidFill>
                <a:srgbClr val="92A8C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372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463525" y="3136200"/>
            <a:ext cx="4094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 smtClean="0"/>
              <a:t>Constraints</a:t>
            </a:r>
            <a:endParaRPr sz="4400" dirty="0"/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 smtClean="0"/>
              <a:t>13</a:t>
            </a:r>
            <a:endParaRPr dirty="0"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</a:t>
            </a:r>
            <a:r>
              <a:rPr lang="en" sz="12000" b="1" dirty="0" smtClean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endParaRPr sz="30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10143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" name="Google Shape;250;p17"/>
          <p:cNvGrpSpPr/>
          <p:nvPr/>
        </p:nvGrpSpPr>
        <p:grpSpPr>
          <a:xfrm>
            <a:off x="6682481" y="378837"/>
            <a:ext cx="1588639" cy="1588655"/>
            <a:chOff x="6643075" y="3664250"/>
            <a:chExt cx="407950" cy="407975"/>
          </a:xfrm>
        </p:grpSpPr>
        <p:sp>
          <p:nvSpPr>
            <p:cNvPr id="251" name="Google Shape;251;p17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9050" cap="rnd" cmpd="sng">
              <a:solidFill>
                <a:srgbClr val="C7D3E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7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9050" cap="rnd" cmpd="sng">
              <a:solidFill>
                <a:srgbClr val="C7D3E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3" name="Google Shape;253;p17"/>
          <p:cNvGrpSpPr/>
          <p:nvPr/>
        </p:nvGrpSpPr>
        <p:grpSpPr>
          <a:xfrm rot="-587363">
            <a:off x="6589251" y="2174497"/>
            <a:ext cx="653127" cy="653134"/>
            <a:chOff x="576250" y="4319400"/>
            <a:chExt cx="442075" cy="442050"/>
          </a:xfrm>
        </p:grpSpPr>
        <p:sp>
          <p:nvSpPr>
            <p:cNvPr id="254" name="Google Shape;254;p17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7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7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7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8" name="Google Shape;258;p17"/>
          <p:cNvSpPr/>
          <p:nvPr/>
        </p:nvSpPr>
        <p:spPr>
          <a:xfrm>
            <a:off x="6302724" y="745608"/>
            <a:ext cx="248336" cy="237120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98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17"/>
          <p:cNvSpPr/>
          <p:nvPr/>
        </p:nvSpPr>
        <p:spPr>
          <a:xfrm rot="2697322">
            <a:off x="7939080" y="1959478"/>
            <a:ext cx="376961" cy="359936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98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17"/>
          <p:cNvSpPr/>
          <p:nvPr/>
        </p:nvSpPr>
        <p:spPr>
          <a:xfrm>
            <a:off x="8237292" y="1754006"/>
            <a:ext cx="150972" cy="144226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98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17"/>
          <p:cNvSpPr/>
          <p:nvPr/>
        </p:nvSpPr>
        <p:spPr>
          <a:xfrm rot="1280149">
            <a:off x="6130690" y="1460796"/>
            <a:ext cx="150975" cy="144204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98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1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 smtClean="0"/>
              <a:t>14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601887" y="1627524"/>
            <a:ext cx="5471328" cy="2010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381000">
              <a:lnSpc>
                <a:spcPct val="150000"/>
              </a:lnSpc>
              <a:buClr>
                <a:srgbClr val="C7D3E6"/>
              </a:buClr>
              <a:buSzPts val="2400"/>
              <a:buChar char="▰"/>
            </a:pPr>
            <a:r>
              <a:rPr lang="en-US" sz="2400" dirty="0" smtClean="0">
                <a:latin typeface="Roboto Condensed" panose="020B0604020202020204" charset="0"/>
                <a:ea typeface="Roboto Condensed" panose="020B0604020202020204" charset="0"/>
              </a:rPr>
              <a:t>Problems with used framework</a:t>
            </a:r>
            <a:endParaRPr lang="en-US" sz="2400" dirty="0">
              <a:latin typeface="Roboto Condensed" panose="020B0604020202020204" charset="0"/>
              <a:ea typeface="Roboto Condensed" panose="020B0604020202020204" charset="0"/>
            </a:endParaRPr>
          </a:p>
          <a:p>
            <a:pPr marL="457200" lvl="0" indent="-381000">
              <a:lnSpc>
                <a:spcPct val="150000"/>
              </a:lnSpc>
              <a:spcBef>
                <a:spcPts val="1000"/>
              </a:spcBef>
              <a:buClr>
                <a:srgbClr val="C7D3E6"/>
              </a:buClr>
              <a:buSzPts val="2400"/>
              <a:buChar char="▰"/>
            </a:pPr>
            <a:r>
              <a:rPr lang="en-US" sz="2400" dirty="0" smtClean="0">
                <a:latin typeface="Roboto Condensed" panose="020B0604020202020204" charset="0"/>
                <a:ea typeface="Roboto Condensed" panose="020B0604020202020204" charset="0"/>
              </a:rPr>
              <a:t>Lack of knowledge in iOS development</a:t>
            </a:r>
          </a:p>
          <a:p>
            <a:pPr marL="457200" lvl="0" indent="-381000">
              <a:lnSpc>
                <a:spcPct val="150000"/>
              </a:lnSpc>
              <a:spcBef>
                <a:spcPts val="1000"/>
              </a:spcBef>
              <a:buClr>
                <a:srgbClr val="C7D3E6"/>
              </a:buClr>
              <a:buSzPts val="2400"/>
              <a:buChar char="▰"/>
            </a:pPr>
            <a:r>
              <a:rPr lang="en-US" sz="2400" dirty="0">
                <a:latin typeface="Roboto Condensed" panose="020B0604020202020204" charset="0"/>
                <a:ea typeface="Roboto Condensed" panose="020B0604020202020204" charset="0"/>
              </a:rPr>
              <a:t>Internet Connection [Limitation]</a:t>
            </a:r>
            <a:endParaRPr lang="en-US" sz="2400" dirty="0" smtClean="0">
              <a:latin typeface="Roboto Condensed" panose="020B0604020202020204" charset="0"/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18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463525" y="3060000"/>
            <a:ext cx="6122332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 smtClean="0"/>
              <a:t>Demo</a:t>
            </a:r>
            <a:endParaRPr sz="4400" dirty="0"/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 smtClean="0"/>
              <a:t>15</a:t>
            </a:r>
            <a:endParaRPr dirty="0"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 smtClean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 </a:t>
            </a:r>
            <a:endParaRPr sz="30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16517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/>
            <a:fld id="{00000000-1234-1234-1234-123412341234}" type="slidenum">
              <a:rPr lang="en" smtClean="0"/>
              <a:pPr lvl="0"/>
              <a:t>16</a:t>
            </a:fld>
            <a:endParaRPr lang="en"/>
          </a:p>
        </p:txBody>
      </p:sp>
      <p:pic>
        <p:nvPicPr>
          <p:cNvPr id="5" name="Demo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73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463525" y="3060000"/>
            <a:ext cx="6122332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 smtClean="0"/>
              <a:t>Future Work</a:t>
            </a:r>
            <a:endParaRPr sz="4400" dirty="0"/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 smtClean="0"/>
              <a:t>17</a:t>
            </a:r>
            <a:endParaRPr dirty="0"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5</a:t>
            </a:r>
            <a:r>
              <a:rPr lang="en" sz="12000" b="1" dirty="0" smtClean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endParaRPr sz="30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175495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6"/>
          <p:cNvSpPr txBox="1">
            <a:spLocks noGrp="1"/>
          </p:cNvSpPr>
          <p:nvPr>
            <p:ph type="body" idx="1"/>
          </p:nvPr>
        </p:nvSpPr>
        <p:spPr>
          <a:xfrm>
            <a:off x="468321" y="1683833"/>
            <a:ext cx="8040060" cy="248599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▰"/>
            </a:pPr>
            <a:r>
              <a:rPr lang="en-US" dirty="0" smtClean="0"/>
              <a:t>Support multi-language application</a:t>
            </a: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▰"/>
            </a:pPr>
            <a:r>
              <a:rPr lang="en-US" dirty="0" smtClean="0"/>
              <a:t>Make the app suitable for visually impaired people use</a:t>
            </a: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▰"/>
            </a:pPr>
            <a:r>
              <a:rPr lang="en-US" dirty="0" smtClean="0"/>
              <a:t>Enable users to use photos in device gallery to be recognized </a:t>
            </a: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▰"/>
            </a:pPr>
            <a:r>
              <a:rPr lang="en-US" dirty="0" smtClean="0"/>
              <a:t>Support geographical information in crowdsourcing</a:t>
            </a:r>
            <a:endParaRPr lang="en" dirty="0" smtClean="0"/>
          </a:p>
        </p:txBody>
      </p:sp>
      <p:sp>
        <p:nvSpPr>
          <p:cNvPr id="238" name="Google Shape;238;p1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 smtClean="0"/>
              <a:t>18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5828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3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503" name="Google Shape;503;p34"/>
          <p:cNvSpPr txBox="1">
            <a:spLocks noGrp="1"/>
          </p:cNvSpPr>
          <p:nvPr>
            <p:ph type="ctrTitle" idx="4294967295"/>
          </p:nvPr>
        </p:nvSpPr>
        <p:spPr>
          <a:xfrm>
            <a:off x="1275150" y="2364400"/>
            <a:ext cx="65937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FF9800"/>
                </a:solidFill>
              </a:rPr>
              <a:t>THANKS!</a:t>
            </a:r>
            <a:endParaRPr sz="6000">
              <a:solidFill>
                <a:srgbClr val="FF9800"/>
              </a:solidFill>
            </a:endParaRPr>
          </a:p>
        </p:txBody>
      </p:sp>
      <p:sp>
        <p:nvSpPr>
          <p:cNvPr id="504" name="Google Shape;504;p34"/>
          <p:cNvSpPr txBox="1">
            <a:spLocks noGrp="1"/>
          </p:cNvSpPr>
          <p:nvPr>
            <p:ph type="subTitle" idx="4294967295"/>
          </p:nvPr>
        </p:nvSpPr>
        <p:spPr>
          <a:xfrm>
            <a:off x="1275150" y="3230000"/>
            <a:ext cx="6593700" cy="134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/>
              <a:t>Any questions</a:t>
            </a:r>
            <a:r>
              <a:rPr lang="en" sz="2000" b="1" dirty="0" smtClean="0"/>
              <a:t>?</a:t>
            </a:r>
            <a:endParaRPr sz="2000" b="1" dirty="0"/>
          </a:p>
        </p:txBody>
      </p:sp>
      <p:grpSp>
        <p:nvGrpSpPr>
          <p:cNvPr id="505" name="Google Shape;505;p34"/>
          <p:cNvGrpSpPr/>
          <p:nvPr/>
        </p:nvGrpSpPr>
        <p:grpSpPr>
          <a:xfrm>
            <a:off x="3996210" y="966817"/>
            <a:ext cx="1197664" cy="1126777"/>
            <a:chOff x="5972700" y="2330200"/>
            <a:chExt cx="411625" cy="387275"/>
          </a:xfrm>
        </p:grpSpPr>
        <p:sp>
          <p:nvSpPr>
            <p:cNvPr id="506" name="Google Shape;506;p34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4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2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/>
              <a:t>Outline</a:t>
            </a:r>
            <a:endParaRPr sz="2800" dirty="0"/>
          </a:p>
        </p:txBody>
      </p:sp>
      <p:sp>
        <p:nvSpPr>
          <p:cNvPr id="192" name="Google Shape;192;p1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 dirty="0"/>
          </a:p>
        </p:txBody>
      </p:sp>
      <p:grpSp>
        <p:nvGrpSpPr>
          <p:cNvPr id="194" name="Google Shape;194;p12"/>
          <p:cNvGrpSpPr/>
          <p:nvPr/>
        </p:nvGrpSpPr>
        <p:grpSpPr>
          <a:xfrm>
            <a:off x="293683" y="574116"/>
            <a:ext cx="309041" cy="403123"/>
            <a:chOff x="590250" y="244200"/>
            <a:chExt cx="407975" cy="532175"/>
          </a:xfrm>
        </p:grpSpPr>
        <p:sp>
          <p:nvSpPr>
            <p:cNvPr id="195" name="Google Shape;195;p12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2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2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2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2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2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12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12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2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12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12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12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2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12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579658" y="1556657"/>
            <a:ext cx="61477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381000">
              <a:lnSpc>
                <a:spcPct val="150000"/>
              </a:lnSpc>
              <a:buClr>
                <a:srgbClr val="FF9800"/>
              </a:buClr>
              <a:buSzPts val="2400"/>
              <a:buChar char="▰"/>
            </a:pPr>
            <a:r>
              <a:rPr lang="en-US" sz="24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Introduction</a:t>
            </a:r>
          </a:p>
          <a:p>
            <a:pPr marL="457200" indent="-381000">
              <a:lnSpc>
                <a:spcPct val="150000"/>
              </a:lnSpc>
              <a:buClr>
                <a:srgbClr val="FF9800"/>
              </a:buClr>
              <a:buSzPts val="2400"/>
              <a:buFont typeface="Arial"/>
              <a:buChar char="▰"/>
            </a:pPr>
            <a:r>
              <a:rPr lang="en-US" sz="2400" dirty="0" smtClean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Methods </a:t>
            </a:r>
            <a:r>
              <a:rPr lang="en-US" sz="24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and </a:t>
            </a:r>
            <a:r>
              <a:rPr lang="en-US" sz="2400" dirty="0" smtClean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Techniques</a:t>
            </a:r>
          </a:p>
          <a:p>
            <a:pPr marL="457200" indent="-381000">
              <a:lnSpc>
                <a:spcPct val="150000"/>
              </a:lnSpc>
              <a:buClr>
                <a:srgbClr val="FF9800"/>
              </a:buClr>
              <a:buSzPts val="2400"/>
              <a:buFont typeface="Arial"/>
              <a:buChar char="▰"/>
            </a:pPr>
            <a:r>
              <a:rPr lang="en-US" sz="2400" dirty="0" smtClean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Constraints</a:t>
            </a:r>
            <a:endParaRPr lang="en-US" sz="2400" dirty="0">
              <a:solidFill>
                <a:srgbClr val="3F5378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marL="457200" lvl="0" indent="-381000">
              <a:lnSpc>
                <a:spcPct val="150000"/>
              </a:lnSpc>
              <a:buClr>
                <a:srgbClr val="FF9800"/>
              </a:buClr>
              <a:buSzPts val="2400"/>
              <a:buChar char="▰"/>
            </a:pPr>
            <a:r>
              <a:rPr lang="en-US" sz="2400" dirty="0" smtClean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Demo</a:t>
            </a:r>
          </a:p>
          <a:p>
            <a:pPr marL="457200" indent="-381000">
              <a:lnSpc>
                <a:spcPct val="150000"/>
              </a:lnSpc>
              <a:buClr>
                <a:srgbClr val="FF9800"/>
              </a:buClr>
              <a:buSzPts val="2400"/>
              <a:buFont typeface="Arial"/>
              <a:buChar char="▰"/>
            </a:pPr>
            <a:r>
              <a:rPr lang="en-US" sz="2400" dirty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Future </a:t>
            </a:r>
            <a:r>
              <a:rPr lang="en-US" sz="2400" dirty="0" smtClean="0">
                <a:solidFill>
                  <a:srgbClr val="3F5378"/>
                </a:solidFill>
                <a:latin typeface="Roboto Condensed" panose="020B0604020202020204" charset="0"/>
                <a:ea typeface="Roboto Condensed" panose="020B0604020202020204" charset="0"/>
              </a:rPr>
              <a:t>Work</a:t>
            </a:r>
            <a:endParaRPr lang="en-US" sz="2400" dirty="0">
              <a:solidFill>
                <a:srgbClr val="3F5378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463525" y="3136200"/>
            <a:ext cx="4094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 smtClean="0"/>
              <a:t>Introduction</a:t>
            </a:r>
            <a:endParaRPr sz="4400" dirty="0"/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3</a:t>
            </a:r>
            <a:endParaRPr dirty="0"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 smtClean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1 </a:t>
            </a:r>
            <a:endParaRPr sz="30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/>
              <a:t>Problem</a:t>
            </a:r>
            <a:endParaRPr sz="2800" dirty="0"/>
          </a:p>
        </p:txBody>
      </p:sp>
      <p:sp>
        <p:nvSpPr>
          <p:cNvPr id="237" name="Google Shape;237;p16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▰"/>
            </a:pPr>
            <a:r>
              <a:rPr lang="en" dirty="0" smtClean="0"/>
              <a:t>Shopping</a:t>
            </a:r>
            <a:endParaRPr dirty="0" smtClean="0"/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Char char="▰"/>
            </a:pPr>
            <a:r>
              <a:rPr lang="en" dirty="0" smtClean="0"/>
              <a:t>Travel </a:t>
            </a:r>
            <a:r>
              <a:rPr lang="en" dirty="0" smtClean="0"/>
              <a:t>abroad</a:t>
            </a:r>
            <a:endParaRPr dirty="0"/>
          </a:p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en-US" dirty="0"/>
              <a:t>Illiterate </a:t>
            </a:r>
            <a:r>
              <a:rPr lang="en" dirty="0" smtClean="0"/>
              <a:t>People</a:t>
            </a:r>
          </a:p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en" dirty="0" smtClean="0"/>
              <a:t>Emergency Situations</a:t>
            </a:r>
            <a:endParaRPr dirty="0"/>
          </a:p>
        </p:txBody>
      </p:sp>
      <p:sp>
        <p:nvSpPr>
          <p:cNvPr id="238" name="Google Shape;238;p1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4</a:t>
            </a:r>
            <a:endParaRPr dirty="0"/>
          </a:p>
        </p:txBody>
      </p:sp>
      <p:grpSp>
        <p:nvGrpSpPr>
          <p:cNvPr id="239" name="Google Shape;239;p16"/>
          <p:cNvGrpSpPr/>
          <p:nvPr/>
        </p:nvGrpSpPr>
        <p:grpSpPr>
          <a:xfrm>
            <a:off x="282216" y="590918"/>
            <a:ext cx="369505" cy="369505"/>
            <a:chOff x="2594050" y="1631825"/>
            <a:chExt cx="439625" cy="439625"/>
          </a:xfrm>
        </p:grpSpPr>
        <p:sp>
          <p:nvSpPr>
            <p:cNvPr id="240" name="Google Shape;240;p16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6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6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6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/>
              <a:t>Objectives</a:t>
            </a:r>
            <a:endParaRPr sz="2800" dirty="0"/>
          </a:p>
        </p:txBody>
      </p:sp>
      <p:sp>
        <p:nvSpPr>
          <p:cNvPr id="237" name="Google Shape;237;p16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▰"/>
            </a:pPr>
            <a:r>
              <a:rPr lang="en-US" dirty="0" smtClean="0"/>
              <a:t>Barcode Scanning</a:t>
            </a:r>
            <a:endParaRPr dirty="0" smtClean="0"/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Char char="▰"/>
            </a:pPr>
            <a:r>
              <a:rPr lang="en-US" dirty="0" smtClean="0"/>
              <a:t>Predicting</a:t>
            </a:r>
            <a:endParaRPr dirty="0" smtClean="0"/>
          </a:p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en-US" dirty="0" smtClean="0"/>
              <a:t>Crowdsourcing</a:t>
            </a:r>
            <a:endParaRPr lang="en" dirty="0" smtClean="0"/>
          </a:p>
        </p:txBody>
      </p:sp>
      <p:sp>
        <p:nvSpPr>
          <p:cNvPr id="238" name="Google Shape;238;p1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5</a:t>
            </a:r>
            <a:endParaRPr dirty="0"/>
          </a:p>
        </p:txBody>
      </p:sp>
      <p:grpSp>
        <p:nvGrpSpPr>
          <p:cNvPr id="239" name="Google Shape;239;p16"/>
          <p:cNvGrpSpPr/>
          <p:nvPr/>
        </p:nvGrpSpPr>
        <p:grpSpPr>
          <a:xfrm>
            <a:off x="282216" y="590918"/>
            <a:ext cx="369505" cy="369505"/>
            <a:chOff x="2594050" y="1631825"/>
            <a:chExt cx="439625" cy="439625"/>
          </a:xfrm>
        </p:grpSpPr>
        <p:sp>
          <p:nvSpPr>
            <p:cNvPr id="240" name="Google Shape;240;p16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6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6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6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5568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180497" y="3136200"/>
            <a:ext cx="6122332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dirty="0" smtClean="0"/>
              <a:t>Methods and Techniques</a:t>
            </a:r>
            <a:endParaRPr sz="3500" dirty="0"/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6</a:t>
            </a:r>
            <a:endParaRPr dirty="0"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 smtClean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 </a:t>
            </a:r>
            <a:endParaRPr sz="30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01168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9"/>
          <p:cNvSpPr txBox="1">
            <a:spLocks noGrp="1"/>
          </p:cNvSpPr>
          <p:nvPr>
            <p:ph type="body" idx="1"/>
          </p:nvPr>
        </p:nvSpPr>
        <p:spPr>
          <a:xfrm>
            <a:off x="683824" y="1545076"/>
            <a:ext cx="2233725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 smtClean="0"/>
              <a:t>Mobile</a:t>
            </a:r>
            <a:endParaRPr b="1" dirty="0"/>
          </a:p>
          <a:p>
            <a:pPr lvl="0" indent="-381000">
              <a:lnSpc>
                <a:spcPct val="150000"/>
              </a:lnSpc>
              <a:buSzPct val="100000"/>
            </a:pPr>
            <a:r>
              <a:rPr lang="en-US" sz="1600" dirty="0" smtClean="0">
                <a:latin typeface="Roboto Condensed" panose="020B0604020202020204" charset="0"/>
                <a:ea typeface="Roboto Condensed" panose="020B0604020202020204" charset="0"/>
              </a:rPr>
              <a:t>React Native</a:t>
            </a:r>
          </a:p>
          <a:p>
            <a:pPr lvl="0" indent="-381000">
              <a:lnSpc>
                <a:spcPct val="150000"/>
              </a:lnSpc>
              <a:buSzPct val="100000"/>
            </a:pPr>
            <a:r>
              <a:rPr lang="en-US" sz="1600" dirty="0" err="1" smtClean="0">
                <a:latin typeface="Roboto Condensed" panose="020B0604020202020204" charset="0"/>
                <a:ea typeface="Roboto Condensed" panose="020B0604020202020204" charset="0"/>
              </a:rPr>
              <a:t>Clarifai</a:t>
            </a:r>
            <a:r>
              <a:rPr lang="en-US" sz="1600" dirty="0" smtClean="0">
                <a:latin typeface="Roboto Condensed" panose="020B0604020202020204" charset="0"/>
                <a:ea typeface="Roboto Condensed" panose="020B0604020202020204" charset="0"/>
              </a:rPr>
              <a:t> API</a:t>
            </a:r>
          </a:p>
          <a:p>
            <a:pPr lvl="0" indent="-381000">
              <a:lnSpc>
                <a:spcPct val="150000"/>
              </a:lnSpc>
              <a:buSzPct val="100000"/>
            </a:pPr>
            <a:r>
              <a:rPr lang="en-US" sz="1600" dirty="0" smtClean="0">
                <a:latin typeface="Roboto Condensed" panose="020B0604020202020204" charset="0"/>
                <a:ea typeface="Roboto Condensed" panose="020B0604020202020204" charset="0"/>
              </a:rPr>
              <a:t>Push Notifications (FCM)</a:t>
            </a:r>
            <a:endParaRPr sz="1600" dirty="0"/>
          </a:p>
        </p:txBody>
      </p:sp>
      <p:sp>
        <p:nvSpPr>
          <p:cNvPr id="285" name="Google Shape;285;p19"/>
          <p:cNvSpPr txBox="1">
            <a:spLocks noGrp="1"/>
          </p:cNvSpPr>
          <p:nvPr>
            <p:ph type="body" idx="2"/>
          </p:nvPr>
        </p:nvSpPr>
        <p:spPr>
          <a:xfrm>
            <a:off x="2917549" y="1545076"/>
            <a:ext cx="2558142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 smtClean="0"/>
              <a:t>Web</a:t>
            </a:r>
            <a:endParaRPr b="1" dirty="0"/>
          </a:p>
          <a:p>
            <a:pPr lvl="0" indent="-381000">
              <a:lnSpc>
                <a:spcPct val="150000"/>
              </a:lnSpc>
              <a:buSzPct val="100000"/>
            </a:pPr>
            <a:r>
              <a:rPr lang="en-US" dirty="0" smtClean="0">
                <a:latin typeface="Roboto Condensed" panose="020B0604020202020204" charset="0"/>
                <a:ea typeface="Roboto Condensed" panose="020B0604020202020204" charset="0"/>
              </a:rPr>
              <a:t>React (Client Side)</a:t>
            </a:r>
          </a:p>
          <a:p>
            <a:pPr lvl="0" indent="-381000">
              <a:lnSpc>
                <a:spcPct val="150000"/>
              </a:lnSpc>
              <a:buSzPct val="100000"/>
            </a:pPr>
            <a:r>
              <a:rPr lang="en-US" dirty="0" smtClean="0">
                <a:latin typeface="Roboto Condensed" panose="020B0604020202020204" charset="0"/>
                <a:ea typeface="Roboto Condensed" panose="020B0604020202020204" charset="0"/>
              </a:rPr>
              <a:t>Node.js (Server Side)</a:t>
            </a:r>
            <a:endParaRPr lang="en-US" dirty="0">
              <a:latin typeface="Roboto Condensed" panose="020B0604020202020204" charset="0"/>
              <a:ea typeface="Roboto Condensed" panose="020B0604020202020204" charset="0"/>
            </a:endParaRPr>
          </a:p>
        </p:txBody>
      </p:sp>
      <p:sp>
        <p:nvSpPr>
          <p:cNvPr id="286" name="Google Shape;286;p19"/>
          <p:cNvSpPr txBox="1">
            <a:spLocks noGrp="1"/>
          </p:cNvSpPr>
          <p:nvPr>
            <p:ph type="body" idx="3"/>
          </p:nvPr>
        </p:nvSpPr>
        <p:spPr>
          <a:xfrm>
            <a:off x="5814264" y="1545076"/>
            <a:ext cx="2547436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 smtClean="0"/>
              <a:t>Database (Firebase)</a:t>
            </a:r>
            <a:endParaRPr b="1" dirty="0"/>
          </a:p>
          <a:p>
            <a:pPr lvl="0" indent="-381000">
              <a:lnSpc>
                <a:spcPct val="150000"/>
              </a:lnSpc>
              <a:buSzPct val="100000"/>
            </a:pPr>
            <a:r>
              <a:rPr lang="en-US" dirty="0" smtClean="0">
                <a:latin typeface="Roboto Condensed" panose="020B0604020202020204" charset="0"/>
                <a:ea typeface="Roboto Condensed" panose="020B0604020202020204" charset="0"/>
              </a:rPr>
              <a:t>Authentication</a:t>
            </a:r>
            <a:endParaRPr lang="en-US" dirty="0">
              <a:latin typeface="Roboto Condensed" panose="020B0604020202020204" charset="0"/>
              <a:ea typeface="Roboto Condensed" panose="020B0604020202020204" charset="0"/>
            </a:endParaRPr>
          </a:p>
          <a:p>
            <a:pPr lvl="0" indent="-381000">
              <a:lnSpc>
                <a:spcPct val="150000"/>
              </a:lnSpc>
              <a:buSzPct val="100000"/>
            </a:pPr>
            <a:r>
              <a:rPr lang="en-US" dirty="0" err="1" smtClean="0">
                <a:latin typeface="Roboto Condensed" panose="020B0604020202020204" charset="0"/>
                <a:ea typeface="Roboto Condensed" panose="020B0604020202020204" charset="0"/>
              </a:rPr>
              <a:t>Realtime</a:t>
            </a:r>
            <a:r>
              <a:rPr lang="en-US" dirty="0" smtClean="0"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US" dirty="0" smtClean="0">
                <a:latin typeface="Roboto Condensed" panose="020B0604020202020204" charset="0"/>
                <a:ea typeface="Roboto Condensed" panose="020B0604020202020204" charset="0"/>
              </a:rPr>
              <a:t>Database</a:t>
            </a:r>
          </a:p>
          <a:p>
            <a:pPr lvl="0" indent="-381000">
              <a:lnSpc>
                <a:spcPct val="150000"/>
              </a:lnSpc>
              <a:buSzPct val="100000"/>
            </a:pPr>
            <a:r>
              <a:rPr lang="en-US" dirty="0" smtClean="0">
                <a:latin typeface="Roboto Condensed" panose="020B0604020202020204" charset="0"/>
                <a:ea typeface="Roboto Condensed" panose="020B0604020202020204" charset="0"/>
              </a:rPr>
              <a:t>Cloud Storage</a:t>
            </a:r>
          </a:p>
          <a:p>
            <a:pPr lvl="0" indent="-381000">
              <a:lnSpc>
                <a:spcPct val="150000"/>
              </a:lnSpc>
              <a:buSzPct val="100000"/>
            </a:pPr>
            <a:r>
              <a:rPr lang="en-US" dirty="0" smtClean="0">
                <a:latin typeface="Roboto Condensed" panose="020B0604020202020204" charset="0"/>
                <a:ea typeface="Roboto Condensed" panose="020B0604020202020204" charset="0"/>
              </a:rPr>
              <a:t>Cloud Messaging</a:t>
            </a:r>
            <a:endParaRPr lang="en-US" dirty="0">
              <a:latin typeface="Roboto Condensed" panose="020B0604020202020204" charset="0"/>
              <a:ea typeface="Roboto Condensed" panose="020B0604020202020204" charset="0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dirty="0"/>
          </a:p>
        </p:txBody>
      </p:sp>
      <p:sp>
        <p:nvSpPr>
          <p:cNvPr id="287" name="Google Shape;287;p1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7</a:t>
            </a:r>
            <a:endParaRPr dirty="0"/>
          </a:p>
        </p:txBody>
      </p:sp>
      <p:grpSp>
        <p:nvGrpSpPr>
          <p:cNvPr id="288" name="Google Shape;288;p19"/>
          <p:cNvGrpSpPr/>
          <p:nvPr/>
        </p:nvGrpSpPr>
        <p:grpSpPr>
          <a:xfrm>
            <a:off x="312466" y="587260"/>
            <a:ext cx="309022" cy="376837"/>
            <a:chOff x="596350" y="929175"/>
            <a:chExt cx="407950" cy="497475"/>
          </a:xfrm>
        </p:grpSpPr>
        <p:sp>
          <p:nvSpPr>
            <p:cNvPr id="289" name="Google Shape;289;p19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19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19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19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19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19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9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2"/>
          <a:stretch/>
        </p:blipFill>
        <p:spPr bwMode="auto">
          <a:xfrm>
            <a:off x="713677" y="814652"/>
            <a:ext cx="7245139" cy="36472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7493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30"/>
          <p:cNvSpPr txBox="1">
            <a:spLocks noGrp="1"/>
          </p:cNvSpPr>
          <p:nvPr>
            <p:ph type="body" idx="4294967295"/>
          </p:nvPr>
        </p:nvSpPr>
        <p:spPr>
          <a:xfrm>
            <a:off x="79703" y="89890"/>
            <a:ext cx="1951112" cy="43533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600" b="1" spc="160" dirty="0" smtClean="0">
                <a:solidFill>
                  <a:srgbClr val="FF9800"/>
                </a:solidFill>
              </a:rPr>
              <a:t>Authentication</a:t>
            </a:r>
            <a:endParaRPr sz="1200" b="1" spc="160" dirty="0">
              <a:solidFill>
                <a:srgbClr val="FF9800"/>
              </a:solidFill>
            </a:endParaRPr>
          </a:p>
        </p:txBody>
      </p:sp>
      <p:sp>
        <p:nvSpPr>
          <p:cNvPr id="473" name="Google Shape;473;p3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 dirty="0"/>
          </a:p>
        </p:txBody>
      </p:sp>
      <p:grpSp>
        <p:nvGrpSpPr>
          <p:cNvPr id="11" name="Group 10"/>
          <p:cNvGrpSpPr/>
          <p:nvPr/>
        </p:nvGrpSpPr>
        <p:grpSpPr>
          <a:xfrm>
            <a:off x="4092028" y="1312512"/>
            <a:ext cx="4269672" cy="3323988"/>
            <a:chOff x="3860350" y="860949"/>
            <a:chExt cx="4269672" cy="332398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39026" y="1037472"/>
              <a:ext cx="3924774" cy="2498400"/>
            </a:xfrm>
            <a:prstGeom prst="rect">
              <a:avLst/>
            </a:prstGeom>
          </p:spPr>
        </p:pic>
        <p:sp>
          <p:nvSpPr>
            <p:cNvPr id="12" name="Google Shape;494;p33"/>
            <p:cNvSpPr/>
            <p:nvPr/>
          </p:nvSpPr>
          <p:spPr>
            <a:xfrm>
              <a:off x="3860350" y="860949"/>
              <a:ext cx="4269672" cy="3323988"/>
            </a:xfrm>
            <a:custGeom>
              <a:avLst/>
              <a:gdLst/>
              <a:ahLst/>
              <a:cxnLst/>
              <a:rect l="l" t="t" r="r" b="b"/>
              <a:pathLst>
                <a:path w="143434" h="111665" extrusionOk="0">
                  <a:moveTo>
                    <a:pt x="71751" y="2308"/>
                  </a:moveTo>
                  <a:lnTo>
                    <a:pt x="71887" y="2376"/>
                  </a:lnTo>
                  <a:lnTo>
                    <a:pt x="72091" y="2444"/>
                  </a:lnTo>
                  <a:lnTo>
                    <a:pt x="72159" y="2647"/>
                  </a:lnTo>
                  <a:lnTo>
                    <a:pt x="72226" y="2783"/>
                  </a:lnTo>
                  <a:lnTo>
                    <a:pt x="72159" y="2987"/>
                  </a:lnTo>
                  <a:lnTo>
                    <a:pt x="72091" y="3190"/>
                  </a:lnTo>
                  <a:lnTo>
                    <a:pt x="71887" y="3258"/>
                  </a:lnTo>
                  <a:lnTo>
                    <a:pt x="71751" y="3326"/>
                  </a:lnTo>
                  <a:lnTo>
                    <a:pt x="71548" y="3258"/>
                  </a:lnTo>
                  <a:lnTo>
                    <a:pt x="71344" y="3190"/>
                  </a:lnTo>
                  <a:lnTo>
                    <a:pt x="71276" y="2987"/>
                  </a:lnTo>
                  <a:lnTo>
                    <a:pt x="71208" y="2783"/>
                  </a:lnTo>
                  <a:lnTo>
                    <a:pt x="71276" y="2647"/>
                  </a:lnTo>
                  <a:lnTo>
                    <a:pt x="71344" y="2444"/>
                  </a:lnTo>
                  <a:lnTo>
                    <a:pt x="71548" y="2376"/>
                  </a:lnTo>
                  <a:lnTo>
                    <a:pt x="71751" y="2308"/>
                  </a:lnTo>
                  <a:close/>
                  <a:moveTo>
                    <a:pt x="137528" y="5906"/>
                  </a:moveTo>
                  <a:lnTo>
                    <a:pt x="137596" y="5974"/>
                  </a:lnTo>
                  <a:lnTo>
                    <a:pt x="137596" y="89604"/>
                  </a:lnTo>
                  <a:lnTo>
                    <a:pt x="5906" y="89604"/>
                  </a:lnTo>
                  <a:lnTo>
                    <a:pt x="5906" y="5974"/>
                  </a:lnTo>
                  <a:lnTo>
                    <a:pt x="5906" y="5906"/>
                  </a:lnTo>
                  <a:close/>
                  <a:moveTo>
                    <a:pt x="3530" y="0"/>
                  </a:moveTo>
                  <a:lnTo>
                    <a:pt x="3191" y="68"/>
                  </a:lnTo>
                  <a:lnTo>
                    <a:pt x="2444" y="339"/>
                  </a:lnTo>
                  <a:lnTo>
                    <a:pt x="1766" y="679"/>
                  </a:lnTo>
                  <a:lnTo>
                    <a:pt x="1155" y="1154"/>
                  </a:lnTo>
                  <a:lnTo>
                    <a:pt x="679" y="1765"/>
                  </a:lnTo>
                  <a:lnTo>
                    <a:pt x="272" y="2444"/>
                  </a:lnTo>
                  <a:lnTo>
                    <a:pt x="69" y="3190"/>
                  </a:lnTo>
                  <a:lnTo>
                    <a:pt x="1" y="3598"/>
                  </a:lnTo>
                  <a:lnTo>
                    <a:pt x="1" y="4005"/>
                  </a:lnTo>
                  <a:lnTo>
                    <a:pt x="1" y="91572"/>
                  </a:lnTo>
                  <a:lnTo>
                    <a:pt x="1" y="91979"/>
                  </a:lnTo>
                  <a:lnTo>
                    <a:pt x="69" y="92319"/>
                  </a:lnTo>
                  <a:lnTo>
                    <a:pt x="272" y="93065"/>
                  </a:lnTo>
                  <a:lnTo>
                    <a:pt x="679" y="93744"/>
                  </a:lnTo>
                  <a:lnTo>
                    <a:pt x="1155" y="94355"/>
                  </a:lnTo>
                  <a:lnTo>
                    <a:pt x="1766" y="94830"/>
                  </a:lnTo>
                  <a:lnTo>
                    <a:pt x="2444" y="95238"/>
                  </a:lnTo>
                  <a:lnTo>
                    <a:pt x="3191" y="95441"/>
                  </a:lnTo>
                  <a:lnTo>
                    <a:pt x="3530" y="95509"/>
                  </a:lnTo>
                  <a:lnTo>
                    <a:pt x="139904" y="95509"/>
                  </a:lnTo>
                  <a:lnTo>
                    <a:pt x="140311" y="95441"/>
                  </a:lnTo>
                  <a:lnTo>
                    <a:pt x="141058" y="95238"/>
                  </a:lnTo>
                  <a:lnTo>
                    <a:pt x="141737" y="94830"/>
                  </a:lnTo>
                  <a:lnTo>
                    <a:pt x="142280" y="94355"/>
                  </a:lnTo>
                  <a:lnTo>
                    <a:pt x="142755" y="93744"/>
                  </a:lnTo>
                  <a:lnTo>
                    <a:pt x="143162" y="93065"/>
                  </a:lnTo>
                  <a:lnTo>
                    <a:pt x="143366" y="92319"/>
                  </a:lnTo>
                  <a:lnTo>
                    <a:pt x="143434" y="91979"/>
                  </a:lnTo>
                  <a:lnTo>
                    <a:pt x="143434" y="91572"/>
                  </a:lnTo>
                  <a:lnTo>
                    <a:pt x="143434" y="4005"/>
                  </a:lnTo>
                  <a:lnTo>
                    <a:pt x="143434" y="3598"/>
                  </a:lnTo>
                  <a:lnTo>
                    <a:pt x="143366" y="3190"/>
                  </a:lnTo>
                  <a:lnTo>
                    <a:pt x="143162" y="2444"/>
                  </a:lnTo>
                  <a:lnTo>
                    <a:pt x="142755" y="1765"/>
                  </a:lnTo>
                  <a:lnTo>
                    <a:pt x="142280" y="1154"/>
                  </a:lnTo>
                  <a:lnTo>
                    <a:pt x="141737" y="679"/>
                  </a:lnTo>
                  <a:lnTo>
                    <a:pt x="141058" y="339"/>
                  </a:lnTo>
                  <a:lnTo>
                    <a:pt x="140311" y="68"/>
                  </a:lnTo>
                  <a:lnTo>
                    <a:pt x="139904" y="0"/>
                  </a:lnTo>
                  <a:close/>
                  <a:moveTo>
                    <a:pt x="55324" y="95713"/>
                  </a:moveTo>
                  <a:lnTo>
                    <a:pt x="55052" y="98971"/>
                  </a:lnTo>
                  <a:lnTo>
                    <a:pt x="54713" y="102297"/>
                  </a:lnTo>
                  <a:lnTo>
                    <a:pt x="54374" y="105284"/>
                  </a:lnTo>
                  <a:lnTo>
                    <a:pt x="53966" y="107388"/>
                  </a:lnTo>
                  <a:lnTo>
                    <a:pt x="53763" y="108203"/>
                  </a:lnTo>
                  <a:lnTo>
                    <a:pt x="53627" y="108746"/>
                  </a:lnTo>
                  <a:lnTo>
                    <a:pt x="53423" y="109153"/>
                  </a:lnTo>
                  <a:lnTo>
                    <a:pt x="53220" y="109357"/>
                  </a:lnTo>
                  <a:lnTo>
                    <a:pt x="52677" y="109493"/>
                  </a:lnTo>
                  <a:lnTo>
                    <a:pt x="51794" y="109696"/>
                  </a:lnTo>
                  <a:lnTo>
                    <a:pt x="49690" y="110036"/>
                  </a:lnTo>
                  <a:lnTo>
                    <a:pt x="48061" y="110307"/>
                  </a:lnTo>
                  <a:lnTo>
                    <a:pt x="47450" y="110443"/>
                  </a:lnTo>
                  <a:lnTo>
                    <a:pt x="47110" y="110511"/>
                  </a:lnTo>
                  <a:lnTo>
                    <a:pt x="47042" y="110579"/>
                  </a:lnTo>
                  <a:lnTo>
                    <a:pt x="47042" y="110783"/>
                  </a:lnTo>
                  <a:lnTo>
                    <a:pt x="47110" y="110850"/>
                  </a:lnTo>
                  <a:lnTo>
                    <a:pt x="47585" y="110918"/>
                  </a:lnTo>
                  <a:lnTo>
                    <a:pt x="48400" y="110986"/>
                  </a:lnTo>
                  <a:lnTo>
                    <a:pt x="51387" y="111054"/>
                  </a:lnTo>
                  <a:lnTo>
                    <a:pt x="56071" y="111122"/>
                  </a:lnTo>
                  <a:lnTo>
                    <a:pt x="87092" y="111122"/>
                  </a:lnTo>
                  <a:lnTo>
                    <a:pt x="91708" y="111054"/>
                  </a:lnTo>
                  <a:lnTo>
                    <a:pt x="94695" y="110986"/>
                  </a:lnTo>
                  <a:lnTo>
                    <a:pt x="95578" y="110918"/>
                  </a:lnTo>
                  <a:lnTo>
                    <a:pt x="96053" y="110850"/>
                  </a:lnTo>
                  <a:lnTo>
                    <a:pt x="96121" y="110783"/>
                  </a:lnTo>
                  <a:lnTo>
                    <a:pt x="96121" y="110579"/>
                  </a:lnTo>
                  <a:lnTo>
                    <a:pt x="96053" y="110511"/>
                  </a:lnTo>
                  <a:lnTo>
                    <a:pt x="95713" y="110443"/>
                  </a:lnTo>
                  <a:lnTo>
                    <a:pt x="95102" y="110307"/>
                  </a:lnTo>
                  <a:lnTo>
                    <a:pt x="93473" y="110036"/>
                  </a:lnTo>
                  <a:lnTo>
                    <a:pt x="91369" y="109696"/>
                  </a:lnTo>
                  <a:lnTo>
                    <a:pt x="90487" y="109493"/>
                  </a:lnTo>
                  <a:lnTo>
                    <a:pt x="89943" y="109357"/>
                  </a:lnTo>
                  <a:lnTo>
                    <a:pt x="89740" y="109153"/>
                  </a:lnTo>
                  <a:lnTo>
                    <a:pt x="89536" y="108746"/>
                  </a:lnTo>
                  <a:lnTo>
                    <a:pt x="89333" y="108203"/>
                  </a:lnTo>
                  <a:lnTo>
                    <a:pt x="89197" y="107388"/>
                  </a:lnTo>
                  <a:lnTo>
                    <a:pt x="88789" y="105284"/>
                  </a:lnTo>
                  <a:lnTo>
                    <a:pt x="88382" y="102297"/>
                  </a:lnTo>
                  <a:lnTo>
                    <a:pt x="88043" y="98971"/>
                  </a:lnTo>
                  <a:lnTo>
                    <a:pt x="87839" y="95713"/>
                  </a:lnTo>
                  <a:close/>
                  <a:moveTo>
                    <a:pt x="47450" y="111054"/>
                  </a:moveTo>
                  <a:lnTo>
                    <a:pt x="47450" y="111122"/>
                  </a:lnTo>
                  <a:lnTo>
                    <a:pt x="47450" y="111393"/>
                  </a:lnTo>
                  <a:lnTo>
                    <a:pt x="47518" y="111461"/>
                  </a:lnTo>
                  <a:lnTo>
                    <a:pt x="48807" y="111529"/>
                  </a:lnTo>
                  <a:lnTo>
                    <a:pt x="52473" y="111597"/>
                  </a:lnTo>
                  <a:lnTo>
                    <a:pt x="62384" y="111665"/>
                  </a:lnTo>
                  <a:lnTo>
                    <a:pt x="80779" y="111665"/>
                  </a:lnTo>
                  <a:lnTo>
                    <a:pt x="90622" y="111597"/>
                  </a:lnTo>
                  <a:lnTo>
                    <a:pt x="94356" y="111529"/>
                  </a:lnTo>
                  <a:lnTo>
                    <a:pt x="95646" y="111461"/>
                  </a:lnTo>
                  <a:lnTo>
                    <a:pt x="95713" y="111393"/>
                  </a:lnTo>
                  <a:lnTo>
                    <a:pt x="95713" y="111122"/>
                  </a:lnTo>
                  <a:lnTo>
                    <a:pt x="95646" y="111054"/>
                  </a:lnTo>
                  <a:lnTo>
                    <a:pt x="94084" y="111122"/>
                  </a:lnTo>
                  <a:lnTo>
                    <a:pt x="91233" y="111190"/>
                  </a:lnTo>
                  <a:lnTo>
                    <a:pt x="80847" y="111258"/>
                  </a:lnTo>
                  <a:lnTo>
                    <a:pt x="62316" y="111258"/>
                  </a:lnTo>
                  <a:lnTo>
                    <a:pt x="51930" y="111190"/>
                  </a:lnTo>
                  <a:lnTo>
                    <a:pt x="49079" y="111122"/>
                  </a:lnTo>
                  <a:lnTo>
                    <a:pt x="47518" y="111054"/>
                  </a:lnTo>
                  <a:close/>
                </a:path>
              </a:pathLst>
            </a:custGeom>
            <a:solidFill>
              <a:srgbClr val="C7D3E6"/>
            </a:solidFill>
            <a:ln w="9525" cap="flat" cmpd="sng">
              <a:solidFill>
                <a:srgbClr val="92A8C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610059" y="656280"/>
            <a:ext cx="2075120" cy="4163909"/>
            <a:chOff x="4461010" y="489800"/>
            <a:chExt cx="2075120" cy="4163909"/>
          </a:xfrm>
        </p:grpSpPr>
        <p:sp>
          <p:nvSpPr>
            <p:cNvPr id="470" name="Google Shape;470;p30"/>
            <p:cNvSpPr/>
            <p:nvPr/>
          </p:nvSpPr>
          <p:spPr>
            <a:xfrm>
              <a:off x="4461010" y="489800"/>
              <a:ext cx="2075120" cy="4163909"/>
            </a:xfrm>
            <a:custGeom>
              <a:avLst/>
              <a:gdLst/>
              <a:ahLst/>
              <a:cxnLst/>
              <a:rect l="l" t="t" r="r" b="b"/>
              <a:pathLst>
                <a:path w="30819" h="61841" extrusionOk="0">
                  <a:moveTo>
                    <a:pt x="5160" y="2580"/>
                  </a:moveTo>
                  <a:lnTo>
                    <a:pt x="5295" y="2648"/>
                  </a:lnTo>
                  <a:lnTo>
                    <a:pt x="5363" y="2784"/>
                  </a:lnTo>
                  <a:lnTo>
                    <a:pt x="5363" y="2920"/>
                  </a:lnTo>
                  <a:lnTo>
                    <a:pt x="5363" y="3055"/>
                  </a:lnTo>
                  <a:lnTo>
                    <a:pt x="5295" y="3191"/>
                  </a:lnTo>
                  <a:lnTo>
                    <a:pt x="5160" y="3259"/>
                  </a:lnTo>
                  <a:lnTo>
                    <a:pt x="4888" y="3259"/>
                  </a:lnTo>
                  <a:lnTo>
                    <a:pt x="4752" y="3191"/>
                  </a:lnTo>
                  <a:lnTo>
                    <a:pt x="4684" y="3055"/>
                  </a:lnTo>
                  <a:lnTo>
                    <a:pt x="4684" y="2920"/>
                  </a:lnTo>
                  <a:lnTo>
                    <a:pt x="4684" y="2784"/>
                  </a:lnTo>
                  <a:lnTo>
                    <a:pt x="4752" y="2648"/>
                  </a:lnTo>
                  <a:lnTo>
                    <a:pt x="4888" y="2580"/>
                  </a:lnTo>
                  <a:close/>
                  <a:moveTo>
                    <a:pt x="15410" y="2241"/>
                  </a:moveTo>
                  <a:lnTo>
                    <a:pt x="15681" y="2309"/>
                  </a:lnTo>
                  <a:lnTo>
                    <a:pt x="15885" y="2444"/>
                  </a:lnTo>
                  <a:lnTo>
                    <a:pt x="16021" y="2648"/>
                  </a:lnTo>
                  <a:lnTo>
                    <a:pt x="16088" y="2920"/>
                  </a:lnTo>
                  <a:lnTo>
                    <a:pt x="16021" y="3191"/>
                  </a:lnTo>
                  <a:lnTo>
                    <a:pt x="15885" y="3395"/>
                  </a:lnTo>
                  <a:lnTo>
                    <a:pt x="15681" y="3531"/>
                  </a:lnTo>
                  <a:lnTo>
                    <a:pt x="15410" y="3598"/>
                  </a:lnTo>
                  <a:lnTo>
                    <a:pt x="15138" y="3531"/>
                  </a:lnTo>
                  <a:lnTo>
                    <a:pt x="14934" y="3395"/>
                  </a:lnTo>
                  <a:lnTo>
                    <a:pt x="14799" y="3191"/>
                  </a:lnTo>
                  <a:lnTo>
                    <a:pt x="14731" y="2920"/>
                  </a:lnTo>
                  <a:lnTo>
                    <a:pt x="14799" y="2648"/>
                  </a:lnTo>
                  <a:lnTo>
                    <a:pt x="14934" y="2444"/>
                  </a:lnTo>
                  <a:lnTo>
                    <a:pt x="15138" y="2309"/>
                  </a:lnTo>
                  <a:lnTo>
                    <a:pt x="15410" y="2241"/>
                  </a:lnTo>
                  <a:close/>
                  <a:moveTo>
                    <a:pt x="29393" y="5228"/>
                  </a:moveTo>
                  <a:lnTo>
                    <a:pt x="29461" y="5296"/>
                  </a:lnTo>
                  <a:lnTo>
                    <a:pt x="29461" y="54849"/>
                  </a:lnTo>
                  <a:lnTo>
                    <a:pt x="1426" y="54849"/>
                  </a:lnTo>
                  <a:lnTo>
                    <a:pt x="1426" y="5296"/>
                  </a:lnTo>
                  <a:lnTo>
                    <a:pt x="1494" y="5228"/>
                  </a:lnTo>
                  <a:close/>
                  <a:moveTo>
                    <a:pt x="15410" y="544"/>
                  </a:moveTo>
                  <a:lnTo>
                    <a:pt x="19143" y="612"/>
                  </a:lnTo>
                  <a:lnTo>
                    <a:pt x="23012" y="747"/>
                  </a:lnTo>
                  <a:lnTo>
                    <a:pt x="26339" y="951"/>
                  </a:lnTo>
                  <a:lnTo>
                    <a:pt x="27560" y="1087"/>
                  </a:lnTo>
                  <a:lnTo>
                    <a:pt x="27560" y="1087"/>
                  </a:lnTo>
                  <a:lnTo>
                    <a:pt x="26339" y="1019"/>
                  </a:lnTo>
                  <a:lnTo>
                    <a:pt x="23012" y="815"/>
                  </a:lnTo>
                  <a:lnTo>
                    <a:pt x="19143" y="680"/>
                  </a:lnTo>
                  <a:lnTo>
                    <a:pt x="15410" y="612"/>
                  </a:lnTo>
                  <a:lnTo>
                    <a:pt x="11676" y="680"/>
                  </a:lnTo>
                  <a:lnTo>
                    <a:pt x="7807" y="815"/>
                  </a:lnTo>
                  <a:lnTo>
                    <a:pt x="4481" y="1019"/>
                  </a:lnTo>
                  <a:lnTo>
                    <a:pt x="3259" y="1087"/>
                  </a:lnTo>
                  <a:lnTo>
                    <a:pt x="2444" y="1223"/>
                  </a:lnTo>
                  <a:lnTo>
                    <a:pt x="1969" y="1358"/>
                  </a:lnTo>
                  <a:lnTo>
                    <a:pt x="1630" y="1494"/>
                  </a:lnTo>
                  <a:lnTo>
                    <a:pt x="1290" y="1698"/>
                  </a:lnTo>
                  <a:lnTo>
                    <a:pt x="1019" y="1901"/>
                  </a:lnTo>
                  <a:lnTo>
                    <a:pt x="815" y="2173"/>
                  </a:lnTo>
                  <a:lnTo>
                    <a:pt x="679" y="2444"/>
                  </a:lnTo>
                  <a:lnTo>
                    <a:pt x="544" y="2852"/>
                  </a:lnTo>
                  <a:lnTo>
                    <a:pt x="544" y="3259"/>
                  </a:lnTo>
                  <a:lnTo>
                    <a:pt x="544" y="58311"/>
                  </a:lnTo>
                  <a:lnTo>
                    <a:pt x="544" y="58718"/>
                  </a:lnTo>
                  <a:lnTo>
                    <a:pt x="476" y="58311"/>
                  </a:lnTo>
                  <a:lnTo>
                    <a:pt x="476" y="3259"/>
                  </a:lnTo>
                  <a:lnTo>
                    <a:pt x="544" y="2784"/>
                  </a:lnTo>
                  <a:lnTo>
                    <a:pt x="612" y="2444"/>
                  </a:lnTo>
                  <a:lnTo>
                    <a:pt x="747" y="2105"/>
                  </a:lnTo>
                  <a:lnTo>
                    <a:pt x="951" y="1834"/>
                  </a:lnTo>
                  <a:lnTo>
                    <a:pt x="1222" y="1630"/>
                  </a:lnTo>
                  <a:lnTo>
                    <a:pt x="1562" y="1426"/>
                  </a:lnTo>
                  <a:lnTo>
                    <a:pt x="1969" y="1290"/>
                  </a:lnTo>
                  <a:lnTo>
                    <a:pt x="2444" y="1155"/>
                  </a:lnTo>
                  <a:lnTo>
                    <a:pt x="3259" y="1087"/>
                  </a:lnTo>
                  <a:lnTo>
                    <a:pt x="4481" y="951"/>
                  </a:lnTo>
                  <a:lnTo>
                    <a:pt x="7807" y="747"/>
                  </a:lnTo>
                  <a:lnTo>
                    <a:pt x="11676" y="612"/>
                  </a:lnTo>
                  <a:lnTo>
                    <a:pt x="15410" y="544"/>
                  </a:lnTo>
                  <a:close/>
                  <a:moveTo>
                    <a:pt x="27560" y="1087"/>
                  </a:moveTo>
                  <a:lnTo>
                    <a:pt x="28375" y="1155"/>
                  </a:lnTo>
                  <a:lnTo>
                    <a:pt x="28850" y="1290"/>
                  </a:lnTo>
                  <a:lnTo>
                    <a:pt x="29257" y="1426"/>
                  </a:lnTo>
                  <a:lnTo>
                    <a:pt x="29597" y="1630"/>
                  </a:lnTo>
                  <a:lnTo>
                    <a:pt x="29868" y="1834"/>
                  </a:lnTo>
                  <a:lnTo>
                    <a:pt x="30072" y="2105"/>
                  </a:lnTo>
                  <a:lnTo>
                    <a:pt x="30208" y="2444"/>
                  </a:lnTo>
                  <a:lnTo>
                    <a:pt x="30276" y="2784"/>
                  </a:lnTo>
                  <a:lnTo>
                    <a:pt x="30344" y="3259"/>
                  </a:lnTo>
                  <a:lnTo>
                    <a:pt x="30344" y="58311"/>
                  </a:lnTo>
                  <a:lnTo>
                    <a:pt x="30276" y="58718"/>
                  </a:lnTo>
                  <a:lnTo>
                    <a:pt x="30208" y="59125"/>
                  </a:lnTo>
                  <a:lnTo>
                    <a:pt x="30072" y="59465"/>
                  </a:lnTo>
                  <a:lnTo>
                    <a:pt x="29868" y="59736"/>
                  </a:lnTo>
                  <a:lnTo>
                    <a:pt x="29597" y="60008"/>
                  </a:lnTo>
                  <a:lnTo>
                    <a:pt x="29257" y="60144"/>
                  </a:lnTo>
                  <a:lnTo>
                    <a:pt x="28850" y="60347"/>
                  </a:lnTo>
                  <a:lnTo>
                    <a:pt x="28375" y="60415"/>
                  </a:lnTo>
                  <a:lnTo>
                    <a:pt x="26746" y="60687"/>
                  </a:lnTo>
                  <a:lnTo>
                    <a:pt x="23895" y="60958"/>
                  </a:lnTo>
                  <a:lnTo>
                    <a:pt x="22130" y="61094"/>
                  </a:lnTo>
                  <a:lnTo>
                    <a:pt x="20093" y="61230"/>
                  </a:lnTo>
                  <a:lnTo>
                    <a:pt x="17853" y="61298"/>
                  </a:lnTo>
                  <a:lnTo>
                    <a:pt x="12966" y="61298"/>
                  </a:lnTo>
                  <a:lnTo>
                    <a:pt x="10726" y="61230"/>
                  </a:lnTo>
                  <a:lnTo>
                    <a:pt x="8689" y="61094"/>
                  </a:lnTo>
                  <a:lnTo>
                    <a:pt x="6924" y="60958"/>
                  </a:lnTo>
                  <a:lnTo>
                    <a:pt x="4073" y="60687"/>
                  </a:lnTo>
                  <a:lnTo>
                    <a:pt x="2444" y="60415"/>
                  </a:lnTo>
                  <a:lnTo>
                    <a:pt x="1969" y="60347"/>
                  </a:lnTo>
                  <a:lnTo>
                    <a:pt x="1562" y="60144"/>
                  </a:lnTo>
                  <a:lnTo>
                    <a:pt x="1290" y="60008"/>
                  </a:lnTo>
                  <a:lnTo>
                    <a:pt x="951" y="59736"/>
                  </a:lnTo>
                  <a:lnTo>
                    <a:pt x="747" y="59465"/>
                  </a:lnTo>
                  <a:lnTo>
                    <a:pt x="612" y="59125"/>
                  </a:lnTo>
                  <a:lnTo>
                    <a:pt x="544" y="58718"/>
                  </a:lnTo>
                  <a:lnTo>
                    <a:pt x="544" y="58718"/>
                  </a:lnTo>
                  <a:lnTo>
                    <a:pt x="679" y="59125"/>
                  </a:lnTo>
                  <a:lnTo>
                    <a:pt x="815" y="59397"/>
                  </a:lnTo>
                  <a:lnTo>
                    <a:pt x="1019" y="59669"/>
                  </a:lnTo>
                  <a:lnTo>
                    <a:pt x="1290" y="59940"/>
                  </a:lnTo>
                  <a:lnTo>
                    <a:pt x="1630" y="60144"/>
                  </a:lnTo>
                  <a:lnTo>
                    <a:pt x="2037" y="60279"/>
                  </a:lnTo>
                  <a:lnTo>
                    <a:pt x="2444" y="60415"/>
                  </a:lnTo>
                  <a:lnTo>
                    <a:pt x="4073" y="60619"/>
                  </a:lnTo>
                  <a:lnTo>
                    <a:pt x="6924" y="60890"/>
                  </a:lnTo>
                  <a:lnTo>
                    <a:pt x="8689" y="61026"/>
                  </a:lnTo>
                  <a:lnTo>
                    <a:pt x="10726" y="61162"/>
                  </a:lnTo>
                  <a:lnTo>
                    <a:pt x="12966" y="61230"/>
                  </a:lnTo>
                  <a:lnTo>
                    <a:pt x="17853" y="61230"/>
                  </a:lnTo>
                  <a:lnTo>
                    <a:pt x="20093" y="61162"/>
                  </a:lnTo>
                  <a:lnTo>
                    <a:pt x="22130" y="61026"/>
                  </a:lnTo>
                  <a:lnTo>
                    <a:pt x="23895" y="60890"/>
                  </a:lnTo>
                  <a:lnTo>
                    <a:pt x="26746" y="60619"/>
                  </a:lnTo>
                  <a:lnTo>
                    <a:pt x="28375" y="60415"/>
                  </a:lnTo>
                  <a:lnTo>
                    <a:pt x="28850" y="60279"/>
                  </a:lnTo>
                  <a:lnTo>
                    <a:pt x="29190" y="60144"/>
                  </a:lnTo>
                  <a:lnTo>
                    <a:pt x="29529" y="59940"/>
                  </a:lnTo>
                  <a:lnTo>
                    <a:pt x="29800" y="59669"/>
                  </a:lnTo>
                  <a:lnTo>
                    <a:pt x="30004" y="59397"/>
                  </a:lnTo>
                  <a:lnTo>
                    <a:pt x="30140" y="59125"/>
                  </a:lnTo>
                  <a:lnTo>
                    <a:pt x="30276" y="58718"/>
                  </a:lnTo>
                  <a:lnTo>
                    <a:pt x="30276" y="58311"/>
                  </a:lnTo>
                  <a:lnTo>
                    <a:pt x="30276" y="3259"/>
                  </a:lnTo>
                  <a:lnTo>
                    <a:pt x="30276" y="2852"/>
                  </a:lnTo>
                  <a:lnTo>
                    <a:pt x="30140" y="2444"/>
                  </a:lnTo>
                  <a:lnTo>
                    <a:pt x="30004" y="2173"/>
                  </a:lnTo>
                  <a:lnTo>
                    <a:pt x="29800" y="1901"/>
                  </a:lnTo>
                  <a:lnTo>
                    <a:pt x="29529" y="1698"/>
                  </a:lnTo>
                  <a:lnTo>
                    <a:pt x="29190" y="1494"/>
                  </a:lnTo>
                  <a:lnTo>
                    <a:pt x="28850" y="1358"/>
                  </a:lnTo>
                  <a:lnTo>
                    <a:pt x="28375" y="1223"/>
                  </a:lnTo>
                  <a:lnTo>
                    <a:pt x="27560" y="1087"/>
                  </a:lnTo>
                  <a:close/>
                  <a:moveTo>
                    <a:pt x="15410" y="1"/>
                  </a:moveTo>
                  <a:lnTo>
                    <a:pt x="11608" y="69"/>
                  </a:lnTo>
                  <a:lnTo>
                    <a:pt x="7739" y="204"/>
                  </a:lnTo>
                  <a:lnTo>
                    <a:pt x="4413" y="408"/>
                  </a:lnTo>
                  <a:lnTo>
                    <a:pt x="3191" y="544"/>
                  </a:lnTo>
                  <a:lnTo>
                    <a:pt x="2309" y="680"/>
                  </a:lnTo>
                  <a:lnTo>
                    <a:pt x="1765" y="815"/>
                  </a:lnTo>
                  <a:lnTo>
                    <a:pt x="1290" y="1019"/>
                  </a:lnTo>
                  <a:lnTo>
                    <a:pt x="883" y="1223"/>
                  </a:lnTo>
                  <a:lnTo>
                    <a:pt x="544" y="1494"/>
                  </a:lnTo>
                  <a:lnTo>
                    <a:pt x="340" y="1901"/>
                  </a:lnTo>
                  <a:lnTo>
                    <a:pt x="136" y="2241"/>
                  </a:lnTo>
                  <a:lnTo>
                    <a:pt x="1" y="2716"/>
                  </a:lnTo>
                  <a:lnTo>
                    <a:pt x="1" y="3259"/>
                  </a:lnTo>
                  <a:lnTo>
                    <a:pt x="1" y="58311"/>
                  </a:lnTo>
                  <a:lnTo>
                    <a:pt x="1" y="58854"/>
                  </a:lnTo>
                  <a:lnTo>
                    <a:pt x="136" y="59261"/>
                  </a:lnTo>
                  <a:lnTo>
                    <a:pt x="340" y="59736"/>
                  </a:lnTo>
                  <a:lnTo>
                    <a:pt x="612" y="60076"/>
                  </a:lnTo>
                  <a:lnTo>
                    <a:pt x="951" y="60347"/>
                  </a:lnTo>
                  <a:lnTo>
                    <a:pt x="1358" y="60619"/>
                  </a:lnTo>
                  <a:lnTo>
                    <a:pt x="1833" y="60823"/>
                  </a:lnTo>
                  <a:lnTo>
                    <a:pt x="2309" y="60958"/>
                  </a:lnTo>
                  <a:lnTo>
                    <a:pt x="4006" y="61162"/>
                  </a:lnTo>
                  <a:lnTo>
                    <a:pt x="6857" y="61501"/>
                  </a:lnTo>
                  <a:lnTo>
                    <a:pt x="8689" y="61637"/>
                  </a:lnTo>
                  <a:lnTo>
                    <a:pt x="10726" y="61705"/>
                  </a:lnTo>
                  <a:lnTo>
                    <a:pt x="12966" y="61773"/>
                  </a:lnTo>
                  <a:lnTo>
                    <a:pt x="15410" y="61841"/>
                  </a:lnTo>
                  <a:lnTo>
                    <a:pt x="17853" y="61773"/>
                  </a:lnTo>
                  <a:lnTo>
                    <a:pt x="20093" y="61705"/>
                  </a:lnTo>
                  <a:lnTo>
                    <a:pt x="22130" y="61637"/>
                  </a:lnTo>
                  <a:lnTo>
                    <a:pt x="23963" y="61501"/>
                  </a:lnTo>
                  <a:lnTo>
                    <a:pt x="26814" y="61162"/>
                  </a:lnTo>
                  <a:lnTo>
                    <a:pt x="28511" y="60958"/>
                  </a:lnTo>
                  <a:lnTo>
                    <a:pt x="28986" y="60823"/>
                  </a:lnTo>
                  <a:lnTo>
                    <a:pt x="29461" y="60619"/>
                  </a:lnTo>
                  <a:lnTo>
                    <a:pt x="29868" y="60347"/>
                  </a:lnTo>
                  <a:lnTo>
                    <a:pt x="30208" y="60076"/>
                  </a:lnTo>
                  <a:lnTo>
                    <a:pt x="30479" y="59736"/>
                  </a:lnTo>
                  <a:lnTo>
                    <a:pt x="30683" y="59261"/>
                  </a:lnTo>
                  <a:lnTo>
                    <a:pt x="30819" y="58854"/>
                  </a:lnTo>
                  <a:lnTo>
                    <a:pt x="30819" y="58311"/>
                  </a:lnTo>
                  <a:lnTo>
                    <a:pt x="30819" y="3259"/>
                  </a:lnTo>
                  <a:lnTo>
                    <a:pt x="30819" y="2716"/>
                  </a:lnTo>
                  <a:lnTo>
                    <a:pt x="30683" y="2241"/>
                  </a:lnTo>
                  <a:lnTo>
                    <a:pt x="30547" y="1901"/>
                  </a:lnTo>
                  <a:lnTo>
                    <a:pt x="30276" y="1494"/>
                  </a:lnTo>
                  <a:lnTo>
                    <a:pt x="29936" y="1223"/>
                  </a:lnTo>
                  <a:lnTo>
                    <a:pt x="29529" y="1019"/>
                  </a:lnTo>
                  <a:lnTo>
                    <a:pt x="29054" y="815"/>
                  </a:lnTo>
                  <a:lnTo>
                    <a:pt x="28511" y="680"/>
                  </a:lnTo>
                  <a:lnTo>
                    <a:pt x="27628" y="544"/>
                  </a:lnTo>
                  <a:lnTo>
                    <a:pt x="26406" y="408"/>
                  </a:lnTo>
                  <a:lnTo>
                    <a:pt x="23080" y="204"/>
                  </a:lnTo>
                  <a:lnTo>
                    <a:pt x="19211" y="69"/>
                  </a:lnTo>
                  <a:lnTo>
                    <a:pt x="15410" y="1"/>
                  </a:lnTo>
                  <a:close/>
                </a:path>
              </a:pathLst>
            </a:custGeom>
            <a:solidFill>
              <a:srgbClr val="C7D3E6"/>
            </a:solidFill>
            <a:ln w="9525" cap="flat" cmpd="sng">
              <a:solidFill>
                <a:srgbClr val="92A8C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64684" y="839001"/>
              <a:ext cx="1878142" cy="35806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ler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155</Words>
  <Application>Microsoft Office PowerPoint</Application>
  <PresentationFormat>On-screen Show (16:9)</PresentationFormat>
  <Paragraphs>72</Paragraphs>
  <Slides>19</Slides>
  <Notes>17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Roboto Condensed</vt:lpstr>
      <vt:lpstr>Arvo</vt:lpstr>
      <vt:lpstr>LM Roman 10</vt:lpstr>
      <vt:lpstr>Roboto Condensed Light</vt:lpstr>
      <vt:lpstr>Arial</vt:lpstr>
      <vt:lpstr>Salerio template</vt:lpstr>
      <vt:lpstr>PowerPoint Presentation</vt:lpstr>
      <vt:lpstr>Outline</vt:lpstr>
      <vt:lpstr>Introduction</vt:lpstr>
      <vt:lpstr>Problem</vt:lpstr>
      <vt:lpstr>Objectives</vt:lpstr>
      <vt:lpstr>Methods and Techniques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Constraints</vt:lpstr>
      <vt:lpstr>PowerPoint Presentation</vt:lpstr>
      <vt:lpstr>Demo</vt:lpstr>
      <vt:lpstr>PowerPoint Presentation</vt:lpstr>
      <vt:lpstr>Future Work</vt:lpstr>
      <vt:lpstr>PowerPoint Presentation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Ashraf Ghanem</dc:creator>
  <cp:lastModifiedBy>Ashraf Ghanem</cp:lastModifiedBy>
  <cp:revision>22</cp:revision>
  <dcterms:modified xsi:type="dcterms:W3CDTF">2019-05-18T21:19:02Z</dcterms:modified>
</cp:coreProperties>
</file>