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5.jpg" ContentType="image/png"/>
  <Override PartName="/ppt/notesSlides/notesSlide5.xml" ContentType="application/vnd.openxmlformats-officedocument.presentationml.notesSlide+xml"/>
  <Override PartName="/ppt/media/image6.jpg" ContentType="image/png"/>
  <Override PartName="/ppt/notesSlides/notesSlide6.xml" ContentType="application/vnd.openxmlformats-officedocument.presentationml.notesSlide+xml"/>
  <Override PartName="/ppt/media/image7.jpg" ContentType="image/pn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17"/>
  </p:notesMasterIdLst>
  <p:sldIdLst>
    <p:sldId id="258" r:id="rId2"/>
    <p:sldId id="260" r:id="rId3"/>
    <p:sldId id="272" r:id="rId4"/>
    <p:sldId id="261" r:id="rId5"/>
    <p:sldId id="283" r:id="rId6"/>
    <p:sldId id="284" r:id="rId7"/>
    <p:sldId id="286" r:id="rId8"/>
    <p:sldId id="270" r:id="rId9"/>
    <p:sldId id="280" r:id="rId10"/>
    <p:sldId id="287" r:id="rId11"/>
    <p:sldId id="288" r:id="rId12"/>
    <p:sldId id="285" r:id="rId13"/>
    <p:sldId id="281" r:id="rId14"/>
    <p:sldId id="289" r:id="rId15"/>
    <p:sldId id="259" r:id="rId16"/>
  </p:sldIdLst>
  <p:sldSz cx="9144000" cy="5143500" type="screen16x9"/>
  <p:notesSz cx="6858000" cy="9144000"/>
  <p:embeddedFontLst>
    <p:embeddedFont>
      <p:font typeface="Vidaloka" panose="020B0604020202020204" charset="0"/>
      <p:regular r:id="rId18"/>
    </p:embeddedFont>
    <p:embeddedFont>
      <p:font typeface="Tinos" panose="020B0604020202020204" charset="0"/>
      <p:regular r:id="rId19"/>
      <p:bold r:id="rId20"/>
      <p:italic r:id="rId21"/>
      <p:boldItalic r:id="rId22"/>
    </p:embeddedFont>
    <p:embeddedFont>
      <p:font typeface="Berlin Sans FB Demi" panose="020E0802020502020306" pitchFamily="34" charset="0"/>
      <p:bold r:id="rId23"/>
    </p:embeddedFont>
    <p:embeddedFont>
      <p:font typeface="Source Sans Pro" panose="020B0503030403020204" pitchFamily="34" charset="0"/>
      <p:regular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D3813DB-D382-4C39-8572-44EF7A85B56B}">
  <a:tblStyle styleId="{DD3813DB-D382-4C39-8572-44EF7A85B56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85637" autoAdjust="0"/>
  </p:normalViewPr>
  <p:slideViewPr>
    <p:cSldViewPr snapToGrid="0">
      <p:cViewPr varScale="1">
        <p:scale>
          <a:sx n="84" d="100"/>
          <a:sy n="84" d="100"/>
        </p:scale>
        <p:origin x="9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3238565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644136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172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8086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48320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4608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2444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5252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9861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3125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9760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8604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4800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2685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2918075" y="917875"/>
            <a:ext cx="3307800" cy="3307800"/>
          </a:xfrm>
          <a:prstGeom prst="rect">
            <a:avLst/>
          </a:prstGeom>
          <a:solidFill>
            <a:srgbClr val="9E7C59"/>
          </a:solidFill>
          <a:ln w="1524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214313" dist="95250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3258675" y="1643125"/>
            <a:ext cx="26268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3258675" y="3068654"/>
            <a:ext cx="26268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i="1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i="1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i="1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i="1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i="1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i="1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i="1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i="1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grpSp>
        <p:nvGrpSpPr>
          <p:cNvPr id="17" name="Shape 17"/>
          <p:cNvGrpSpPr/>
          <p:nvPr/>
        </p:nvGrpSpPr>
        <p:grpSpPr>
          <a:xfrm>
            <a:off x="4414050" y="2903550"/>
            <a:ext cx="315900" cy="98400"/>
            <a:chOff x="4414050" y="1436450"/>
            <a:chExt cx="315900" cy="98400"/>
          </a:xfrm>
        </p:grpSpPr>
        <p:cxnSp>
          <p:nvCxnSpPr>
            <p:cNvPr id="18" name="Shape 18"/>
            <p:cNvCxnSpPr/>
            <p:nvPr/>
          </p:nvCxnSpPr>
          <p:spPr>
            <a:xfrm>
              <a:off x="4414050" y="1485650"/>
              <a:ext cx="315900" cy="0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19" name="Shape 19"/>
            <p:cNvSpPr/>
            <p:nvPr/>
          </p:nvSpPr>
          <p:spPr>
            <a:xfrm>
              <a:off x="4522800" y="1436450"/>
              <a:ext cx="98400" cy="98400"/>
            </a:xfrm>
            <a:prstGeom prst="diamond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rgbClr val="473D37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2682794" y="682601"/>
            <a:ext cx="3778500" cy="3778500"/>
          </a:xfrm>
          <a:prstGeom prst="rect">
            <a:avLst/>
          </a:prstGeom>
          <a:solidFill>
            <a:srgbClr val="9E7C59"/>
          </a:solidFill>
          <a:ln w="1524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214313" dist="95250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2971400" y="1313275"/>
            <a:ext cx="3201300" cy="252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algn="ctr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200"/>
              <a:buChar char="⬗"/>
              <a:defRPr i="1">
                <a:solidFill>
                  <a:srgbClr val="FFFFFF"/>
                </a:solidFill>
              </a:defRPr>
            </a:lvl1pPr>
            <a:lvl2pPr marL="914400" lvl="1" indent="-3683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◇"/>
              <a:defRPr i="1">
                <a:solidFill>
                  <a:srgbClr val="FFFFFF"/>
                </a:solidFill>
              </a:defRPr>
            </a:lvl2pPr>
            <a:lvl3pPr marL="1371600" lvl="2" indent="-3683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◇"/>
              <a:defRPr i="1">
                <a:solidFill>
                  <a:srgbClr val="FFFFFF"/>
                </a:solidFill>
              </a:defRPr>
            </a:lvl3pPr>
            <a:lvl4pPr marL="1828800" lvl="3" indent="-3683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◇"/>
              <a:defRPr i="1">
                <a:solidFill>
                  <a:srgbClr val="FFFFFF"/>
                </a:solidFill>
              </a:defRPr>
            </a:lvl4pPr>
            <a:lvl5pPr marL="2286000" lvl="4" indent="-3683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◇"/>
              <a:defRPr i="1">
                <a:solidFill>
                  <a:srgbClr val="FFFFFF"/>
                </a:solidFill>
              </a:defRPr>
            </a:lvl5pPr>
            <a:lvl6pPr marL="2743200" lvl="5" indent="-3683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◇"/>
              <a:defRPr i="1">
                <a:solidFill>
                  <a:srgbClr val="FFFFFF"/>
                </a:solidFill>
              </a:defRPr>
            </a:lvl6pPr>
            <a:lvl7pPr marL="3200400" lvl="6" indent="-3683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◇"/>
              <a:defRPr i="1">
                <a:solidFill>
                  <a:srgbClr val="FFFFFF"/>
                </a:solidFill>
              </a:defRPr>
            </a:lvl7pPr>
            <a:lvl8pPr marL="3657600" lvl="7" indent="-3683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◇"/>
              <a:defRPr i="1">
                <a:solidFill>
                  <a:srgbClr val="FFFFFF"/>
                </a:solidFill>
              </a:defRPr>
            </a:lvl8pPr>
            <a:lvl9pPr marL="4114800" lvl="8" indent="-36830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◇"/>
              <a:defRPr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3" name="Shape 23"/>
          <p:cNvSpPr txBox="1"/>
          <p:nvPr/>
        </p:nvSpPr>
        <p:spPr>
          <a:xfrm>
            <a:off x="3593400" y="7051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“</a:t>
            </a:r>
            <a:endParaRPr sz="6000">
              <a:solidFill>
                <a:srgbClr val="FFFFFF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5" name="Shape 25"/>
          <p:cNvGrpSpPr/>
          <p:nvPr/>
        </p:nvGrpSpPr>
        <p:grpSpPr>
          <a:xfrm>
            <a:off x="4414050" y="4046550"/>
            <a:ext cx="315900" cy="98400"/>
            <a:chOff x="4414050" y="1436450"/>
            <a:chExt cx="315900" cy="98400"/>
          </a:xfrm>
        </p:grpSpPr>
        <p:cxnSp>
          <p:nvCxnSpPr>
            <p:cNvPr id="26" name="Shape 26"/>
            <p:cNvCxnSpPr/>
            <p:nvPr/>
          </p:nvCxnSpPr>
          <p:spPr>
            <a:xfrm>
              <a:off x="4414050" y="1485650"/>
              <a:ext cx="315900" cy="0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27" name="Shape 27"/>
            <p:cNvSpPr/>
            <p:nvPr/>
          </p:nvSpPr>
          <p:spPr>
            <a:xfrm>
              <a:off x="4522800" y="1436450"/>
              <a:ext cx="98400" cy="98400"/>
            </a:xfrm>
            <a:prstGeom prst="diamond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solidFill>
          <a:srgbClr val="9E7C59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554700" y="544650"/>
            <a:ext cx="8034600" cy="4054200"/>
          </a:xfrm>
          <a:prstGeom prst="rect">
            <a:avLst/>
          </a:prstGeom>
          <a:solidFill>
            <a:srgbClr val="EFEFEF"/>
          </a:solidFill>
          <a:ln w="1143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214313" dist="95250" dir="5400000" algn="bl" rotWithShape="0">
              <a:srgbClr val="000000">
                <a:alpha val="3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902900" y="742300"/>
            <a:ext cx="7338300" cy="607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902900" y="1598734"/>
            <a:ext cx="7338300" cy="2638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Clr>
                <a:srgbClr val="9E7C59"/>
              </a:buClr>
              <a:buSzPts val="2200"/>
              <a:buChar char="⬗"/>
              <a:defRPr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◇"/>
              <a:defRPr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◇"/>
              <a:defRPr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◇"/>
              <a:defRPr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◇"/>
              <a:defRPr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◇"/>
              <a:defRPr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◇"/>
              <a:defRPr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◇"/>
              <a:defRPr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◇"/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3" name="Shape 33"/>
          <p:cNvGrpSpPr/>
          <p:nvPr/>
        </p:nvGrpSpPr>
        <p:grpSpPr>
          <a:xfrm>
            <a:off x="4414050" y="1316883"/>
            <a:ext cx="315900" cy="98400"/>
            <a:chOff x="4414050" y="1436450"/>
            <a:chExt cx="315900" cy="98400"/>
          </a:xfrm>
        </p:grpSpPr>
        <p:cxnSp>
          <p:nvCxnSpPr>
            <p:cNvPr id="34" name="Shape 34"/>
            <p:cNvCxnSpPr/>
            <p:nvPr/>
          </p:nvCxnSpPr>
          <p:spPr>
            <a:xfrm>
              <a:off x="4414050" y="1485650"/>
              <a:ext cx="315900" cy="0"/>
            </a:xfrm>
            <a:prstGeom prst="straightConnector1">
              <a:avLst/>
            </a:prstGeom>
            <a:noFill/>
            <a:ln w="9525" cap="flat" cmpd="sng">
              <a:solidFill>
                <a:srgbClr val="9E7C59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5" name="Shape 35"/>
            <p:cNvSpPr/>
            <p:nvPr/>
          </p:nvSpPr>
          <p:spPr>
            <a:xfrm>
              <a:off x="4522800" y="1436450"/>
              <a:ext cx="98400" cy="98400"/>
            </a:xfrm>
            <a:prstGeom prst="diamond">
              <a:avLst/>
            </a:prstGeom>
            <a:noFill/>
            <a:ln w="9525" cap="flat" cmpd="sng">
              <a:solidFill>
                <a:srgbClr val="9E7C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554700" y="544650"/>
            <a:ext cx="8034600" cy="4054200"/>
          </a:xfrm>
          <a:prstGeom prst="rect">
            <a:avLst/>
          </a:prstGeom>
          <a:solidFill>
            <a:srgbClr val="EFEFEF"/>
          </a:solidFill>
          <a:ln w="1143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214313" dist="95250" dir="5400000" algn="bl" rotWithShape="0">
              <a:srgbClr val="000000">
                <a:alpha val="3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" name="Shape 65"/>
          <p:cNvGrpSpPr/>
          <p:nvPr/>
        </p:nvGrpSpPr>
        <p:grpSpPr>
          <a:xfrm>
            <a:off x="4414050" y="1316883"/>
            <a:ext cx="315900" cy="98400"/>
            <a:chOff x="4414050" y="1436450"/>
            <a:chExt cx="315900" cy="98400"/>
          </a:xfrm>
        </p:grpSpPr>
        <p:cxnSp>
          <p:nvCxnSpPr>
            <p:cNvPr id="66" name="Shape 66"/>
            <p:cNvCxnSpPr/>
            <p:nvPr/>
          </p:nvCxnSpPr>
          <p:spPr>
            <a:xfrm>
              <a:off x="4414050" y="1485650"/>
              <a:ext cx="315900" cy="0"/>
            </a:xfrm>
            <a:prstGeom prst="straightConnector1">
              <a:avLst/>
            </a:prstGeom>
            <a:noFill/>
            <a:ln w="9525" cap="flat" cmpd="sng">
              <a:solidFill>
                <a:srgbClr val="9E7C59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67" name="Shape 67"/>
            <p:cNvSpPr/>
            <p:nvPr/>
          </p:nvSpPr>
          <p:spPr>
            <a:xfrm>
              <a:off x="4522800" y="1436450"/>
              <a:ext cx="98400" cy="98400"/>
            </a:xfrm>
            <a:prstGeom prst="diamond">
              <a:avLst/>
            </a:prstGeom>
            <a:noFill/>
            <a:ln w="9525" cap="flat" cmpd="sng">
              <a:solidFill>
                <a:srgbClr val="9E7C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902900" y="742300"/>
            <a:ext cx="7338300" cy="607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ntainer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554700" y="544650"/>
            <a:ext cx="8034600" cy="4054200"/>
          </a:xfrm>
          <a:prstGeom prst="rect">
            <a:avLst/>
          </a:prstGeom>
          <a:solidFill>
            <a:srgbClr val="EFEFEF"/>
          </a:solidFill>
          <a:ln w="1143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214313" dist="95250" dir="5400000" algn="bl" rotWithShape="0">
              <a:srgbClr val="000000">
                <a:alpha val="3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frame">
  <p:cSld name="BLANK_1_1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0576"/>
            </a:avLst>
          </a:prstGeom>
          <a:solidFill>
            <a:srgbClr val="1A0808">
              <a:alpha val="303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7" name="Shape 8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7750" y="224000"/>
            <a:ext cx="8848500" cy="4712100"/>
          </a:xfrm>
          <a:prstGeom prst="frame">
            <a:avLst>
              <a:gd name="adj1" fmla="val 7899"/>
            </a:avLst>
          </a:prstGeom>
          <a:noFill/>
          <a:ln>
            <a:noFill/>
          </a:ln>
        </p:spPr>
      </p:pic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9" name="Shape 89"/>
          <p:cNvSpPr/>
          <p:nvPr/>
        </p:nvSpPr>
        <p:spPr>
          <a:xfrm>
            <a:off x="554700" y="544650"/>
            <a:ext cx="8034600" cy="4054200"/>
          </a:xfrm>
          <a:prstGeom prst="rect">
            <a:avLst/>
          </a:prstGeom>
          <a:noFill/>
          <a:ln w="1143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9E7C59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0"/>
            <a:ext cx="9144000" cy="5143488"/>
          </a:xfrm>
          <a:custGeom>
            <a:avLst/>
            <a:gdLst/>
            <a:ahLst/>
            <a:cxnLst/>
            <a:rect l="0" t="0" r="0" b="0"/>
            <a:pathLst>
              <a:path w="285750" h="160734" extrusionOk="0">
                <a:moveTo>
                  <a:pt x="1116" y="0"/>
                </a:moveTo>
                <a:lnTo>
                  <a:pt x="0" y="1116"/>
                </a:lnTo>
                <a:lnTo>
                  <a:pt x="0" y="1563"/>
                </a:lnTo>
                <a:lnTo>
                  <a:pt x="1563" y="0"/>
                </a:lnTo>
                <a:close/>
                <a:moveTo>
                  <a:pt x="7367" y="0"/>
                </a:moveTo>
                <a:lnTo>
                  <a:pt x="0" y="7367"/>
                </a:lnTo>
                <a:lnTo>
                  <a:pt x="0" y="7813"/>
                </a:lnTo>
                <a:lnTo>
                  <a:pt x="7813" y="0"/>
                </a:lnTo>
                <a:close/>
                <a:moveTo>
                  <a:pt x="13618" y="0"/>
                </a:moveTo>
                <a:lnTo>
                  <a:pt x="0" y="13618"/>
                </a:lnTo>
                <a:lnTo>
                  <a:pt x="0" y="14064"/>
                </a:lnTo>
                <a:lnTo>
                  <a:pt x="14064" y="0"/>
                </a:lnTo>
                <a:close/>
                <a:moveTo>
                  <a:pt x="19869" y="0"/>
                </a:moveTo>
                <a:lnTo>
                  <a:pt x="0" y="19869"/>
                </a:lnTo>
                <a:lnTo>
                  <a:pt x="0" y="20315"/>
                </a:lnTo>
                <a:lnTo>
                  <a:pt x="20315" y="0"/>
                </a:lnTo>
                <a:close/>
                <a:moveTo>
                  <a:pt x="26119" y="0"/>
                </a:moveTo>
                <a:lnTo>
                  <a:pt x="0" y="26119"/>
                </a:lnTo>
                <a:lnTo>
                  <a:pt x="0" y="26566"/>
                </a:lnTo>
                <a:lnTo>
                  <a:pt x="26566" y="0"/>
                </a:lnTo>
                <a:close/>
                <a:moveTo>
                  <a:pt x="32370" y="0"/>
                </a:moveTo>
                <a:lnTo>
                  <a:pt x="0" y="32370"/>
                </a:lnTo>
                <a:lnTo>
                  <a:pt x="0" y="32817"/>
                </a:lnTo>
                <a:lnTo>
                  <a:pt x="32817" y="0"/>
                </a:lnTo>
                <a:close/>
                <a:moveTo>
                  <a:pt x="38621" y="0"/>
                </a:moveTo>
                <a:lnTo>
                  <a:pt x="0" y="38621"/>
                </a:lnTo>
                <a:lnTo>
                  <a:pt x="0" y="39067"/>
                </a:lnTo>
                <a:lnTo>
                  <a:pt x="39067" y="0"/>
                </a:lnTo>
                <a:close/>
                <a:moveTo>
                  <a:pt x="44872" y="0"/>
                </a:moveTo>
                <a:lnTo>
                  <a:pt x="0" y="44872"/>
                </a:lnTo>
                <a:lnTo>
                  <a:pt x="0" y="45318"/>
                </a:lnTo>
                <a:lnTo>
                  <a:pt x="45318" y="0"/>
                </a:lnTo>
                <a:close/>
                <a:moveTo>
                  <a:pt x="51122" y="0"/>
                </a:moveTo>
                <a:lnTo>
                  <a:pt x="0" y="51122"/>
                </a:lnTo>
                <a:lnTo>
                  <a:pt x="0" y="51569"/>
                </a:lnTo>
                <a:lnTo>
                  <a:pt x="51569" y="0"/>
                </a:lnTo>
                <a:close/>
                <a:moveTo>
                  <a:pt x="57373" y="0"/>
                </a:moveTo>
                <a:lnTo>
                  <a:pt x="0" y="57373"/>
                </a:lnTo>
                <a:lnTo>
                  <a:pt x="0" y="57820"/>
                </a:lnTo>
                <a:lnTo>
                  <a:pt x="57820" y="0"/>
                </a:lnTo>
                <a:close/>
                <a:moveTo>
                  <a:pt x="63624" y="0"/>
                </a:moveTo>
                <a:lnTo>
                  <a:pt x="0" y="63624"/>
                </a:lnTo>
                <a:lnTo>
                  <a:pt x="0" y="64070"/>
                </a:lnTo>
                <a:lnTo>
                  <a:pt x="64071" y="0"/>
                </a:lnTo>
                <a:close/>
                <a:moveTo>
                  <a:pt x="69875" y="0"/>
                </a:moveTo>
                <a:lnTo>
                  <a:pt x="0" y="69875"/>
                </a:lnTo>
                <a:lnTo>
                  <a:pt x="0" y="70321"/>
                </a:lnTo>
                <a:lnTo>
                  <a:pt x="70321" y="0"/>
                </a:lnTo>
                <a:close/>
                <a:moveTo>
                  <a:pt x="76126" y="0"/>
                </a:moveTo>
                <a:lnTo>
                  <a:pt x="0" y="76125"/>
                </a:lnTo>
                <a:lnTo>
                  <a:pt x="0" y="76572"/>
                </a:lnTo>
                <a:lnTo>
                  <a:pt x="76572" y="0"/>
                </a:lnTo>
                <a:close/>
                <a:moveTo>
                  <a:pt x="82376" y="0"/>
                </a:moveTo>
                <a:lnTo>
                  <a:pt x="0" y="82376"/>
                </a:lnTo>
                <a:lnTo>
                  <a:pt x="0" y="82823"/>
                </a:lnTo>
                <a:lnTo>
                  <a:pt x="82823" y="0"/>
                </a:lnTo>
                <a:close/>
                <a:moveTo>
                  <a:pt x="88627" y="0"/>
                </a:moveTo>
                <a:lnTo>
                  <a:pt x="0" y="88627"/>
                </a:lnTo>
                <a:lnTo>
                  <a:pt x="0" y="89073"/>
                </a:lnTo>
                <a:lnTo>
                  <a:pt x="89074" y="0"/>
                </a:lnTo>
                <a:close/>
                <a:moveTo>
                  <a:pt x="94878" y="0"/>
                </a:moveTo>
                <a:lnTo>
                  <a:pt x="0" y="94878"/>
                </a:lnTo>
                <a:lnTo>
                  <a:pt x="0" y="95324"/>
                </a:lnTo>
                <a:lnTo>
                  <a:pt x="95324" y="0"/>
                </a:lnTo>
                <a:close/>
                <a:moveTo>
                  <a:pt x="101129" y="0"/>
                </a:moveTo>
                <a:lnTo>
                  <a:pt x="0" y="101128"/>
                </a:lnTo>
                <a:lnTo>
                  <a:pt x="0" y="101575"/>
                </a:lnTo>
                <a:lnTo>
                  <a:pt x="101575" y="0"/>
                </a:lnTo>
                <a:close/>
                <a:moveTo>
                  <a:pt x="107379" y="0"/>
                </a:moveTo>
                <a:lnTo>
                  <a:pt x="0" y="107379"/>
                </a:lnTo>
                <a:lnTo>
                  <a:pt x="0" y="107826"/>
                </a:lnTo>
                <a:lnTo>
                  <a:pt x="107826" y="0"/>
                </a:lnTo>
                <a:close/>
                <a:moveTo>
                  <a:pt x="113630" y="0"/>
                </a:moveTo>
                <a:lnTo>
                  <a:pt x="0" y="113630"/>
                </a:lnTo>
                <a:lnTo>
                  <a:pt x="0" y="114076"/>
                </a:lnTo>
                <a:lnTo>
                  <a:pt x="114077" y="0"/>
                </a:lnTo>
                <a:close/>
                <a:moveTo>
                  <a:pt x="119881" y="0"/>
                </a:moveTo>
                <a:lnTo>
                  <a:pt x="0" y="119881"/>
                </a:lnTo>
                <a:lnTo>
                  <a:pt x="0" y="120327"/>
                </a:lnTo>
                <a:lnTo>
                  <a:pt x="120328" y="0"/>
                </a:lnTo>
                <a:close/>
                <a:moveTo>
                  <a:pt x="126132" y="0"/>
                </a:moveTo>
                <a:lnTo>
                  <a:pt x="0" y="126132"/>
                </a:lnTo>
                <a:lnTo>
                  <a:pt x="0" y="126578"/>
                </a:lnTo>
                <a:lnTo>
                  <a:pt x="126578" y="0"/>
                </a:lnTo>
                <a:close/>
                <a:moveTo>
                  <a:pt x="132383" y="0"/>
                </a:moveTo>
                <a:lnTo>
                  <a:pt x="0" y="132382"/>
                </a:lnTo>
                <a:lnTo>
                  <a:pt x="0" y="132829"/>
                </a:lnTo>
                <a:lnTo>
                  <a:pt x="132829" y="0"/>
                </a:lnTo>
                <a:close/>
                <a:moveTo>
                  <a:pt x="138633" y="0"/>
                </a:moveTo>
                <a:lnTo>
                  <a:pt x="0" y="138633"/>
                </a:lnTo>
                <a:lnTo>
                  <a:pt x="0" y="139080"/>
                </a:lnTo>
                <a:lnTo>
                  <a:pt x="139080" y="0"/>
                </a:lnTo>
                <a:close/>
                <a:moveTo>
                  <a:pt x="144884" y="0"/>
                </a:moveTo>
                <a:lnTo>
                  <a:pt x="0" y="144884"/>
                </a:lnTo>
                <a:lnTo>
                  <a:pt x="0" y="145330"/>
                </a:lnTo>
                <a:lnTo>
                  <a:pt x="145331" y="0"/>
                </a:lnTo>
                <a:close/>
                <a:moveTo>
                  <a:pt x="151135" y="0"/>
                </a:moveTo>
                <a:lnTo>
                  <a:pt x="0" y="151135"/>
                </a:lnTo>
                <a:lnTo>
                  <a:pt x="0" y="151581"/>
                </a:lnTo>
                <a:lnTo>
                  <a:pt x="151581" y="0"/>
                </a:lnTo>
                <a:close/>
                <a:moveTo>
                  <a:pt x="157386" y="0"/>
                </a:moveTo>
                <a:lnTo>
                  <a:pt x="0" y="157385"/>
                </a:lnTo>
                <a:lnTo>
                  <a:pt x="0" y="157832"/>
                </a:lnTo>
                <a:lnTo>
                  <a:pt x="157832" y="0"/>
                </a:lnTo>
                <a:close/>
                <a:moveTo>
                  <a:pt x="163637" y="0"/>
                </a:moveTo>
                <a:lnTo>
                  <a:pt x="2902" y="160734"/>
                </a:lnTo>
                <a:lnTo>
                  <a:pt x="3349" y="160734"/>
                </a:lnTo>
                <a:lnTo>
                  <a:pt x="164083" y="0"/>
                </a:lnTo>
                <a:close/>
                <a:moveTo>
                  <a:pt x="169887" y="0"/>
                </a:moveTo>
                <a:lnTo>
                  <a:pt x="9153" y="160734"/>
                </a:lnTo>
                <a:lnTo>
                  <a:pt x="9599" y="160734"/>
                </a:lnTo>
                <a:lnTo>
                  <a:pt x="170334" y="0"/>
                </a:lnTo>
                <a:close/>
                <a:moveTo>
                  <a:pt x="176138" y="0"/>
                </a:moveTo>
                <a:lnTo>
                  <a:pt x="15404" y="160734"/>
                </a:lnTo>
                <a:lnTo>
                  <a:pt x="15850" y="160734"/>
                </a:lnTo>
                <a:lnTo>
                  <a:pt x="176585" y="0"/>
                </a:lnTo>
                <a:close/>
                <a:moveTo>
                  <a:pt x="182389" y="0"/>
                </a:moveTo>
                <a:lnTo>
                  <a:pt x="21654" y="160734"/>
                </a:lnTo>
                <a:lnTo>
                  <a:pt x="22101" y="160734"/>
                </a:lnTo>
                <a:lnTo>
                  <a:pt x="182835" y="0"/>
                </a:lnTo>
                <a:close/>
                <a:moveTo>
                  <a:pt x="188640" y="0"/>
                </a:moveTo>
                <a:lnTo>
                  <a:pt x="27905" y="160734"/>
                </a:lnTo>
                <a:lnTo>
                  <a:pt x="28352" y="160734"/>
                </a:lnTo>
                <a:lnTo>
                  <a:pt x="189086" y="0"/>
                </a:lnTo>
                <a:close/>
                <a:moveTo>
                  <a:pt x="194890" y="0"/>
                </a:moveTo>
                <a:lnTo>
                  <a:pt x="34156" y="160734"/>
                </a:lnTo>
                <a:lnTo>
                  <a:pt x="34603" y="160734"/>
                </a:lnTo>
                <a:lnTo>
                  <a:pt x="195337" y="0"/>
                </a:lnTo>
                <a:close/>
                <a:moveTo>
                  <a:pt x="201141" y="0"/>
                </a:moveTo>
                <a:lnTo>
                  <a:pt x="40407" y="160734"/>
                </a:lnTo>
                <a:lnTo>
                  <a:pt x="40853" y="160734"/>
                </a:lnTo>
                <a:lnTo>
                  <a:pt x="201588" y="0"/>
                </a:lnTo>
                <a:close/>
                <a:moveTo>
                  <a:pt x="207392" y="0"/>
                </a:moveTo>
                <a:lnTo>
                  <a:pt x="46658" y="160734"/>
                </a:lnTo>
                <a:lnTo>
                  <a:pt x="47104" y="160734"/>
                </a:lnTo>
                <a:lnTo>
                  <a:pt x="207838" y="0"/>
                </a:lnTo>
                <a:close/>
                <a:moveTo>
                  <a:pt x="213643" y="0"/>
                </a:moveTo>
                <a:lnTo>
                  <a:pt x="52908" y="160734"/>
                </a:lnTo>
                <a:lnTo>
                  <a:pt x="53355" y="160734"/>
                </a:lnTo>
                <a:lnTo>
                  <a:pt x="214089" y="0"/>
                </a:lnTo>
                <a:close/>
                <a:moveTo>
                  <a:pt x="219894" y="0"/>
                </a:moveTo>
                <a:lnTo>
                  <a:pt x="59159" y="160734"/>
                </a:lnTo>
                <a:lnTo>
                  <a:pt x="59606" y="160734"/>
                </a:lnTo>
                <a:lnTo>
                  <a:pt x="220340" y="0"/>
                </a:lnTo>
                <a:close/>
                <a:moveTo>
                  <a:pt x="226144" y="0"/>
                </a:moveTo>
                <a:lnTo>
                  <a:pt x="65410" y="160734"/>
                </a:lnTo>
                <a:lnTo>
                  <a:pt x="65856" y="160734"/>
                </a:lnTo>
                <a:lnTo>
                  <a:pt x="226591" y="0"/>
                </a:lnTo>
                <a:close/>
                <a:moveTo>
                  <a:pt x="232395" y="0"/>
                </a:moveTo>
                <a:lnTo>
                  <a:pt x="71661" y="160734"/>
                </a:lnTo>
                <a:lnTo>
                  <a:pt x="72107" y="160734"/>
                </a:lnTo>
                <a:lnTo>
                  <a:pt x="232842" y="0"/>
                </a:lnTo>
                <a:close/>
                <a:moveTo>
                  <a:pt x="238646" y="0"/>
                </a:moveTo>
                <a:lnTo>
                  <a:pt x="77912" y="160734"/>
                </a:lnTo>
                <a:lnTo>
                  <a:pt x="78358" y="160734"/>
                </a:lnTo>
                <a:lnTo>
                  <a:pt x="239092" y="0"/>
                </a:lnTo>
                <a:close/>
                <a:moveTo>
                  <a:pt x="244897" y="0"/>
                </a:moveTo>
                <a:lnTo>
                  <a:pt x="84162" y="160734"/>
                </a:lnTo>
                <a:lnTo>
                  <a:pt x="84609" y="160734"/>
                </a:lnTo>
                <a:lnTo>
                  <a:pt x="245343" y="0"/>
                </a:lnTo>
                <a:close/>
                <a:moveTo>
                  <a:pt x="251147" y="0"/>
                </a:moveTo>
                <a:lnTo>
                  <a:pt x="90413" y="160734"/>
                </a:lnTo>
                <a:lnTo>
                  <a:pt x="90860" y="160734"/>
                </a:lnTo>
                <a:lnTo>
                  <a:pt x="251594" y="0"/>
                </a:lnTo>
                <a:close/>
                <a:moveTo>
                  <a:pt x="257398" y="0"/>
                </a:moveTo>
                <a:lnTo>
                  <a:pt x="96664" y="160734"/>
                </a:lnTo>
                <a:lnTo>
                  <a:pt x="97110" y="160734"/>
                </a:lnTo>
                <a:lnTo>
                  <a:pt x="257845" y="0"/>
                </a:lnTo>
                <a:close/>
                <a:moveTo>
                  <a:pt x="263649" y="0"/>
                </a:moveTo>
                <a:lnTo>
                  <a:pt x="102915" y="160734"/>
                </a:lnTo>
                <a:lnTo>
                  <a:pt x="103361" y="160734"/>
                </a:lnTo>
                <a:lnTo>
                  <a:pt x="264096" y="0"/>
                </a:lnTo>
                <a:close/>
                <a:moveTo>
                  <a:pt x="269900" y="0"/>
                </a:moveTo>
                <a:lnTo>
                  <a:pt x="109165" y="160734"/>
                </a:lnTo>
                <a:lnTo>
                  <a:pt x="109612" y="160734"/>
                </a:lnTo>
                <a:lnTo>
                  <a:pt x="270346" y="0"/>
                </a:lnTo>
                <a:close/>
                <a:moveTo>
                  <a:pt x="276151" y="0"/>
                </a:moveTo>
                <a:lnTo>
                  <a:pt x="115416" y="160734"/>
                </a:lnTo>
                <a:lnTo>
                  <a:pt x="115863" y="160734"/>
                </a:lnTo>
                <a:lnTo>
                  <a:pt x="276597" y="0"/>
                </a:lnTo>
                <a:close/>
                <a:moveTo>
                  <a:pt x="282401" y="0"/>
                </a:moveTo>
                <a:lnTo>
                  <a:pt x="121667" y="160734"/>
                </a:lnTo>
                <a:lnTo>
                  <a:pt x="122113" y="160734"/>
                </a:lnTo>
                <a:lnTo>
                  <a:pt x="282848" y="0"/>
                </a:lnTo>
                <a:close/>
                <a:moveTo>
                  <a:pt x="285750" y="2902"/>
                </a:moveTo>
                <a:lnTo>
                  <a:pt x="127918" y="160734"/>
                </a:lnTo>
                <a:lnTo>
                  <a:pt x="128364" y="160734"/>
                </a:lnTo>
                <a:lnTo>
                  <a:pt x="285750" y="3349"/>
                </a:lnTo>
                <a:lnTo>
                  <a:pt x="285750" y="2902"/>
                </a:lnTo>
                <a:close/>
                <a:moveTo>
                  <a:pt x="285750" y="9153"/>
                </a:moveTo>
                <a:lnTo>
                  <a:pt x="134169" y="160734"/>
                </a:lnTo>
                <a:lnTo>
                  <a:pt x="134615" y="160734"/>
                </a:lnTo>
                <a:lnTo>
                  <a:pt x="285750" y="9599"/>
                </a:lnTo>
                <a:lnTo>
                  <a:pt x="285750" y="9153"/>
                </a:lnTo>
                <a:close/>
                <a:moveTo>
                  <a:pt x="285750" y="15404"/>
                </a:moveTo>
                <a:lnTo>
                  <a:pt x="140419" y="160734"/>
                </a:lnTo>
                <a:lnTo>
                  <a:pt x="140866" y="160734"/>
                </a:lnTo>
                <a:lnTo>
                  <a:pt x="285750" y="15850"/>
                </a:lnTo>
                <a:lnTo>
                  <a:pt x="285750" y="15404"/>
                </a:lnTo>
                <a:close/>
                <a:moveTo>
                  <a:pt x="285750" y="21654"/>
                </a:moveTo>
                <a:lnTo>
                  <a:pt x="146670" y="160734"/>
                </a:lnTo>
                <a:lnTo>
                  <a:pt x="147117" y="160734"/>
                </a:lnTo>
                <a:lnTo>
                  <a:pt x="285750" y="22101"/>
                </a:lnTo>
                <a:lnTo>
                  <a:pt x="285750" y="21654"/>
                </a:lnTo>
                <a:close/>
                <a:moveTo>
                  <a:pt x="285750" y="27905"/>
                </a:moveTo>
                <a:lnTo>
                  <a:pt x="152921" y="160734"/>
                </a:lnTo>
                <a:lnTo>
                  <a:pt x="153367" y="160734"/>
                </a:lnTo>
                <a:lnTo>
                  <a:pt x="285750" y="28352"/>
                </a:lnTo>
                <a:lnTo>
                  <a:pt x="285750" y="27905"/>
                </a:lnTo>
                <a:close/>
                <a:moveTo>
                  <a:pt x="285750" y="34156"/>
                </a:moveTo>
                <a:lnTo>
                  <a:pt x="159172" y="160734"/>
                </a:lnTo>
                <a:lnTo>
                  <a:pt x="159618" y="160734"/>
                </a:lnTo>
                <a:lnTo>
                  <a:pt x="285750" y="34602"/>
                </a:lnTo>
                <a:lnTo>
                  <a:pt x="285750" y="34156"/>
                </a:lnTo>
                <a:close/>
                <a:moveTo>
                  <a:pt x="285750" y="40407"/>
                </a:moveTo>
                <a:lnTo>
                  <a:pt x="165422" y="160734"/>
                </a:lnTo>
                <a:lnTo>
                  <a:pt x="165869" y="160734"/>
                </a:lnTo>
                <a:lnTo>
                  <a:pt x="285750" y="40853"/>
                </a:lnTo>
                <a:lnTo>
                  <a:pt x="285750" y="40407"/>
                </a:lnTo>
                <a:close/>
                <a:moveTo>
                  <a:pt x="285750" y="46658"/>
                </a:moveTo>
                <a:lnTo>
                  <a:pt x="171673" y="160734"/>
                </a:lnTo>
                <a:lnTo>
                  <a:pt x="172120" y="160734"/>
                </a:lnTo>
                <a:lnTo>
                  <a:pt x="285750" y="47104"/>
                </a:lnTo>
                <a:lnTo>
                  <a:pt x="285750" y="46658"/>
                </a:lnTo>
                <a:close/>
                <a:moveTo>
                  <a:pt x="285750" y="52908"/>
                </a:moveTo>
                <a:lnTo>
                  <a:pt x="177924" y="160734"/>
                </a:lnTo>
                <a:lnTo>
                  <a:pt x="178371" y="160734"/>
                </a:lnTo>
                <a:lnTo>
                  <a:pt x="285750" y="53355"/>
                </a:lnTo>
                <a:lnTo>
                  <a:pt x="285750" y="52908"/>
                </a:lnTo>
                <a:close/>
                <a:moveTo>
                  <a:pt x="285750" y="59159"/>
                </a:moveTo>
                <a:lnTo>
                  <a:pt x="184175" y="160734"/>
                </a:lnTo>
                <a:lnTo>
                  <a:pt x="184621" y="160734"/>
                </a:lnTo>
                <a:lnTo>
                  <a:pt x="285750" y="59606"/>
                </a:lnTo>
                <a:lnTo>
                  <a:pt x="285750" y="59159"/>
                </a:lnTo>
                <a:close/>
                <a:moveTo>
                  <a:pt x="285750" y="65410"/>
                </a:moveTo>
                <a:lnTo>
                  <a:pt x="190426" y="160734"/>
                </a:lnTo>
                <a:lnTo>
                  <a:pt x="190872" y="160734"/>
                </a:lnTo>
                <a:lnTo>
                  <a:pt x="285750" y="65856"/>
                </a:lnTo>
                <a:lnTo>
                  <a:pt x="285750" y="65410"/>
                </a:lnTo>
                <a:close/>
                <a:moveTo>
                  <a:pt x="285750" y="71661"/>
                </a:moveTo>
                <a:lnTo>
                  <a:pt x="196676" y="160734"/>
                </a:lnTo>
                <a:lnTo>
                  <a:pt x="197123" y="160734"/>
                </a:lnTo>
                <a:lnTo>
                  <a:pt x="285750" y="72107"/>
                </a:lnTo>
                <a:lnTo>
                  <a:pt x="285750" y="71661"/>
                </a:lnTo>
                <a:close/>
                <a:moveTo>
                  <a:pt x="285750" y="77911"/>
                </a:moveTo>
                <a:lnTo>
                  <a:pt x="202927" y="160734"/>
                </a:lnTo>
                <a:lnTo>
                  <a:pt x="203374" y="160734"/>
                </a:lnTo>
                <a:lnTo>
                  <a:pt x="285750" y="78358"/>
                </a:lnTo>
                <a:lnTo>
                  <a:pt x="285750" y="77911"/>
                </a:lnTo>
                <a:close/>
                <a:moveTo>
                  <a:pt x="285750" y="84162"/>
                </a:moveTo>
                <a:lnTo>
                  <a:pt x="209178" y="160734"/>
                </a:lnTo>
                <a:lnTo>
                  <a:pt x="209624" y="160734"/>
                </a:lnTo>
                <a:lnTo>
                  <a:pt x="285750" y="84609"/>
                </a:lnTo>
                <a:lnTo>
                  <a:pt x="285750" y="84162"/>
                </a:lnTo>
                <a:close/>
                <a:moveTo>
                  <a:pt x="285750" y="90413"/>
                </a:moveTo>
                <a:lnTo>
                  <a:pt x="215429" y="160734"/>
                </a:lnTo>
                <a:lnTo>
                  <a:pt x="215875" y="160734"/>
                </a:lnTo>
                <a:lnTo>
                  <a:pt x="285750" y="90859"/>
                </a:lnTo>
                <a:lnTo>
                  <a:pt x="285750" y="90413"/>
                </a:lnTo>
                <a:close/>
                <a:moveTo>
                  <a:pt x="285750" y="96664"/>
                </a:moveTo>
                <a:lnTo>
                  <a:pt x="221680" y="160734"/>
                </a:lnTo>
                <a:lnTo>
                  <a:pt x="222126" y="160734"/>
                </a:lnTo>
                <a:lnTo>
                  <a:pt x="285750" y="97110"/>
                </a:lnTo>
                <a:lnTo>
                  <a:pt x="285750" y="96664"/>
                </a:lnTo>
                <a:close/>
                <a:moveTo>
                  <a:pt x="285750" y="102914"/>
                </a:moveTo>
                <a:lnTo>
                  <a:pt x="227930" y="160734"/>
                </a:lnTo>
                <a:lnTo>
                  <a:pt x="228377" y="160734"/>
                </a:lnTo>
                <a:lnTo>
                  <a:pt x="285750" y="103361"/>
                </a:lnTo>
                <a:lnTo>
                  <a:pt x="285750" y="102914"/>
                </a:lnTo>
                <a:close/>
                <a:moveTo>
                  <a:pt x="285750" y="109165"/>
                </a:moveTo>
                <a:lnTo>
                  <a:pt x="234181" y="160734"/>
                </a:lnTo>
                <a:lnTo>
                  <a:pt x="234628" y="160734"/>
                </a:lnTo>
                <a:lnTo>
                  <a:pt x="285750" y="109612"/>
                </a:lnTo>
                <a:lnTo>
                  <a:pt x="285750" y="109165"/>
                </a:lnTo>
                <a:close/>
                <a:moveTo>
                  <a:pt x="285750" y="115416"/>
                </a:moveTo>
                <a:lnTo>
                  <a:pt x="240432" y="160734"/>
                </a:lnTo>
                <a:lnTo>
                  <a:pt x="240878" y="160734"/>
                </a:lnTo>
                <a:lnTo>
                  <a:pt x="285750" y="115862"/>
                </a:lnTo>
                <a:lnTo>
                  <a:pt x="285750" y="115416"/>
                </a:lnTo>
                <a:close/>
                <a:moveTo>
                  <a:pt x="285750" y="121667"/>
                </a:moveTo>
                <a:lnTo>
                  <a:pt x="246683" y="160734"/>
                </a:lnTo>
                <a:lnTo>
                  <a:pt x="247129" y="160734"/>
                </a:lnTo>
                <a:lnTo>
                  <a:pt x="285750" y="122113"/>
                </a:lnTo>
                <a:lnTo>
                  <a:pt x="285750" y="121667"/>
                </a:lnTo>
                <a:close/>
                <a:moveTo>
                  <a:pt x="285750" y="127917"/>
                </a:moveTo>
                <a:lnTo>
                  <a:pt x="252933" y="160734"/>
                </a:lnTo>
                <a:lnTo>
                  <a:pt x="253380" y="160734"/>
                </a:lnTo>
                <a:lnTo>
                  <a:pt x="285750" y="128364"/>
                </a:lnTo>
                <a:lnTo>
                  <a:pt x="285750" y="127917"/>
                </a:lnTo>
                <a:close/>
                <a:moveTo>
                  <a:pt x="285750" y="134168"/>
                </a:moveTo>
                <a:lnTo>
                  <a:pt x="259184" y="160734"/>
                </a:lnTo>
                <a:lnTo>
                  <a:pt x="259631" y="160734"/>
                </a:lnTo>
                <a:lnTo>
                  <a:pt x="285750" y="134615"/>
                </a:lnTo>
                <a:lnTo>
                  <a:pt x="285750" y="134168"/>
                </a:lnTo>
                <a:close/>
                <a:moveTo>
                  <a:pt x="285750" y="140419"/>
                </a:moveTo>
                <a:lnTo>
                  <a:pt x="265435" y="160734"/>
                </a:lnTo>
                <a:lnTo>
                  <a:pt x="265881" y="160734"/>
                </a:lnTo>
                <a:lnTo>
                  <a:pt x="285750" y="140865"/>
                </a:lnTo>
                <a:lnTo>
                  <a:pt x="285750" y="140419"/>
                </a:lnTo>
                <a:close/>
                <a:moveTo>
                  <a:pt x="285750" y="146670"/>
                </a:moveTo>
                <a:lnTo>
                  <a:pt x="271686" y="160734"/>
                </a:lnTo>
                <a:lnTo>
                  <a:pt x="272132" y="160734"/>
                </a:lnTo>
                <a:lnTo>
                  <a:pt x="285750" y="147116"/>
                </a:lnTo>
                <a:lnTo>
                  <a:pt x="285750" y="146670"/>
                </a:lnTo>
                <a:close/>
                <a:moveTo>
                  <a:pt x="285750" y="152921"/>
                </a:moveTo>
                <a:lnTo>
                  <a:pt x="277937" y="160734"/>
                </a:lnTo>
                <a:lnTo>
                  <a:pt x="278383" y="160734"/>
                </a:lnTo>
                <a:lnTo>
                  <a:pt x="285750" y="153367"/>
                </a:lnTo>
                <a:lnTo>
                  <a:pt x="285750" y="152921"/>
                </a:lnTo>
                <a:close/>
                <a:moveTo>
                  <a:pt x="285750" y="159171"/>
                </a:moveTo>
                <a:lnTo>
                  <a:pt x="284187" y="160734"/>
                </a:lnTo>
                <a:lnTo>
                  <a:pt x="284634" y="160734"/>
                </a:lnTo>
                <a:lnTo>
                  <a:pt x="285750" y="159618"/>
                </a:lnTo>
                <a:lnTo>
                  <a:pt x="285750" y="159171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902900" y="742300"/>
            <a:ext cx="7338300" cy="6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Vidaloka"/>
              <a:buNone/>
              <a:defRPr sz="1800">
                <a:solidFill>
                  <a:srgbClr val="666666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Vidaloka"/>
              <a:buNone/>
              <a:defRPr sz="1800">
                <a:solidFill>
                  <a:srgbClr val="666666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Vidaloka"/>
              <a:buNone/>
              <a:defRPr sz="1800">
                <a:solidFill>
                  <a:srgbClr val="666666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Vidaloka"/>
              <a:buNone/>
              <a:defRPr sz="1800">
                <a:solidFill>
                  <a:srgbClr val="666666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Vidaloka"/>
              <a:buNone/>
              <a:defRPr sz="1800">
                <a:solidFill>
                  <a:srgbClr val="666666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Vidaloka"/>
              <a:buNone/>
              <a:defRPr sz="1800">
                <a:solidFill>
                  <a:srgbClr val="666666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Vidaloka"/>
              <a:buNone/>
              <a:defRPr sz="1800">
                <a:solidFill>
                  <a:srgbClr val="666666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Vidaloka"/>
              <a:buNone/>
              <a:defRPr sz="1800">
                <a:solidFill>
                  <a:srgbClr val="666666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Vidaloka"/>
              <a:buNone/>
              <a:defRPr sz="1800">
                <a:solidFill>
                  <a:srgbClr val="666666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902900" y="1598734"/>
            <a:ext cx="7338300" cy="26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Clr>
                <a:srgbClr val="9E7C59"/>
              </a:buClr>
              <a:buSzPts val="2200"/>
              <a:buFont typeface="Tinos"/>
              <a:buChar char="⬗"/>
              <a:defRPr sz="220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defRPr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Tinos"/>
              <a:buChar char="◇"/>
              <a:defRPr sz="220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defRPr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Tinos"/>
              <a:buChar char="◇"/>
              <a:defRPr sz="220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defRPr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Tinos"/>
              <a:buChar char="◇"/>
              <a:defRPr sz="220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defRPr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Tinos"/>
              <a:buChar char="◇"/>
              <a:defRPr sz="220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defRPr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Tinos"/>
              <a:buChar char="◇"/>
              <a:defRPr sz="220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defRPr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Tinos"/>
              <a:buChar char="◇"/>
              <a:defRPr sz="220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defRPr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Tinos"/>
              <a:buChar char="◇"/>
              <a:defRPr sz="220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defRPr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Tinos"/>
              <a:buChar char="◇"/>
              <a:defRPr sz="220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300">
                <a:solidFill>
                  <a:srgbClr val="FFFFFF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buNone/>
              <a:defRPr sz="1300">
                <a:solidFill>
                  <a:srgbClr val="FFFFFF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buNone/>
              <a:defRPr sz="1300">
                <a:solidFill>
                  <a:srgbClr val="FFFFFF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buNone/>
              <a:defRPr sz="1300">
                <a:solidFill>
                  <a:srgbClr val="FFFFFF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buNone/>
              <a:defRPr sz="1300">
                <a:solidFill>
                  <a:srgbClr val="FFFFFF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buNone/>
              <a:defRPr sz="1300">
                <a:solidFill>
                  <a:srgbClr val="FFFFFF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buNone/>
              <a:defRPr sz="1300">
                <a:solidFill>
                  <a:srgbClr val="FFFFFF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buNone/>
              <a:defRPr sz="1300">
                <a:solidFill>
                  <a:srgbClr val="FFFFFF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buNone/>
              <a:defRPr sz="1300">
                <a:solidFill>
                  <a:srgbClr val="FFFFFF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  <p:sldLayoutId id="2147483657" r:id="rId5"/>
    <p:sldLayoutId id="2147483659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ctrTitle" idx="4294967295"/>
          </p:nvPr>
        </p:nvSpPr>
        <p:spPr>
          <a:xfrm>
            <a:off x="1275150" y="2648225"/>
            <a:ext cx="6593700" cy="74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800" dirty="0">
                <a:solidFill>
                  <a:srgbClr val="9E7C59"/>
                </a:solidFill>
                <a:latin typeface="Berlin Sans FB Demi" panose="020E0802020502020306" pitchFamily="34" charset="0"/>
                <a:ea typeface="Source Sans Pro" panose="020B0503030403020204" pitchFamily="34" charset="0"/>
              </a:rPr>
              <a:t>Authorship </a:t>
            </a:r>
            <a:r>
              <a:rPr lang="en-US" sz="2800" dirty="0" smtClean="0">
                <a:solidFill>
                  <a:srgbClr val="9E7C59"/>
                </a:solidFill>
                <a:latin typeface="Berlin Sans FB Demi" panose="020E0802020502020306" pitchFamily="34" charset="0"/>
                <a:ea typeface="Source Sans Pro" panose="020B0503030403020204" pitchFamily="34" charset="0"/>
              </a:rPr>
              <a:t>Attribution </a:t>
            </a:r>
            <a:r>
              <a:rPr lang="en-US" sz="2800" dirty="0">
                <a:solidFill>
                  <a:srgbClr val="9E7C59"/>
                </a:solidFill>
                <a:latin typeface="Berlin Sans FB Demi" panose="020E0802020502020306" pitchFamily="34" charset="0"/>
                <a:ea typeface="Source Sans Pro" panose="020B0503030403020204" pitchFamily="34" charset="0"/>
              </a:rPr>
              <a:t>in </a:t>
            </a:r>
            <a:r>
              <a:rPr lang="en-US" sz="2800" dirty="0" smtClean="0">
                <a:solidFill>
                  <a:srgbClr val="9E7C59"/>
                </a:solidFill>
                <a:latin typeface="Berlin Sans FB Demi" panose="020E0802020502020306" pitchFamily="34" charset="0"/>
                <a:ea typeface="Source Sans Pro" panose="020B0503030403020204" pitchFamily="34" charset="0"/>
              </a:rPr>
              <a:t>Arabic Poetry </a:t>
            </a:r>
            <a:endParaRPr sz="2800" dirty="0">
              <a:solidFill>
                <a:srgbClr val="9E7C59"/>
              </a:solidFill>
              <a:latin typeface="Berlin Sans FB Demi" panose="020E0802020502020306" pitchFamily="34" charset="0"/>
              <a:ea typeface="Source Sans Pro" panose="020B0503030403020204" pitchFamily="34" charset="0"/>
            </a:endParaRPr>
          </a:p>
        </p:txBody>
      </p:sp>
      <p:sp>
        <p:nvSpPr>
          <p:cNvPr id="109" name="Shape 109"/>
          <p:cNvSpPr txBox="1">
            <a:spLocks noGrp="1"/>
          </p:cNvSpPr>
          <p:nvPr>
            <p:ph type="subTitle" idx="4294967295"/>
          </p:nvPr>
        </p:nvSpPr>
        <p:spPr>
          <a:xfrm>
            <a:off x="1275150" y="3268101"/>
            <a:ext cx="6593700" cy="12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en-US" sz="1400" b="1" i="1" dirty="0" smtClean="0"/>
              <a:t>                                                                                                    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sz="1400" b="1" i="1" dirty="0"/>
              <a:t>Students :</a:t>
            </a:r>
            <a:r>
              <a:rPr lang="en-US" sz="1400" b="1" i="1" dirty="0" smtClean="0"/>
              <a:t>                                                                         Supervisor</a:t>
            </a:r>
            <a:r>
              <a:rPr lang="ar-SA" sz="1400" b="1" i="1" dirty="0" smtClean="0"/>
              <a:t> : </a:t>
            </a:r>
            <a:endParaRPr lang="en-US" sz="1400" b="1" i="1" dirty="0" smtClean="0"/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sz="1400" b="1" i="1" dirty="0" smtClean="0"/>
              <a:t>          Razan Balatiah                                                               Dr.Samer Arandi </a:t>
            </a:r>
            <a:endParaRPr lang="en-US" sz="1400" b="1" i="1" dirty="0"/>
          </a:p>
          <a:p>
            <a:pPr marL="0" lvl="0" indent="0">
              <a:spcBef>
                <a:spcPts val="0"/>
              </a:spcBef>
              <a:buNone/>
            </a:pPr>
            <a:r>
              <a:rPr lang="en-US" sz="1400" b="1" i="1" dirty="0" smtClean="0"/>
              <a:t>                  Sara Mahmoud </a:t>
            </a:r>
            <a:br>
              <a:rPr lang="en-US" sz="1400" b="1" i="1" dirty="0" smtClean="0"/>
            </a:br>
            <a:endParaRPr lang="en-US" sz="1400" b="1" i="1" dirty="0" smtClean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 b="1" i="1" dirty="0" smtClean="0"/>
          </a:p>
        </p:txBody>
      </p:sp>
      <p:pic>
        <p:nvPicPr>
          <p:cNvPr id="110" name="Shape 110" descr="photo-1434030216411-0b793f4b417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9200" y="374255"/>
            <a:ext cx="2025600" cy="2025600"/>
          </a:xfrm>
          <a:prstGeom prst="diamond">
            <a:avLst/>
          </a:prstGeom>
          <a:noFill/>
          <a:ln w="1143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142875" dist="47625" dir="5400000" algn="bl" rotWithShape="0">
              <a:srgbClr val="000000">
                <a:alpha val="14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03695">
            <a:off x="3847195" y="648573"/>
            <a:ext cx="1489495" cy="147696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872128" y="828172"/>
            <a:ext cx="7338300" cy="34090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9E7C59"/>
                </a:solidFill>
              </a:rPr>
              <a:t>Results in Excel sheet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rgbClr val="9E7C59"/>
              </a:solidFill>
            </a:endParaRPr>
          </a:p>
        </p:txBody>
      </p:sp>
      <p:sp>
        <p:nvSpPr>
          <p:cNvPr id="315" name="Shape 315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7"/>
          <a:stretch/>
        </p:blipFill>
        <p:spPr>
          <a:xfrm>
            <a:off x="872128" y="1908810"/>
            <a:ext cx="3288906" cy="23284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51" b="-826"/>
          <a:stretch/>
        </p:blipFill>
        <p:spPr>
          <a:xfrm>
            <a:off x="4274049" y="1931670"/>
            <a:ext cx="3936379" cy="232528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45189" y="1500169"/>
            <a:ext cx="266451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400" b="0" cap="none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نسبة الأسماء في القصيدة </a:t>
            </a:r>
            <a:endParaRPr lang="en-US" sz="2400" b="0" cap="none" spc="0" dirty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96411" y="1472552"/>
            <a:ext cx="276870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400" b="0" cap="none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نسبة الحروف في القصيدة </a:t>
            </a:r>
            <a:endParaRPr lang="en-US" sz="2400" b="0" cap="none" spc="0" dirty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812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739" y="1025017"/>
            <a:ext cx="7338300" cy="607200"/>
          </a:xfrm>
        </p:spPr>
        <p:txBody>
          <a:bodyPr/>
          <a:lstStyle/>
          <a:p>
            <a:pPr lvl="0" algn="l"/>
            <a:r>
              <a:rPr lang="en-US" sz="2400" dirty="0" smtClean="0">
                <a:solidFill>
                  <a:srgbClr val="9E7C59"/>
                </a:solidFill>
              </a:rPr>
              <a:t/>
            </a:r>
            <a:br>
              <a:rPr lang="en-US" sz="2400" dirty="0" smtClean="0">
                <a:solidFill>
                  <a:srgbClr val="9E7C59"/>
                </a:solidFill>
              </a:rPr>
            </a:br>
            <a:r>
              <a:rPr lang="en-US" sz="2400" dirty="0">
                <a:solidFill>
                  <a:srgbClr val="9E7C59"/>
                </a:solidFill>
              </a:rPr>
              <a:t/>
            </a:r>
            <a:br>
              <a:rPr lang="en-US" sz="2400" dirty="0">
                <a:solidFill>
                  <a:srgbClr val="9E7C59"/>
                </a:solidFill>
              </a:rPr>
            </a:br>
            <a:r>
              <a:rPr lang="en-US" sz="2400" dirty="0" smtClean="0">
                <a:solidFill>
                  <a:srgbClr val="9E7C59"/>
                </a:solidFill>
              </a:rPr>
              <a:t>Results </a:t>
            </a:r>
            <a:r>
              <a:rPr lang="en-US" sz="2400" dirty="0">
                <a:solidFill>
                  <a:srgbClr val="9E7C59"/>
                </a:solidFill>
              </a:rPr>
              <a:t>in </a:t>
            </a:r>
            <a:r>
              <a:rPr lang="en-US" sz="2400" dirty="0" smtClean="0">
                <a:solidFill>
                  <a:srgbClr val="9E7C59"/>
                </a:solidFill>
              </a:rPr>
              <a:t>Minitab</a:t>
            </a:r>
            <a:r>
              <a:rPr lang="en-US" sz="2400" dirty="0">
                <a:solidFill>
                  <a:srgbClr val="9E7C59"/>
                </a:solidFill>
              </a:rPr>
              <a:t/>
            </a:r>
            <a:br>
              <a:rPr lang="en-US" sz="2400" dirty="0">
                <a:solidFill>
                  <a:srgbClr val="9E7C59"/>
                </a:solidFill>
              </a:rPr>
            </a:b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39" y="1410835"/>
            <a:ext cx="3606229" cy="30756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210" y="1408321"/>
            <a:ext cx="3660151" cy="307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05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902900" y="742300"/>
            <a:ext cx="7338300" cy="60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Classification Model Building </a:t>
            </a:r>
            <a:endParaRPr sz="2400" dirty="0"/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902900" y="1243173"/>
            <a:ext cx="7338300" cy="2994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en-US" sz="1600" dirty="0"/>
          </a:p>
          <a:p>
            <a:pPr marL="88900" lvl="0" indent="0">
              <a:buNone/>
            </a:pPr>
            <a:endParaRPr lang="en-US" sz="1600" dirty="0" smtClean="0"/>
          </a:p>
          <a:p>
            <a:pPr lvl="0"/>
            <a:r>
              <a:rPr lang="en-US" sz="1600" dirty="0" smtClean="0"/>
              <a:t>Random </a:t>
            </a:r>
            <a:r>
              <a:rPr lang="en-US" sz="1600" dirty="0"/>
              <a:t>Forest </a:t>
            </a:r>
            <a:r>
              <a:rPr lang="en-US" sz="1600" dirty="0" smtClean="0"/>
              <a:t>Classiﬁer .</a:t>
            </a:r>
          </a:p>
          <a:p>
            <a:pPr marL="88900" lvl="0" indent="0">
              <a:buNone/>
            </a:pPr>
            <a:endParaRPr lang="en-US" sz="1600" dirty="0" smtClean="0"/>
          </a:p>
          <a:p>
            <a:pPr lvl="0"/>
            <a:r>
              <a:rPr lang="en-US" sz="1600" dirty="0"/>
              <a:t>KNN (K Nearest </a:t>
            </a:r>
            <a:r>
              <a:rPr lang="en-US" sz="1600" dirty="0" smtClean="0"/>
              <a:t>Neighbor </a:t>
            </a:r>
            <a:r>
              <a:rPr lang="en-US" sz="1600" dirty="0"/>
              <a:t>Classiﬁer</a:t>
            </a:r>
            <a:r>
              <a:rPr lang="en-US" sz="1600" dirty="0" smtClean="0"/>
              <a:t>) .</a:t>
            </a:r>
          </a:p>
          <a:p>
            <a:pPr marL="88900" lvl="0" indent="0">
              <a:buNone/>
            </a:pPr>
            <a:endParaRPr lang="en-US" sz="1600" dirty="0" smtClean="0"/>
          </a:p>
          <a:p>
            <a:pPr lvl="0"/>
            <a:r>
              <a:rPr lang="en-US" sz="1600" dirty="0"/>
              <a:t>Gaussian Naive </a:t>
            </a:r>
            <a:r>
              <a:rPr lang="en-US" sz="1600" dirty="0" smtClean="0"/>
              <a:t>Bayes . </a:t>
            </a:r>
          </a:p>
          <a:p>
            <a:pPr marL="88900" lvl="0" indent="0">
              <a:buNone/>
            </a:pPr>
            <a:endParaRPr lang="en-US" sz="1600" dirty="0" smtClean="0"/>
          </a:p>
          <a:p>
            <a:pPr lvl="0"/>
            <a:endParaRPr lang="en-US" sz="1600" dirty="0" smtClean="0"/>
          </a:p>
          <a:p>
            <a:pPr lvl="0"/>
            <a:endParaRPr lang="en-US" sz="1600" dirty="0" smtClean="0"/>
          </a:p>
          <a:p>
            <a:pPr marL="88900" lvl="0" indent="0">
              <a:buNone/>
            </a:pPr>
            <a:r>
              <a:rPr lang="en-US" sz="1600" dirty="0" smtClean="0"/>
              <a:t>     </a:t>
            </a:r>
            <a:endParaRPr dirty="0"/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54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title"/>
          </p:nvPr>
        </p:nvSpPr>
        <p:spPr>
          <a:xfrm>
            <a:off x="902900" y="742300"/>
            <a:ext cx="7338300" cy="60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600" dirty="0"/>
              <a:t>Future Work</a:t>
            </a:r>
          </a:p>
        </p:txBody>
      </p:sp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902900" y="1598734"/>
            <a:ext cx="7338300" cy="26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spcBef>
                <a:spcPts val="0"/>
              </a:spcBef>
            </a:pPr>
            <a:endParaRPr lang="en-US" sz="1800" b="1" dirty="0" smtClean="0">
              <a:solidFill>
                <a:srgbClr val="473D37"/>
              </a:solidFill>
            </a:endParaRPr>
          </a:p>
          <a:p>
            <a:pPr marL="285750" indent="-285750">
              <a:spcBef>
                <a:spcPts val="0"/>
              </a:spcBef>
            </a:pPr>
            <a:endParaRPr lang="en-US" sz="1800" b="1" dirty="0">
              <a:solidFill>
                <a:srgbClr val="473D37"/>
              </a:solidFill>
            </a:endParaRPr>
          </a:p>
          <a:p>
            <a:pPr marL="285750" indent="-285750">
              <a:spcBef>
                <a:spcPts val="0"/>
              </a:spcBef>
            </a:pPr>
            <a:r>
              <a:rPr lang="en-US" sz="1800" b="1" dirty="0" smtClean="0">
                <a:solidFill>
                  <a:srgbClr val="473D37"/>
                </a:solidFill>
              </a:rPr>
              <a:t> Increase </a:t>
            </a:r>
            <a:r>
              <a:rPr lang="en-US" sz="1800" b="1" dirty="0">
                <a:solidFill>
                  <a:srgbClr val="473D37"/>
                </a:solidFill>
              </a:rPr>
              <a:t>the number of poets to be more than 8 </a:t>
            </a:r>
            <a:r>
              <a:rPr lang="en-US" sz="1800" b="1" dirty="0" smtClean="0">
                <a:solidFill>
                  <a:srgbClr val="473D37"/>
                </a:solidFill>
              </a:rPr>
              <a:t>poets . </a:t>
            </a:r>
          </a:p>
          <a:p>
            <a:pPr marL="285750" indent="-285750">
              <a:spcBef>
                <a:spcPts val="0"/>
              </a:spcBef>
            </a:pPr>
            <a:endParaRPr lang="en-US" sz="1800" b="1" dirty="0">
              <a:solidFill>
                <a:srgbClr val="473D37"/>
              </a:solidFill>
            </a:endParaRPr>
          </a:p>
          <a:p>
            <a:pPr marL="285750" indent="-285750">
              <a:spcBef>
                <a:spcPts val="0"/>
              </a:spcBef>
            </a:pPr>
            <a:r>
              <a:rPr lang="en-US" sz="1800" b="1" dirty="0">
                <a:solidFill>
                  <a:srgbClr val="473D37"/>
                </a:solidFill>
              </a:rPr>
              <a:t> </a:t>
            </a:r>
            <a:r>
              <a:rPr lang="en-US" sz="1800" b="1" dirty="0" smtClean="0">
                <a:solidFill>
                  <a:srgbClr val="473D37"/>
                </a:solidFill>
              </a:rPr>
              <a:t>Tend </a:t>
            </a:r>
            <a:r>
              <a:rPr lang="en-US" sz="1800" b="1" dirty="0">
                <a:solidFill>
                  <a:srgbClr val="473D37"/>
                </a:solidFill>
              </a:rPr>
              <a:t>to try many algorithms and classiﬁers </a:t>
            </a:r>
            <a:r>
              <a:rPr lang="en-US" sz="1800" b="1" dirty="0" smtClean="0">
                <a:solidFill>
                  <a:srgbClr val="473D37"/>
                </a:solidFill>
              </a:rPr>
              <a:t>.</a:t>
            </a:r>
            <a:endParaRPr lang="en-US" sz="1400" b="1" dirty="0" smtClean="0">
              <a:solidFill>
                <a:srgbClr val="473D37"/>
              </a:solidFill>
            </a:endParaRPr>
          </a:p>
          <a:p>
            <a:pPr marL="285750" indent="-285750">
              <a:spcBef>
                <a:spcPts val="0"/>
              </a:spcBef>
            </a:pPr>
            <a:endParaRPr lang="en-US" sz="1400" b="1" dirty="0">
              <a:solidFill>
                <a:srgbClr val="473D37"/>
              </a:solidFill>
            </a:endParaRPr>
          </a:p>
          <a:p>
            <a:pPr marL="285750" indent="-285750">
              <a:spcBef>
                <a:spcPts val="0"/>
              </a:spcBef>
            </a:pPr>
            <a:r>
              <a:rPr lang="en-US" sz="1800" b="1" dirty="0" smtClean="0">
                <a:solidFill>
                  <a:srgbClr val="473D37"/>
                </a:solidFill>
              </a:rPr>
              <a:t> More </a:t>
            </a:r>
            <a:r>
              <a:rPr lang="en-US" sz="1800" b="1" dirty="0">
                <a:solidFill>
                  <a:srgbClr val="473D37"/>
                </a:solidFill>
              </a:rPr>
              <a:t>features will also be implemented (</a:t>
            </a:r>
            <a:r>
              <a:rPr lang="en-US" sz="1800" b="1" dirty="0" smtClean="0">
                <a:solidFill>
                  <a:srgbClr val="473D37"/>
                </a:solidFill>
              </a:rPr>
              <a:t>meter </a:t>
            </a:r>
            <a:r>
              <a:rPr lang="en-US" sz="1800" b="1" dirty="0">
                <a:solidFill>
                  <a:srgbClr val="473D37"/>
                </a:solidFill>
              </a:rPr>
              <a:t>and rhyme of </a:t>
            </a:r>
            <a:r>
              <a:rPr lang="en-US" sz="1800" b="1" dirty="0" smtClean="0">
                <a:solidFill>
                  <a:srgbClr val="473D37"/>
                </a:solidFill>
              </a:rPr>
              <a:t>poems).</a:t>
            </a:r>
          </a:p>
          <a:p>
            <a:pPr marL="285750" indent="-285750">
              <a:spcBef>
                <a:spcPts val="0"/>
              </a:spcBef>
            </a:pPr>
            <a:endParaRPr lang="en-US" sz="1800" b="1" dirty="0">
              <a:solidFill>
                <a:srgbClr val="473D37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800" b="1" dirty="0" smtClean="0">
              <a:solidFill>
                <a:srgbClr val="473D37"/>
              </a:solidFill>
            </a:endParaRPr>
          </a:p>
        </p:txBody>
      </p:sp>
      <p:sp>
        <p:nvSpPr>
          <p:cNvPr id="322" name="Shape 322"/>
          <p:cNvSpPr txBox="1"/>
          <p:nvPr/>
        </p:nvSpPr>
        <p:spPr>
          <a:xfrm>
            <a:off x="902900" y="3866850"/>
            <a:ext cx="7338300" cy="5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 dirty="0">
              <a:solidFill>
                <a:srgbClr val="9E7C59"/>
              </a:solidFill>
              <a:latin typeface="Tinos"/>
              <a:ea typeface="Tinos"/>
              <a:cs typeface="Tinos"/>
              <a:sym typeface="Tinos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 i="1" dirty="0">
              <a:solidFill>
                <a:srgbClr val="9E7C59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323" name="Shape 323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>
          <a:xfrm>
            <a:off x="0" y="4668660"/>
            <a:ext cx="9144000" cy="497700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sp>
        <p:nvSpPr>
          <p:cNvPr id="3" name="Shape 297"/>
          <p:cNvSpPr/>
          <p:nvPr/>
        </p:nvSpPr>
        <p:spPr>
          <a:xfrm>
            <a:off x="431564" y="61720"/>
            <a:ext cx="8280971" cy="5081855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473D37"/>
          </a:solidFill>
          <a:ln w="9525" cap="flat" cmpd="sng">
            <a:solidFill>
              <a:srgbClr val="9E7C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Demo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7240" y="308609"/>
            <a:ext cx="7623810" cy="385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6062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ctrTitle"/>
          </p:nvPr>
        </p:nvSpPr>
        <p:spPr>
          <a:xfrm>
            <a:off x="3258675" y="1643125"/>
            <a:ext cx="26268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sz="5400" dirty="0">
                <a:solidFill>
                  <a:schemeClr val="bg1"/>
                </a:solidFill>
              </a:rPr>
              <a:t>Thanks!</a:t>
            </a:r>
            <a:endParaRPr sz="5400" dirty="0">
              <a:solidFill>
                <a:schemeClr val="bg1"/>
              </a:solidFill>
            </a:endParaRPr>
          </a:p>
        </p:txBody>
      </p:sp>
      <p:sp>
        <p:nvSpPr>
          <p:cNvPr id="117" name="Shape 117"/>
          <p:cNvSpPr txBox="1">
            <a:spLocks noGrp="1"/>
          </p:cNvSpPr>
          <p:nvPr>
            <p:ph type="subTitle" idx="1"/>
          </p:nvPr>
        </p:nvSpPr>
        <p:spPr>
          <a:xfrm>
            <a:off x="3258675" y="3068654"/>
            <a:ext cx="26268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US" sz="2000" b="1" dirty="0"/>
              <a:t>Any questions?</a:t>
            </a:r>
            <a:endParaRPr lang="en-US" sz="20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2971400" y="1313275"/>
            <a:ext cx="3201300" cy="252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buNone/>
            </a:pPr>
            <a:r>
              <a:rPr lang="en-US" dirty="0" smtClean="0"/>
              <a:t>This </a:t>
            </a:r>
            <a:r>
              <a:rPr lang="en-US" dirty="0"/>
              <a:t>project represents an authorship attribution in Arabic poetry using Arabic Natural Language Processing (ANLP) and machine learning </a:t>
            </a:r>
            <a:r>
              <a:rPr lang="en-US" dirty="0" smtClean="0"/>
              <a:t>techniques.</a:t>
            </a:r>
            <a:endParaRPr lang="en-US" dirty="0"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563853" y="622084"/>
            <a:ext cx="7338300" cy="60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b="1" dirty="0" smtClean="0"/>
              <a:t>             Authorship </a:t>
            </a:r>
            <a:r>
              <a:rPr lang="en-US" sz="2400" b="1" dirty="0"/>
              <a:t>Identiﬁcation Process </a:t>
            </a:r>
          </a:p>
        </p:txBody>
      </p:sp>
      <p:sp>
        <p:nvSpPr>
          <p:cNvPr id="241" name="Shape 241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242" name="Shape 242"/>
          <p:cNvSpPr/>
          <p:nvPr/>
        </p:nvSpPr>
        <p:spPr>
          <a:xfrm>
            <a:off x="1637256" y="2633556"/>
            <a:ext cx="2008248" cy="1865700"/>
          </a:xfrm>
          <a:prstGeom prst="diamond">
            <a:avLst/>
          </a:prstGeom>
          <a:noFill/>
          <a:ln w="1143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rPr>
              <a:t>Prepare Corpus</a:t>
            </a:r>
            <a:endParaRPr b="1" dirty="0">
              <a:solidFill>
                <a:srgbClr val="43434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243" name="Shape 243"/>
          <p:cNvSpPr/>
          <p:nvPr/>
        </p:nvSpPr>
        <p:spPr>
          <a:xfrm>
            <a:off x="3609977" y="1562217"/>
            <a:ext cx="1924146" cy="1865700"/>
          </a:xfrm>
          <a:prstGeom prst="diamond">
            <a:avLst/>
          </a:prstGeom>
          <a:noFill/>
          <a:ln w="1143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rPr>
              <a:t>Extract Features</a:t>
            </a:r>
            <a:endParaRPr b="1" dirty="0">
              <a:solidFill>
                <a:srgbClr val="43434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731540" y="996833"/>
            <a:ext cx="1816451" cy="1794551"/>
          </a:xfrm>
          <a:prstGeom prst="diamond">
            <a:avLst/>
          </a:prstGeom>
          <a:noFill/>
          <a:ln w="1143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rPr>
              <a:t>Collect Data (Poems) </a:t>
            </a:r>
            <a:endParaRPr b="1" dirty="0">
              <a:solidFill>
                <a:srgbClr val="43434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16" name="Shape 243"/>
          <p:cNvSpPr/>
          <p:nvPr/>
        </p:nvSpPr>
        <p:spPr>
          <a:xfrm>
            <a:off x="5504687" y="2614048"/>
            <a:ext cx="1919179" cy="1865700"/>
          </a:xfrm>
          <a:prstGeom prst="diamond">
            <a:avLst/>
          </a:prstGeom>
          <a:noFill/>
          <a:ln w="1143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rPr>
              <a:t>Select Features </a:t>
            </a:r>
            <a:endParaRPr b="1" dirty="0">
              <a:solidFill>
                <a:srgbClr val="43434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33" name="Shape 243"/>
          <p:cNvSpPr/>
          <p:nvPr/>
        </p:nvSpPr>
        <p:spPr>
          <a:xfrm>
            <a:off x="6515513" y="898748"/>
            <a:ext cx="1816706" cy="1865700"/>
          </a:xfrm>
          <a:prstGeom prst="diamond">
            <a:avLst/>
          </a:prstGeom>
          <a:noFill/>
          <a:ln w="1143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>
                <a:solidFill>
                  <a:srgbClr val="434343"/>
                </a:solidFill>
                <a:latin typeface="Tinos"/>
                <a:ea typeface="Tinos"/>
                <a:cs typeface="Tinos"/>
                <a:sym typeface="Tinos"/>
              </a:rPr>
              <a:t>Classific-ation</a:t>
            </a:r>
            <a:endParaRPr b="1" dirty="0">
              <a:solidFill>
                <a:srgbClr val="43434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cxnSp>
        <p:nvCxnSpPr>
          <p:cNvPr id="42" name="Straight Arrow Connector 41"/>
          <p:cNvCxnSpPr>
            <a:stCxn id="244" idx="2"/>
            <a:endCxn id="242" idx="1"/>
          </p:cNvCxnSpPr>
          <p:nvPr/>
        </p:nvCxnSpPr>
        <p:spPr>
          <a:xfrm flipH="1">
            <a:off x="1637256" y="2791384"/>
            <a:ext cx="2510" cy="7750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3616792" y="2467750"/>
            <a:ext cx="10478" cy="11064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243" idx="3"/>
            <a:endCxn id="16" idx="1"/>
          </p:cNvCxnSpPr>
          <p:nvPr/>
        </p:nvCxnSpPr>
        <p:spPr>
          <a:xfrm flipH="1">
            <a:off x="5504687" y="2495067"/>
            <a:ext cx="29436" cy="10518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6" idx="3"/>
            <a:endCxn id="33" idx="2"/>
          </p:cNvCxnSpPr>
          <p:nvPr/>
        </p:nvCxnSpPr>
        <p:spPr>
          <a:xfrm flipV="1">
            <a:off x="7423866" y="2764448"/>
            <a:ext cx="0" cy="7824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902900" y="742300"/>
            <a:ext cx="7338300" cy="60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Collect Data </a:t>
            </a:r>
            <a:endParaRPr sz="2400" dirty="0"/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902900" y="1598734"/>
            <a:ext cx="7338300" cy="26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600" dirty="0"/>
              <a:t>The Poems are collected </a:t>
            </a:r>
            <a:endParaRPr lang="en-US" sz="1600" dirty="0" smtClean="0"/>
          </a:p>
          <a:p>
            <a:pPr marL="88900" lvl="0" indent="0">
              <a:buNone/>
            </a:pPr>
            <a:r>
              <a:rPr lang="en-US" sz="1600" dirty="0" smtClean="0"/>
              <a:t>       from </a:t>
            </a:r>
            <a:r>
              <a:rPr lang="en-US" sz="1600" dirty="0"/>
              <a:t>the websites for </a:t>
            </a:r>
            <a:endParaRPr lang="en-US" sz="1600" dirty="0" smtClean="0"/>
          </a:p>
          <a:p>
            <a:pPr marL="88900" lvl="0" indent="0">
              <a:buNone/>
            </a:pPr>
            <a:r>
              <a:rPr lang="en-US" sz="1600" dirty="0" smtClean="0"/>
              <a:t>       a </a:t>
            </a:r>
            <a:r>
              <a:rPr lang="en-US" sz="1600" dirty="0"/>
              <a:t>group of poets </a:t>
            </a:r>
            <a:r>
              <a:rPr lang="en-US" sz="1600" dirty="0" smtClean="0"/>
              <a:t>from</a:t>
            </a:r>
          </a:p>
          <a:p>
            <a:pPr marL="88900" lvl="0" indent="0">
              <a:buNone/>
            </a:pPr>
            <a:r>
              <a:rPr lang="en-US" sz="1600" dirty="0" smtClean="0"/>
              <a:t>       three </a:t>
            </a:r>
            <a:r>
              <a:rPr lang="en-US" sz="1600" dirty="0"/>
              <a:t>diﬀerent </a:t>
            </a:r>
            <a:r>
              <a:rPr lang="en-US" sz="1600" dirty="0" smtClean="0"/>
              <a:t>eras. </a:t>
            </a:r>
          </a:p>
          <a:p>
            <a:pPr marL="88900" lvl="0" indent="0">
              <a:buNone/>
            </a:pPr>
            <a:endParaRPr dirty="0" smtClean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194" y="1655497"/>
            <a:ext cx="4504006" cy="2524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902900" y="742300"/>
            <a:ext cx="7338300" cy="60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Prepare Corpus </a:t>
            </a:r>
            <a:endParaRPr sz="2400" dirty="0"/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902900" y="1243173"/>
            <a:ext cx="7338300" cy="2994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600" dirty="0" smtClean="0"/>
              <a:t>Scrap the poems from the website . </a:t>
            </a:r>
          </a:p>
          <a:p>
            <a:pPr marL="88900" lvl="0" indent="0">
              <a:buNone/>
            </a:pPr>
            <a:endParaRPr lang="en-US" sz="1600" dirty="0" smtClean="0"/>
          </a:p>
          <a:p>
            <a:r>
              <a:rPr lang="en-US" sz="1600" dirty="0" smtClean="0"/>
              <a:t>Gathered </a:t>
            </a:r>
            <a:r>
              <a:rPr lang="en-US" sz="1600" dirty="0"/>
              <a:t>and stored </a:t>
            </a:r>
            <a:r>
              <a:rPr lang="en-US" sz="1600" dirty="0" smtClean="0"/>
              <a:t>poems </a:t>
            </a:r>
            <a:br>
              <a:rPr lang="en-US" sz="1600" dirty="0" smtClean="0"/>
            </a:br>
            <a:r>
              <a:rPr lang="en-US" sz="1600" dirty="0" smtClean="0"/>
              <a:t>at </a:t>
            </a:r>
            <a:r>
              <a:rPr lang="en-US" sz="1600" dirty="0"/>
              <a:t>a text ﬁles as samples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with </a:t>
            </a:r>
            <a:r>
              <a:rPr lang="en-US" sz="1600" dirty="0"/>
              <a:t>same </a:t>
            </a:r>
            <a:r>
              <a:rPr lang="en-US" sz="1600" dirty="0" smtClean="0"/>
              <a:t>size.</a:t>
            </a:r>
          </a:p>
          <a:p>
            <a:r>
              <a:rPr lang="en-US" sz="1600" dirty="0" smtClean="0"/>
              <a:t>Renamed </a:t>
            </a:r>
            <a:r>
              <a:rPr lang="en-US" sz="1600" dirty="0"/>
              <a:t>this ﬁles with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a </a:t>
            </a:r>
            <a:r>
              <a:rPr lang="en-US" sz="1600" dirty="0"/>
              <a:t>unique serial </a:t>
            </a:r>
            <a:r>
              <a:rPr lang="en-US" sz="1600" dirty="0" smtClean="0"/>
              <a:t>number.</a:t>
            </a:r>
          </a:p>
          <a:p>
            <a:r>
              <a:rPr lang="en-US" sz="1600" dirty="0" smtClean="0"/>
              <a:t>Finally </a:t>
            </a:r>
            <a:r>
              <a:rPr lang="en-US" sz="1600" dirty="0"/>
              <a:t>stored in a </a:t>
            </a:r>
            <a:r>
              <a:rPr lang="en-US" sz="1600" dirty="0" smtClean="0"/>
              <a:t>separate</a:t>
            </a:r>
            <a:br>
              <a:rPr lang="en-US" sz="1600" dirty="0" smtClean="0"/>
            </a:br>
            <a:r>
              <a:rPr lang="en-US" sz="1600" dirty="0" smtClean="0"/>
              <a:t>directory </a:t>
            </a:r>
            <a:r>
              <a:rPr lang="en-US" sz="1600" dirty="0"/>
              <a:t>named by the author </a:t>
            </a:r>
            <a:r>
              <a:rPr lang="en-US" sz="1600" dirty="0" smtClean="0"/>
              <a:t>name . </a:t>
            </a:r>
          </a:p>
          <a:p>
            <a:endParaRPr lang="en-US" sz="1600" dirty="0"/>
          </a:p>
          <a:p>
            <a:pPr lvl="0"/>
            <a:endParaRPr lang="en-US" sz="1600" dirty="0" smtClean="0"/>
          </a:p>
          <a:p>
            <a:pPr lvl="0"/>
            <a:endParaRPr lang="en-US" sz="1600" dirty="0" smtClean="0"/>
          </a:p>
          <a:p>
            <a:pPr marL="88900" lvl="0" indent="0">
              <a:buNone/>
            </a:pPr>
            <a:r>
              <a:rPr lang="en-US" sz="1600" dirty="0" smtClean="0"/>
              <a:t>     </a:t>
            </a:r>
            <a:endParaRPr dirty="0"/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901" y="1541124"/>
            <a:ext cx="2614251" cy="260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1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902900" y="742300"/>
            <a:ext cx="7338300" cy="60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Extract Features </a:t>
            </a:r>
            <a:endParaRPr sz="2400" dirty="0"/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902900" y="1243173"/>
            <a:ext cx="7338300" cy="2994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en-US" sz="1600" dirty="0"/>
          </a:p>
          <a:p>
            <a:pPr lvl="0"/>
            <a:endParaRPr lang="en-US" sz="1600" dirty="0" smtClean="0"/>
          </a:p>
          <a:p>
            <a:pPr lvl="0"/>
            <a:endParaRPr lang="en-US" sz="1600" dirty="0" smtClean="0"/>
          </a:p>
          <a:p>
            <a:pPr marL="88900" lvl="0" indent="0">
              <a:buNone/>
            </a:pPr>
            <a:r>
              <a:rPr lang="en-US" sz="1600" dirty="0" smtClean="0"/>
              <a:t>     </a:t>
            </a:r>
            <a:endParaRPr dirty="0"/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00" y="1451609"/>
            <a:ext cx="7486720" cy="305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902900" y="742300"/>
            <a:ext cx="7338300" cy="60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Select  Features </a:t>
            </a:r>
            <a:endParaRPr sz="2400" dirty="0"/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902900" y="1243173"/>
            <a:ext cx="7338300" cy="2994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600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method used </a:t>
            </a:r>
            <a:r>
              <a:rPr lang="en-US" dirty="0" smtClean="0"/>
              <a:t>is Chi-Squared.</a:t>
            </a:r>
          </a:p>
          <a:p>
            <a:r>
              <a:rPr lang="en-US" dirty="0"/>
              <a:t> E</a:t>
            </a:r>
            <a:r>
              <a:rPr lang="en-US" dirty="0" smtClean="0"/>
              <a:t>quations used </a:t>
            </a:r>
            <a:r>
              <a:rPr lang="en-US" dirty="0"/>
              <a:t>in calculations for the </a:t>
            </a:r>
            <a:r>
              <a:rPr lang="en-US" dirty="0" smtClean="0"/>
              <a:t>features . </a:t>
            </a:r>
          </a:p>
          <a:p>
            <a:pPr marL="88900" indent="0">
              <a:buNone/>
            </a:pPr>
            <a:endParaRPr lang="en-US" dirty="0"/>
          </a:p>
          <a:p>
            <a:endParaRPr dirty="0"/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170" y="2392766"/>
            <a:ext cx="5315692" cy="120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ctrTitle" idx="4294967295"/>
          </p:nvPr>
        </p:nvSpPr>
        <p:spPr>
          <a:xfrm>
            <a:off x="1396200" y="2398650"/>
            <a:ext cx="6351600" cy="95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4400" dirty="0">
                <a:solidFill>
                  <a:srgbClr val="FFFFFF"/>
                </a:solidFill>
              </a:rPr>
              <a:t/>
            </a:r>
            <a:br>
              <a:rPr lang="en-US" sz="4400" dirty="0">
                <a:solidFill>
                  <a:srgbClr val="FFFFFF"/>
                </a:solidFill>
              </a:rPr>
            </a:br>
            <a:r>
              <a:rPr lang="en-US" sz="4400" dirty="0" smtClean="0">
                <a:solidFill>
                  <a:srgbClr val="FFFFFF"/>
                </a:solidFill>
              </a:rPr>
              <a:t/>
            </a:r>
            <a:br>
              <a:rPr lang="en-US" sz="4400" dirty="0" smtClean="0">
                <a:solidFill>
                  <a:srgbClr val="FFFFFF"/>
                </a:solidFill>
              </a:rPr>
            </a:br>
            <a:r>
              <a:rPr lang="en-US" sz="4400" dirty="0">
                <a:solidFill>
                  <a:srgbClr val="FFFFFF"/>
                </a:solidFill>
              </a:rPr>
              <a:t/>
            </a:r>
            <a:br>
              <a:rPr lang="en-US" sz="4400" dirty="0">
                <a:solidFill>
                  <a:srgbClr val="FFFFFF"/>
                </a:solidFill>
              </a:rPr>
            </a:br>
            <a:r>
              <a:rPr lang="en-US" sz="4400" dirty="0" smtClean="0">
                <a:solidFill>
                  <a:srgbClr val="FFFFFF"/>
                </a:solidFill>
              </a:rPr>
              <a:t/>
            </a:r>
            <a:br>
              <a:rPr lang="en-US" sz="4400" dirty="0" smtClean="0">
                <a:solidFill>
                  <a:srgbClr val="FFFFFF"/>
                </a:solidFill>
              </a:rPr>
            </a:br>
            <a:r>
              <a:rPr lang="en-US" sz="4400" dirty="0">
                <a:solidFill>
                  <a:srgbClr val="FFFFFF"/>
                </a:solidFill>
              </a:rPr>
              <a:t> </a:t>
            </a:r>
            <a:r>
              <a:rPr lang="en-US" sz="4400" dirty="0" smtClean="0">
                <a:solidFill>
                  <a:srgbClr val="FFFFFF"/>
                </a:solidFill>
              </a:rPr>
              <a:t/>
            </a:r>
            <a:br>
              <a:rPr lang="en-US" sz="4400" dirty="0" smtClean="0">
                <a:solidFill>
                  <a:srgbClr val="FFFFFF"/>
                </a:solidFill>
              </a:rPr>
            </a:br>
            <a:r>
              <a:rPr lang="en-US" sz="4400" dirty="0" smtClean="0">
                <a:solidFill>
                  <a:srgbClr val="FFFFFF"/>
                </a:solidFill>
              </a:rPr>
              <a:t/>
            </a:r>
            <a:br>
              <a:rPr lang="en-US" sz="4400" dirty="0" smtClean="0">
                <a:solidFill>
                  <a:srgbClr val="FFFFFF"/>
                </a:solidFill>
              </a:rPr>
            </a:br>
            <a:r>
              <a:rPr lang="en-US" sz="4400" dirty="0">
                <a:solidFill>
                  <a:srgbClr val="FFFFFF"/>
                </a:solidFill>
              </a:rPr>
              <a:t/>
            </a:r>
            <a:br>
              <a:rPr lang="en-US" sz="4400" dirty="0">
                <a:solidFill>
                  <a:srgbClr val="FFFFFF"/>
                </a:solidFill>
              </a:rPr>
            </a:br>
            <a:r>
              <a:rPr lang="en-US" sz="4400" dirty="0" smtClean="0">
                <a:solidFill>
                  <a:srgbClr val="FFFFFF"/>
                </a:solidFill>
              </a:rPr>
              <a:t>Results </a:t>
            </a:r>
            <a:r>
              <a:rPr lang="en-US" sz="4400" dirty="0">
                <a:solidFill>
                  <a:srgbClr val="FFFFFF"/>
                </a:solidFill>
              </a:rPr>
              <a:t>and Discussion</a:t>
            </a:r>
            <a:br>
              <a:rPr lang="en-US" sz="4400" dirty="0">
                <a:solidFill>
                  <a:srgbClr val="FFFFFF"/>
                </a:solidFill>
              </a:rPr>
            </a:br>
            <a:endParaRPr sz="4400" dirty="0">
              <a:solidFill>
                <a:srgbClr val="FFFFFF"/>
              </a:solidFill>
            </a:endParaRPr>
          </a:p>
        </p:txBody>
      </p:sp>
      <p:sp>
        <p:nvSpPr>
          <p:cNvPr id="216" name="Shape 216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872128" y="828172"/>
            <a:ext cx="7338300" cy="34090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rgbClr val="9E7C59"/>
                </a:solidFill>
              </a:rPr>
              <a:t>Results in Excel sheet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rgbClr val="9E7C59"/>
                </a:solidFill>
              </a:rPr>
              <a:t>\\\\\ </a:t>
            </a:r>
            <a:endParaRPr sz="2800" dirty="0">
              <a:solidFill>
                <a:srgbClr val="9E7C59"/>
              </a:solidFill>
            </a:endParaRPr>
          </a:p>
        </p:txBody>
      </p:sp>
      <p:sp>
        <p:nvSpPr>
          <p:cNvPr id="315" name="Shape 315"/>
          <p:cNvSpPr txBox="1">
            <a:spLocks noGrp="1"/>
          </p:cNvSpPr>
          <p:nvPr>
            <p:ph type="sldNum" idx="12"/>
          </p:nvPr>
        </p:nvSpPr>
        <p:spPr>
          <a:xfrm>
            <a:off x="50" y="4645875"/>
            <a:ext cx="9144000" cy="49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85"/>
          <a:stretch/>
        </p:blipFill>
        <p:spPr>
          <a:xfrm>
            <a:off x="915252" y="1954530"/>
            <a:ext cx="3656798" cy="22827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18"/>
          <a:stretch/>
        </p:blipFill>
        <p:spPr>
          <a:xfrm>
            <a:off x="4695341" y="1931670"/>
            <a:ext cx="3556184" cy="230556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790722" y="1470005"/>
            <a:ext cx="3150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40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نسبة حركة الفتحة في القصيدة </a:t>
            </a:r>
            <a:endParaRPr lang="en-US" sz="2400" b="0" cap="none" spc="0" dirty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7365" y="1470004"/>
            <a:ext cx="36038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400" b="0" cap="none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تكرار الحرف «على» في القصيدة </a:t>
            </a:r>
            <a:endParaRPr lang="en-US" sz="2400" b="0" cap="none" spc="0" dirty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lican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218</Words>
  <Application>Microsoft Office PowerPoint</Application>
  <PresentationFormat>On-screen Show (16:9)</PresentationFormat>
  <Paragraphs>80</Paragraphs>
  <Slides>15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Vidaloka</vt:lpstr>
      <vt:lpstr>Tinos</vt:lpstr>
      <vt:lpstr>Berlin Sans FB Demi</vt:lpstr>
      <vt:lpstr>Arial</vt:lpstr>
      <vt:lpstr>Source Sans Pro</vt:lpstr>
      <vt:lpstr>Helicanus template</vt:lpstr>
      <vt:lpstr>Authorship Attribution in Arabic Poetry </vt:lpstr>
      <vt:lpstr>PowerPoint Presentation</vt:lpstr>
      <vt:lpstr>             Authorship Identiﬁcation Process </vt:lpstr>
      <vt:lpstr>Collect Data </vt:lpstr>
      <vt:lpstr>Prepare Corpus </vt:lpstr>
      <vt:lpstr>Extract Features </vt:lpstr>
      <vt:lpstr>Select  Features </vt:lpstr>
      <vt:lpstr>        Results and Discussion </vt:lpstr>
      <vt:lpstr>PowerPoint Presentation</vt:lpstr>
      <vt:lpstr>PowerPoint Presentation</vt:lpstr>
      <vt:lpstr>  Results in Minitab </vt:lpstr>
      <vt:lpstr>Classification Model Building </vt:lpstr>
      <vt:lpstr>Future Work</vt:lpstr>
      <vt:lpstr>PowerPoint Presentation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razan balatiah</dc:creator>
  <cp:lastModifiedBy>razan balatiah</cp:lastModifiedBy>
  <cp:revision>27</cp:revision>
  <dcterms:modified xsi:type="dcterms:W3CDTF">2018-05-18T14:44:38Z</dcterms:modified>
</cp:coreProperties>
</file>