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0" r:id="rId1"/>
    <p:sldMasterId id="2147483665" r:id="rId2"/>
  </p:sldMasterIdLst>
  <p:notesMasterIdLst>
    <p:notesMasterId r:id="rId17"/>
  </p:notesMasterIdLst>
  <p:sldIdLst>
    <p:sldId id="300" r:id="rId3"/>
    <p:sldId id="275" r:id="rId4"/>
    <p:sldId id="278" r:id="rId5"/>
    <p:sldId id="277" r:id="rId6"/>
    <p:sldId id="283" r:id="rId7"/>
    <p:sldId id="279" r:id="rId8"/>
    <p:sldId id="289" r:id="rId9"/>
    <p:sldId id="302" r:id="rId10"/>
    <p:sldId id="294" r:id="rId11"/>
    <p:sldId id="276" r:id="rId12"/>
    <p:sldId id="298" r:id="rId13"/>
    <p:sldId id="301" r:id="rId14"/>
    <p:sldId id="295" r:id="rId15"/>
    <p:sldId id="281" r:id="rId16"/>
  </p:sldIdLst>
  <p:sldSz cx="12192000" cy="6858000"/>
  <p:notesSz cx="6858000" cy="9144000"/>
  <p:custDataLst>
    <p:tags r:id="rId1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AB91"/>
    <a:srgbClr val="FF9409"/>
    <a:srgbClr val="FB498B"/>
    <a:srgbClr val="36D4D0"/>
    <a:srgbClr val="C036A5"/>
    <a:srgbClr val="417DA2"/>
    <a:srgbClr val="4788B1"/>
    <a:srgbClr val="50818F"/>
    <a:srgbClr val="2A9C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03" autoAdjust="0"/>
    <p:restoredTop sz="94660"/>
  </p:normalViewPr>
  <p:slideViewPr>
    <p:cSldViewPr snapToGrid="0">
      <p:cViewPr varScale="1">
        <p:scale>
          <a:sx n="83" d="100"/>
          <a:sy n="83" d="100"/>
        </p:scale>
        <p:origin x="60" y="60"/>
      </p:cViewPr>
      <p:guideLst/>
    </p:cSldViewPr>
  </p:slideViewPr>
  <p:notesTextViewPr>
    <p:cViewPr>
      <p:scale>
        <a:sx n="1" d="1"/>
        <a:sy n="1" d="1"/>
      </p:scale>
      <p:origin x="0" y="0"/>
    </p:cViewPr>
  </p:notesTextViewPr>
  <p:sorterViewPr>
    <p:cViewPr>
      <p:scale>
        <a:sx n="75" d="100"/>
        <a:sy n="75" d="100"/>
      </p:scale>
      <p:origin x="0" y="-81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5D13BBE5-0BEA-4494-9BEF-C8C2F48C9E2D}" type="datetimeFigureOut">
              <a:rPr lang="zh-CN" altLang="en-US" smtClean="0"/>
              <a:pPr/>
              <a:t>2023/6/3</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F1CB8912-F0BA-4AD8-8415-DA1F26BCB09F}" type="slidenum">
              <a:rPr lang="zh-CN" altLang="en-US" smtClean="0"/>
              <a:pPr/>
              <a:t>‹#›</a:t>
            </a:fld>
            <a:endParaRPr lang="zh-CN" altLang="en-US" dirty="0"/>
          </a:p>
        </p:txBody>
      </p:sp>
    </p:spTree>
    <p:extLst>
      <p:ext uri="{BB962C8B-B14F-4D97-AF65-F5344CB8AC3E}">
        <p14:creationId xmlns:p14="http://schemas.microsoft.com/office/powerpoint/2010/main" val="2423252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1578149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83994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15706661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4065473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2234969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3209218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3485654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4</a:t>
            </a:fld>
            <a:endParaRPr lang="zh-CN" altLang="en-US"/>
          </a:p>
        </p:txBody>
      </p:sp>
    </p:spTree>
    <p:extLst>
      <p:ext uri="{BB962C8B-B14F-4D97-AF65-F5344CB8AC3E}">
        <p14:creationId xmlns:p14="http://schemas.microsoft.com/office/powerpoint/2010/main" val="3609228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33907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6</a:t>
            </a:fld>
            <a:endParaRPr lang="zh-CN" altLang="en-US"/>
          </a:p>
        </p:txBody>
      </p:sp>
    </p:spTree>
    <p:extLst>
      <p:ext uri="{BB962C8B-B14F-4D97-AF65-F5344CB8AC3E}">
        <p14:creationId xmlns:p14="http://schemas.microsoft.com/office/powerpoint/2010/main" val="3102849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3949868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2474866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1621176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9559264"/>
      </p:ext>
    </p:extLst>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36C8D1-2EE8-4542-CFA7-4DA0DA73C2F6}"/>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409097440"/>
      </p:ext>
    </p:extLst>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89C13C-85F7-3B0F-4FD8-301844FE45B0}"/>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4" name="TextBox 3">
            <a:extLst>
              <a:ext uri="{FF2B5EF4-FFF2-40B4-BE49-F238E27FC236}">
                <a16:creationId xmlns:a16="http://schemas.microsoft.com/office/drawing/2014/main" id="{9123DAEC-09B5-5307-88BD-4603C1D45684}"/>
              </a:ext>
            </a:extLst>
          </p:cNvPr>
          <p:cNvSpPr txBox="1"/>
          <p:nvPr userDrawn="1"/>
        </p:nvSpPr>
        <p:spPr>
          <a:xfrm>
            <a:off x="447205" y="6492875"/>
            <a:ext cx="1800200" cy="118430"/>
          </a:xfrm>
          <a:prstGeom prst="rect">
            <a:avLst/>
          </a:prstGeom>
          <a:noFill/>
        </p:spPr>
        <p:txBody>
          <a:bodyPr wrap="square" rtlCol="0">
            <a:spAutoFit/>
          </a:bodyPr>
          <a:lstStyle/>
          <a:p>
            <a:pPr defTabSz="914400">
              <a:lnSpc>
                <a:spcPct val="200000"/>
              </a:lnSpc>
            </a:pPr>
            <a:r>
              <a:rPr lang="en-US" altLang="zh-CN" sz="100" dirty="0">
                <a:solidFill>
                  <a:prstClr val="black"/>
                </a:solidFill>
                <a:latin typeface="微软雅黑" panose="020B0503020204020204" pitchFamily="34" charset="-122"/>
                <a:hlinkClick r:id="rId2"/>
              </a:rPr>
              <a:t>PPT</a:t>
            </a:r>
            <a:r>
              <a:rPr lang="zh-CN" altLang="en-US" sz="100" dirty="0">
                <a:solidFill>
                  <a:prstClr val="black"/>
                </a:solidFill>
                <a:latin typeface="微软雅黑" panose="020B0503020204020204" pitchFamily="34" charset="-122"/>
                <a:hlinkClick r:id="rId2"/>
              </a:rPr>
              <a:t>模板</a:t>
            </a:r>
            <a:r>
              <a:rPr lang="zh-CN" altLang="en-US" sz="100" dirty="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http://www.1ppt.com/moban/</a:t>
            </a:r>
            <a:r>
              <a:rPr lang="zh-CN" altLang="en-US" sz="100" dirty="0">
                <a:solidFill>
                  <a:prstClr val="black"/>
                </a:solidFill>
                <a:latin typeface="微软雅黑" panose="020B0503020204020204" pitchFamily="34" charset="-122"/>
              </a:rPr>
              <a:t> </a:t>
            </a:r>
            <a:endParaRPr lang="en-US" altLang="zh-CN" sz="100" dirty="0">
              <a:solidFill>
                <a:prstClr val="black"/>
              </a:solidFill>
              <a:latin typeface="微软雅黑" panose="020B0503020204020204" pitchFamily="34" charset="-122"/>
            </a:endParaRPr>
          </a:p>
        </p:txBody>
      </p:sp>
    </p:spTree>
    <p:extLst>
      <p:ext uri="{BB962C8B-B14F-4D97-AF65-F5344CB8AC3E}">
        <p14:creationId xmlns:p14="http://schemas.microsoft.com/office/powerpoint/2010/main" val="147051440"/>
      </p:ext>
    </p:extLst>
  </p:cSld>
  <p:clrMapOvr>
    <a:masterClrMapping/>
  </p:clrMapOvr>
  <p:transition spd="slow">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B58E39-4CE2-B760-E764-7D972CF46285}"/>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743450844"/>
      </p:ext>
    </p:extLst>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A258C-A9F2-D02D-95E8-A3A2B3D5897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263222395"/>
      </p:ext>
    </p:extLst>
  </p:cSld>
  <p:clrMapOvr>
    <a:masterClrMapping/>
  </p:clrMapOvr>
  <p:transition spd="slow">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2023/6/3</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1347250249"/>
      </p:ext>
    </p:extLst>
  </p:cSld>
  <p:clrMapOvr>
    <a:masterClrMapping/>
  </p:clrMapOvr>
  <p:transition spd="slow">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2023/6/3</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1689482697"/>
      </p:ext>
    </p:extLst>
  </p:cSld>
  <p:clrMapOvr>
    <a:masterClrMapping/>
  </p:clrMapOvr>
  <p:transition spd="slow">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689626422"/>
      </p:ext>
    </p:extLst>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960433"/>
      </p:ext>
    </p:extLst>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7786094"/>
      </p:ext>
    </p:extLst>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4DB5759-5531-97D0-97A7-53BCC04B318C}"/>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36977135"/>
      </p:ext>
    </p:extLst>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BE3615-8BEB-3702-E03C-20A43353028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79866910"/>
      </p:ext>
    </p:extLst>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AA1E321-11C9-7027-C070-1BCBC07849F6}"/>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646477777"/>
      </p:ext>
    </p:extLst>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491C308-C3B6-2E64-EE56-E1DD1AD1A61A}"/>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72907426"/>
      </p:ext>
    </p:extLst>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58023C3-9141-AB92-0F11-3ADDCA12B54D}"/>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428299245"/>
      </p:ext>
    </p:extLst>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36BDF2-C450-CDBB-14D4-64392844D91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59372223"/>
      </p:ext>
    </p:extLst>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63809"/>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Lst>
  <p:transition spd="slow">
    <p:random/>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248529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transition spd="slow">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p:nvPr/>
        </p:nvSpPr>
        <p:spPr>
          <a:xfrm rot="18900000" flipV="1">
            <a:off x="-1162852" y="1052512"/>
            <a:ext cx="2984500" cy="431800"/>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圆角矩形 58"/>
          <p:cNvSpPr/>
          <p:nvPr/>
        </p:nvSpPr>
        <p:spPr>
          <a:xfrm rot="18900000" flipV="1">
            <a:off x="914672" y="103227"/>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圆角矩形 59"/>
          <p:cNvSpPr/>
          <p:nvPr/>
        </p:nvSpPr>
        <p:spPr>
          <a:xfrm rot="18900000" flipV="1">
            <a:off x="-1420315" y="2365619"/>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3" name="组合 62"/>
          <p:cNvGrpSpPr/>
          <p:nvPr/>
        </p:nvGrpSpPr>
        <p:grpSpPr>
          <a:xfrm>
            <a:off x="2406922" y="127001"/>
            <a:ext cx="1191905" cy="774700"/>
            <a:chOff x="3647506" y="400042"/>
            <a:chExt cx="1462508" cy="950583"/>
          </a:xfrm>
        </p:grpSpPr>
        <p:sp>
          <p:nvSpPr>
            <p:cNvPr id="61" name="圆角矩形 60"/>
            <p:cNvSpPr/>
            <p:nvPr/>
          </p:nvSpPr>
          <p:spPr>
            <a:xfrm rot="18900000" flipV="1">
              <a:off x="3647506" y="1064984"/>
              <a:ext cx="1310715" cy="285641"/>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椭圆 61"/>
            <p:cNvSpPr/>
            <p:nvPr/>
          </p:nvSpPr>
          <p:spPr>
            <a:xfrm rot="18900000" flipV="1">
              <a:off x="4825614" y="400042"/>
              <a:ext cx="284400" cy="28564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 name="圆角矩形 63"/>
          <p:cNvSpPr/>
          <p:nvPr/>
        </p:nvSpPr>
        <p:spPr>
          <a:xfrm rot="18900000" flipV="1">
            <a:off x="11342808" y="5516494"/>
            <a:ext cx="1847676" cy="267323"/>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圆角矩形 64"/>
          <p:cNvSpPr/>
          <p:nvPr/>
        </p:nvSpPr>
        <p:spPr>
          <a:xfrm rot="18900000" flipV="1">
            <a:off x="8617193" y="6642100"/>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圆角矩形 65"/>
          <p:cNvSpPr/>
          <p:nvPr/>
        </p:nvSpPr>
        <p:spPr>
          <a:xfrm rot="18900000" flipV="1">
            <a:off x="11087419" y="4499418"/>
            <a:ext cx="2412212" cy="349001"/>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7" name="组合 66"/>
          <p:cNvGrpSpPr/>
          <p:nvPr/>
        </p:nvGrpSpPr>
        <p:grpSpPr>
          <a:xfrm rot="10800000">
            <a:off x="9602967" y="5124736"/>
            <a:ext cx="1777794" cy="1155509"/>
            <a:chOff x="3647506" y="400042"/>
            <a:chExt cx="1462508" cy="950583"/>
          </a:xfrm>
          <a:solidFill>
            <a:srgbClr val="37AB91"/>
          </a:solidFill>
        </p:grpSpPr>
        <p:sp>
          <p:nvSpPr>
            <p:cNvPr id="68" name="圆角矩形 67"/>
            <p:cNvSpPr/>
            <p:nvPr/>
          </p:nvSpPr>
          <p:spPr>
            <a:xfrm rot="18900000" flipV="1">
              <a:off x="3647506" y="1064984"/>
              <a:ext cx="1310715" cy="2856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椭圆 68"/>
            <p:cNvSpPr/>
            <p:nvPr/>
          </p:nvSpPr>
          <p:spPr>
            <a:xfrm rot="18900000" flipV="1">
              <a:off x="4825614" y="400042"/>
              <a:ext cx="284400" cy="28564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0" name="文本框 69"/>
          <p:cNvSpPr txBox="1"/>
          <p:nvPr/>
        </p:nvSpPr>
        <p:spPr>
          <a:xfrm>
            <a:off x="2406922" y="2564851"/>
            <a:ext cx="7876295" cy="923330"/>
          </a:xfrm>
          <a:prstGeom prst="rect">
            <a:avLst/>
          </a:prstGeom>
          <a:noFill/>
        </p:spPr>
        <p:txBody>
          <a:bodyPr wrap="square" rtlCol="0">
            <a:spAutoFit/>
            <a:scene3d>
              <a:camera prst="orthographicFront"/>
              <a:lightRig rig="threePt" dir="t"/>
            </a:scene3d>
            <a:sp3d contourW="12700"/>
          </a:bodyPr>
          <a:lstStyle/>
          <a:p>
            <a:pPr algn="ctr"/>
            <a:r>
              <a:rPr lang="en-US" altLang="zh-CN" sz="5400" b="1" dirty="0">
                <a:solidFill>
                  <a:srgbClr val="37AB91"/>
                </a:solidFill>
                <a:cs typeface="+mn-ea"/>
                <a:sym typeface="+mn-lt"/>
              </a:rPr>
              <a:t>Archery Game </a:t>
            </a:r>
            <a:endParaRPr lang="zh-CN" altLang="en-US" sz="5400" b="1" dirty="0">
              <a:solidFill>
                <a:srgbClr val="37AB91"/>
              </a:solidFill>
              <a:cs typeface="+mn-ea"/>
              <a:sym typeface="+mn-lt"/>
            </a:endParaRPr>
          </a:p>
        </p:txBody>
      </p:sp>
    </p:spTree>
    <p:extLst>
      <p:ext uri="{BB962C8B-B14F-4D97-AF65-F5344CB8AC3E}">
        <p14:creationId xmlns:p14="http://schemas.microsoft.com/office/powerpoint/2010/main" val="2357263659"/>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1000" fill="hold"/>
                                        <p:tgtEl>
                                          <p:spTgt spid="58"/>
                                        </p:tgtEl>
                                        <p:attrNameLst>
                                          <p:attrName>ppt_x</p:attrName>
                                        </p:attrNameLst>
                                      </p:cBhvr>
                                      <p:tavLst>
                                        <p:tav tm="0">
                                          <p:val>
                                            <p:strVal val="0-#ppt_w/2"/>
                                          </p:val>
                                        </p:tav>
                                        <p:tav tm="100000">
                                          <p:val>
                                            <p:strVal val="#ppt_x"/>
                                          </p:val>
                                        </p:tav>
                                      </p:tavLst>
                                    </p:anim>
                                    <p:anim calcmode="lin" valueType="num">
                                      <p:cBhvr additive="base">
                                        <p:cTn id="8" dur="1000" fill="hold"/>
                                        <p:tgtEl>
                                          <p:spTgt spid="58"/>
                                        </p:tgtEl>
                                        <p:attrNameLst>
                                          <p:attrName>ppt_y</p:attrName>
                                        </p:attrNameLst>
                                      </p:cBhvr>
                                      <p:tavLst>
                                        <p:tav tm="0">
                                          <p:val>
                                            <p:strVal val="1+#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1000" fill="hold"/>
                                        <p:tgtEl>
                                          <p:spTgt spid="59"/>
                                        </p:tgtEl>
                                        <p:attrNameLst>
                                          <p:attrName>ppt_x</p:attrName>
                                        </p:attrNameLst>
                                      </p:cBhvr>
                                      <p:tavLst>
                                        <p:tav tm="0">
                                          <p:val>
                                            <p:strVal val="0-#ppt_w/2"/>
                                          </p:val>
                                        </p:tav>
                                        <p:tav tm="100000">
                                          <p:val>
                                            <p:strVal val="#ppt_x"/>
                                          </p:val>
                                        </p:tav>
                                      </p:tavLst>
                                    </p:anim>
                                    <p:anim calcmode="lin" valueType="num">
                                      <p:cBhvr additive="base">
                                        <p:cTn id="12" dur="1000" fill="hold"/>
                                        <p:tgtEl>
                                          <p:spTgt spid="59"/>
                                        </p:tgtEl>
                                        <p:attrNameLst>
                                          <p:attrName>ppt_y</p:attrName>
                                        </p:attrNameLst>
                                      </p:cBhvr>
                                      <p:tavLst>
                                        <p:tav tm="0">
                                          <p:val>
                                            <p:strVal val="1+#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1000" fill="hold"/>
                                        <p:tgtEl>
                                          <p:spTgt spid="60"/>
                                        </p:tgtEl>
                                        <p:attrNameLst>
                                          <p:attrName>ppt_x</p:attrName>
                                        </p:attrNameLst>
                                      </p:cBhvr>
                                      <p:tavLst>
                                        <p:tav tm="0">
                                          <p:val>
                                            <p:strVal val="0-#ppt_w/2"/>
                                          </p:val>
                                        </p:tav>
                                        <p:tav tm="100000">
                                          <p:val>
                                            <p:strVal val="#ppt_x"/>
                                          </p:val>
                                        </p:tav>
                                      </p:tavLst>
                                    </p:anim>
                                    <p:anim calcmode="lin" valueType="num">
                                      <p:cBhvr additive="base">
                                        <p:cTn id="16" dur="1000" fill="hold"/>
                                        <p:tgtEl>
                                          <p:spTgt spid="60"/>
                                        </p:tgtEl>
                                        <p:attrNameLst>
                                          <p:attrName>ppt_y</p:attrName>
                                        </p:attrNameLst>
                                      </p:cBhvr>
                                      <p:tavLst>
                                        <p:tav tm="0">
                                          <p:val>
                                            <p:strVal val="1+#ppt_h/2"/>
                                          </p:val>
                                        </p:tav>
                                        <p:tav tm="100000">
                                          <p:val>
                                            <p:strVal val="#ppt_y"/>
                                          </p:val>
                                        </p:tav>
                                      </p:tavLst>
                                    </p:anim>
                                  </p:childTnLst>
                                </p:cTn>
                              </p:par>
                              <p:par>
                                <p:cTn id="17" presetID="2" presetClass="entr" presetSubtype="12" decel="100000" fill="hold" nodeType="with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0-#ppt_w/2"/>
                                          </p:val>
                                        </p:tav>
                                        <p:tav tm="100000">
                                          <p:val>
                                            <p:strVal val="#ppt_x"/>
                                          </p:val>
                                        </p:tav>
                                      </p:tavLst>
                                    </p:anim>
                                    <p:anim calcmode="lin" valueType="num">
                                      <p:cBhvr additive="base">
                                        <p:cTn id="20" dur="1000" fill="hold"/>
                                        <p:tgtEl>
                                          <p:spTgt spid="63"/>
                                        </p:tgtEl>
                                        <p:attrNameLst>
                                          <p:attrName>ppt_y</p:attrName>
                                        </p:attrNameLst>
                                      </p:cBhvr>
                                      <p:tavLst>
                                        <p:tav tm="0">
                                          <p:val>
                                            <p:strVal val="1+#ppt_h/2"/>
                                          </p:val>
                                        </p:tav>
                                        <p:tav tm="100000">
                                          <p:val>
                                            <p:strVal val="#ppt_y"/>
                                          </p:val>
                                        </p:tav>
                                      </p:tavLst>
                                    </p:anim>
                                  </p:childTnLst>
                                </p:cTn>
                              </p:par>
                              <p:par>
                                <p:cTn id="21" presetID="2" presetClass="entr" presetSubtype="3" decel="10000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1+#ppt_w/2"/>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par>
                                <p:cTn id="25" presetID="2" presetClass="entr" presetSubtype="3" decel="100000"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1+#ppt_w/2"/>
                                          </p:val>
                                        </p:tav>
                                        <p:tav tm="100000">
                                          <p:val>
                                            <p:strVal val="#ppt_x"/>
                                          </p:val>
                                        </p:tav>
                                      </p:tavLst>
                                    </p:anim>
                                    <p:anim calcmode="lin" valueType="num">
                                      <p:cBhvr additive="base">
                                        <p:cTn id="28" dur="1000" fill="hold"/>
                                        <p:tgtEl>
                                          <p:spTgt spid="65"/>
                                        </p:tgtEl>
                                        <p:attrNameLst>
                                          <p:attrName>ppt_y</p:attrName>
                                        </p:attrNameLst>
                                      </p:cBhvr>
                                      <p:tavLst>
                                        <p:tav tm="0">
                                          <p:val>
                                            <p:strVal val="0-#ppt_h/2"/>
                                          </p:val>
                                        </p:tav>
                                        <p:tav tm="100000">
                                          <p:val>
                                            <p:strVal val="#ppt_y"/>
                                          </p:val>
                                        </p:tav>
                                      </p:tavLst>
                                    </p:anim>
                                  </p:childTnLst>
                                </p:cTn>
                              </p:par>
                              <p:par>
                                <p:cTn id="29" presetID="2" presetClass="entr" presetSubtype="3" decel="100000"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1000" fill="hold"/>
                                        <p:tgtEl>
                                          <p:spTgt spid="66"/>
                                        </p:tgtEl>
                                        <p:attrNameLst>
                                          <p:attrName>ppt_x</p:attrName>
                                        </p:attrNameLst>
                                      </p:cBhvr>
                                      <p:tavLst>
                                        <p:tav tm="0">
                                          <p:val>
                                            <p:strVal val="1+#ppt_w/2"/>
                                          </p:val>
                                        </p:tav>
                                        <p:tav tm="100000">
                                          <p:val>
                                            <p:strVal val="#ppt_x"/>
                                          </p:val>
                                        </p:tav>
                                      </p:tavLst>
                                    </p:anim>
                                    <p:anim calcmode="lin" valueType="num">
                                      <p:cBhvr additive="base">
                                        <p:cTn id="32" dur="1000" fill="hold"/>
                                        <p:tgtEl>
                                          <p:spTgt spid="66"/>
                                        </p:tgtEl>
                                        <p:attrNameLst>
                                          <p:attrName>ppt_y</p:attrName>
                                        </p:attrNameLst>
                                      </p:cBhvr>
                                      <p:tavLst>
                                        <p:tav tm="0">
                                          <p:val>
                                            <p:strVal val="0-#ppt_h/2"/>
                                          </p:val>
                                        </p:tav>
                                        <p:tav tm="100000">
                                          <p:val>
                                            <p:strVal val="#ppt_y"/>
                                          </p:val>
                                        </p:tav>
                                      </p:tavLst>
                                    </p:anim>
                                  </p:childTnLst>
                                </p:cTn>
                              </p:par>
                              <p:par>
                                <p:cTn id="33" presetID="2" presetClass="entr" presetSubtype="3" decel="100000" fill="hold" nodeType="with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1000" fill="hold"/>
                                        <p:tgtEl>
                                          <p:spTgt spid="67"/>
                                        </p:tgtEl>
                                        <p:attrNameLst>
                                          <p:attrName>ppt_x</p:attrName>
                                        </p:attrNameLst>
                                      </p:cBhvr>
                                      <p:tavLst>
                                        <p:tav tm="0">
                                          <p:val>
                                            <p:strVal val="1+#ppt_w/2"/>
                                          </p:val>
                                        </p:tav>
                                        <p:tav tm="100000">
                                          <p:val>
                                            <p:strVal val="#ppt_x"/>
                                          </p:val>
                                        </p:tav>
                                      </p:tavLst>
                                    </p:anim>
                                    <p:anim calcmode="lin" valueType="num">
                                      <p:cBhvr additive="base">
                                        <p:cTn id="36" dur="1000" fill="hold"/>
                                        <p:tgtEl>
                                          <p:spTgt spid="67"/>
                                        </p:tgtEl>
                                        <p:attrNameLst>
                                          <p:attrName>ppt_y</p:attrName>
                                        </p:attrNameLst>
                                      </p:cBhvr>
                                      <p:tavLst>
                                        <p:tav tm="0">
                                          <p:val>
                                            <p:strVal val="0-#ppt_h/2"/>
                                          </p:val>
                                        </p:tav>
                                        <p:tav tm="100000">
                                          <p:val>
                                            <p:strVal val="#ppt_y"/>
                                          </p:val>
                                        </p:tav>
                                      </p:tavLst>
                                    </p:anim>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Effect transition="in" filter="fade">
                                      <p:cBhvr>
                                        <p:cTn id="4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4" grpId="0" animBg="1"/>
      <p:bldP spid="65" grpId="0" animBg="1"/>
      <p:bldP spid="66" grpId="0" animBg="1"/>
      <p:bldP spid="7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18900000" flipV="1">
            <a:off x="11342808" y="5516494"/>
            <a:ext cx="1847676" cy="267323"/>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18900000" flipV="1">
            <a:off x="8617193" y="6642100"/>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rot="18900000" flipV="1">
            <a:off x="11087419" y="4499418"/>
            <a:ext cx="2412212" cy="349001"/>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rot="10800000">
            <a:off x="9602967" y="5124736"/>
            <a:ext cx="1777794" cy="1155509"/>
            <a:chOff x="3647506" y="400042"/>
            <a:chExt cx="1462508" cy="950583"/>
          </a:xfrm>
          <a:solidFill>
            <a:srgbClr val="37AB91"/>
          </a:solidFill>
        </p:grpSpPr>
        <p:sp>
          <p:nvSpPr>
            <p:cNvPr id="6" name="圆角矩形 5"/>
            <p:cNvSpPr/>
            <p:nvPr/>
          </p:nvSpPr>
          <p:spPr>
            <a:xfrm rot="18900000" flipV="1">
              <a:off x="3647506" y="1064984"/>
              <a:ext cx="1310715" cy="2856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18900000" flipV="1">
              <a:off x="4825614" y="400042"/>
              <a:ext cx="284400" cy="28564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1236663" y="2250231"/>
            <a:ext cx="3571602" cy="2362046"/>
            <a:chOff x="1236663" y="2250231"/>
            <a:chExt cx="3571602" cy="2362046"/>
          </a:xfrm>
        </p:grpSpPr>
        <p:sp>
          <p:nvSpPr>
            <p:cNvPr id="22" name="文本框 21"/>
            <p:cNvSpPr txBox="1"/>
            <p:nvPr/>
          </p:nvSpPr>
          <p:spPr>
            <a:xfrm>
              <a:off x="3005929" y="2250231"/>
              <a:ext cx="1802336" cy="2362046"/>
            </a:xfrm>
            <a:custGeom>
              <a:avLst/>
              <a:gdLst>
                <a:gd name="connsiteX0" fmla="*/ 952490 w 1802336"/>
                <a:gd name="connsiteY0" fmla="*/ 673568 h 2362046"/>
                <a:gd name="connsiteX1" fmla="*/ 453990 w 1802336"/>
                <a:gd name="connsiteY1" fmla="*/ 1404998 h 2362046"/>
                <a:gd name="connsiteX2" fmla="*/ 952490 w 1802336"/>
                <a:gd name="connsiteY2" fmla="*/ 1404998 h 2362046"/>
                <a:gd name="connsiteX3" fmla="*/ 944956 w 1802336"/>
                <a:gd name="connsiteY3" fmla="*/ 0 h 2362046"/>
                <a:gd name="connsiteX4" fmla="*/ 1359005 w 1802336"/>
                <a:gd name="connsiteY4" fmla="*/ 0 h 2362046"/>
                <a:gd name="connsiteX5" fmla="*/ 1359005 w 1802336"/>
                <a:gd name="connsiteY5" fmla="*/ 1404998 h 2362046"/>
                <a:gd name="connsiteX6" fmla="*/ 1434793 w 1802336"/>
                <a:gd name="connsiteY6" fmla="*/ 1404998 h 2362046"/>
                <a:gd name="connsiteX7" fmla="*/ 1434793 w 1802336"/>
                <a:gd name="connsiteY7" fmla="*/ 1401999 h 2362046"/>
                <a:gd name="connsiteX8" fmla="*/ 1739605 w 1802336"/>
                <a:gd name="connsiteY8" fmla="*/ 1402155 h 2362046"/>
                <a:gd name="connsiteX9" fmla="*/ 1767213 w 1802336"/>
                <a:gd name="connsiteY9" fmla="*/ 1429764 h 2362046"/>
                <a:gd name="connsiteX10" fmla="*/ 1739605 w 1802336"/>
                <a:gd name="connsiteY10" fmla="*/ 1457373 h 2362046"/>
                <a:gd name="connsiteX11" fmla="*/ 1670108 w 1802336"/>
                <a:gd name="connsiteY11" fmla="*/ 1457373 h 2362046"/>
                <a:gd name="connsiteX12" fmla="*/ 1626290 w 1802336"/>
                <a:gd name="connsiteY12" fmla="*/ 1457373 h 2362046"/>
                <a:gd name="connsiteX13" fmla="*/ 1598681 w 1802336"/>
                <a:gd name="connsiteY13" fmla="*/ 1484982 h 2362046"/>
                <a:gd name="connsiteX14" fmla="*/ 1626290 w 1802336"/>
                <a:gd name="connsiteY14" fmla="*/ 1512590 h 2362046"/>
                <a:gd name="connsiteX15" fmla="*/ 1670108 w 1802336"/>
                <a:gd name="connsiteY15" fmla="*/ 1512590 h 2362046"/>
                <a:gd name="connsiteX16" fmla="*/ 1774727 w 1802336"/>
                <a:gd name="connsiteY16" fmla="*/ 1512590 h 2362046"/>
                <a:gd name="connsiteX17" fmla="*/ 1802336 w 1802336"/>
                <a:gd name="connsiteY17" fmla="*/ 1540199 h 2362046"/>
                <a:gd name="connsiteX18" fmla="*/ 1774727 w 1802336"/>
                <a:gd name="connsiteY18" fmla="*/ 1567808 h 2362046"/>
                <a:gd name="connsiteX19" fmla="*/ 1670108 w 1802336"/>
                <a:gd name="connsiteY19" fmla="*/ 1567808 h 2362046"/>
                <a:gd name="connsiteX20" fmla="*/ 1670108 w 1802336"/>
                <a:gd name="connsiteY20" fmla="*/ 1568138 h 2362046"/>
                <a:gd name="connsiteX21" fmla="*/ 1660996 w 1802336"/>
                <a:gd name="connsiteY21" fmla="*/ 1569978 h 2362046"/>
                <a:gd name="connsiteX22" fmla="*/ 1644134 w 1802336"/>
                <a:gd name="connsiteY22" fmla="*/ 1595417 h 2362046"/>
                <a:gd name="connsiteX23" fmla="*/ 1660996 w 1802336"/>
                <a:gd name="connsiteY23" fmla="*/ 1620856 h 2362046"/>
                <a:gd name="connsiteX24" fmla="*/ 1670108 w 1802336"/>
                <a:gd name="connsiteY24" fmla="*/ 1622696 h 2362046"/>
                <a:gd name="connsiteX25" fmla="*/ 1670108 w 1802336"/>
                <a:gd name="connsiteY25" fmla="*/ 1623026 h 2362046"/>
                <a:gd name="connsiteX26" fmla="*/ 1694151 w 1802336"/>
                <a:gd name="connsiteY26" fmla="*/ 1623026 h 2362046"/>
                <a:gd name="connsiteX27" fmla="*/ 1721760 w 1802336"/>
                <a:gd name="connsiteY27" fmla="*/ 1650635 h 2362046"/>
                <a:gd name="connsiteX28" fmla="*/ 1694151 w 1802336"/>
                <a:gd name="connsiteY28" fmla="*/ 1678244 h 2362046"/>
                <a:gd name="connsiteX29" fmla="*/ 1670108 w 1802336"/>
                <a:gd name="connsiteY29" fmla="*/ 1678244 h 2362046"/>
                <a:gd name="connsiteX30" fmla="*/ 1573103 w 1802336"/>
                <a:gd name="connsiteY30" fmla="*/ 1678244 h 2362046"/>
                <a:gd name="connsiteX31" fmla="*/ 1545494 w 1802336"/>
                <a:gd name="connsiteY31" fmla="*/ 1705853 h 2362046"/>
                <a:gd name="connsiteX32" fmla="*/ 1573103 w 1802336"/>
                <a:gd name="connsiteY32" fmla="*/ 1733461 h 2362046"/>
                <a:gd name="connsiteX33" fmla="*/ 1670108 w 1802336"/>
                <a:gd name="connsiteY33" fmla="*/ 1733461 h 2362046"/>
                <a:gd name="connsiteX34" fmla="*/ 1714811 w 1802336"/>
                <a:gd name="connsiteY34" fmla="*/ 1733461 h 2362046"/>
                <a:gd name="connsiteX35" fmla="*/ 1742420 w 1802336"/>
                <a:gd name="connsiteY35" fmla="*/ 1761070 h 2362046"/>
                <a:gd name="connsiteX36" fmla="*/ 1714811 w 1802336"/>
                <a:gd name="connsiteY36" fmla="*/ 1788679 h 2362046"/>
                <a:gd name="connsiteX37" fmla="*/ 1670108 w 1802336"/>
                <a:gd name="connsiteY37" fmla="*/ 1788679 h 2362046"/>
                <a:gd name="connsiteX38" fmla="*/ 1434793 w 1802336"/>
                <a:gd name="connsiteY38" fmla="*/ 1790748 h 2362046"/>
                <a:gd name="connsiteX39" fmla="*/ 1434793 w 1802336"/>
                <a:gd name="connsiteY39" fmla="*/ 1789258 h 2362046"/>
                <a:gd name="connsiteX40" fmla="*/ 1359005 w 1802336"/>
                <a:gd name="connsiteY40" fmla="*/ 1789258 h 2362046"/>
                <a:gd name="connsiteX41" fmla="*/ 1359005 w 1802336"/>
                <a:gd name="connsiteY41" fmla="*/ 1977625 h 2362046"/>
                <a:gd name="connsiteX42" fmla="*/ 1359301 w 1802336"/>
                <a:gd name="connsiteY42" fmla="*/ 1977625 h 2362046"/>
                <a:gd name="connsiteX43" fmla="*/ 1359138 w 1802336"/>
                <a:gd name="connsiteY43" fmla="*/ 2296435 h 2362046"/>
                <a:gd name="connsiteX44" fmla="*/ 1330261 w 1802336"/>
                <a:gd name="connsiteY44" fmla="*/ 2325310 h 2362046"/>
                <a:gd name="connsiteX45" fmla="*/ 1301384 w 1802336"/>
                <a:gd name="connsiteY45" fmla="*/ 2296435 h 2362046"/>
                <a:gd name="connsiteX46" fmla="*/ 1301384 w 1802336"/>
                <a:gd name="connsiteY46" fmla="*/ 2223746 h 2362046"/>
                <a:gd name="connsiteX47" fmla="*/ 1301384 w 1802336"/>
                <a:gd name="connsiteY47" fmla="*/ 2177916 h 2362046"/>
                <a:gd name="connsiteX48" fmla="*/ 1272507 w 1802336"/>
                <a:gd name="connsiteY48" fmla="*/ 2149039 h 2362046"/>
                <a:gd name="connsiteX49" fmla="*/ 1243632 w 1802336"/>
                <a:gd name="connsiteY49" fmla="*/ 2177916 h 2362046"/>
                <a:gd name="connsiteX50" fmla="*/ 1243632 w 1802336"/>
                <a:gd name="connsiteY50" fmla="*/ 2223746 h 2362046"/>
                <a:gd name="connsiteX51" fmla="*/ 1243632 w 1802336"/>
                <a:gd name="connsiteY51" fmla="*/ 2333169 h 2362046"/>
                <a:gd name="connsiteX52" fmla="*/ 1214755 w 1802336"/>
                <a:gd name="connsiteY52" fmla="*/ 2362046 h 2362046"/>
                <a:gd name="connsiteX53" fmla="*/ 1185878 w 1802336"/>
                <a:gd name="connsiteY53" fmla="*/ 2333169 h 2362046"/>
                <a:gd name="connsiteX54" fmla="*/ 1185878 w 1802336"/>
                <a:gd name="connsiteY54" fmla="*/ 2223746 h 2362046"/>
                <a:gd name="connsiteX55" fmla="*/ 1185533 w 1802336"/>
                <a:gd name="connsiteY55" fmla="*/ 2223746 h 2362046"/>
                <a:gd name="connsiteX56" fmla="*/ 1183608 w 1802336"/>
                <a:gd name="connsiteY56" fmla="*/ 2214216 h 2362046"/>
                <a:gd name="connsiteX57" fmla="*/ 1157001 w 1802336"/>
                <a:gd name="connsiteY57" fmla="*/ 2196579 h 2362046"/>
                <a:gd name="connsiteX58" fmla="*/ 1130394 w 1802336"/>
                <a:gd name="connsiteY58" fmla="*/ 2214216 h 2362046"/>
                <a:gd name="connsiteX59" fmla="*/ 1128469 w 1802336"/>
                <a:gd name="connsiteY59" fmla="*/ 2223746 h 2362046"/>
                <a:gd name="connsiteX60" fmla="*/ 1128124 w 1802336"/>
                <a:gd name="connsiteY60" fmla="*/ 2223746 h 2362046"/>
                <a:gd name="connsiteX61" fmla="*/ 1128124 w 1802336"/>
                <a:gd name="connsiteY61" fmla="*/ 2248893 h 2362046"/>
                <a:gd name="connsiteX62" fmla="*/ 1099247 w 1802336"/>
                <a:gd name="connsiteY62" fmla="*/ 2277770 h 2362046"/>
                <a:gd name="connsiteX63" fmla="*/ 1070370 w 1802336"/>
                <a:gd name="connsiteY63" fmla="*/ 2248893 h 2362046"/>
                <a:gd name="connsiteX64" fmla="*/ 1070370 w 1802336"/>
                <a:gd name="connsiteY64" fmla="*/ 2223746 h 2362046"/>
                <a:gd name="connsiteX65" fmla="*/ 1070370 w 1802336"/>
                <a:gd name="connsiteY65" fmla="*/ 2122287 h 2362046"/>
                <a:gd name="connsiteX66" fmla="*/ 1041494 w 1802336"/>
                <a:gd name="connsiteY66" fmla="*/ 2093410 h 2362046"/>
                <a:gd name="connsiteX67" fmla="*/ 1012618 w 1802336"/>
                <a:gd name="connsiteY67" fmla="*/ 2122287 h 2362046"/>
                <a:gd name="connsiteX68" fmla="*/ 1012618 w 1802336"/>
                <a:gd name="connsiteY68" fmla="*/ 2223746 h 2362046"/>
                <a:gd name="connsiteX69" fmla="*/ 1012618 w 1802336"/>
                <a:gd name="connsiteY69" fmla="*/ 2270502 h 2362046"/>
                <a:gd name="connsiteX70" fmla="*/ 983741 w 1802336"/>
                <a:gd name="connsiteY70" fmla="*/ 2299379 h 2362046"/>
                <a:gd name="connsiteX71" fmla="*/ 954864 w 1802336"/>
                <a:gd name="connsiteY71" fmla="*/ 2270502 h 2362046"/>
                <a:gd name="connsiteX72" fmla="*/ 954864 w 1802336"/>
                <a:gd name="connsiteY72" fmla="*/ 2223746 h 2362046"/>
                <a:gd name="connsiteX73" fmla="*/ 952742 w 1802336"/>
                <a:gd name="connsiteY73" fmla="*/ 1982389 h 2362046"/>
                <a:gd name="connsiteX74" fmla="*/ 952490 w 1802336"/>
                <a:gd name="connsiteY74" fmla="*/ 1982389 h 2362046"/>
                <a:gd name="connsiteX75" fmla="*/ 952490 w 1802336"/>
                <a:gd name="connsiteY75" fmla="*/ 1789258 h 2362046"/>
                <a:gd name="connsiteX76" fmla="*/ 0 w 1802336"/>
                <a:gd name="connsiteY76" fmla="*/ 1789258 h 2362046"/>
                <a:gd name="connsiteX77" fmla="*/ 0 w 1802336"/>
                <a:gd name="connsiteY77" fmla="*/ 1404998 h 2362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02336" h="2362046">
                  <a:moveTo>
                    <a:pt x="952490" y="673568"/>
                  </a:moveTo>
                  <a:lnTo>
                    <a:pt x="453990" y="1404998"/>
                  </a:lnTo>
                  <a:lnTo>
                    <a:pt x="952490" y="1404998"/>
                  </a:lnTo>
                  <a:close/>
                  <a:moveTo>
                    <a:pt x="944956" y="0"/>
                  </a:moveTo>
                  <a:lnTo>
                    <a:pt x="1359005" y="0"/>
                  </a:lnTo>
                  <a:lnTo>
                    <a:pt x="1359005" y="1404998"/>
                  </a:lnTo>
                  <a:lnTo>
                    <a:pt x="1434793" y="1404998"/>
                  </a:lnTo>
                  <a:lnTo>
                    <a:pt x="1434793" y="1401999"/>
                  </a:lnTo>
                  <a:lnTo>
                    <a:pt x="1739605" y="1402155"/>
                  </a:lnTo>
                  <a:cubicBezTo>
                    <a:pt x="1754852" y="1402155"/>
                    <a:pt x="1767213" y="1414516"/>
                    <a:pt x="1767213" y="1429764"/>
                  </a:cubicBezTo>
                  <a:cubicBezTo>
                    <a:pt x="1767213" y="1445012"/>
                    <a:pt x="1754852" y="1457373"/>
                    <a:pt x="1739605" y="1457373"/>
                  </a:cubicBezTo>
                  <a:lnTo>
                    <a:pt x="1670108" y="1457373"/>
                  </a:lnTo>
                  <a:lnTo>
                    <a:pt x="1626290" y="1457373"/>
                  </a:lnTo>
                  <a:cubicBezTo>
                    <a:pt x="1611042" y="1457373"/>
                    <a:pt x="1598681" y="1469734"/>
                    <a:pt x="1598681" y="1484982"/>
                  </a:cubicBezTo>
                  <a:cubicBezTo>
                    <a:pt x="1598681" y="1500229"/>
                    <a:pt x="1611042" y="1512590"/>
                    <a:pt x="1626290" y="1512590"/>
                  </a:cubicBezTo>
                  <a:lnTo>
                    <a:pt x="1670108" y="1512590"/>
                  </a:lnTo>
                  <a:lnTo>
                    <a:pt x="1774727" y="1512590"/>
                  </a:lnTo>
                  <a:cubicBezTo>
                    <a:pt x="1789975" y="1512590"/>
                    <a:pt x="1802336" y="1524952"/>
                    <a:pt x="1802336" y="1540199"/>
                  </a:cubicBezTo>
                  <a:cubicBezTo>
                    <a:pt x="1802336" y="1555447"/>
                    <a:pt x="1789975" y="1567808"/>
                    <a:pt x="1774727" y="1567808"/>
                  </a:cubicBezTo>
                  <a:lnTo>
                    <a:pt x="1670108" y="1567808"/>
                  </a:lnTo>
                  <a:lnTo>
                    <a:pt x="1670108" y="1568138"/>
                  </a:lnTo>
                  <a:lnTo>
                    <a:pt x="1660996" y="1569978"/>
                  </a:lnTo>
                  <a:cubicBezTo>
                    <a:pt x="1651087" y="1574169"/>
                    <a:pt x="1644134" y="1583981"/>
                    <a:pt x="1644134" y="1595417"/>
                  </a:cubicBezTo>
                  <a:cubicBezTo>
                    <a:pt x="1644134" y="1606853"/>
                    <a:pt x="1651087" y="1616665"/>
                    <a:pt x="1660996" y="1620856"/>
                  </a:cubicBezTo>
                  <a:lnTo>
                    <a:pt x="1670108" y="1622696"/>
                  </a:lnTo>
                  <a:lnTo>
                    <a:pt x="1670108" y="1623026"/>
                  </a:lnTo>
                  <a:lnTo>
                    <a:pt x="1694151" y="1623026"/>
                  </a:lnTo>
                  <a:cubicBezTo>
                    <a:pt x="1709399" y="1623026"/>
                    <a:pt x="1721760" y="1635387"/>
                    <a:pt x="1721760" y="1650635"/>
                  </a:cubicBezTo>
                  <a:cubicBezTo>
                    <a:pt x="1721760" y="1665883"/>
                    <a:pt x="1709399" y="1678244"/>
                    <a:pt x="1694151" y="1678244"/>
                  </a:cubicBezTo>
                  <a:lnTo>
                    <a:pt x="1670108" y="1678244"/>
                  </a:lnTo>
                  <a:lnTo>
                    <a:pt x="1573103" y="1678244"/>
                  </a:lnTo>
                  <a:cubicBezTo>
                    <a:pt x="1557855" y="1678244"/>
                    <a:pt x="1545494" y="1690605"/>
                    <a:pt x="1545494" y="1705853"/>
                  </a:cubicBezTo>
                  <a:cubicBezTo>
                    <a:pt x="1545494" y="1721100"/>
                    <a:pt x="1557855" y="1733461"/>
                    <a:pt x="1573103" y="1733461"/>
                  </a:cubicBezTo>
                  <a:lnTo>
                    <a:pt x="1670108" y="1733461"/>
                  </a:lnTo>
                  <a:lnTo>
                    <a:pt x="1714811" y="1733461"/>
                  </a:lnTo>
                  <a:cubicBezTo>
                    <a:pt x="1730059" y="1733461"/>
                    <a:pt x="1742420" y="1745822"/>
                    <a:pt x="1742420" y="1761070"/>
                  </a:cubicBezTo>
                  <a:cubicBezTo>
                    <a:pt x="1742420" y="1776318"/>
                    <a:pt x="1730059" y="1788679"/>
                    <a:pt x="1714811" y="1788679"/>
                  </a:cubicBezTo>
                  <a:lnTo>
                    <a:pt x="1670108" y="1788679"/>
                  </a:lnTo>
                  <a:lnTo>
                    <a:pt x="1434793" y="1790748"/>
                  </a:lnTo>
                  <a:lnTo>
                    <a:pt x="1434793" y="1789258"/>
                  </a:lnTo>
                  <a:lnTo>
                    <a:pt x="1359005" y="1789258"/>
                  </a:lnTo>
                  <a:lnTo>
                    <a:pt x="1359005" y="1977625"/>
                  </a:lnTo>
                  <a:lnTo>
                    <a:pt x="1359301" y="1977625"/>
                  </a:lnTo>
                  <a:lnTo>
                    <a:pt x="1359138" y="2296435"/>
                  </a:lnTo>
                  <a:cubicBezTo>
                    <a:pt x="1359138" y="2312382"/>
                    <a:pt x="1346209" y="2325310"/>
                    <a:pt x="1330261" y="2325310"/>
                  </a:cubicBezTo>
                  <a:cubicBezTo>
                    <a:pt x="1314313" y="2325310"/>
                    <a:pt x="1301384" y="2312382"/>
                    <a:pt x="1301384" y="2296435"/>
                  </a:cubicBezTo>
                  <a:lnTo>
                    <a:pt x="1301384" y="2223746"/>
                  </a:lnTo>
                  <a:lnTo>
                    <a:pt x="1301384" y="2177916"/>
                  </a:lnTo>
                  <a:cubicBezTo>
                    <a:pt x="1301384" y="2161968"/>
                    <a:pt x="1288456" y="2149039"/>
                    <a:pt x="1272507" y="2149039"/>
                  </a:cubicBezTo>
                  <a:cubicBezTo>
                    <a:pt x="1256560" y="2149039"/>
                    <a:pt x="1243632" y="2161968"/>
                    <a:pt x="1243632" y="2177916"/>
                  </a:cubicBezTo>
                  <a:lnTo>
                    <a:pt x="1243632" y="2223746"/>
                  </a:lnTo>
                  <a:lnTo>
                    <a:pt x="1243632" y="2333169"/>
                  </a:lnTo>
                  <a:cubicBezTo>
                    <a:pt x="1243632" y="2349118"/>
                    <a:pt x="1230702" y="2362046"/>
                    <a:pt x="1214755" y="2362046"/>
                  </a:cubicBezTo>
                  <a:cubicBezTo>
                    <a:pt x="1198806" y="2362046"/>
                    <a:pt x="1185878" y="2349118"/>
                    <a:pt x="1185878" y="2333169"/>
                  </a:cubicBezTo>
                  <a:lnTo>
                    <a:pt x="1185878" y="2223746"/>
                  </a:lnTo>
                  <a:lnTo>
                    <a:pt x="1185533" y="2223746"/>
                  </a:lnTo>
                  <a:lnTo>
                    <a:pt x="1183608" y="2214216"/>
                  </a:lnTo>
                  <a:cubicBezTo>
                    <a:pt x="1179225" y="2203852"/>
                    <a:pt x="1168962" y="2196579"/>
                    <a:pt x="1157001" y="2196579"/>
                  </a:cubicBezTo>
                  <a:cubicBezTo>
                    <a:pt x="1145040" y="2196579"/>
                    <a:pt x="1134777" y="2203852"/>
                    <a:pt x="1130394" y="2214216"/>
                  </a:cubicBezTo>
                  <a:lnTo>
                    <a:pt x="1128469" y="2223746"/>
                  </a:lnTo>
                  <a:lnTo>
                    <a:pt x="1128124" y="2223746"/>
                  </a:lnTo>
                  <a:lnTo>
                    <a:pt x="1128124" y="2248893"/>
                  </a:lnTo>
                  <a:cubicBezTo>
                    <a:pt x="1128124" y="2264841"/>
                    <a:pt x="1115196" y="2277770"/>
                    <a:pt x="1099247" y="2277770"/>
                  </a:cubicBezTo>
                  <a:cubicBezTo>
                    <a:pt x="1083299" y="2277770"/>
                    <a:pt x="1070370" y="2264841"/>
                    <a:pt x="1070370" y="2248893"/>
                  </a:cubicBezTo>
                  <a:lnTo>
                    <a:pt x="1070370" y="2223746"/>
                  </a:lnTo>
                  <a:lnTo>
                    <a:pt x="1070370" y="2122287"/>
                  </a:lnTo>
                  <a:cubicBezTo>
                    <a:pt x="1070370" y="2106338"/>
                    <a:pt x="1057442" y="2093410"/>
                    <a:pt x="1041494" y="2093410"/>
                  </a:cubicBezTo>
                  <a:cubicBezTo>
                    <a:pt x="1025546" y="2093410"/>
                    <a:pt x="1012618" y="2106338"/>
                    <a:pt x="1012618" y="2122287"/>
                  </a:cubicBezTo>
                  <a:lnTo>
                    <a:pt x="1012618" y="2223746"/>
                  </a:lnTo>
                  <a:lnTo>
                    <a:pt x="1012618" y="2270502"/>
                  </a:lnTo>
                  <a:cubicBezTo>
                    <a:pt x="1012618" y="2286450"/>
                    <a:pt x="999689" y="2299379"/>
                    <a:pt x="983741" y="2299379"/>
                  </a:cubicBezTo>
                  <a:cubicBezTo>
                    <a:pt x="967793" y="2299379"/>
                    <a:pt x="954864" y="2286450"/>
                    <a:pt x="954864" y="2270502"/>
                  </a:cubicBezTo>
                  <a:lnTo>
                    <a:pt x="954864" y="2223746"/>
                  </a:lnTo>
                  <a:lnTo>
                    <a:pt x="952742" y="1982389"/>
                  </a:lnTo>
                  <a:lnTo>
                    <a:pt x="952490" y="1982389"/>
                  </a:lnTo>
                  <a:lnTo>
                    <a:pt x="952490" y="1789258"/>
                  </a:lnTo>
                  <a:lnTo>
                    <a:pt x="0" y="1789258"/>
                  </a:lnTo>
                  <a:lnTo>
                    <a:pt x="0" y="1404998"/>
                  </a:lnTo>
                  <a:close/>
                </a:path>
              </a:pathLst>
            </a:custGeom>
            <a:solidFill>
              <a:srgbClr val="37AB9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cs typeface="+mn-ea"/>
                <a:sym typeface="+mn-lt"/>
              </a:endParaRPr>
            </a:p>
          </p:txBody>
        </p:sp>
        <p:grpSp>
          <p:nvGrpSpPr>
            <p:cNvPr id="16" name="组合 15"/>
            <p:cNvGrpSpPr/>
            <p:nvPr/>
          </p:nvGrpSpPr>
          <p:grpSpPr>
            <a:xfrm>
              <a:off x="1236663" y="2285150"/>
              <a:ext cx="1532590" cy="2292208"/>
              <a:chOff x="4470834" y="1559895"/>
              <a:chExt cx="1532590" cy="2292208"/>
            </a:xfrm>
          </p:grpSpPr>
          <p:sp>
            <p:nvSpPr>
              <p:cNvPr id="15" name="任意多边形 14"/>
              <p:cNvSpPr/>
              <p:nvPr/>
            </p:nvSpPr>
            <p:spPr>
              <a:xfrm rot="16200000" flipH="1">
                <a:off x="4594252" y="2442931"/>
                <a:ext cx="1285754" cy="1532590"/>
              </a:xfrm>
              <a:custGeom>
                <a:avLst/>
                <a:gdLst>
                  <a:gd name="connsiteX0" fmla="*/ 100 w 1285754"/>
                  <a:gd name="connsiteY0" fmla="*/ 211046 h 1532590"/>
                  <a:gd name="connsiteX1" fmla="*/ 20866 w 1285754"/>
                  <a:gd name="connsiteY1" fmla="*/ 418100 h 1532590"/>
                  <a:gd name="connsiteX2" fmla="*/ 170064 w 1285754"/>
                  <a:gd name="connsiteY2" fmla="*/ 412241 h 1532590"/>
                  <a:gd name="connsiteX3" fmla="*/ 742003 w 1285754"/>
                  <a:gd name="connsiteY3" fmla="*/ 513869 h 1532590"/>
                  <a:gd name="connsiteX4" fmla="*/ 900010 w 1285754"/>
                  <a:gd name="connsiteY4" fmla="*/ 769262 h 1532590"/>
                  <a:gd name="connsiteX5" fmla="*/ 750163 w 1285754"/>
                  <a:gd name="connsiteY5" fmla="*/ 1009100 h 1532590"/>
                  <a:gd name="connsiteX6" fmla="*/ 144842 w 1285754"/>
                  <a:gd name="connsiteY6" fmla="*/ 1117174 h 1532590"/>
                  <a:gd name="connsiteX7" fmla="*/ 41452 w 1285754"/>
                  <a:gd name="connsiteY7" fmla="*/ 1115659 h 1532590"/>
                  <a:gd name="connsiteX8" fmla="*/ 5400 w 1285754"/>
                  <a:gd name="connsiteY8" fmla="*/ 1528681 h 1532590"/>
                  <a:gd name="connsiteX9" fmla="*/ 140391 w 1285754"/>
                  <a:gd name="connsiteY9" fmla="*/ 1532590 h 1532590"/>
                  <a:gd name="connsiteX10" fmla="*/ 816926 w 1285754"/>
                  <a:gd name="connsiteY10" fmla="*/ 1436896 h 1532590"/>
                  <a:gd name="connsiteX11" fmla="*/ 1172257 w 1285754"/>
                  <a:gd name="connsiteY11" fmla="*/ 1179486 h 1532590"/>
                  <a:gd name="connsiteX12" fmla="*/ 1285754 w 1285754"/>
                  <a:gd name="connsiteY12" fmla="*/ 771488 h 1532590"/>
                  <a:gd name="connsiteX13" fmla="*/ 1171515 w 1285754"/>
                  <a:gd name="connsiteY13" fmla="*/ 357555 h 1532590"/>
                  <a:gd name="connsiteX14" fmla="*/ 824344 w 1285754"/>
                  <a:gd name="connsiteY14" fmla="*/ 94952 h 1532590"/>
                  <a:gd name="connsiteX15" fmla="*/ 161162 w 1285754"/>
                  <a:gd name="connsiteY15" fmla="*/ 0 h 1532590"/>
                  <a:gd name="connsiteX16" fmla="*/ 16114 w 1285754"/>
                  <a:gd name="connsiteY16" fmla="*/ 2898 h 1532590"/>
                  <a:gd name="connsiteX17" fmla="*/ 100 w 1285754"/>
                  <a:gd name="connsiteY17" fmla="*/ 211046 h 153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85754" h="1532590">
                    <a:moveTo>
                      <a:pt x="100" y="211046"/>
                    </a:moveTo>
                    <a:cubicBezTo>
                      <a:pt x="1003" y="297609"/>
                      <a:pt x="8037" y="383988"/>
                      <a:pt x="20866" y="418100"/>
                    </a:cubicBezTo>
                    <a:cubicBezTo>
                      <a:pt x="67415" y="416311"/>
                      <a:pt x="117148" y="412241"/>
                      <a:pt x="170064" y="412241"/>
                    </a:cubicBezTo>
                    <a:cubicBezTo>
                      <a:pt x="446019" y="412241"/>
                      <a:pt x="620346" y="454366"/>
                      <a:pt x="742003" y="513869"/>
                    </a:cubicBezTo>
                    <a:cubicBezTo>
                      <a:pt x="863661" y="573372"/>
                      <a:pt x="900010" y="664636"/>
                      <a:pt x="900010" y="769262"/>
                    </a:cubicBezTo>
                    <a:cubicBezTo>
                      <a:pt x="900010" y="869933"/>
                      <a:pt x="850062" y="949879"/>
                      <a:pt x="750163" y="1009100"/>
                    </a:cubicBezTo>
                    <a:cubicBezTo>
                      <a:pt x="629494" y="1081149"/>
                      <a:pt x="427721" y="1117174"/>
                      <a:pt x="144842" y="1117174"/>
                    </a:cubicBezTo>
                    <a:cubicBezTo>
                      <a:pt x="108988" y="1117174"/>
                      <a:pt x="74524" y="1116669"/>
                      <a:pt x="41452" y="1115659"/>
                    </a:cubicBezTo>
                    <a:cubicBezTo>
                      <a:pt x="18212" y="1184244"/>
                      <a:pt x="-11090" y="1459193"/>
                      <a:pt x="5400" y="1528681"/>
                    </a:cubicBezTo>
                    <a:lnTo>
                      <a:pt x="140391" y="1532590"/>
                    </a:lnTo>
                    <a:cubicBezTo>
                      <a:pt x="430193" y="1532590"/>
                      <a:pt x="655705" y="1500692"/>
                      <a:pt x="816926" y="1436896"/>
                    </a:cubicBezTo>
                    <a:cubicBezTo>
                      <a:pt x="978148" y="1373100"/>
                      <a:pt x="1096591" y="1287297"/>
                      <a:pt x="1172257" y="1179486"/>
                    </a:cubicBezTo>
                    <a:cubicBezTo>
                      <a:pt x="1247922" y="1071676"/>
                      <a:pt x="1285754" y="935677"/>
                      <a:pt x="1285754" y="771488"/>
                    </a:cubicBezTo>
                    <a:cubicBezTo>
                      <a:pt x="1285754" y="607300"/>
                      <a:pt x="1247675" y="469322"/>
                      <a:pt x="1171515" y="357555"/>
                    </a:cubicBezTo>
                    <a:cubicBezTo>
                      <a:pt x="1095355" y="245788"/>
                      <a:pt x="992737" y="154544"/>
                      <a:pt x="824344" y="94952"/>
                    </a:cubicBezTo>
                    <a:cubicBezTo>
                      <a:pt x="655952" y="35360"/>
                      <a:pt x="447997" y="0"/>
                      <a:pt x="161162" y="0"/>
                    </a:cubicBezTo>
                    <a:cubicBezTo>
                      <a:pt x="111090" y="0"/>
                      <a:pt x="62740" y="966"/>
                      <a:pt x="16114" y="2898"/>
                    </a:cubicBezTo>
                    <a:cubicBezTo>
                      <a:pt x="4423" y="37740"/>
                      <a:pt x="-804" y="124484"/>
                      <a:pt x="100" y="211046"/>
                    </a:cubicBezTo>
                    <a:close/>
                  </a:path>
                </a:pathLst>
              </a:cu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4470872" y="1559895"/>
                <a:ext cx="1529875" cy="1347679"/>
              </a:xfrm>
              <a:custGeom>
                <a:avLst/>
                <a:gdLst>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757200 w 1527494"/>
                  <a:gd name="connsiteY35" fmla="*/ 0 h 1347679"/>
                  <a:gd name="connsiteX36" fmla="*/ 1168907 w 1527494"/>
                  <a:gd name="connsiteY36" fmla="*/ 117206 h 1347679"/>
                  <a:gd name="connsiteX37" fmla="*/ 1435961 w 1527494"/>
                  <a:gd name="connsiteY37" fmla="*/ 475503 h 1347679"/>
                  <a:gd name="connsiteX38" fmla="*/ 1524283 w 1527494"/>
                  <a:gd name="connsiteY38" fmla="*/ 943543 h 1347679"/>
                  <a:gd name="connsiteX39" fmla="*/ 1526204 w 1527494"/>
                  <a:gd name="connsiteY39" fmla="*/ 1009862 h 1347679"/>
                  <a:gd name="connsiteX40" fmla="*/ 1111421 w 1527494"/>
                  <a:gd name="connsiteY40" fmla="*/ 1009862 h 1347679"/>
                  <a:gd name="connsiteX41" fmla="*/ 1108695 w 1527494"/>
                  <a:gd name="connsiteY41" fmla="*/ 952862 h 1347679"/>
                  <a:gd name="connsiteX42" fmla="*/ 1017785 w 1527494"/>
                  <a:gd name="connsiteY42" fmla="*/ 557845 h 1347679"/>
                  <a:gd name="connsiteX43" fmla="*/ 766843 w 1527494"/>
                  <a:gd name="connsiteY43" fmla="*/ 394645 h 1347679"/>
                  <a:gd name="connsiteX44" fmla="*/ 580288 w 1527494"/>
                  <a:gd name="connsiteY44" fmla="*/ 462150 h 1347679"/>
                  <a:gd name="connsiteX45" fmla="*/ 455930 w 1527494"/>
                  <a:gd name="connsiteY45" fmla="*/ 694339 h 1347679"/>
                  <a:gd name="connsiteX46" fmla="*/ 423730 w 1527494"/>
                  <a:gd name="connsiteY46" fmla="*/ 897225 h 1347679"/>
                  <a:gd name="connsiteX47" fmla="*/ 416761 w 1527494"/>
                  <a:gd name="connsiteY47" fmla="*/ 1009862 h 1347679"/>
                  <a:gd name="connsiteX48" fmla="*/ 363065 w 1527494"/>
                  <a:gd name="connsiteY48" fmla="*/ 1009862 h 1347679"/>
                  <a:gd name="connsiteX49" fmla="*/ 363065 w 1527494"/>
                  <a:gd name="connsiteY49" fmla="*/ 1009863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363065 w 1527494"/>
                  <a:gd name="connsiteY49" fmla="*/ 1009862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09863 h 1347679"/>
                  <a:gd name="connsiteX50" fmla="*/ 413069 w 1527494"/>
                  <a:gd name="connsiteY50" fmla="*/ 1055770 h 1347679"/>
                  <a:gd name="connsiteX51" fmla="*/ 413069 w 1527494"/>
                  <a:gd name="connsiteY51" fmla="*/ 1206371 h 1347679"/>
                  <a:gd name="connsiteX52" fmla="*/ 413069 w 1527494"/>
                  <a:gd name="connsiteY52" fmla="*/ 1280640 h 1347679"/>
                  <a:gd name="connsiteX53" fmla="*/ 383564 w 1527494"/>
                  <a:gd name="connsiteY53" fmla="*/ 1310145 h 1347679"/>
                  <a:gd name="connsiteX54" fmla="*/ 354059 w 1527494"/>
                  <a:gd name="connsiteY54" fmla="*/ 1280640 h 1347679"/>
                  <a:gd name="connsiteX55" fmla="*/ 354059 w 1527494"/>
                  <a:gd name="connsiteY55" fmla="*/ 1206371 h 1347679"/>
                  <a:gd name="connsiteX56" fmla="*/ 354059 w 1527494"/>
                  <a:gd name="connsiteY56" fmla="*/ 1159543 h 1347679"/>
                  <a:gd name="connsiteX57" fmla="*/ 324554 w 1527494"/>
                  <a:gd name="connsiteY57" fmla="*/ 1130039 h 1347679"/>
                  <a:gd name="connsiteX58" fmla="*/ 295050 w 1527494"/>
                  <a:gd name="connsiteY58" fmla="*/ 1159543 h 1347679"/>
                  <a:gd name="connsiteX59" fmla="*/ 295050 w 1527494"/>
                  <a:gd name="connsiteY59" fmla="*/ 1206371 h 1347679"/>
                  <a:gd name="connsiteX60" fmla="*/ 295050 w 1527494"/>
                  <a:gd name="connsiteY60" fmla="*/ 1318174 h 1347679"/>
                  <a:gd name="connsiteX61" fmla="*/ 265545 w 1527494"/>
                  <a:gd name="connsiteY61" fmla="*/ 1347679 h 1347679"/>
                  <a:gd name="connsiteX62" fmla="*/ 236040 w 1527494"/>
                  <a:gd name="connsiteY62" fmla="*/ 1318174 h 1347679"/>
                  <a:gd name="connsiteX63" fmla="*/ 236040 w 1527494"/>
                  <a:gd name="connsiteY63" fmla="*/ 1206371 h 1347679"/>
                  <a:gd name="connsiteX64" fmla="*/ 235687 w 1527494"/>
                  <a:gd name="connsiteY64" fmla="*/ 1206371 h 1347679"/>
                  <a:gd name="connsiteX65" fmla="*/ 233721 w 1527494"/>
                  <a:gd name="connsiteY65" fmla="*/ 1196633 h 1347679"/>
                  <a:gd name="connsiteX66" fmla="*/ 206535 w 1527494"/>
                  <a:gd name="connsiteY66" fmla="*/ 1178613 h 1347679"/>
                  <a:gd name="connsiteX67" fmla="*/ 179349 w 1527494"/>
                  <a:gd name="connsiteY67" fmla="*/ 1196633 h 1347679"/>
                  <a:gd name="connsiteX68" fmla="*/ 177383 w 1527494"/>
                  <a:gd name="connsiteY68" fmla="*/ 1206371 h 1347679"/>
                  <a:gd name="connsiteX69" fmla="*/ 177030 w 1527494"/>
                  <a:gd name="connsiteY69" fmla="*/ 1206371 h 1347679"/>
                  <a:gd name="connsiteX70" fmla="*/ 177030 w 1527494"/>
                  <a:gd name="connsiteY70" fmla="*/ 1232065 h 1347679"/>
                  <a:gd name="connsiteX71" fmla="*/ 147525 w 1527494"/>
                  <a:gd name="connsiteY71" fmla="*/ 1261569 h 1347679"/>
                  <a:gd name="connsiteX72" fmla="*/ 118020 w 1527494"/>
                  <a:gd name="connsiteY72" fmla="*/ 1232065 h 1347679"/>
                  <a:gd name="connsiteX73" fmla="*/ 118020 w 1527494"/>
                  <a:gd name="connsiteY73" fmla="*/ 1206371 h 1347679"/>
                  <a:gd name="connsiteX74" fmla="*/ 118020 w 1527494"/>
                  <a:gd name="connsiteY74" fmla="*/ 1102703 h 1347679"/>
                  <a:gd name="connsiteX75" fmla="*/ 88515 w 1527494"/>
                  <a:gd name="connsiteY75" fmla="*/ 1073198 h 1347679"/>
                  <a:gd name="connsiteX76" fmla="*/ 59010 w 1527494"/>
                  <a:gd name="connsiteY76" fmla="*/ 1102703 h 1347679"/>
                  <a:gd name="connsiteX77" fmla="*/ 59010 w 1527494"/>
                  <a:gd name="connsiteY77" fmla="*/ 1206371 h 1347679"/>
                  <a:gd name="connsiteX78" fmla="*/ 59010 w 1527494"/>
                  <a:gd name="connsiteY78" fmla="*/ 1254144 h 1347679"/>
                  <a:gd name="connsiteX79" fmla="*/ 29505 w 1527494"/>
                  <a:gd name="connsiteY79" fmla="*/ 1283648 h 1347679"/>
                  <a:gd name="connsiteX80" fmla="*/ 0 w 1527494"/>
                  <a:gd name="connsiteY80" fmla="*/ 1254144 h 1347679"/>
                  <a:gd name="connsiteX81" fmla="*/ 0 w 1527494"/>
                  <a:gd name="connsiteY81" fmla="*/ 1206371 h 1347679"/>
                  <a:gd name="connsiteX82" fmla="*/ 0 w 1527494"/>
                  <a:gd name="connsiteY82" fmla="*/ 1055770 h 1347679"/>
                  <a:gd name="connsiteX83" fmla="*/ 0 w 1527494"/>
                  <a:gd name="connsiteY83" fmla="*/ 1009863 h 1347679"/>
                  <a:gd name="connsiteX84" fmla="*/ 198759 w 1527494"/>
                  <a:gd name="connsiteY84" fmla="*/ 1009863 h 1347679"/>
                  <a:gd name="connsiteX85" fmla="*/ 198759 w 1527494"/>
                  <a:gd name="connsiteY85" fmla="*/ 1009862 h 1347679"/>
                  <a:gd name="connsiteX86" fmla="*/ 1299 w 1527494"/>
                  <a:gd name="connsiteY86" fmla="*/ 1009862 h 1347679"/>
                  <a:gd name="connsiteX87" fmla="*/ 9172 w 1527494"/>
                  <a:gd name="connsiteY87" fmla="*/ 887860 h 1347679"/>
                  <a:gd name="connsiteX88" fmla="*/ 183035 w 1527494"/>
                  <a:gd name="connsiteY88" fmla="*/ 296726 h 1347679"/>
                  <a:gd name="connsiteX89" fmla="*/ 757200 w 1527494"/>
                  <a:gd name="connsiteY89"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55770 h 1347679"/>
                  <a:gd name="connsiteX82" fmla="*/ 0 w 1527494"/>
                  <a:gd name="connsiteY82" fmla="*/ 1009863 h 1347679"/>
                  <a:gd name="connsiteX83" fmla="*/ 198759 w 1527494"/>
                  <a:gd name="connsiteY83" fmla="*/ 1009863 h 1347679"/>
                  <a:gd name="connsiteX84" fmla="*/ 198759 w 1527494"/>
                  <a:gd name="connsiteY84" fmla="*/ 1009862 h 1347679"/>
                  <a:gd name="connsiteX85" fmla="*/ 1299 w 1527494"/>
                  <a:gd name="connsiteY85" fmla="*/ 1009862 h 1347679"/>
                  <a:gd name="connsiteX86" fmla="*/ 9172 w 1527494"/>
                  <a:gd name="connsiteY86" fmla="*/ 887860 h 1347679"/>
                  <a:gd name="connsiteX87" fmla="*/ 183035 w 1527494"/>
                  <a:gd name="connsiteY87" fmla="*/ 296726 h 1347679"/>
                  <a:gd name="connsiteX88" fmla="*/ 757200 w 1527494"/>
                  <a:gd name="connsiteY88"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98759 w 1527494"/>
                  <a:gd name="connsiteY83" fmla="*/ 1009862 h 1347679"/>
                  <a:gd name="connsiteX84" fmla="*/ 1299 w 1527494"/>
                  <a:gd name="connsiteY84" fmla="*/ 1009862 h 1347679"/>
                  <a:gd name="connsiteX85" fmla="*/ 9172 w 1527494"/>
                  <a:gd name="connsiteY85" fmla="*/ 887860 h 1347679"/>
                  <a:gd name="connsiteX86" fmla="*/ 183035 w 1527494"/>
                  <a:gd name="connsiteY86" fmla="*/ 296726 h 1347679"/>
                  <a:gd name="connsiteX87" fmla="*/ 757200 w 1527494"/>
                  <a:gd name="connsiteY87"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299 w 1527494"/>
                  <a:gd name="connsiteY83" fmla="*/ 1009862 h 1347679"/>
                  <a:gd name="connsiteX84" fmla="*/ 9172 w 1527494"/>
                  <a:gd name="connsiteY84" fmla="*/ 887860 h 1347679"/>
                  <a:gd name="connsiteX85" fmla="*/ 183035 w 1527494"/>
                  <a:gd name="connsiteY85" fmla="*/ 296726 h 1347679"/>
                  <a:gd name="connsiteX86" fmla="*/ 757200 w 1527494"/>
                  <a:gd name="connsiteY86"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299 w 1527494"/>
                  <a:gd name="connsiteY82" fmla="*/ 1009862 h 1347679"/>
                  <a:gd name="connsiteX83" fmla="*/ 9172 w 1527494"/>
                  <a:gd name="connsiteY83" fmla="*/ 887860 h 1347679"/>
                  <a:gd name="connsiteX84" fmla="*/ 183035 w 1527494"/>
                  <a:gd name="connsiteY84" fmla="*/ 296726 h 1347679"/>
                  <a:gd name="connsiteX85" fmla="*/ 757200 w 1527494"/>
                  <a:gd name="connsiteY85" fmla="*/ 0 h 1347679"/>
                  <a:gd name="connsiteX0" fmla="*/ 1116806 w 1529875"/>
                  <a:gd name="connsiteY0" fmla="*/ 1009863 h 1347679"/>
                  <a:gd name="connsiteX1" fmla="*/ 1529875 w 1529875"/>
                  <a:gd name="connsiteY1" fmla="*/ 1009863 h 1347679"/>
                  <a:gd name="connsiteX2" fmla="*/ 1529875 w 1529875"/>
                  <a:gd name="connsiteY2" fmla="*/ 1055770 h 1347679"/>
                  <a:gd name="connsiteX3" fmla="*/ 1529875 w 1529875"/>
                  <a:gd name="connsiteY3" fmla="*/ 1206371 h 1347679"/>
                  <a:gd name="connsiteX4" fmla="*/ 1529875 w 1529875"/>
                  <a:gd name="connsiteY4" fmla="*/ 1280640 h 1347679"/>
                  <a:gd name="connsiteX5" fmla="*/ 1500370 w 1529875"/>
                  <a:gd name="connsiteY5" fmla="*/ 1310145 h 1347679"/>
                  <a:gd name="connsiteX6" fmla="*/ 1470865 w 1529875"/>
                  <a:gd name="connsiteY6" fmla="*/ 1280640 h 1347679"/>
                  <a:gd name="connsiteX7" fmla="*/ 1470865 w 1529875"/>
                  <a:gd name="connsiteY7" fmla="*/ 1206371 h 1347679"/>
                  <a:gd name="connsiteX8" fmla="*/ 1470865 w 1529875"/>
                  <a:gd name="connsiteY8" fmla="*/ 1159543 h 1347679"/>
                  <a:gd name="connsiteX9" fmla="*/ 1441360 w 1529875"/>
                  <a:gd name="connsiteY9" fmla="*/ 1130039 h 1347679"/>
                  <a:gd name="connsiteX10" fmla="*/ 1411856 w 1529875"/>
                  <a:gd name="connsiteY10" fmla="*/ 1159543 h 1347679"/>
                  <a:gd name="connsiteX11" fmla="*/ 1411856 w 1529875"/>
                  <a:gd name="connsiteY11" fmla="*/ 1206371 h 1347679"/>
                  <a:gd name="connsiteX12" fmla="*/ 1411856 w 1529875"/>
                  <a:gd name="connsiteY12" fmla="*/ 1318174 h 1347679"/>
                  <a:gd name="connsiteX13" fmla="*/ 1382351 w 1529875"/>
                  <a:gd name="connsiteY13" fmla="*/ 1347679 h 1347679"/>
                  <a:gd name="connsiteX14" fmla="*/ 1352846 w 1529875"/>
                  <a:gd name="connsiteY14" fmla="*/ 1318174 h 1347679"/>
                  <a:gd name="connsiteX15" fmla="*/ 1352846 w 1529875"/>
                  <a:gd name="connsiteY15" fmla="*/ 1206371 h 1347679"/>
                  <a:gd name="connsiteX16" fmla="*/ 1352493 w 1529875"/>
                  <a:gd name="connsiteY16" fmla="*/ 1206371 h 1347679"/>
                  <a:gd name="connsiteX17" fmla="*/ 1350527 w 1529875"/>
                  <a:gd name="connsiteY17" fmla="*/ 1196633 h 1347679"/>
                  <a:gd name="connsiteX18" fmla="*/ 1323341 w 1529875"/>
                  <a:gd name="connsiteY18" fmla="*/ 1178613 h 1347679"/>
                  <a:gd name="connsiteX19" fmla="*/ 1296155 w 1529875"/>
                  <a:gd name="connsiteY19" fmla="*/ 1196633 h 1347679"/>
                  <a:gd name="connsiteX20" fmla="*/ 1294189 w 1529875"/>
                  <a:gd name="connsiteY20" fmla="*/ 1206371 h 1347679"/>
                  <a:gd name="connsiteX21" fmla="*/ 1293836 w 1529875"/>
                  <a:gd name="connsiteY21" fmla="*/ 1206371 h 1347679"/>
                  <a:gd name="connsiteX22" fmla="*/ 1293836 w 1529875"/>
                  <a:gd name="connsiteY22" fmla="*/ 1232065 h 1347679"/>
                  <a:gd name="connsiteX23" fmla="*/ 1264331 w 1529875"/>
                  <a:gd name="connsiteY23" fmla="*/ 1261569 h 1347679"/>
                  <a:gd name="connsiteX24" fmla="*/ 1234826 w 1529875"/>
                  <a:gd name="connsiteY24" fmla="*/ 1232065 h 1347679"/>
                  <a:gd name="connsiteX25" fmla="*/ 1234826 w 1529875"/>
                  <a:gd name="connsiteY25" fmla="*/ 1206371 h 1347679"/>
                  <a:gd name="connsiteX26" fmla="*/ 1234826 w 1529875"/>
                  <a:gd name="connsiteY26" fmla="*/ 1102703 h 1347679"/>
                  <a:gd name="connsiteX27" fmla="*/ 1205321 w 1529875"/>
                  <a:gd name="connsiteY27" fmla="*/ 1073198 h 1347679"/>
                  <a:gd name="connsiteX28" fmla="*/ 1175816 w 1529875"/>
                  <a:gd name="connsiteY28" fmla="*/ 1102703 h 1347679"/>
                  <a:gd name="connsiteX29" fmla="*/ 1175816 w 1529875"/>
                  <a:gd name="connsiteY29" fmla="*/ 1206371 h 1347679"/>
                  <a:gd name="connsiteX30" fmla="*/ 1175816 w 1529875"/>
                  <a:gd name="connsiteY30" fmla="*/ 1254144 h 1347679"/>
                  <a:gd name="connsiteX31" fmla="*/ 1146311 w 1529875"/>
                  <a:gd name="connsiteY31" fmla="*/ 1283648 h 1347679"/>
                  <a:gd name="connsiteX32" fmla="*/ 1116806 w 1529875"/>
                  <a:gd name="connsiteY32" fmla="*/ 1254144 h 1347679"/>
                  <a:gd name="connsiteX33" fmla="*/ 1116806 w 1529875"/>
                  <a:gd name="connsiteY33" fmla="*/ 1206371 h 1347679"/>
                  <a:gd name="connsiteX34" fmla="*/ 1116806 w 1529875"/>
                  <a:gd name="connsiteY34" fmla="*/ 1055770 h 1347679"/>
                  <a:gd name="connsiteX35" fmla="*/ 1116806 w 1529875"/>
                  <a:gd name="connsiteY35" fmla="*/ 1009863 h 1347679"/>
                  <a:gd name="connsiteX36" fmla="*/ 759581 w 1529875"/>
                  <a:gd name="connsiteY36" fmla="*/ 0 h 1347679"/>
                  <a:gd name="connsiteX37" fmla="*/ 1171288 w 1529875"/>
                  <a:gd name="connsiteY37" fmla="*/ 117206 h 1347679"/>
                  <a:gd name="connsiteX38" fmla="*/ 1438342 w 1529875"/>
                  <a:gd name="connsiteY38" fmla="*/ 475503 h 1347679"/>
                  <a:gd name="connsiteX39" fmla="*/ 1526664 w 1529875"/>
                  <a:gd name="connsiteY39" fmla="*/ 943543 h 1347679"/>
                  <a:gd name="connsiteX40" fmla="*/ 1528585 w 1529875"/>
                  <a:gd name="connsiteY40" fmla="*/ 1009862 h 1347679"/>
                  <a:gd name="connsiteX41" fmla="*/ 1113802 w 1529875"/>
                  <a:gd name="connsiteY41" fmla="*/ 1009862 h 1347679"/>
                  <a:gd name="connsiteX42" fmla="*/ 1111076 w 1529875"/>
                  <a:gd name="connsiteY42" fmla="*/ 952862 h 1347679"/>
                  <a:gd name="connsiteX43" fmla="*/ 1020166 w 1529875"/>
                  <a:gd name="connsiteY43" fmla="*/ 557845 h 1347679"/>
                  <a:gd name="connsiteX44" fmla="*/ 769224 w 1529875"/>
                  <a:gd name="connsiteY44" fmla="*/ 394645 h 1347679"/>
                  <a:gd name="connsiteX45" fmla="*/ 582669 w 1529875"/>
                  <a:gd name="connsiteY45" fmla="*/ 462150 h 1347679"/>
                  <a:gd name="connsiteX46" fmla="*/ 458311 w 1529875"/>
                  <a:gd name="connsiteY46" fmla="*/ 694339 h 1347679"/>
                  <a:gd name="connsiteX47" fmla="*/ 426111 w 1529875"/>
                  <a:gd name="connsiteY47" fmla="*/ 897225 h 1347679"/>
                  <a:gd name="connsiteX48" fmla="*/ 419142 w 1529875"/>
                  <a:gd name="connsiteY48" fmla="*/ 1009862 h 1347679"/>
                  <a:gd name="connsiteX49" fmla="*/ 415450 w 1529875"/>
                  <a:gd name="connsiteY49" fmla="*/ 1055770 h 1347679"/>
                  <a:gd name="connsiteX50" fmla="*/ 415450 w 1529875"/>
                  <a:gd name="connsiteY50" fmla="*/ 1206371 h 1347679"/>
                  <a:gd name="connsiteX51" fmla="*/ 415450 w 1529875"/>
                  <a:gd name="connsiteY51" fmla="*/ 1280640 h 1347679"/>
                  <a:gd name="connsiteX52" fmla="*/ 385945 w 1529875"/>
                  <a:gd name="connsiteY52" fmla="*/ 1310145 h 1347679"/>
                  <a:gd name="connsiteX53" fmla="*/ 356440 w 1529875"/>
                  <a:gd name="connsiteY53" fmla="*/ 1280640 h 1347679"/>
                  <a:gd name="connsiteX54" fmla="*/ 356440 w 1529875"/>
                  <a:gd name="connsiteY54" fmla="*/ 1206371 h 1347679"/>
                  <a:gd name="connsiteX55" fmla="*/ 356440 w 1529875"/>
                  <a:gd name="connsiteY55" fmla="*/ 1159543 h 1347679"/>
                  <a:gd name="connsiteX56" fmla="*/ 326935 w 1529875"/>
                  <a:gd name="connsiteY56" fmla="*/ 1130039 h 1347679"/>
                  <a:gd name="connsiteX57" fmla="*/ 297431 w 1529875"/>
                  <a:gd name="connsiteY57" fmla="*/ 1159543 h 1347679"/>
                  <a:gd name="connsiteX58" fmla="*/ 297431 w 1529875"/>
                  <a:gd name="connsiteY58" fmla="*/ 1206371 h 1347679"/>
                  <a:gd name="connsiteX59" fmla="*/ 297431 w 1529875"/>
                  <a:gd name="connsiteY59" fmla="*/ 1318174 h 1347679"/>
                  <a:gd name="connsiteX60" fmla="*/ 267926 w 1529875"/>
                  <a:gd name="connsiteY60" fmla="*/ 1347679 h 1347679"/>
                  <a:gd name="connsiteX61" fmla="*/ 238421 w 1529875"/>
                  <a:gd name="connsiteY61" fmla="*/ 1318174 h 1347679"/>
                  <a:gd name="connsiteX62" fmla="*/ 238421 w 1529875"/>
                  <a:gd name="connsiteY62" fmla="*/ 1206371 h 1347679"/>
                  <a:gd name="connsiteX63" fmla="*/ 238068 w 1529875"/>
                  <a:gd name="connsiteY63" fmla="*/ 1206371 h 1347679"/>
                  <a:gd name="connsiteX64" fmla="*/ 236102 w 1529875"/>
                  <a:gd name="connsiteY64" fmla="*/ 1196633 h 1347679"/>
                  <a:gd name="connsiteX65" fmla="*/ 208916 w 1529875"/>
                  <a:gd name="connsiteY65" fmla="*/ 1178613 h 1347679"/>
                  <a:gd name="connsiteX66" fmla="*/ 181730 w 1529875"/>
                  <a:gd name="connsiteY66" fmla="*/ 1196633 h 1347679"/>
                  <a:gd name="connsiteX67" fmla="*/ 179764 w 1529875"/>
                  <a:gd name="connsiteY67" fmla="*/ 1206371 h 1347679"/>
                  <a:gd name="connsiteX68" fmla="*/ 179411 w 1529875"/>
                  <a:gd name="connsiteY68" fmla="*/ 1206371 h 1347679"/>
                  <a:gd name="connsiteX69" fmla="*/ 179411 w 1529875"/>
                  <a:gd name="connsiteY69" fmla="*/ 1232065 h 1347679"/>
                  <a:gd name="connsiteX70" fmla="*/ 149906 w 1529875"/>
                  <a:gd name="connsiteY70" fmla="*/ 1261569 h 1347679"/>
                  <a:gd name="connsiteX71" fmla="*/ 120401 w 1529875"/>
                  <a:gd name="connsiteY71" fmla="*/ 1232065 h 1347679"/>
                  <a:gd name="connsiteX72" fmla="*/ 120401 w 1529875"/>
                  <a:gd name="connsiteY72" fmla="*/ 1206371 h 1347679"/>
                  <a:gd name="connsiteX73" fmla="*/ 120401 w 1529875"/>
                  <a:gd name="connsiteY73" fmla="*/ 1102703 h 1347679"/>
                  <a:gd name="connsiteX74" fmla="*/ 90896 w 1529875"/>
                  <a:gd name="connsiteY74" fmla="*/ 1073198 h 1347679"/>
                  <a:gd name="connsiteX75" fmla="*/ 61391 w 1529875"/>
                  <a:gd name="connsiteY75" fmla="*/ 1102703 h 1347679"/>
                  <a:gd name="connsiteX76" fmla="*/ 61391 w 1529875"/>
                  <a:gd name="connsiteY76" fmla="*/ 1206371 h 1347679"/>
                  <a:gd name="connsiteX77" fmla="*/ 61391 w 1529875"/>
                  <a:gd name="connsiteY77" fmla="*/ 1254144 h 1347679"/>
                  <a:gd name="connsiteX78" fmla="*/ 31886 w 1529875"/>
                  <a:gd name="connsiteY78" fmla="*/ 1283648 h 1347679"/>
                  <a:gd name="connsiteX79" fmla="*/ 2381 w 1529875"/>
                  <a:gd name="connsiteY79" fmla="*/ 1254144 h 1347679"/>
                  <a:gd name="connsiteX80" fmla="*/ 0 w 1529875"/>
                  <a:gd name="connsiteY80" fmla="*/ 1203990 h 1347679"/>
                  <a:gd name="connsiteX81" fmla="*/ 2381 w 1529875"/>
                  <a:gd name="connsiteY81" fmla="*/ 1009863 h 1347679"/>
                  <a:gd name="connsiteX82" fmla="*/ 3680 w 1529875"/>
                  <a:gd name="connsiteY82" fmla="*/ 1009862 h 1347679"/>
                  <a:gd name="connsiteX83" fmla="*/ 11553 w 1529875"/>
                  <a:gd name="connsiteY83" fmla="*/ 887860 h 1347679"/>
                  <a:gd name="connsiteX84" fmla="*/ 185416 w 1529875"/>
                  <a:gd name="connsiteY84" fmla="*/ 296726 h 1347679"/>
                  <a:gd name="connsiteX85" fmla="*/ 759581 w 1529875"/>
                  <a:gd name="connsiteY85" fmla="*/ 0 h 134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529875" h="1347679">
                    <a:moveTo>
                      <a:pt x="1116806" y="1009863"/>
                    </a:moveTo>
                    <a:lnTo>
                      <a:pt x="1529875" y="1009863"/>
                    </a:lnTo>
                    <a:lnTo>
                      <a:pt x="1529875" y="1055770"/>
                    </a:lnTo>
                    <a:lnTo>
                      <a:pt x="1529875" y="1206371"/>
                    </a:lnTo>
                    <a:lnTo>
                      <a:pt x="1529875" y="1280640"/>
                    </a:lnTo>
                    <a:cubicBezTo>
                      <a:pt x="1529875" y="1296935"/>
                      <a:pt x="1516665" y="1310145"/>
                      <a:pt x="1500370" y="1310145"/>
                    </a:cubicBezTo>
                    <a:cubicBezTo>
                      <a:pt x="1484075" y="1310145"/>
                      <a:pt x="1470865" y="1296935"/>
                      <a:pt x="1470865" y="1280640"/>
                    </a:cubicBezTo>
                    <a:lnTo>
                      <a:pt x="1470865" y="1206371"/>
                    </a:lnTo>
                    <a:lnTo>
                      <a:pt x="1470865" y="1159543"/>
                    </a:lnTo>
                    <a:cubicBezTo>
                      <a:pt x="1470865" y="1143248"/>
                      <a:pt x="1457655" y="1130039"/>
                      <a:pt x="1441360" y="1130039"/>
                    </a:cubicBezTo>
                    <a:cubicBezTo>
                      <a:pt x="1425065" y="1130039"/>
                      <a:pt x="1411856" y="1143248"/>
                      <a:pt x="1411856" y="1159543"/>
                    </a:cubicBezTo>
                    <a:lnTo>
                      <a:pt x="1411856" y="1206371"/>
                    </a:lnTo>
                    <a:lnTo>
                      <a:pt x="1411856" y="1318174"/>
                    </a:lnTo>
                    <a:cubicBezTo>
                      <a:pt x="1411856" y="1334469"/>
                      <a:pt x="1398646" y="1347679"/>
                      <a:pt x="1382351" y="1347679"/>
                    </a:cubicBezTo>
                    <a:cubicBezTo>
                      <a:pt x="1366056" y="1347679"/>
                      <a:pt x="1352846" y="1334469"/>
                      <a:pt x="1352846" y="1318174"/>
                    </a:cubicBezTo>
                    <a:lnTo>
                      <a:pt x="1352846" y="1206371"/>
                    </a:lnTo>
                    <a:lnTo>
                      <a:pt x="1352493" y="1206371"/>
                    </a:lnTo>
                    <a:lnTo>
                      <a:pt x="1350527" y="1196633"/>
                    </a:lnTo>
                    <a:cubicBezTo>
                      <a:pt x="1346048" y="1186043"/>
                      <a:pt x="1335562" y="1178613"/>
                      <a:pt x="1323341" y="1178613"/>
                    </a:cubicBezTo>
                    <a:cubicBezTo>
                      <a:pt x="1311119" y="1178613"/>
                      <a:pt x="1300634" y="1186043"/>
                      <a:pt x="1296155" y="1196633"/>
                    </a:cubicBezTo>
                    <a:lnTo>
                      <a:pt x="1294189" y="1206371"/>
                    </a:lnTo>
                    <a:lnTo>
                      <a:pt x="1293836" y="1206371"/>
                    </a:lnTo>
                    <a:lnTo>
                      <a:pt x="1293836" y="1232065"/>
                    </a:lnTo>
                    <a:cubicBezTo>
                      <a:pt x="1293836" y="1248360"/>
                      <a:pt x="1280626" y="1261569"/>
                      <a:pt x="1264331" y="1261569"/>
                    </a:cubicBezTo>
                    <a:cubicBezTo>
                      <a:pt x="1248036" y="1261569"/>
                      <a:pt x="1234826" y="1248360"/>
                      <a:pt x="1234826" y="1232065"/>
                    </a:cubicBezTo>
                    <a:lnTo>
                      <a:pt x="1234826" y="1206371"/>
                    </a:lnTo>
                    <a:lnTo>
                      <a:pt x="1234826" y="1102703"/>
                    </a:lnTo>
                    <a:cubicBezTo>
                      <a:pt x="1234826" y="1086408"/>
                      <a:pt x="1221616" y="1073198"/>
                      <a:pt x="1205321" y="1073198"/>
                    </a:cubicBezTo>
                    <a:cubicBezTo>
                      <a:pt x="1189026" y="1073198"/>
                      <a:pt x="1175816" y="1086408"/>
                      <a:pt x="1175816" y="1102703"/>
                    </a:cubicBezTo>
                    <a:lnTo>
                      <a:pt x="1175816" y="1206371"/>
                    </a:lnTo>
                    <a:lnTo>
                      <a:pt x="1175816" y="1254144"/>
                    </a:lnTo>
                    <a:cubicBezTo>
                      <a:pt x="1175816" y="1270439"/>
                      <a:pt x="1162606" y="1283648"/>
                      <a:pt x="1146311" y="1283648"/>
                    </a:cubicBezTo>
                    <a:cubicBezTo>
                      <a:pt x="1130016" y="1283648"/>
                      <a:pt x="1116806" y="1270439"/>
                      <a:pt x="1116806" y="1254144"/>
                    </a:cubicBezTo>
                    <a:lnTo>
                      <a:pt x="1116806" y="1206371"/>
                    </a:lnTo>
                    <a:lnTo>
                      <a:pt x="1116806" y="1055770"/>
                    </a:lnTo>
                    <a:lnTo>
                      <a:pt x="1116806" y="1009863"/>
                    </a:lnTo>
                    <a:close/>
                    <a:moveTo>
                      <a:pt x="759581" y="0"/>
                    </a:moveTo>
                    <a:cubicBezTo>
                      <a:pt x="918824" y="0"/>
                      <a:pt x="1056059" y="39069"/>
                      <a:pt x="1171288" y="117206"/>
                    </a:cubicBezTo>
                    <a:cubicBezTo>
                      <a:pt x="1286517" y="195344"/>
                      <a:pt x="1375535" y="314776"/>
                      <a:pt x="1438342" y="475503"/>
                    </a:cubicBezTo>
                    <a:cubicBezTo>
                      <a:pt x="1485448" y="596048"/>
                      <a:pt x="1514888" y="752062"/>
                      <a:pt x="1526664" y="943543"/>
                    </a:cubicBezTo>
                    <a:cubicBezTo>
                      <a:pt x="1527304" y="965649"/>
                      <a:pt x="1527945" y="987756"/>
                      <a:pt x="1528585" y="1009862"/>
                    </a:cubicBezTo>
                    <a:lnTo>
                      <a:pt x="1113802" y="1009862"/>
                    </a:lnTo>
                    <a:lnTo>
                      <a:pt x="1111076" y="952862"/>
                    </a:lnTo>
                    <a:cubicBezTo>
                      <a:pt x="1098955" y="771117"/>
                      <a:pt x="1068652" y="639444"/>
                      <a:pt x="1020166" y="557845"/>
                    </a:cubicBezTo>
                    <a:cubicBezTo>
                      <a:pt x="955520" y="449045"/>
                      <a:pt x="871873" y="394645"/>
                      <a:pt x="769224" y="394645"/>
                    </a:cubicBezTo>
                    <a:cubicBezTo>
                      <a:pt x="699138" y="394645"/>
                      <a:pt x="636954" y="417147"/>
                      <a:pt x="582669" y="462150"/>
                    </a:cubicBezTo>
                    <a:cubicBezTo>
                      <a:pt x="528386" y="507154"/>
                      <a:pt x="486933" y="584550"/>
                      <a:pt x="458311" y="694339"/>
                    </a:cubicBezTo>
                    <a:cubicBezTo>
                      <a:pt x="444000" y="749233"/>
                      <a:pt x="433267" y="816862"/>
                      <a:pt x="426111" y="897225"/>
                    </a:cubicBezTo>
                    <a:lnTo>
                      <a:pt x="419142" y="1009862"/>
                    </a:lnTo>
                    <a:lnTo>
                      <a:pt x="415450" y="1055770"/>
                    </a:lnTo>
                    <a:lnTo>
                      <a:pt x="415450" y="1206371"/>
                    </a:lnTo>
                    <a:lnTo>
                      <a:pt x="415450" y="1280640"/>
                    </a:lnTo>
                    <a:cubicBezTo>
                      <a:pt x="415450" y="1296935"/>
                      <a:pt x="402240" y="1310145"/>
                      <a:pt x="385945" y="1310145"/>
                    </a:cubicBezTo>
                    <a:cubicBezTo>
                      <a:pt x="369650" y="1310145"/>
                      <a:pt x="356440" y="1296935"/>
                      <a:pt x="356440" y="1280640"/>
                    </a:cubicBezTo>
                    <a:lnTo>
                      <a:pt x="356440" y="1206371"/>
                    </a:lnTo>
                    <a:lnTo>
                      <a:pt x="356440" y="1159543"/>
                    </a:lnTo>
                    <a:cubicBezTo>
                      <a:pt x="356440" y="1143248"/>
                      <a:pt x="343230" y="1130039"/>
                      <a:pt x="326935" y="1130039"/>
                    </a:cubicBezTo>
                    <a:cubicBezTo>
                      <a:pt x="310640" y="1130039"/>
                      <a:pt x="297431" y="1143248"/>
                      <a:pt x="297431" y="1159543"/>
                    </a:cubicBezTo>
                    <a:lnTo>
                      <a:pt x="297431" y="1206371"/>
                    </a:lnTo>
                    <a:lnTo>
                      <a:pt x="297431" y="1318174"/>
                    </a:lnTo>
                    <a:cubicBezTo>
                      <a:pt x="297431" y="1334469"/>
                      <a:pt x="284221" y="1347679"/>
                      <a:pt x="267926" y="1347679"/>
                    </a:cubicBezTo>
                    <a:cubicBezTo>
                      <a:pt x="251631" y="1347679"/>
                      <a:pt x="238421" y="1334469"/>
                      <a:pt x="238421" y="1318174"/>
                    </a:cubicBezTo>
                    <a:lnTo>
                      <a:pt x="238421" y="1206371"/>
                    </a:lnTo>
                    <a:lnTo>
                      <a:pt x="238068" y="1206371"/>
                    </a:lnTo>
                    <a:lnTo>
                      <a:pt x="236102" y="1196633"/>
                    </a:lnTo>
                    <a:cubicBezTo>
                      <a:pt x="231623" y="1186043"/>
                      <a:pt x="221137" y="1178613"/>
                      <a:pt x="208916" y="1178613"/>
                    </a:cubicBezTo>
                    <a:cubicBezTo>
                      <a:pt x="196694" y="1178613"/>
                      <a:pt x="186209" y="1186043"/>
                      <a:pt x="181730" y="1196633"/>
                    </a:cubicBezTo>
                    <a:lnTo>
                      <a:pt x="179764" y="1206371"/>
                    </a:lnTo>
                    <a:lnTo>
                      <a:pt x="179411" y="1206371"/>
                    </a:lnTo>
                    <a:lnTo>
                      <a:pt x="179411" y="1232065"/>
                    </a:lnTo>
                    <a:cubicBezTo>
                      <a:pt x="179411" y="1248360"/>
                      <a:pt x="166201" y="1261569"/>
                      <a:pt x="149906" y="1261569"/>
                    </a:cubicBezTo>
                    <a:cubicBezTo>
                      <a:pt x="133611" y="1261569"/>
                      <a:pt x="120401" y="1248360"/>
                      <a:pt x="120401" y="1232065"/>
                    </a:cubicBezTo>
                    <a:lnTo>
                      <a:pt x="120401" y="1206371"/>
                    </a:lnTo>
                    <a:lnTo>
                      <a:pt x="120401" y="1102703"/>
                    </a:lnTo>
                    <a:cubicBezTo>
                      <a:pt x="120401" y="1086408"/>
                      <a:pt x="107191" y="1073198"/>
                      <a:pt x="90896" y="1073198"/>
                    </a:cubicBezTo>
                    <a:cubicBezTo>
                      <a:pt x="74601" y="1073198"/>
                      <a:pt x="61391" y="1086408"/>
                      <a:pt x="61391" y="1102703"/>
                    </a:cubicBezTo>
                    <a:lnTo>
                      <a:pt x="61391" y="1206371"/>
                    </a:lnTo>
                    <a:lnTo>
                      <a:pt x="61391" y="1254144"/>
                    </a:lnTo>
                    <a:cubicBezTo>
                      <a:pt x="61391" y="1270439"/>
                      <a:pt x="48181" y="1283648"/>
                      <a:pt x="31886" y="1283648"/>
                    </a:cubicBezTo>
                    <a:cubicBezTo>
                      <a:pt x="15591" y="1283648"/>
                      <a:pt x="2381" y="1270439"/>
                      <a:pt x="2381" y="1254144"/>
                    </a:cubicBezTo>
                    <a:lnTo>
                      <a:pt x="0" y="1203990"/>
                    </a:lnTo>
                    <a:cubicBezTo>
                      <a:pt x="794" y="1139281"/>
                      <a:pt x="1587" y="1074572"/>
                      <a:pt x="2381" y="1009863"/>
                    </a:cubicBezTo>
                    <a:lnTo>
                      <a:pt x="3680" y="1009862"/>
                    </a:lnTo>
                    <a:lnTo>
                      <a:pt x="11553" y="887860"/>
                    </a:lnTo>
                    <a:cubicBezTo>
                      <a:pt x="34735" y="628781"/>
                      <a:pt x="92689" y="431736"/>
                      <a:pt x="185416" y="296726"/>
                    </a:cubicBezTo>
                    <a:cubicBezTo>
                      <a:pt x="322899" y="98908"/>
                      <a:pt x="514287" y="0"/>
                      <a:pt x="759581" y="0"/>
                    </a:cubicBezTo>
                    <a:close/>
                  </a:path>
                </a:pathLst>
              </a:custGeom>
              <a:solidFill>
                <a:srgbClr val="FF9409"/>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3900" b="1" dirty="0">
                  <a:cs typeface="+mn-ea"/>
                  <a:sym typeface="+mn-lt"/>
                </a:endParaRPr>
              </a:p>
            </p:txBody>
          </p:sp>
        </p:grpSp>
      </p:grpSp>
      <p:sp>
        <p:nvSpPr>
          <p:cNvPr id="18" name="文本框 17"/>
          <p:cNvSpPr txBox="1"/>
          <p:nvPr/>
        </p:nvSpPr>
        <p:spPr>
          <a:xfrm>
            <a:off x="5126983" y="2869084"/>
            <a:ext cx="3320140" cy="769441"/>
          </a:xfrm>
          <a:prstGeom prst="rect">
            <a:avLst/>
          </a:prstGeom>
          <a:noFill/>
        </p:spPr>
        <p:txBody>
          <a:bodyPr wrap="none" rtlCol="0">
            <a:spAutoFit/>
            <a:scene3d>
              <a:camera prst="orthographicFront"/>
              <a:lightRig rig="threePt" dir="t"/>
            </a:scene3d>
            <a:sp3d contourW="12700"/>
          </a:bodyPr>
          <a:lstStyle/>
          <a:p>
            <a:r>
              <a:rPr lang="en-US" altLang="zh-CN" sz="4400" b="1" dirty="0">
                <a:solidFill>
                  <a:schemeClr val="tx1">
                    <a:lumMod val="75000"/>
                    <a:lumOff val="25000"/>
                  </a:schemeClr>
                </a:solidFill>
                <a:cs typeface="+mn-ea"/>
                <a:sym typeface="+mn-lt"/>
              </a:rPr>
              <a:t>Constraints</a:t>
            </a:r>
            <a:endParaRPr lang="zh-CN" altLang="en-US" sz="4400" b="1"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465183286"/>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2" presetClass="entr" presetSubtype="2"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1+#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4844688" y="1977500"/>
            <a:ext cx="2502624" cy="2517596"/>
            <a:chOff x="6907302" y="1666875"/>
            <a:chExt cx="2862421" cy="2879546"/>
          </a:xfrm>
        </p:grpSpPr>
        <p:grpSp>
          <p:nvGrpSpPr>
            <p:cNvPr id="13" name="iṩļiďê"/>
            <p:cNvGrpSpPr/>
            <p:nvPr/>
          </p:nvGrpSpPr>
          <p:grpSpPr>
            <a:xfrm>
              <a:off x="7152875" y="1926172"/>
              <a:ext cx="1171551" cy="1542063"/>
              <a:chOff x="6211860" y="2498961"/>
              <a:chExt cx="1392992" cy="1833534"/>
            </a:xfrm>
          </p:grpSpPr>
          <p:sp>
            <p:nvSpPr>
              <p:cNvPr id="42" name="išlïḓè"/>
              <p:cNvSpPr>
                <a:spLocks/>
              </p:cNvSpPr>
              <p:nvPr/>
            </p:nvSpPr>
            <p:spPr bwMode="auto">
              <a:xfrm>
                <a:off x="6211860" y="3952448"/>
                <a:ext cx="851618" cy="380047"/>
              </a:xfrm>
              <a:custGeom>
                <a:avLst/>
                <a:gdLst>
                  <a:gd name="T0" fmla="*/ 1073 w 1098"/>
                  <a:gd name="T1" fmla="*/ 0 h 489"/>
                  <a:gd name="T2" fmla="*/ 0 w 1098"/>
                  <a:gd name="T3" fmla="*/ 0 h 489"/>
                  <a:gd name="T4" fmla="*/ 0 w 1098"/>
                  <a:gd name="T5" fmla="*/ 0 h 489"/>
                  <a:gd name="T6" fmla="*/ 3 w 1098"/>
                  <a:gd name="T7" fmla="*/ 63 h 489"/>
                  <a:gd name="T8" fmla="*/ 8 w 1098"/>
                  <a:gd name="T9" fmla="*/ 126 h 489"/>
                  <a:gd name="T10" fmla="*/ 13 w 1098"/>
                  <a:gd name="T11" fmla="*/ 188 h 489"/>
                  <a:gd name="T12" fmla="*/ 23 w 1098"/>
                  <a:gd name="T13" fmla="*/ 250 h 489"/>
                  <a:gd name="T14" fmla="*/ 34 w 1098"/>
                  <a:gd name="T15" fmla="*/ 310 h 489"/>
                  <a:gd name="T16" fmla="*/ 46 w 1098"/>
                  <a:gd name="T17" fmla="*/ 371 h 489"/>
                  <a:gd name="T18" fmla="*/ 60 w 1098"/>
                  <a:gd name="T19" fmla="*/ 430 h 489"/>
                  <a:gd name="T20" fmla="*/ 78 w 1098"/>
                  <a:gd name="T21" fmla="*/ 489 h 489"/>
                  <a:gd name="T22" fmla="*/ 1098 w 1098"/>
                  <a:gd name="T23" fmla="*/ 157 h 489"/>
                  <a:gd name="T24" fmla="*/ 1098 w 1098"/>
                  <a:gd name="T25" fmla="*/ 157 h 489"/>
                  <a:gd name="T26" fmla="*/ 1089 w 1098"/>
                  <a:gd name="T27" fmla="*/ 119 h 489"/>
                  <a:gd name="T28" fmla="*/ 1082 w 1098"/>
                  <a:gd name="T29" fmla="*/ 80 h 489"/>
                  <a:gd name="T30" fmla="*/ 1077 w 1098"/>
                  <a:gd name="T31" fmla="*/ 40 h 489"/>
                  <a:gd name="T32" fmla="*/ 1073 w 1098"/>
                  <a:gd name="T33" fmla="*/ 0 h 489"/>
                  <a:gd name="T34" fmla="*/ 1073 w 1098"/>
                  <a:gd name="T35"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9">
                    <a:moveTo>
                      <a:pt x="1073" y="0"/>
                    </a:moveTo>
                    <a:lnTo>
                      <a:pt x="0" y="0"/>
                    </a:lnTo>
                    <a:lnTo>
                      <a:pt x="0" y="0"/>
                    </a:lnTo>
                    <a:lnTo>
                      <a:pt x="3" y="63"/>
                    </a:lnTo>
                    <a:lnTo>
                      <a:pt x="8" y="126"/>
                    </a:lnTo>
                    <a:lnTo>
                      <a:pt x="13" y="188"/>
                    </a:lnTo>
                    <a:lnTo>
                      <a:pt x="23" y="250"/>
                    </a:lnTo>
                    <a:lnTo>
                      <a:pt x="34" y="310"/>
                    </a:lnTo>
                    <a:lnTo>
                      <a:pt x="46" y="371"/>
                    </a:lnTo>
                    <a:lnTo>
                      <a:pt x="60" y="430"/>
                    </a:lnTo>
                    <a:lnTo>
                      <a:pt x="78" y="489"/>
                    </a:lnTo>
                    <a:lnTo>
                      <a:pt x="1098" y="157"/>
                    </a:lnTo>
                    <a:lnTo>
                      <a:pt x="1098" y="157"/>
                    </a:lnTo>
                    <a:lnTo>
                      <a:pt x="1089" y="119"/>
                    </a:lnTo>
                    <a:lnTo>
                      <a:pt x="1082" y="80"/>
                    </a:lnTo>
                    <a:lnTo>
                      <a:pt x="1077" y="40"/>
                    </a:lnTo>
                    <a:lnTo>
                      <a:pt x="1073" y="0"/>
                    </a:lnTo>
                    <a:lnTo>
                      <a:pt x="1073" y="0"/>
                    </a:lnTo>
                    <a:close/>
                  </a:path>
                </a:pathLst>
              </a:custGeom>
              <a:solidFill>
                <a:schemeClr val="bg1"/>
              </a:solidFill>
              <a:ln>
                <a:noFill/>
              </a:ln>
            </p:spPr>
            <p:txBody>
              <a:bodyPr anchor="ctr"/>
              <a:lstStyle/>
              <a:p>
                <a:pPr algn="ctr"/>
                <a:endParaRPr>
                  <a:cs typeface="+mn-ea"/>
                  <a:sym typeface="+mn-lt"/>
                </a:endParaRPr>
              </a:p>
            </p:txBody>
          </p:sp>
          <p:sp>
            <p:nvSpPr>
              <p:cNvPr id="44" name="is1iḑê"/>
              <p:cNvSpPr>
                <a:spLocks/>
              </p:cNvSpPr>
              <p:nvPr/>
            </p:nvSpPr>
            <p:spPr bwMode="auto">
              <a:xfrm>
                <a:off x="6211860" y="3511904"/>
                <a:ext cx="851618" cy="378496"/>
              </a:xfrm>
              <a:custGeom>
                <a:avLst/>
                <a:gdLst>
                  <a:gd name="T0" fmla="*/ 1098 w 1098"/>
                  <a:gd name="T1" fmla="*/ 331 h 488"/>
                  <a:gd name="T2" fmla="*/ 78 w 1098"/>
                  <a:gd name="T3" fmla="*/ 0 h 488"/>
                  <a:gd name="T4" fmla="*/ 78 w 1098"/>
                  <a:gd name="T5" fmla="*/ 0 h 488"/>
                  <a:gd name="T6" fmla="*/ 60 w 1098"/>
                  <a:gd name="T7" fmla="*/ 58 h 488"/>
                  <a:gd name="T8" fmla="*/ 46 w 1098"/>
                  <a:gd name="T9" fmla="*/ 118 h 488"/>
                  <a:gd name="T10" fmla="*/ 34 w 1098"/>
                  <a:gd name="T11" fmla="*/ 178 h 488"/>
                  <a:gd name="T12" fmla="*/ 23 w 1098"/>
                  <a:gd name="T13" fmla="*/ 239 h 488"/>
                  <a:gd name="T14" fmla="*/ 13 w 1098"/>
                  <a:gd name="T15" fmla="*/ 300 h 488"/>
                  <a:gd name="T16" fmla="*/ 8 w 1098"/>
                  <a:gd name="T17" fmla="*/ 363 h 488"/>
                  <a:gd name="T18" fmla="*/ 3 w 1098"/>
                  <a:gd name="T19" fmla="*/ 425 h 488"/>
                  <a:gd name="T20" fmla="*/ 0 w 1098"/>
                  <a:gd name="T21" fmla="*/ 488 h 488"/>
                  <a:gd name="T22" fmla="*/ 1073 w 1098"/>
                  <a:gd name="T23" fmla="*/ 488 h 488"/>
                  <a:gd name="T24" fmla="*/ 1073 w 1098"/>
                  <a:gd name="T25" fmla="*/ 488 h 488"/>
                  <a:gd name="T26" fmla="*/ 1077 w 1098"/>
                  <a:gd name="T27" fmla="*/ 448 h 488"/>
                  <a:gd name="T28" fmla="*/ 1082 w 1098"/>
                  <a:gd name="T29" fmla="*/ 409 h 488"/>
                  <a:gd name="T30" fmla="*/ 1089 w 1098"/>
                  <a:gd name="T31" fmla="*/ 370 h 488"/>
                  <a:gd name="T32" fmla="*/ 1098 w 1098"/>
                  <a:gd name="T33" fmla="*/ 331 h 488"/>
                  <a:gd name="T34" fmla="*/ 1098 w 1098"/>
                  <a:gd name="T35" fmla="*/ 33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1098" y="331"/>
                    </a:moveTo>
                    <a:lnTo>
                      <a:pt x="78" y="0"/>
                    </a:lnTo>
                    <a:lnTo>
                      <a:pt x="78" y="0"/>
                    </a:lnTo>
                    <a:lnTo>
                      <a:pt x="60" y="58"/>
                    </a:lnTo>
                    <a:lnTo>
                      <a:pt x="46" y="118"/>
                    </a:lnTo>
                    <a:lnTo>
                      <a:pt x="34" y="178"/>
                    </a:lnTo>
                    <a:lnTo>
                      <a:pt x="23" y="239"/>
                    </a:lnTo>
                    <a:lnTo>
                      <a:pt x="13" y="300"/>
                    </a:lnTo>
                    <a:lnTo>
                      <a:pt x="8" y="363"/>
                    </a:lnTo>
                    <a:lnTo>
                      <a:pt x="3" y="425"/>
                    </a:lnTo>
                    <a:lnTo>
                      <a:pt x="0" y="488"/>
                    </a:lnTo>
                    <a:lnTo>
                      <a:pt x="1073" y="488"/>
                    </a:lnTo>
                    <a:lnTo>
                      <a:pt x="1073" y="488"/>
                    </a:lnTo>
                    <a:lnTo>
                      <a:pt x="1077" y="448"/>
                    </a:lnTo>
                    <a:lnTo>
                      <a:pt x="1082" y="409"/>
                    </a:lnTo>
                    <a:lnTo>
                      <a:pt x="1089" y="370"/>
                    </a:lnTo>
                    <a:lnTo>
                      <a:pt x="1098" y="331"/>
                    </a:lnTo>
                    <a:lnTo>
                      <a:pt x="1098" y="331"/>
                    </a:lnTo>
                    <a:close/>
                  </a:path>
                </a:pathLst>
              </a:custGeom>
              <a:solidFill>
                <a:schemeClr val="bg1"/>
              </a:solidFill>
              <a:ln>
                <a:noFill/>
              </a:ln>
            </p:spPr>
            <p:txBody>
              <a:bodyPr anchor="ctr"/>
              <a:lstStyle/>
              <a:p>
                <a:pPr algn="ctr"/>
                <a:endParaRPr>
                  <a:cs typeface="+mn-ea"/>
                  <a:sym typeface="+mn-lt"/>
                </a:endParaRPr>
              </a:p>
            </p:txBody>
          </p:sp>
          <p:sp>
            <p:nvSpPr>
              <p:cNvPr id="45" name="ïṥḷîďè"/>
              <p:cNvSpPr>
                <a:spLocks/>
              </p:cNvSpPr>
              <p:nvPr/>
            </p:nvSpPr>
            <p:spPr bwMode="auto">
              <a:xfrm>
                <a:off x="6823039" y="2576522"/>
                <a:ext cx="600321" cy="848514"/>
              </a:xfrm>
              <a:custGeom>
                <a:avLst/>
                <a:gdLst>
                  <a:gd name="T0" fmla="*/ 773 w 773"/>
                  <a:gd name="T1" fmla="*/ 1021 h 1094"/>
                  <a:gd name="T2" fmla="*/ 441 w 773"/>
                  <a:gd name="T3" fmla="*/ 0 h 1094"/>
                  <a:gd name="T4" fmla="*/ 441 w 773"/>
                  <a:gd name="T5" fmla="*/ 0 h 1094"/>
                  <a:gd name="T6" fmla="*/ 383 w 773"/>
                  <a:gd name="T7" fmla="*/ 23 h 1094"/>
                  <a:gd name="T8" fmla="*/ 325 w 773"/>
                  <a:gd name="T9" fmla="*/ 45 h 1094"/>
                  <a:gd name="T10" fmla="*/ 267 w 773"/>
                  <a:gd name="T11" fmla="*/ 71 h 1094"/>
                  <a:gd name="T12" fmla="*/ 212 w 773"/>
                  <a:gd name="T13" fmla="*/ 98 h 1094"/>
                  <a:gd name="T14" fmla="*/ 157 w 773"/>
                  <a:gd name="T15" fmla="*/ 127 h 1094"/>
                  <a:gd name="T16" fmla="*/ 105 w 773"/>
                  <a:gd name="T17" fmla="*/ 158 h 1094"/>
                  <a:gd name="T18" fmla="*/ 52 w 773"/>
                  <a:gd name="T19" fmla="*/ 191 h 1094"/>
                  <a:gd name="T20" fmla="*/ 0 w 773"/>
                  <a:gd name="T21" fmla="*/ 226 h 1094"/>
                  <a:gd name="T22" fmla="*/ 632 w 773"/>
                  <a:gd name="T23" fmla="*/ 1094 h 1094"/>
                  <a:gd name="T24" fmla="*/ 632 w 773"/>
                  <a:gd name="T25" fmla="*/ 1094 h 1094"/>
                  <a:gd name="T26" fmla="*/ 665 w 773"/>
                  <a:gd name="T27" fmla="*/ 1072 h 1094"/>
                  <a:gd name="T28" fmla="*/ 700 w 773"/>
                  <a:gd name="T29" fmla="*/ 1053 h 1094"/>
                  <a:gd name="T30" fmla="*/ 737 w 773"/>
                  <a:gd name="T31" fmla="*/ 1036 h 1094"/>
                  <a:gd name="T32" fmla="*/ 773 w 773"/>
                  <a:gd name="T33" fmla="*/ 1021 h 1094"/>
                  <a:gd name="T34" fmla="*/ 773 w 773"/>
                  <a:gd name="T35" fmla="*/ 102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773" y="1021"/>
                    </a:moveTo>
                    <a:lnTo>
                      <a:pt x="441" y="0"/>
                    </a:lnTo>
                    <a:lnTo>
                      <a:pt x="441" y="0"/>
                    </a:lnTo>
                    <a:lnTo>
                      <a:pt x="383" y="23"/>
                    </a:lnTo>
                    <a:lnTo>
                      <a:pt x="325" y="45"/>
                    </a:lnTo>
                    <a:lnTo>
                      <a:pt x="267" y="71"/>
                    </a:lnTo>
                    <a:lnTo>
                      <a:pt x="212" y="98"/>
                    </a:lnTo>
                    <a:lnTo>
                      <a:pt x="157" y="127"/>
                    </a:lnTo>
                    <a:lnTo>
                      <a:pt x="105" y="158"/>
                    </a:lnTo>
                    <a:lnTo>
                      <a:pt x="52" y="191"/>
                    </a:lnTo>
                    <a:lnTo>
                      <a:pt x="0" y="226"/>
                    </a:lnTo>
                    <a:lnTo>
                      <a:pt x="632" y="1094"/>
                    </a:lnTo>
                    <a:lnTo>
                      <a:pt x="632" y="1094"/>
                    </a:lnTo>
                    <a:lnTo>
                      <a:pt x="665" y="1072"/>
                    </a:lnTo>
                    <a:lnTo>
                      <a:pt x="700" y="1053"/>
                    </a:lnTo>
                    <a:lnTo>
                      <a:pt x="737" y="1036"/>
                    </a:lnTo>
                    <a:lnTo>
                      <a:pt x="773" y="1021"/>
                    </a:lnTo>
                    <a:lnTo>
                      <a:pt x="773" y="1021"/>
                    </a:lnTo>
                    <a:close/>
                  </a:path>
                </a:pathLst>
              </a:custGeom>
              <a:solidFill>
                <a:schemeClr val="bg1"/>
              </a:solidFill>
              <a:ln>
                <a:noFill/>
              </a:ln>
            </p:spPr>
            <p:txBody>
              <a:bodyPr anchor="ctr"/>
              <a:lstStyle/>
              <a:p>
                <a:pPr algn="ctr"/>
                <a:endParaRPr>
                  <a:cs typeface="+mn-ea"/>
                  <a:sym typeface="+mn-lt"/>
                </a:endParaRPr>
              </a:p>
            </p:txBody>
          </p:sp>
          <p:sp>
            <p:nvSpPr>
              <p:cNvPr id="46" name="ïšlïḍe"/>
              <p:cNvSpPr>
                <a:spLocks/>
              </p:cNvSpPr>
              <p:nvPr/>
            </p:nvSpPr>
            <p:spPr bwMode="auto">
              <a:xfrm>
                <a:off x="6290972" y="3110139"/>
                <a:ext cx="846963" cy="598769"/>
              </a:xfrm>
              <a:custGeom>
                <a:avLst/>
                <a:gdLst>
                  <a:gd name="T0" fmla="*/ 1093 w 1093"/>
                  <a:gd name="T1" fmla="*/ 630 h 771"/>
                  <a:gd name="T2" fmla="*/ 225 w 1093"/>
                  <a:gd name="T3" fmla="*/ 0 h 771"/>
                  <a:gd name="T4" fmla="*/ 225 w 1093"/>
                  <a:gd name="T5" fmla="*/ 0 h 771"/>
                  <a:gd name="T6" fmla="*/ 191 w 1093"/>
                  <a:gd name="T7" fmla="*/ 51 h 771"/>
                  <a:gd name="T8" fmla="*/ 159 w 1093"/>
                  <a:gd name="T9" fmla="*/ 103 h 771"/>
                  <a:gd name="T10" fmla="*/ 128 w 1093"/>
                  <a:gd name="T11" fmla="*/ 157 h 771"/>
                  <a:gd name="T12" fmla="*/ 98 w 1093"/>
                  <a:gd name="T13" fmla="*/ 211 h 771"/>
                  <a:gd name="T14" fmla="*/ 71 w 1093"/>
                  <a:gd name="T15" fmla="*/ 267 h 771"/>
                  <a:gd name="T16" fmla="*/ 46 w 1093"/>
                  <a:gd name="T17" fmla="*/ 324 h 771"/>
                  <a:gd name="T18" fmla="*/ 22 w 1093"/>
                  <a:gd name="T19" fmla="*/ 381 h 771"/>
                  <a:gd name="T20" fmla="*/ 0 w 1093"/>
                  <a:gd name="T21" fmla="*/ 441 h 771"/>
                  <a:gd name="T22" fmla="*/ 1020 w 1093"/>
                  <a:gd name="T23" fmla="*/ 771 h 771"/>
                  <a:gd name="T24" fmla="*/ 1020 w 1093"/>
                  <a:gd name="T25" fmla="*/ 771 h 771"/>
                  <a:gd name="T26" fmla="*/ 1036 w 1093"/>
                  <a:gd name="T27" fmla="*/ 735 h 771"/>
                  <a:gd name="T28" fmla="*/ 1054 w 1093"/>
                  <a:gd name="T29" fmla="*/ 699 h 771"/>
                  <a:gd name="T30" fmla="*/ 1073 w 1093"/>
                  <a:gd name="T31" fmla="*/ 664 h 771"/>
                  <a:gd name="T32" fmla="*/ 1093 w 1093"/>
                  <a:gd name="T33" fmla="*/ 630 h 771"/>
                  <a:gd name="T34" fmla="*/ 1093 w 1093"/>
                  <a:gd name="T35" fmla="*/ 6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1093" y="630"/>
                    </a:moveTo>
                    <a:lnTo>
                      <a:pt x="225" y="0"/>
                    </a:lnTo>
                    <a:lnTo>
                      <a:pt x="225" y="0"/>
                    </a:lnTo>
                    <a:lnTo>
                      <a:pt x="191" y="51"/>
                    </a:lnTo>
                    <a:lnTo>
                      <a:pt x="159" y="103"/>
                    </a:lnTo>
                    <a:lnTo>
                      <a:pt x="128" y="157"/>
                    </a:lnTo>
                    <a:lnTo>
                      <a:pt x="98" y="211"/>
                    </a:lnTo>
                    <a:lnTo>
                      <a:pt x="71" y="267"/>
                    </a:lnTo>
                    <a:lnTo>
                      <a:pt x="46" y="324"/>
                    </a:lnTo>
                    <a:lnTo>
                      <a:pt x="22" y="381"/>
                    </a:lnTo>
                    <a:lnTo>
                      <a:pt x="0" y="441"/>
                    </a:lnTo>
                    <a:lnTo>
                      <a:pt x="1020" y="771"/>
                    </a:lnTo>
                    <a:lnTo>
                      <a:pt x="1020" y="771"/>
                    </a:lnTo>
                    <a:lnTo>
                      <a:pt x="1036" y="735"/>
                    </a:lnTo>
                    <a:lnTo>
                      <a:pt x="1054" y="699"/>
                    </a:lnTo>
                    <a:lnTo>
                      <a:pt x="1073" y="664"/>
                    </a:lnTo>
                    <a:lnTo>
                      <a:pt x="1093" y="630"/>
                    </a:lnTo>
                    <a:lnTo>
                      <a:pt x="1093" y="630"/>
                    </a:lnTo>
                    <a:close/>
                  </a:path>
                </a:pathLst>
              </a:custGeom>
              <a:solidFill>
                <a:schemeClr val="bg1"/>
              </a:solidFill>
              <a:ln>
                <a:noFill/>
              </a:ln>
            </p:spPr>
            <p:txBody>
              <a:bodyPr anchor="ctr"/>
              <a:lstStyle/>
              <a:p>
                <a:pPr algn="ctr"/>
                <a:endParaRPr>
                  <a:cs typeface="+mn-ea"/>
                  <a:sym typeface="+mn-lt"/>
                </a:endParaRPr>
              </a:p>
            </p:txBody>
          </p:sp>
          <p:sp>
            <p:nvSpPr>
              <p:cNvPr id="47" name="îṥľiḋe"/>
              <p:cNvSpPr>
                <a:spLocks/>
              </p:cNvSpPr>
              <p:nvPr/>
            </p:nvSpPr>
            <p:spPr bwMode="auto">
              <a:xfrm>
                <a:off x="6501938" y="2789038"/>
                <a:ext cx="760095" cy="760095"/>
              </a:xfrm>
              <a:custGeom>
                <a:avLst/>
                <a:gdLst>
                  <a:gd name="T0" fmla="*/ 980 w 980"/>
                  <a:gd name="T1" fmla="*/ 868 h 981"/>
                  <a:gd name="T2" fmla="*/ 349 w 980"/>
                  <a:gd name="T3" fmla="*/ 0 h 981"/>
                  <a:gd name="T4" fmla="*/ 349 w 980"/>
                  <a:gd name="T5" fmla="*/ 0 h 981"/>
                  <a:gd name="T6" fmla="*/ 301 w 980"/>
                  <a:gd name="T7" fmla="*/ 39 h 981"/>
                  <a:gd name="T8" fmla="*/ 253 w 980"/>
                  <a:gd name="T9" fmla="*/ 78 h 981"/>
                  <a:gd name="T10" fmla="*/ 207 w 980"/>
                  <a:gd name="T11" fmla="*/ 119 h 981"/>
                  <a:gd name="T12" fmla="*/ 163 w 980"/>
                  <a:gd name="T13" fmla="*/ 162 h 981"/>
                  <a:gd name="T14" fmla="*/ 120 w 980"/>
                  <a:gd name="T15" fmla="*/ 208 h 981"/>
                  <a:gd name="T16" fmla="*/ 78 w 980"/>
                  <a:gd name="T17" fmla="*/ 254 h 981"/>
                  <a:gd name="T18" fmla="*/ 38 w 980"/>
                  <a:gd name="T19" fmla="*/ 301 h 981"/>
                  <a:gd name="T20" fmla="*/ 0 w 980"/>
                  <a:gd name="T21" fmla="*/ 349 h 981"/>
                  <a:gd name="T22" fmla="*/ 867 w 980"/>
                  <a:gd name="T23" fmla="*/ 981 h 981"/>
                  <a:gd name="T24" fmla="*/ 867 w 980"/>
                  <a:gd name="T25" fmla="*/ 981 h 981"/>
                  <a:gd name="T26" fmla="*/ 894 w 980"/>
                  <a:gd name="T27" fmla="*/ 950 h 981"/>
                  <a:gd name="T28" fmla="*/ 921 w 980"/>
                  <a:gd name="T29" fmla="*/ 921 h 981"/>
                  <a:gd name="T30" fmla="*/ 950 w 980"/>
                  <a:gd name="T31" fmla="*/ 893 h 981"/>
                  <a:gd name="T32" fmla="*/ 980 w 980"/>
                  <a:gd name="T33" fmla="*/ 868 h 981"/>
                  <a:gd name="T34" fmla="*/ 980 w 980"/>
                  <a:gd name="T35" fmla="*/ 868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980" y="868"/>
                    </a:moveTo>
                    <a:lnTo>
                      <a:pt x="349" y="0"/>
                    </a:lnTo>
                    <a:lnTo>
                      <a:pt x="349" y="0"/>
                    </a:lnTo>
                    <a:lnTo>
                      <a:pt x="301" y="39"/>
                    </a:lnTo>
                    <a:lnTo>
                      <a:pt x="253" y="78"/>
                    </a:lnTo>
                    <a:lnTo>
                      <a:pt x="207" y="119"/>
                    </a:lnTo>
                    <a:lnTo>
                      <a:pt x="163" y="162"/>
                    </a:lnTo>
                    <a:lnTo>
                      <a:pt x="120" y="208"/>
                    </a:lnTo>
                    <a:lnTo>
                      <a:pt x="78" y="254"/>
                    </a:lnTo>
                    <a:lnTo>
                      <a:pt x="38" y="301"/>
                    </a:lnTo>
                    <a:lnTo>
                      <a:pt x="0" y="349"/>
                    </a:lnTo>
                    <a:lnTo>
                      <a:pt x="867" y="981"/>
                    </a:lnTo>
                    <a:lnTo>
                      <a:pt x="867" y="981"/>
                    </a:lnTo>
                    <a:lnTo>
                      <a:pt x="894" y="950"/>
                    </a:lnTo>
                    <a:lnTo>
                      <a:pt x="921" y="921"/>
                    </a:lnTo>
                    <a:lnTo>
                      <a:pt x="950" y="893"/>
                    </a:lnTo>
                    <a:lnTo>
                      <a:pt x="980" y="868"/>
                    </a:lnTo>
                    <a:lnTo>
                      <a:pt x="980" y="868"/>
                    </a:lnTo>
                    <a:close/>
                  </a:path>
                </a:pathLst>
              </a:custGeom>
              <a:solidFill>
                <a:schemeClr val="bg1"/>
              </a:solidFill>
              <a:ln>
                <a:noFill/>
              </a:ln>
            </p:spPr>
            <p:txBody>
              <a:bodyPr anchor="ctr"/>
              <a:lstStyle/>
              <a:p>
                <a:pPr algn="ctr"/>
                <a:endParaRPr>
                  <a:cs typeface="+mn-ea"/>
                  <a:sym typeface="+mn-lt"/>
                </a:endParaRPr>
              </a:p>
            </p:txBody>
          </p:sp>
          <p:sp>
            <p:nvSpPr>
              <p:cNvPr id="48" name="íṣḻïḋé"/>
              <p:cNvSpPr>
                <a:spLocks/>
              </p:cNvSpPr>
              <p:nvPr/>
            </p:nvSpPr>
            <p:spPr bwMode="auto">
              <a:xfrm>
                <a:off x="7224804" y="2498961"/>
                <a:ext cx="380048" cy="850066"/>
              </a:xfrm>
              <a:custGeom>
                <a:avLst/>
                <a:gdLst>
                  <a:gd name="T0" fmla="*/ 490 w 490"/>
                  <a:gd name="T1" fmla="*/ 1072 h 1097"/>
                  <a:gd name="T2" fmla="*/ 490 w 490"/>
                  <a:gd name="T3" fmla="*/ 0 h 1097"/>
                  <a:gd name="T4" fmla="*/ 490 w 490"/>
                  <a:gd name="T5" fmla="*/ 0 h 1097"/>
                  <a:gd name="T6" fmla="*/ 427 w 490"/>
                  <a:gd name="T7" fmla="*/ 3 h 1097"/>
                  <a:gd name="T8" fmla="*/ 363 w 490"/>
                  <a:gd name="T9" fmla="*/ 7 h 1097"/>
                  <a:gd name="T10" fmla="*/ 302 w 490"/>
                  <a:gd name="T11" fmla="*/ 13 h 1097"/>
                  <a:gd name="T12" fmla="*/ 240 w 490"/>
                  <a:gd name="T13" fmla="*/ 22 h 1097"/>
                  <a:gd name="T14" fmla="*/ 179 w 490"/>
                  <a:gd name="T15" fmla="*/ 32 h 1097"/>
                  <a:gd name="T16" fmla="*/ 119 w 490"/>
                  <a:gd name="T17" fmla="*/ 46 h 1097"/>
                  <a:gd name="T18" fmla="*/ 60 w 490"/>
                  <a:gd name="T19" fmla="*/ 60 h 1097"/>
                  <a:gd name="T20" fmla="*/ 0 w 490"/>
                  <a:gd name="T21" fmla="*/ 77 h 1097"/>
                  <a:gd name="T22" fmla="*/ 332 w 490"/>
                  <a:gd name="T23" fmla="*/ 1097 h 1097"/>
                  <a:gd name="T24" fmla="*/ 332 w 490"/>
                  <a:gd name="T25" fmla="*/ 1097 h 1097"/>
                  <a:gd name="T26" fmla="*/ 371 w 490"/>
                  <a:gd name="T27" fmla="*/ 1087 h 1097"/>
                  <a:gd name="T28" fmla="*/ 410 w 490"/>
                  <a:gd name="T29" fmla="*/ 1080 h 1097"/>
                  <a:gd name="T30" fmla="*/ 449 w 490"/>
                  <a:gd name="T31" fmla="*/ 1075 h 1097"/>
                  <a:gd name="T32" fmla="*/ 490 w 490"/>
                  <a:gd name="T33" fmla="*/ 1072 h 1097"/>
                  <a:gd name="T34" fmla="*/ 490 w 490"/>
                  <a:gd name="T35" fmla="*/ 107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490" y="1072"/>
                    </a:moveTo>
                    <a:lnTo>
                      <a:pt x="490" y="0"/>
                    </a:lnTo>
                    <a:lnTo>
                      <a:pt x="490" y="0"/>
                    </a:lnTo>
                    <a:lnTo>
                      <a:pt x="427" y="3"/>
                    </a:lnTo>
                    <a:lnTo>
                      <a:pt x="363" y="7"/>
                    </a:lnTo>
                    <a:lnTo>
                      <a:pt x="302" y="13"/>
                    </a:lnTo>
                    <a:lnTo>
                      <a:pt x="240" y="22"/>
                    </a:lnTo>
                    <a:lnTo>
                      <a:pt x="179" y="32"/>
                    </a:lnTo>
                    <a:lnTo>
                      <a:pt x="119" y="46"/>
                    </a:lnTo>
                    <a:lnTo>
                      <a:pt x="60" y="60"/>
                    </a:lnTo>
                    <a:lnTo>
                      <a:pt x="0" y="77"/>
                    </a:lnTo>
                    <a:lnTo>
                      <a:pt x="332" y="1097"/>
                    </a:lnTo>
                    <a:lnTo>
                      <a:pt x="332" y="1097"/>
                    </a:lnTo>
                    <a:lnTo>
                      <a:pt x="371" y="1087"/>
                    </a:lnTo>
                    <a:lnTo>
                      <a:pt x="410" y="1080"/>
                    </a:lnTo>
                    <a:lnTo>
                      <a:pt x="449" y="1075"/>
                    </a:lnTo>
                    <a:lnTo>
                      <a:pt x="490" y="1072"/>
                    </a:lnTo>
                    <a:lnTo>
                      <a:pt x="490" y="1072"/>
                    </a:lnTo>
                    <a:close/>
                  </a:path>
                </a:pathLst>
              </a:custGeom>
              <a:solidFill>
                <a:schemeClr val="bg1"/>
              </a:solidFill>
              <a:ln>
                <a:noFill/>
              </a:ln>
            </p:spPr>
            <p:txBody>
              <a:bodyPr anchor="ctr"/>
              <a:lstStyle/>
              <a:p>
                <a:pPr algn="ctr"/>
                <a:endParaRPr>
                  <a:cs typeface="+mn-ea"/>
                  <a:sym typeface="+mn-lt"/>
                </a:endParaRPr>
              </a:p>
            </p:txBody>
          </p:sp>
        </p:grpSp>
        <p:grpSp>
          <p:nvGrpSpPr>
            <p:cNvPr id="14" name="íṩľidè"/>
            <p:cNvGrpSpPr/>
            <p:nvPr/>
          </p:nvGrpSpPr>
          <p:grpSpPr>
            <a:xfrm>
              <a:off x="6907302" y="1666875"/>
              <a:ext cx="2862421" cy="2879546"/>
              <a:chOff x="907879" y="2281904"/>
              <a:chExt cx="3158296" cy="3287240"/>
            </a:xfrm>
          </p:grpSpPr>
          <p:cxnSp>
            <p:nvCxnSpPr>
              <p:cNvPr id="20" name="Straight Connector 62"/>
              <p:cNvCxnSpPr/>
              <p:nvPr/>
            </p:nvCxnSpPr>
            <p:spPr>
              <a:xfrm flipV="1">
                <a:off x="2482623" y="228190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63"/>
              <p:cNvCxnSpPr/>
              <p:nvPr/>
            </p:nvCxnSpPr>
            <p:spPr>
              <a:xfrm flipV="1">
                <a:off x="2482623" y="549714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64"/>
              <p:cNvCxnSpPr/>
              <p:nvPr/>
            </p:nvCxnSpPr>
            <p:spPr>
              <a:xfrm rot="2160000" flipV="1">
                <a:off x="3431504" y="2586790"/>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65"/>
              <p:cNvCxnSpPr/>
              <p:nvPr/>
            </p:nvCxnSpPr>
            <p:spPr>
              <a:xfrm rot="2160000" flipV="1">
                <a:off x="1537009" y="518584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66"/>
              <p:cNvCxnSpPr/>
              <p:nvPr/>
            </p:nvCxnSpPr>
            <p:spPr>
              <a:xfrm rot="4320000" flipV="1">
                <a:off x="4018698" y="339591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67"/>
              <p:cNvCxnSpPr/>
              <p:nvPr/>
            </p:nvCxnSpPr>
            <p:spPr>
              <a:xfrm rot="4320000" flipV="1">
                <a:off x="943879" y="438496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68"/>
              <p:cNvCxnSpPr/>
              <p:nvPr/>
            </p:nvCxnSpPr>
            <p:spPr>
              <a:xfrm rot="19440000">
                <a:off x="3426004" y="519539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69"/>
              <p:cNvCxnSpPr/>
              <p:nvPr/>
            </p:nvCxnSpPr>
            <p:spPr>
              <a:xfrm rot="19440000">
                <a:off x="1539142" y="2584578"/>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70"/>
              <p:cNvCxnSpPr/>
              <p:nvPr/>
            </p:nvCxnSpPr>
            <p:spPr>
              <a:xfrm rot="17280000">
                <a:off x="4030175" y="436989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71"/>
              <p:cNvCxnSpPr/>
              <p:nvPr/>
            </p:nvCxnSpPr>
            <p:spPr>
              <a:xfrm rot="17280000">
                <a:off x="956790" y="3393699"/>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6" name="iṩḻïďê"/>
            <p:cNvSpPr/>
            <p:nvPr/>
          </p:nvSpPr>
          <p:spPr>
            <a:xfrm>
              <a:off x="7425632" y="2198416"/>
              <a:ext cx="1849779" cy="18497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80" name="组合 79"/>
          <p:cNvGrpSpPr/>
          <p:nvPr/>
        </p:nvGrpSpPr>
        <p:grpSpPr>
          <a:xfrm>
            <a:off x="1008938" y="4720636"/>
            <a:ext cx="3135102" cy="2151807"/>
            <a:chOff x="3232965" y="2412339"/>
            <a:chExt cx="3135102" cy="2151807"/>
          </a:xfrm>
        </p:grpSpPr>
        <p:sp>
          <p:nvSpPr>
            <p:cNvPr id="81" name="文本框 80"/>
            <p:cNvSpPr txBox="1"/>
            <p:nvPr/>
          </p:nvSpPr>
          <p:spPr>
            <a:xfrm>
              <a:off x="3733626" y="2412339"/>
              <a:ext cx="2133781" cy="323165"/>
            </a:xfrm>
            <a:prstGeom prst="rect">
              <a:avLst/>
            </a:prstGeom>
            <a:noFill/>
          </p:spPr>
          <p:txBody>
            <a:bodyPr wrap="square" rtlCol="0">
              <a:spAutoFit/>
              <a:scene3d>
                <a:camera prst="orthographicFront"/>
                <a:lightRig rig="threePt" dir="t"/>
              </a:scene3d>
              <a:sp3d contourW="12700"/>
            </a:bodyPr>
            <a:lstStyle/>
            <a:p>
              <a:pPr algn="ctr"/>
              <a:r>
                <a:rPr lang="en-US" altLang="zh-CN" sz="1500" b="1" dirty="0">
                  <a:solidFill>
                    <a:schemeClr val="tx1">
                      <a:lumMod val="75000"/>
                      <a:lumOff val="25000"/>
                    </a:schemeClr>
                  </a:solidFill>
                  <a:cs typeface="+mn-ea"/>
                  <a:sym typeface="+mn-lt"/>
                </a:rPr>
                <a:t>3D Printing Design</a:t>
              </a:r>
              <a:endParaRPr lang="zh-CN" altLang="en-US" sz="1500" b="1" dirty="0">
                <a:solidFill>
                  <a:schemeClr val="tx1">
                    <a:lumMod val="75000"/>
                    <a:lumOff val="25000"/>
                  </a:schemeClr>
                </a:solidFill>
                <a:cs typeface="+mn-ea"/>
                <a:sym typeface="+mn-lt"/>
              </a:endParaRPr>
            </a:p>
          </p:txBody>
        </p:sp>
        <p:sp>
          <p:nvSpPr>
            <p:cNvPr id="82" name="文本框 81"/>
            <p:cNvSpPr txBox="1"/>
            <p:nvPr/>
          </p:nvSpPr>
          <p:spPr>
            <a:xfrm>
              <a:off x="3232965" y="2750893"/>
              <a:ext cx="3135102" cy="181325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tx1">
                      <a:lumMod val="65000"/>
                      <a:lumOff val="35000"/>
                    </a:schemeClr>
                  </a:solidFill>
                  <a:cs typeface="+mn-ea"/>
                  <a:sym typeface="+mn-lt"/>
                </a:rPr>
                <a:t>Lack of Experience: We faced a constraint regarding our limited experience in 3D printing designs. To overcome this challenge, we conducted thorough research and immersed ourselves in the subject matter. By exploring various design possibilities and seeking input from a friend who was familiar with 3D printing, we were able to develop a unique and innovative design for the project's structure.</a:t>
              </a:r>
            </a:p>
          </p:txBody>
        </p:sp>
      </p:grpSp>
      <p:grpSp>
        <p:nvGrpSpPr>
          <p:cNvPr id="86" name="组合 85"/>
          <p:cNvGrpSpPr/>
          <p:nvPr/>
        </p:nvGrpSpPr>
        <p:grpSpPr>
          <a:xfrm>
            <a:off x="8107488" y="4714540"/>
            <a:ext cx="3513493" cy="1849725"/>
            <a:chOff x="3232964" y="2328418"/>
            <a:chExt cx="3513493" cy="1849725"/>
          </a:xfrm>
        </p:grpSpPr>
        <p:sp>
          <p:nvSpPr>
            <p:cNvPr id="87" name="文本框 86"/>
            <p:cNvSpPr txBox="1"/>
            <p:nvPr/>
          </p:nvSpPr>
          <p:spPr>
            <a:xfrm>
              <a:off x="3865880" y="2328418"/>
              <a:ext cx="2133781" cy="323165"/>
            </a:xfrm>
            <a:prstGeom prst="rect">
              <a:avLst/>
            </a:prstGeom>
            <a:noFill/>
          </p:spPr>
          <p:txBody>
            <a:bodyPr wrap="square" rtlCol="0">
              <a:spAutoFit/>
              <a:scene3d>
                <a:camera prst="orthographicFront"/>
                <a:lightRig rig="threePt" dir="t"/>
              </a:scene3d>
              <a:sp3d contourW="12700"/>
            </a:bodyPr>
            <a:lstStyle/>
            <a:p>
              <a:pPr algn="ctr"/>
              <a:r>
                <a:rPr lang="en-US" altLang="zh-CN" sz="1500" b="1" dirty="0">
                  <a:solidFill>
                    <a:schemeClr val="tx1">
                      <a:lumMod val="75000"/>
                      <a:lumOff val="25000"/>
                    </a:schemeClr>
                  </a:solidFill>
                  <a:cs typeface="+mn-ea"/>
                  <a:sym typeface="+mn-lt"/>
                </a:rPr>
                <a:t>DC Motor</a:t>
              </a:r>
              <a:endParaRPr lang="zh-CN" altLang="en-US" sz="1500" b="1" dirty="0">
                <a:solidFill>
                  <a:schemeClr val="tx1">
                    <a:lumMod val="75000"/>
                    <a:lumOff val="25000"/>
                  </a:schemeClr>
                </a:solidFill>
                <a:cs typeface="+mn-ea"/>
                <a:sym typeface="+mn-lt"/>
              </a:endParaRPr>
            </a:p>
          </p:txBody>
        </p:sp>
        <p:sp>
          <p:nvSpPr>
            <p:cNvPr id="88" name="文本框 87"/>
            <p:cNvSpPr txBox="1"/>
            <p:nvPr/>
          </p:nvSpPr>
          <p:spPr>
            <a:xfrm>
              <a:off x="3232964" y="2750893"/>
              <a:ext cx="3513493" cy="142725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tx1">
                      <a:lumMod val="65000"/>
                      <a:lumOff val="35000"/>
                    </a:schemeClr>
                  </a:solidFill>
                  <a:cs typeface="+mn-ea"/>
                  <a:sym typeface="+mn-lt"/>
                </a:rPr>
                <a:t>The use of a 12V DC motor in the game imposed a constraint on the power supply. It required a stable and sufficient 12V power source to ensure optimal motor performance and torque. Deviating from the recommended voltage range may result in decreased motor speed or inadequate rotational force, affecting the game's aiming capabilities.</a:t>
              </a:r>
            </a:p>
          </p:txBody>
        </p:sp>
      </p:grpSp>
      <p:grpSp>
        <p:nvGrpSpPr>
          <p:cNvPr id="85" name="组合 84"/>
          <p:cNvGrpSpPr/>
          <p:nvPr/>
        </p:nvGrpSpPr>
        <p:grpSpPr>
          <a:xfrm>
            <a:off x="-158751" y="255365"/>
            <a:ext cx="4679900" cy="788563"/>
            <a:chOff x="-158751" y="255365"/>
            <a:chExt cx="4679900" cy="788563"/>
          </a:xfrm>
        </p:grpSpPr>
        <p:grpSp>
          <p:nvGrpSpPr>
            <p:cNvPr id="89" name="组合 88"/>
            <p:cNvGrpSpPr/>
            <p:nvPr/>
          </p:nvGrpSpPr>
          <p:grpSpPr>
            <a:xfrm rot="5400000">
              <a:off x="433600" y="-336986"/>
              <a:ext cx="788563" cy="1973265"/>
              <a:chOff x="998435" y="608805"/>
              <a:chExt cx="1414431" cy="3539410"/>
            </a:xfrm>
          </p:grpSpPr>
          <p:grpSp>
            <p:nvGrpSpPr>
              <p:cNvPr id="93" name="组合 92"/>
              <p:cNvGrpSpPr/>
              <p:nvPr/>
            </p:nvGrpSpPr>
            <p:grpSpPr>
              <a:xfrm>
                <a:off x="1513847" y="608805"/>
                <a:ext cx="374943" cy="2281237"/>
                <a:chOff x="3378207" y="1563846"/>
                <a:chExt cx="232791" cy="1416352"/>
              </a:xfrm>
            </p:grpSpPr>
            <p:sp>
              <p:nvSpPr>
                <p:cNvPr id="99" name="圆角矩形 98"/>
                <p:cNvSpPr/>
                <p:nvPr/>
              </p:nvSpPr>
              <p:spPr>
                <a:xfrm rot="16200000" flipV="1">
                  <a:off x="2960504" y="2329704"/>
                  <a:ext cx="1068198" cy="232790"/>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椭圆 99"/>
                <p:cNvSpPr/>
                <p:nvPr/>
              </p:nvSpPr>
              <p:spPr>
                <a:xfrm rot="16200000" flipV="1">
                  <a:off x="3378713" y="1563340"/>
                  <a:ext cx="231778" cy="232790"/>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4" name="组合 93"/>
              <p:cNvGrpSpPr/>
              <p:nvPr/>
            </p:nvGrpSpPr>
            <p:grpSpPr>
              <a:xfrm>
                <a:off x="2212348" y="1293810"/>
                <a:ext cx="200518" cy="1219995"/>
                <a:chOff x="3378207" y="1563846"/>
                <a:chExt cx="232791" cy="1416352"/>
              </a:xfrm>
              <a:solidFill>
                <a:srgbClr val="FF9409"/>
              </a:solidFill>
            </p:grpSpPr>
            <p:sp>
              <p:nvSpPr>
                <p:cNvPr id="97" name="圆角矩形 96"/>
                <p:cNvSpPr/>
                <p:nvPr/>
              </p:nvSpPr>
              <p:spPr>
                <a:xfrm rot="16200000" flipV="1">
                  <a:off x="2960504" y="2329704"/>
                  <a:ext cx="1068198" cy="232790"/>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椭圆 97"/>
                <p:cNvSpPr/>
                <p:nvPr/>
              </p:nvSpPr>
              <p:spPr>
                <a:xfrm rot="16200000" flipV="1">
                  <a:off x="3378713" y="1563340"/>
                  <a:ext cx="231778" cy="23279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5" name="圆角矩形 94"/>
              <p:cNvSpPr/>
              <p:nvPr/>
            </p:nvSpPr>
            <p:spPr>
              <a:xfrm rot="5400000">
                <a:off x="1518573" y="3428738"/>
                <a:ext cx="1064012" cy="374942"/>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圆角矩形 95"/>
              <p:cNvSpPr/>
              <p:nvPr/>
            </p:nvSpPr>
            <p:spPr>
              <a:xfrm rot="5400000">
                <a:off x="422843" y="3043475"/>
                <a:ext cx="1471965" cy="320782"/>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1" name="文本框 90"/>
            <p:cNvSpPr txBox="1"/>
            <p:nvPr/>
          </p:nvSpPr>
          <p:spPr>
            <a:xfrm>
              <a:off x="2060219" y="337876"/>
              <a:ext cx="2460930" cy="584775"/>
            </a:xfrm>
            <a:prstGeom prst="rect">
              <a:avLst/>
            </a:prstGeom>
            <a:noFill/>
          </p:spPr>
          <p:txBody>
            <a:bodyPr wrap="none" rtlCol="0">
              <a:spAutoFit/>
              <a:scene3d>
                <a:camera prst="orthographicFront"/>
                <a:lightRig rig="threePt" dir="t"/>
              </a:scene3d>
              <a:sp3d contourW="12700"/>
            </a:bodyPr>
            <a:lstStyle/>
            <a:p>
              <a:r>
                <a:rPr lang="en-US" altLang="zh-CN" sz="3200" b="1" dirty="0">
                  <a:solidFill>
                    <a:schemeClr val="tx1">
                      <a:lumMod val="75000"/>
                      <a:lumOff val="25000"/>
                    </a:schemeClr>
                  </a:solidFill>
                  <a:cs typeface="+mn-ea"/>
                  <a:sym typeface="+mn-lt"/>
                </a:rPr>
                <a:t>Constraints</a:t>
              </a:r>
              <a:endParaRPr lang="zh-CN" altLang="en-US" sz="3200" b="1" dirty="0">
                <a:solidFill>
                  <a:schemeClr val="tx1">
                    <a:lumMod val="75000"/>
                    <a:lumOff val="25000"/>
                  </a:schemeClr>
                </a:solidFill>
                <a:cs typeface="+mn-ea"/>
                <a:sym typeface="+mn-lt"/>
              </a:endParaRPr>
            </a:p>
          </p:txBody>
        </p:sp>
      </p:grpSp>
      <p:grpSp>
        <p:nvGrpSpPr>
          <p:cNvPr id="2" name="组合 82">
            <a:extLst>
              <a:ext uri="{FF2B5EF4-FFF2-40B4-BE49-F238E27FC236}">
                <a16:creationId xmlns:a16="http://schemas.microsoft.com/office/drawing/2014/main" id="{282C77AF-4A36-B0A9-B8B6-5589075F6737}"/>
              </a:ext>
            </a:extLst>
          </p:cNvPr>
          <p:cNvGrpSpPr/>
          <p:nvPr/>
        </p:nvGrpSpPr>
        <p:grpSpPr>
          <a:xfrm>
            <a:off x="8427218" y="1949928"/>
            <a:ext cx="2502624" cy="2517596"/>
            <a:chOff x="2077903" y="1666875"/>
            <a:chExt cx="2862421" cy="2879546"/>
          </a:xfrm>
        </p:grpSpPr>
        <p:grpSp>
          <p:nvGrpSpPr>
            <p:cNvPr id="3" name="iṣľïḓe">
              <a:extLst>
                <a:ext uri="{FF2B5EF4-FFF2-40B4-BE49-F238E27FC236}">
                  <a16:creationId xmlns:a16="http://schemas.microsoft.com/office/drawing/2014/main" id="{910E98E5-D862-BF67-A7D5-EC5DFF0446CB}"/>
                </a:ext>
              </a:extLst>
            </p:cNvPr>
            <p:cNvGrpSpPr/>
            <p:nvPr/>
          </p:nvGrpSpPr>
          <p:grpSpPr>
            <a:xfrm>
              <a:off x="2323479" y="1926172"/>
              <a:ext cx="1881265" cy="2393983"/>
              <a:chOff x="1833521" y="2498961"/>
              <a:chExt cx="2236853" cy="2846478"/>
            </a:xfrm>
          </p:grpSpPr>
          <p:sp>
            <p:nvSpPr>
              <p:cNvPr id="113" name="iṡḷiďê">
                <a:extLst>
                  <a:ext uri="{FF2B5EF4-FFF2-40B4-BE49-F238E27FC236}">
                    <a16:creationId xmlns:a16="http://schemas.microsoft.com/office/drawing/2014/main" id="{A8CEA8E4-6AE4-F751-22AC-2D7EA66671C5}"/>
                  </a:ext>
                </a:extLst>
              </p:cNvPr>
              <p:cNvSpPr>
                <a:spLocks/>
              </p:cNvSpPr>
              <p:nvPr/>
            </p:nvSpPr>
            <p:spPr bwMode="auto">
              <a:xfrm>
                <a:off x="2846465" y="4495373"/>
                <a:ext cx="380048" cy="850066"/>
              </a:xfrm>
              <a:custGeom>
                <a:avLst/>
                <a:gdLst>
                  <a:gd name="T0" fmla="*/ 332 w 490"/>
                  <a:gd name="T1" fmla="*/ 0 h 1097"/>
                  <a:gd name="T2" fmla="*/ 0 w 490"/>
                  <a:gd name="T3" fmla="*/ 1020 h 1097"/>
                  <a:gd name="T4" fmla="*/ 0 w 490"/>
                  <a:gd name="T5" fmla="*/ 1020 h 1097"/>
                  <a:gd name="T6" fmla="*/ 60 w 490"/>
                  <a:gd name="T7" fmla="*/ 1037 h 1097"/>
                  <a:gd name="T8" fmla="*/ 119 w 490"/>
                  <a:gd name="T9" fmla="*/ 1051 h 1097"/>
                  <a:gd name="T10" fmla="*/ 179 w 490"/>
                  <a:gd name="T11" fmla="*/ 1063 h 1097"/>
                  <a:gd name="T12" fmla="*/ 240 w 490"/>
                  <a:gd name="T13" fmla="*/ 1074 h 1097"/>
                  <a:gd name="T14" fmla="*/ 302 w 490"/>
                  <a:gd name="T15" fmla="*/ 1084 h 1097"/>
                  <a:gd name="T16" fmla="*/ 363 w 490"/>
                  <a:gd name="T17" fmla="*/ 1090 h 1097"/>
                  <a:gd name="T18" fmla="*/ 427 w 490"/>
                  <a:gd name="T19" fmla="*/ 1094 h 1097"/>
                  <a:gd name="T20" fmla="*/ 490 w 490"/>
                  <a:gd name="T21" fmla="*/ 1097 h 1097"/>
                  <a:gd name="T22" fmla="*/ 490 w 490"/>
                  <a:gd name="T23" fmla="*/ 25 h 1097"/>
                  <a:gd name="T24" fmla="*/ 490 w 490"/>
                  <a:gd name="T25" fmla="*/ 25 h 1097"/>
                  <a:gd name="T26" fmla="*/ 449 w 490"/>
                  <a:gd name="T27" fmla="*/ 22 h 1097"/>
                  <a:gd name="T28" fmla="*/ 410 w 490"/>
                  <a:gd name="T29" fmla="*/ 17 h 1097"/>
                  <a:gd name="T30" fmla="*/ 371 w 490"/>
                  <a:gd name="T31" fmla="*/ 8 h 1097"/>
                  <a:gd name="T32" fmla="*/ 332 w 490"/>
                  <a:gd name="T33" fmla="*/ 0 h 1097"/>
                  <a:gd name="T34" fmla="*/ 332 w 490"/>
                  <a:gd name="T35" fmla="*/ 0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332" y="0"/>
                    </a:moveTo>
                    <a:lnTo>
                      <a:pt x="0" y="1020"/>
                    </a:lnTo>
                    <a:lnTo>
                      <a:pt x="0" y="1020"/>
                    </a:lnTo>
                    <a:lnTo>
                      <a:pt x="60" y="1037"/>
                    </a:lnTo>
                    <a:lnTo>
                      <a:pt x="119" y="1051"/>
                    </a:lnTo>
                    <a:lnTo>
                      <a:pt x="179" y="1063"/>
                    </a:lnTo>
                    <a:lnTo>
                      <a:pt x="240" y="1074"/>
                    </a:lnTo>
                    <a:lnTo>
                      <a:pt x="302" y="1084"/>
                    </a:lnTo>
                    <a:lnTo>
                      <a:pt x="363" y="1090"/>
                    </a:lnTo>
                    <a:lnTo>
                      <a:pt x="427" y="1094"/>
                    </a:lnTo>
                    <a:lnTo>
                      <a:pt x="490" y="1097"/>
                    </a:lnTo>
                    <a:lnTo>
                      <a:pt x="490" y="25"/>
                    </a:lnTo>
                    <a:lnTo>
                      <a:pt x="490" y="25"/>
                    </a:lnTo>
                    <a:lnTo>
                      <a:pt x="449" y="22"/>
                    </a:lnTo>
                    <a:lnTo>
                      <a:pt x="410" y="17"/>
                    </a:lnTo>
                    <a:lnTo>
                      <a:pt x="371" y="8"/>
                    </a:lnTo>
                    <a:lnTo>
                      <a:pt x="332" y="0"/>
                    </a:lnTo>
                    <a:lnTo>
                      <a:pt x="332" y="0"/>
                    </a:lnTo>
                    <a:close/>
                  </a:path>
                </a:pathLst>
              </a:custGeom>
              <a:solidFill>
                <a:schemeClr val="bg1"/>
              </a:solidFill>
              <a:ln>
                <a:noFill/>
              </a:ln>
            </p:spPr>
            <p:txBody>
              <a:bodyPr anchor="ctr"/>
              <a:lstStyle/>
              <a:p>
                <a:pPr algn="ctr"/>
                <a:endParaRPr>
                  <a:cs typeface="+mn-ea"/>
                  <a:sym typeface="+mn-lt"/>
                </a:endParaRPr>
              </a:p>
            </p:txBody>
          </p:sp>
          <p:sp>
            <p:nvSpPr>
              <p:cNvPr id="115" name="ïṡḻíḋe">
                <a:extLst>
                  <a:ext uri="{FF2B5EF4-FFF2-40B4-BE49-F238E27FC236}">
                    <a16:creationId xmlns:a16="http://schemas.microsoft.com/office/drawing/2014/main" id="{1DED0506-4728-2CD5-8833-0388BB3413CA}"/>
                  </a:ext>
                </a:extLst>
              </p:cNvPr>
              <p:cNvSpPr>
                <a:spLocks/>
              </p:cNvSpPr>
              <p:nvPr/>
            </p:nvSpPr>
            <p:spPr bwMode="auto">
              <a:xfrm>
                <a:off x="3288561" y="4495373"/>
                <a:ext cx="380048" cy="850066"/>
              </a:xfrm>
              <a:custGeom>
                <a:avLst/>
                <a:gdLst>
                  <a:gd name="T0" fmla="*/ 0 w 490"/>
                  <a:gd name="T1" fmla="*/ 25 h 1097"/>
                  <a:gd name="T2" fmla="*/ 0 w 490"/>
                  <a:gd name="T3" fmla="*/ 1097 h 1097"/>
                  <a:gd name="T4" fmla="*/ 0 w 490"/>
                  <a:gd name="T5" fmla="*/ 1097 h 1097"/>
                  <a:gd name="T6" fmla="*/ 63 w 490"/>
                  <a:gd name="T7" fmla="*/ 1094 h 1097"/>
                  <a:gd name="T8" fmla="*/ 127 w 490"/>
                  <a:gd name="T9" fmla="*/ 1090 h 1097"/>
                  <a:gd name="T10" fmla="*/ 188 w 490"/>
                  <a:gd name="T11" fmla="*/ 1084 h 1097"/>
                  <a:gd name="T12" fmla="*/ 250 w 490"/>
                  <a:gd name="T13" fmla="*/ 1074 h 1097"/>
                  <a:gd name="T14" fmla="*/ 311 w 490"/>
                  <a:gd name="T15" fmla="*/ 1063 h 1097"/>
                  <a:gd name="T16" fmla="*/ 371 w 490"/>
                  <a:gd name="T17" fmla="*/ 1051 h 1097"/>
                  <a:gd name="T18" fmla="*/ 430 w 490"/>
                  <a:gd name="T19" fmla="*/ 1037 h 1097"/>
                  <a:gd name="T20" fmla="*/ 490 w 490"/>
                  <a:gd name="T21" fmla="*/ 1020 h 1097"/>
                  <a:gd name="T22" fmla="*/ 158 w 490"/>
                  <a:gd name="T23" fmla="*/ 0 h 1097"/>
                  <a:gd name="T24" fmla="*/ 158 w 490"/>
                  <a:gd name="T25" fmla="*/ 0 h 1097"/>
                  <a:gd name="T26" fmla="*/ 119 w 490"/>
                  <a:gd name="T27" fmla="*/ 8 h 1097"/>
                  <a:gd name="T28" fmla="*/ 80 w 490"/>
                  <a:gd name="T29" fmla="*/ 17 h 1097"/>
                  <a:gd name="T30" fmla="*/ 41 w 490"/>
                  <a:gd name="T31" fmla="*/ 22 h 1097"/>
                  <a:gd name="T32" fmla="*/ 0 w 490"/>
                  <a:gd name="T33" fmla="*/ 25 h 1097"/>
                  <a:gd name="T34" fmla="*/ 0 w 490"/>
                  <a:gd name="T35" fmla="*/ 25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0" y="25"/>
                    </a:moveTo>
                    <a:lnTo>
                      <a:pt x="0" y="1097"/>
                    </a:lnTo>
                    <a:lnTo>
                      <a:pt x="0" y="1097"/>
                    </a:lnTo>
                    <a:lnTo>
                      <a:pt x="63" y="1094"/>
                    </a:lnTo>
                    <a:lnTo>
                      <a:pt x="127" y="1090"/>
                    </a:lnTo>
                    <a:lnTo>
                      <a:pt x="188" y="1084"/>
                    </a:lnTo>
                    <a:lnTo>
                      <a:pt x="250" y="1074"/>
                    </a:lnTo>
                    <a:lnTo>
                      <a:pt x="311" y="1063"/>
                    </a:lnTo>
                    <a:lnTo>
                      <a:pt x="371" y="1051"/>
                    </a:lnTo>
                    <a:lnTo>
                      <a:pt x="430" y="1037"/>
                    </a:lnTo>
                    <a:lnTo>
                      <a:pt x="490" y="1020"/>
                    </a:lnTo>
                    <a:lnTo>
                      <a:pt x="158" y="0"/>
                    </a:lnTo>
                    <a:lnTo>
                      <a:pt x="158" y="0"/>
                    </a:lnTo>
                    <a:lnTo>
                      <a:pt x="119" y="8"/>
                    </a:lnTo>
                    <a:lnTo>
                      <a:pt x="80" y="17"/>
                    </a:lnTo>
                    <a:lnTo>
                      <a:pt x="41" y="22"/>
                    </a:lnTo>
                    <a:lnTo>
                      <a:pt x="0" y="25"/>
                    </a:lnTo>
                    <a:lnTo>
                      <a:pt x="0" y="25"/>
                    </a:lnTo>
                    <a:close/>
                  </a:path>
                </a:pathLst>
              </a:custGeom>
              <a:solidFill>
                <a:schemeClr val="bg1"/>
              </a:solidFill>
              <a:ln>
                <a:noFill/>
              </a:ln>
            </p:spPr>
            <p:txBody>
              <a:bodyPr anchor="ctr"/>
              <a:lstStyle/>
              <a:p>
                <a:pPr algn="ctr"/>
                <a:endParaRPr>
                  <a:cs typeface="+mn-ea"/>
                  <a:sym typeface="+mn-lt"/>
                </a:endParaRPr>
              </a:p>
            </p:txBody>
          </p:sp>
          <p:sp>
            <p:nvSpPr>
              <p:cNvPr id="118" name="ïšľïḓe">
                <a:extLst>
                  <a:ext uri="{FF2B5EF4-FFF2-40B4-BE49-F238E27FC236}">
                    <a16:creationId xmlns:a16="http://schemas.microsoft.com/office/drawing/2014/main" id="{8B2F638E-2779-78C7-3EE1-BB9F33D8B0FC}"/>
                  </a:ext>
                </a:extLst>
              </p:cNvPr>
              <p:cNvSpPr>
                <a:spLocks/>
              </p:cNvSpPr>
              <p:nvPr/>
            </p:nvSpPr>
            <p:spPr bwMode="auto">
              <a:xfrm>
                <a:off x="1912633" y="4133941"/>
                <a:ext cx="846963" cy="600319"/>
              </a:xfrm>
              <a:custGeom>
                <a:avLst/>
                <a:gdLst>
                  <a:gd name="T0" fmla="*/ 1020 w 1093"/>
                  <a:gd name="T1" fmla="*/ 0 h 773"/>
                  <a:gd name="T2" fmla="*/ 0 w 1093"/>
                  <a:gd name="T3" fmla="*/ 332 h 773"/>
                  <a:gd name="T4" fmla="*/ 0 w 1093"/>
                  <a:gd name="T5" fmla="*/ 332 h 773"/>
                  <a:gd name="T6" fmla="*/ 22 w 1093"/>
                  <a:gd name="T7" fmla="*/ 392 h 773"/>
                  <a:gd name="T8" fmla="*/ 46 w 1093"/>
                  <a:gd name="T9" fmla="*/ 449 h 773"/>
                  <a:gd name="T10" fmla="*/ 71 w 1093"/>
                  <a:gd name="T11" fmla="*/ 506 h 773"/>
                  <a:gd name="T12" fmla="*/ 98 w 1093"/>
                  <a:gd name="T13" fmla="*/ 561 h 773"/>
                  <a:gd name="T14" fmla="*/ 128 w 1093"/>
                  <a:gd name="T15" fmla="*/ 616 h 773"/>
                  <a:gd name="T16" fmla="*/ 159 w 1093"/>
                  <a:gd name="T17" fmla="*/ 670 h 773"/>
                  <a:gd name="T18" fmla="*/ 191 w 1093"/>
                  <a:gd name="T19" fmla="*/ 722 h 773"/>
                  <a:gd name="T20" fmla="*/ 225 w 1093"/>
                  <a:gd name="T21" fmla="*/ 773 h 773"/>
                  <a:gd name="T22" fmla="*/ 1093 w 1093"/>
                  <a:gd name="T23" fmla="*/ 143 h 773"/>
                  <a:gd name="T24" fmla="*/ 1093 w 1093"/>
                  <a:gd name="T25" fmla="*/ 143 h 773"/>
                  <a:gd name="T26" fmla="*/ 1073 w 1093"/>
                  <a:gd name="T27" fmla="*/ 109 h 773"/>
                  <a:gd name="T28" fmla="*/ 1054 w 1093"/>
                  <a:gd name="T29" fmla="*/ 74 h 773"/>
                  <a:gd name="T30" fmla="*/ 1036 w 1093"/>
                  <a:gd name="T31" fmla="*/ 38 h 773"/>
                  <a:gd name="T32" fmla="*/ 1020 w 1093"/>
                  <a:gd name="T33" fmla="*/ 0 h 773"/>
                  <a:gd name="T34" fmla="*/ 1020 w 1093"/>
                  <a:gd name="T35"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1020" y="0"/>
                    </a:moveTo>
                    <a:lnTo>
                      <a:pt x="0" y="332"/>
                    </a:lnTo>
                    <a:lnTo>
                      <a:pt x="0" y="332"/>
                    </a:lnTo>
                    <a:lnTo>
                      <a:pt x="22" y="392"/>
                    </a:lnTo>
                    <a:lnTo>
                      <a:pt x="46" y="449"/>
                    </a:lnTo>
                    <a:lnTo>
                      <a:pt x="71" y="506"/>
                    </a:lnTo>
                    <a:lnTo>
                      <a:pt x="98" y="561"/>
                    </a:lnTo>
                    <a:lnTo>
                      <a:pt x="128" y="616"/>
                    </a:lnTo>
                    <a:lnTo>
                      <a:pt x="159" y="670"/>
                    </a:lnTo>
                    <a:lnTo>
                      <a:pt x="191" y="722"/>
                    </a:lnTo>
                    <a:lnTo>
                      <a:pt x="225" y="773"/>
                    </a:lnTo>
                    <a:lnTo>
                      <a:pt x="1093" y="143"/>
                    </a:lnTo>
                    <a:lnTo>
                      <a:pt x="1093" y="143"/>
                    </a:lnTo>
                    <a:lnTo>
                      <a:pt x="1073" y="109"/>
                    </a:lnTo>
                    <a:lnTo>
                      <a:pt x="1054" y="74"/>
                    </a:lnTo>
                    <a:lnTo>
                      <a:pt x="1036" y="38"/>
                    </a:lnTo>
                    <a:lnTo>
                      <a:pt x="1020" y="0"/>
                    </a:lnTo>
                    <a:lnTo>
                      <a:pt x="1020" y="0"/>
                    </a:lnTo>
                    <a:close/>
                  </a:path>
                </a:pathLst>
              </a:custGeom>
              <a:solidFill>
                <a:schemeClr val="bg1"/>
              </a:solidFill>
              <a:ln>
                <a:noFill/>
              </a:ln>
            </p:spPr>
            <p:txBody>
              <a:bodyPr anchor="ctr"/>
              <a:lstStyle/>
              <a:p>
                <a:pPr algn="ctr"/>
                <a:endParaRPr>
                  <a:cs typeface="+mn-ea"/>
                  <a:sym typeface="+mn-lt"/>
                </a:endParaRPr>
              </a:p>
            </p:txBody>
          </p:sp>
          <p:sp>
            <p:nvSpPr>
              <p:cNvPr id="120" name="ïSlïḍé">
                <a:extLst>
                  <a:ext uri="{FF2B5EF4-FFF2-40B4-BE49-F238E27FC236}">
                    <a16:creationId xmlns:a16="http://schemas.microsoft.com/office/drawing/2014/main" id="{EE193264-21B2-B8CA-A27E-CAC2C9604EC1}"/>
                  </a:ext>
                </a:extLst>
              </p:cNvPr>
              <p:cNvSpPr>
                <a:spLocks/>
              </p:cNvSpPr>
              <p:nvPr/>
            </p:nvSpPr>
            <p:spPr bwMode="auto">
              <a:xfrm>
                <a:off x="3470053" y="4419364"/>
                <a:ext cx="600321" cy="846963"/>
              </a:xfrm>
              <a:custGeom>
                <a:avLst/>
                <a:gdLst>
                  <a:gd name="T0" fmla="*/ 0 w 773"/>
                  <a:gd name="T1" fmla="*/ 73 h 1093"/>
                  <a:gd name="T2" fmla="*/ 332 w 773"/>
                  <a:gd name="T3" fmla="*/ 1093 h 1093"/>
                  <a:gd name="T4" fmla="*/ 332 w 773"/>
                  <a:gd name="T5" fmla="*/ 1093 h 1093"/>
                  <a:gd name="T6" fmla="*/ 390 w 773"/>
                  <a:gd name="T7" fmla="*/ 1071 h 1093"/>
                  <a:gd name="T8" fmla="*/ 448 w 773"/>
                  <a:gd name="T9" fmla="*/ 1049 h 1093"/>
                  <a:gd name="T10" fmla="*/ 506 w 773"/>
                  <a:gd name="T11" fmla="*/ 1023 h 1093"/>
                  <a:gd name="T12" fmla="*/ 561 w 773"/>
                  <a:gd name="T13" fmla="*/ 995 h 1093"/>
                  <a:gd name="T14" fmla="*/ 616 w 773"/>
                  <a:gd name="T15" fmla="*/ 967 h 1093"/>
                  <a:gd name="T16" fmla="*/ 668 w 773"/>
                  <a:gd name="T17" fmla="*/ 936 h 1093"/>
                  <a:gd name="T18" fmla="*/ 721 w 773"/>
                  <a:gd name="T19" fmla="*/ 902 h 1093"/>
                  <a:gd name="T20" fmla="*/ 773 w 773"/>
                  <a:gd name="T21" fmla="*/ 868 h 1093"/>
                  <a:gd name="T22" fmla="*/ 141 w 773"/>
                  <a:gd name="T23" fmla="*/ 0 h 1093"/>
                  <a:gd name="T24" fmla="*/ 141 w 773"/>
                  <a:gd name="T25" fmla="*/ 0 h 1093"/>
                  <a:gd name="T26" fmla="*/ 108 w 773"/>
                  <a:gd name="T27" fmla="*/ 22 h 1093"/>
                  <a:gd name="T28" fmla="*/ 73 w 773"/>
                  <a:gd name="T29" fmla="*/ 41 h 1093"/>
                  <a:gd name="T30" fmla="*/ 36 w 773"/>
                  <a:gd name="T31" fmla="*/ 58 h 1093"/>
                  <a:gd name="T32" fmla="*/ 0 w 773"/>
                  <a:gd name="T33" fmla="*/ 73 h 1093"/>
                  <a:gd name="T34" fmla="*/ 0 w 773"/>
                  <a:gd name="T35" fmla="*/ 73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3">
                    <a:moveTo>
                      <a:pt x="0" y="73"/>
                    </a:moveTo>
                    <a:lnTo>
                      <a:pt x="332" y="1093"/>
                    </a:lnTo>
                    <a:lnTo>
                      <a:pt x="332" y="1093"/>
                    </a:lnTo>
                    <a:lnTo>
                      <a:pt x="390" y="1071"/>
                    </a:lnTo>
                    <a:lnTo>
                      <a:pt x="448" y="1049"/>
                    </a:lnTo>
                    <a:lnTo>
                      <a:pt x="506" y="1023"/>
                    </a:lnTo>
                    <a:lnTo>
                      <a:pt x="561" y="995"/>
                    </a:lnTo>
                    <a:lnTo>
                      <a:pt x="616" y="967"/>
                    </a:lnTo>
                    <a:lnTo>
                      <a:pt x="668" y="936"/>
                    </a:lnTo>
                    <a:lnTo>
                      <a:pt x="721" y="902"/>
                    </a:lnTo>
                    <a:lnTo>
                      <a:pt x="773" y="868"/>
                    </a:lnTo>
                    <a:lnTo>
                      <a:pt x="141" y="0"/>
                    </a:lnTo>
                    <a:lnTo>
                      <a:pt x="141" y="0"/>
                    </a:lnTo>
                    <a:lnTo>
                      <a:pt x="108" y="22"/>
                    </a:lnTo>
                    <a:lnTo>
                      <a:pt x="73" y="41"/>
                    </a:lnTo>
                    <a:lnTo>
                      <a:pt x="36" y="58"/>
                    </a:lnTo>
                    <a:lnTo>
                      <a:pt x="0" y="73"/>
                    </a:lnTo>
                    <a:lnTo>
                      <a:pt x="0" y="73"/>
                    </a:lnTo>
                    <a:close/>
                  </a:path>
                </a:pathLst>
              </a:custGeom>
              <a:solidFill>
                <a:schemeClr val="bg1"/>
              </a:solidFill>
              <a:ln>
                <a:noFill/>
              </a:ln>
            </p:spPr>
            <p:txBody>
              <a:bodyPr anchor="ctr"/>
              <a:lstStyle/>
              <a:p>
                <a:pPr algn="ctr"/>
                <a:endParaRPr>
                  <a:cs typeface="+mn-ea"/>
                  <a:sym typeface="+mn-lt"/>
                </a:endParaRPr>
              </a:p>
            </p:txBody>
          </p:sp>
          <p:sp>
            <p:nvSpPr>
              <p:cNvPr id="121" name="iṩḷiḓé">
                <a:extLst>
                  <a:ext uri="{FF2B5EF4-FFF2-40B4-BE49-F238E27FC236}">
                    <a16:creationId xmlns:a16="http://schemas.microsoft.com/office/drawing/2014/main" id="{02F96274-573B-4E8E-4A07-072AB0E84F62}"/>
                  </a:ext>
                </a:extLst>
              </p:cNvPr>
              <p:cNvSpPr>
                <a:spLocks/>
              </p:cNvSpPr>
              <p:nvPr/>
            </p:nvSpPr>
            <p:spPr bwMode="auto">
              <a:xfrm>
                <a:off x="1833521" y="3952448"/>
                <a:ext cx="851618" cy="380047"/>
              </a:xfrm>
              <a:custGeom>
                <a:avLst/>
                <a:gdLst>
                  <a:gd name="T0" fmla="*/ 1073 w 1098"/>
                  <a:gd name="T1" fmla="*/ 0 h 489"/>
                  <a:gd name="T2" fmla="*/ 0 w 1098"/>
                  <a:gd name="T3" fmla="*/ 0 h 489"/>
                  <a:gd name="T4" fmla="*/ 0 w 1098"/>
                  <a:gd name="T5" fmla="*/ 0 h 489"/>
                  <a:gd name="T6" fmla="*/ 3 w 1098"/>
                  <a:gd name="T7" fmla="*/ 63 h 489"/>
                  <a:gd name="T8" fmla="*/ 8 w 1098"/>
                  <a:gd name="T9" fmla="*/ 126 h 489"/>
                  <a:gd name="T10" fmla="*/ 13 w 1098"/>
                  <a:gd name="T11" fmla="*/ 188 h 489"/>
                  <a:gd name="T12" fmla="*/ 23 w 1098"/>
                  <a:gd name="T13" fmla="*/ 250 h 489"/>
                  <a:gd name="T14" fmla="*/ 34 w 1098"/>
                  <a:gd name="T15" fmla="*/ 310 h 489"/>
                  <a:gd name="T16" fmla="*/ 46 w 1098"/>
                  <a:gd name="T17" fmla="*/ 371 h 489"/>
                  <a:gd name="T18" fmla="*/ 60 w 1098"/>
                  <a:gd name="T19" fmla="*/ 430 h 489"/>
                  <a:gd name="T20" fmla="*/ 78 w 1098"/>
                  <a:gd name="T21" fmla="*/ 489 h 489"/>
                  <a:gd name="T22" fmla="*/ 1098 w 1098"/>
                  <a:gd name="T23" fmla="*/ 157 h 489"/>
                  <a:gd name="T24" fmla="*/ 1098 w 1098"/>
                  <a:gd name="T25" fmla="*/ 157 h 489"/>
                  <a:gd name="T26" fmla="*/ 1089 w 1098"/>
                  <a:gd name="T27" fmla="*/ 119 h 489"/>
                  <a:gd name="T28" fmla="*/ 1082 w 1098"/>
                  <a:gd name="T29" fmla="*/ 80 h 489"/>
                  <a:gd name="T30" fmla="*/ 1077 w 1098"/>
                  <a:gd name="T31" fmla="*/ 40 h 489"/>
                  <a:gd name="T32" fmla="*/ 1073 w 1098"/>
                  <a:gd name="T33" fmla="*/ 0 h 489"/>
                  <a:gd name="T34" fmla="*/ 1073 w 1098"/>
                  <a:gd name="T35"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9">
                    <a:moveTo>
                      <a:pt x="1073" y="0"/>
                    </a:moveTo>
                    <a:lnTo>
                      <a:pt x="0" y="0"/>
                    </a:lnTo>
                    <a:lnTo>
                      <a:pt x="0" y="0"/>
                    </a:lnTo>
                    <a:lnTo>
                      <a:pt x="3" y="63"/>
                    </a:lnTo>
                    <a:lnTo>
                      <a:pt x="8" y="126"/>
                    </a:lnTo>
                    <a:lnTo>
                      <a:pt x="13" y="188"/>
                    </a:lnTo>
                    <a:lnTo>
                      <a:pt x="23" y="250"/>
                    </a:lnTo>
                    <a:lnTo>
                      <a:pt x="34" y="310"/>
                    </a:lnTo>
                    <a:lnTo>
                      <a:pt x="46" y="371"/>
                    </a:lnTo>
                    <a:lnTo>
                      <a:pt x="60" y="430"/>
                    </a:lnTo>
                    <a:lnTo>
                      <a:pt x="78" y="489"/>
                    </a:lnTo>
                    <a:lnTo>
                      <a:pt x="1098" y="157"/>
                    </a:lnTo>
                    <a:lnTo>
                      <a:pt x="1098" y="157"/>
                    </a:lnTo>
                    <a:lnTo>
                      <a:pt x="1089" y="119"/>
                    </a:lnTo>
                    <a:lnTo>
                      <a:pt x="1082" y="80"/>
                    </a:lnTo>
                    <a:lnTo>
                      <a:pt x="1077" y="40"/>
                    </a:lnTo>
                    <a:lnTo>
                      <a:pt x="1073" y="0"/>
                    </a:lnTo>
                    <a:lnTo>
                      <a:pt x="1073" y="0"/>
                    </a:lnTo>
                    <a:close/>
                  </a:path>
                </a:pathLst>
              </a:custGeom>
              <a:solidFill>
                <a:schemeClr val="bg1"/>
              </a:solidFill>
              <a:ln>
                <a:noFill/>
              </a:ln>
            </p:spPr>
            <p:txBody>
              <a:bodyPr anchor="ctr"/>
              <a:lstStyle/>
              <a:p>
                <a:pPr algn="ctr"/>
                <a:endParaRPr>
                  <a:cs typeface="+mn-ea"/>
                  <a:sym typeface="+mn-lt"/>
                </a:endParaRPr>
              </a:p>
            </p:txBody>
          </p:sp>
          <p:sp>
            <p:nvSpPr>
              <p:cNvPr id="122" name="ïṩľiḓê">
                <a:extLst>
                  <a:ext uri="{FF2B5EF4-FFF2-40B4-BE49-F238E27FC236}">
                    <a16:creationId xmlns:a16="http://schemas.microsoft.com/office/drawing/2014/main" id="{F9A8D1E7-C1CF-8F02-AD93-68BA90DA9109}"/>
                  </a:ext>
                </a:extLst>
              </p:cNvPr>
              <p:cNvSpPr>
                <a:spLocks/>
              </p:cNvSpPr>
              <p:nvPr/>
            </p:nvSpPr>
            <p:spPr bwMode="auto">
              <a:xfrm>
                <a:off x="2446251" y="4419364"/>
                <a:ext cx="598769" cy="846963"/>
              </a:xfrm>
              <a:custGeom>
                <a:avLst/>
                <a:gdLst>
                  <a:gd name="T0" fmla="*/ 631 w 772"/>
                  <a:gd name="T1" fmla="*/ 0 h 1093"/>
                  <a:gd name="T2" fmla="*/ 0 w 772"/>
                  <a:gd name="T3" fmla="*/ 868 h 1093"/>
                  <a:gd name="T4" fmla="*/ 0 w 772"/>
                  <a:gd name="T5" fmla="*/ 868 h 1093"/>
                  <a:gd name="T6" fmla="*/ 51 w 772"/>
                  <a:gd name="T7" fmla="*/ 902 h 1093"/>
                  <a:gd name="T8" fmla="*/ 104 w 772"/>
                  <a:gd name="T9" fmla="*/ 936 h 1093"/>
                  <a:gd name="T10" fmla="*/ 156 w 772"/>
                  <a:gd name="T11" fmla="*/ 967 h 1093"/>
                  <a:gd name="T12" fmla="*/ 211 w 772"/>
                  <a:gd name="T13" fmla="*/ 995 h 1093"/>
                  <a:gd name="T14" fmla="*/ 266 w 772"/>
                  <a:gd name="T15" fmla="*/ 1023 h 1093"/>
                  <a:gd name="T16" fmla="*/ 324 w 772"/>
                  <a:gd name="T17" fmla="*/ 1049 h 1093"/>
                  <a:gd name="T18" fmla="*/ 382 w 772"/>
                  <a:gd name="T19" fmla="*/ 1071 h 1093"/>
                  <a:gd name="T20" fmla="*/ 440 w 772"/>
                  <a:gd name="T21" fmla="*/ 1093 h 1093"/>
                  <a:gd name="T22" fmla="*/ 772 w 772"/>
                  <a:gd name="T23" fmla="*/ 73 h 1093"/>
                  <a:gd name="T24" fmla="*/ 772 w 772"/>
                  <a:gd name="T25" fmla="*/ 73 h 1093"/>
                  <a:gd name="T26" fmla="*/ 736 w 772"/>
                  <a:gd name="T27" fmla="*/ 58 h 1093"/>
                  <a:gd name="T28" fmla="*/ 699 w 772"/>
                  <a:gd name="T29" fmla="*/ 41 h 1093"/>
                  <a:gd name="T30" fmla="*/ 664 w 772"/>
                  <a:gd name="T31" fmla="*/ 22 h 1093"/>
                  <a:gd name="T32" fmla="*/ 631 w 772"/>
                  <a:gd name="T33" fmla="*/ 0 h 1093"/>
                  <a:gd name="T34" fmla="*/ 631 w 772"/>
                  <a:gd name="T35" fmla="*/ 0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2" h="1093">
                    <a:moveTo>
                      <a:pt x="631" y="0"/>
                    </a:moveTo>
                    <a:lnTo>
                      <a:pt x="0" y="868"/>
                    </a:lnTo>
                    <a:lnTo>
                      <a:pt x="0" y="868"/>
                    </a:lnTo>
                    <a:lnTo>
                      <a:pt x="51" y="902"/>
                    </a:lnTo>
                    <a:lnTo>
                      <a:pt x="104" y="936"/>
                    </a:lnTo>
                    <a:lnTo>
                      <a:pt x="156" y="967"/>
                    </a:lnTo>
                    <a:lnTo>
                      <a:pt x="211" y="995"/>
                    </a:lnTo>
                    <a:lnTo>
                      <a:pt x="266" y="1023"/>
                    </a:lnTo>
                    <a:lnTo>
                      <a:pt x="324" y="1049"/>
                    </a:lnTo>
                    <a:lnTo>
                      <a:pt x="382" y="1071"/>
                    </a:lnTo>
                    <a:lnTo>
                      <a:pt x="440" y="1093"/>
                    </a:lnTo>
                    <a:lnTo>
                      <a:pt x="772" y="73"/>
                    </a:lnTo>
                    <a:lnTo>
                      <a:pt x="772" y="73"/>
                    </a:lnTo>
                    <a:lnTo>
                      <a:pt x="736" y="58"/>
                    </a:lnTo>
                    <a:lnTo>
                      <a:pt x="699" y="41"/>
                    </a:lnTo>
                    <a:lnTo>
                      <a:pt x="664" y="22"/>
                    </a:lnTo>
                    <a:lnTo>
                      <a:pt x="631" y="0"/>
                    </a:lnTo>
                    <a:lnTo>
                      <a:pt x="631" y="0"/>
                    </a:lnTo>
                    <a:close/>
                  </a:path>
                </a:pathLst>
              </a:custGeom>
              <a:solidFill>
                <a:schemeClr val="bg1"/>
              </a:solidFill>
              <a:ln>
                <a:noFill/>
              </a:ln>
            </p:spPr>
            <p:txBody>
              <a:bodyPr anchor="ctr"/>
              <a:lstStyle/>
              <a:p>
                <a:pPr algn="ctr"/>
                <a:endParaRPr>
                  <a:cs typeface="+mn-ea"/>
                  <a:sym typeface="+mn-lt"/>
                </a:endParaRPr>
              </a:p>
            </p:txBody>
          </p:sp>
          <p:sp>
            <p:nvSpPr>
              <p:cNvPr id="123" name="ïṣḻïde">
                <a:extLst>
                  <a:ext uri="{FF2B5EF4-FFF2-40B4-BE49-F238E27FC236}">
                    <a16:creationId xmlns:a16="http://schemas.microsoft.com/office/drawing/2014/main" id="{AE47E807-4C2D-EB5A-3436-F08D9546FEEE}"/>
                  </a:ext>
                </a:extLst>
              </p:cNvPr>
              <p:cNvSpPr>
                <a:spLocks/>
              </p:cNvSpPr>
              <p:nvPr/>
            </p:nvSpPr>
            <p:spPr bwMode="auto">
              <a:xfrm>
                <a:off x="1833521" y="3511904"/>
                <a:ext cx="851618" cy="378496"/>
              </a:xfrm>
              <a:custGeom>
                <a:avLst/>
                <a:gdLst>
                  <a:gd name="T0" fmla="*/ 1098 w 1098"/>
                  <a:gd name="T1" fmla="*/ 331 h 488"/>
                  <a:gd name="T2" fmla="*/ 78 w 1098"/>
                  <a:gd name="T3" fmla="*/ 0 h 488"/>
                  <a:gd name="T4" fmla="*/ 78 w 1098"/>
                  <a:gd name="T5" fmla="*/ 0 h 488"/>
                  <a:gd name="T6" fmla="*/ 60 w 1098"/>
                  <a:gd name="T7" fmla="*/ 58 h 488"/>
                  <a:gd name="T8" fmla="*/ 46 w 1098"/>
                  <a:gd name="T9" fmla="*/ 118 h 488"/>
                  <a:gd name="T10" fmla="*/ 34 w 1098"/>
                  <a:gd name="T11" fmla="*/ 178 h 488"/>
                  <a:gd name="T12" fmla="*/ 23 w 1098"/>
                  <a:gd name="T13" fmla="*/ 239 h 488"/>
                  <a:gd name="T14" fmla="*/ 13 w 1098"/>
                  <a:gd name="T15" fmla="*/ 300 h 488"/>
                  <a:gd name="T16" fmla="*/ 8 w 1098"/>
                  <a:gd name="T17" fmla="*/ 363 h 488"/>
                  <a:gd name="T18" fmla="*/ 3 w 1098"/>
                  <a:gd name="T19" fmla="*/ 425 h 488"/>
                  <a:gd name="T20" fmla="*/ 0 w 1098"/>
                  <a:gd name="T21" fmla="*/ 488 h 488"/>
                  <a:gd name="T22" fmla="*/ 1073 w 1098"/>
                  <a:gd name="T23" fmla="*/ 488 h 488"/>
                  <a:gd name="T24" fmla="*/ 1073 w 1098"/>
                  <a:gd name="T25" fmla="*/ 488 h 488"/>
                  <a:gd name="T26" fmla="*/ 1077 w 1098"/>
                  <a:gd name="T27" fmla="*/ 448 h 488"/>
                  <a:gd name="T28" fmla="*/ 1082 w 1098"/>
                  <a:gd name="T29" fmla="*/ 409 h 488"/>
                  <a:gd name="T30" fmla="*/ 1089 w 1098"/>
                  <a:gd name="T31" fmla="*/ 370 h 488"/>
                  <a:gd name="T32" fmla="*/ 1098 w 1098"/>
                  <a:gd name="T33" fmla="*/ 331 h 488"/>
                  <a:gd name="T34" fmla="*/ 1098 w 1098"/>
                  <a:gd name="T35" fmla="*/ 33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1098" y="331"/>
                    </a:moveTo>
                    <a:lnTo>
                      <a:pt x="78" y="0"/>
                    </a:lnTo>
                    <a:lnTo>
                      <a:pt x="78" y="0"/>
                    </a:lnTo>
                    <a:lnTo>
                      <a:pt x="60" y="58"/>
                    </a:lnTo>
                    <a:lnTo>
                      <a:pt x="46" y="118"/>
                    </a:lnTo>
                    <a:lnTo>
                      <a:pt x="34" y="178"/>
                    </a:lnTo>
                    <a:lnTo>
                      <a:pt x="23" y="239"/>
                    </a:lnTo>
                    <a:lnTo>
                      <a:pt x="13" y="300"/>
                    </a:lnTo>
                    <a:lnTo>
                      <a:pt x="8" y="363"/>
                    </a:lnTo>
                    <a:lnTo>
                      <a:pt x="3" y="425"/>
                    </a:lnTo>
                    <a:lnTo>
                      <a:pt x="0" y="488"/>
                    </a:lnTo>
                    <a:lnTo>
                      <a:pt x="1073" y="488"/>
                    </a:lnTo>
                    <a:lnTo>
                      <a:pt x="1073" y="488"/>
                    </a:lnTo>
                    <a:lnTo>
                      <a:pt x="1077" y="448"/>
                    </a:lnTo>
                    <a:lnTo>
                      <a:pt x="1082" y="409"/>
                    </a:lnTo>
                    <a:lnTo>
                      <a:pt x="1089" y="370"/>
                    </a:lnTo>
                    <a:lnTo>
                      <a:pt x="1098" y="331"/>
                    </a:lnTo>
                    <a:lnTo>
                      <a:pt x="1098" y="331"/>
                    </a:lnTo>
                    <a:close/>
                  </a:path>
                </a:pathLst>
              </a:custGeom>
              <a:solidFill>
                <a:schemeClr val="bg1"/>
              </a:solidFill>
              <a:ln>
                <a:noFill/>
              </a:ln>
            </p:spPr>
            <p:txBody>
              <a:bodyPr anchor="ctr"/>
              <a:lstStyle/>
              <a:p>
                <a:pPr algn="ctr"/>
                <a:endParaRPr>
                  <a:cs typeface="+mn-ea"/>
                  <a:sym typeface="+mn-lt"/>
                </a:endParaRPr>
              </a:p>
            </p:txBody>
          </p:sp>
          <p:sp>
            <p:nvSpPr>
              <p:cNvPr id="124" name="íşļîḍe">
                <a:extLst>
                  <a:ext uri="{FF2B5EF4-FFF2-40B4-BE49-F238E27FC236}">
                    <a16:creationId xmlns:a16="http://schemas.microsoft.com/office/drawing/2014/main" id="{EAFA35BD-F325-2164-4CC0-35914AEF6C04}"/>
                  </a:ext>
                </a:extLst>
              </p:cNvPr>
              <p:cNvSpPr>
                <a:spLocks/>
              </p:cNvSpPr>
              <p:nvPr/>
            </p:nvSpPr>
            <p:spPr bwMode="auto">
              <a:xfrm>
                <a:off x="2444700" y="2576522"/>
                <a:ext cx="600321" cy="848514"/>
              </a:xfrm>
              <a:custGeom>
                <a:avLst/>
                <a:gdLst>
                  <a:gd name="T0" fmla="*/ 773 w 773"/>
                  <a:gd name="T1" fmla="*/ 1021 h 1094"/>
                  <a:gd name="T2" fmla="*/ 441 w 773"/>
                  <a:gd name="T3" fmla="*/ 0 h 1094"/>
                  <a:gd name="T4" fmla="*/ 441 w 773"/>
                  <a:gd name="T5" fmla="*/ 0 h 1094"/>
                  <a:gd name="T6" fmla="*/ 383 w 773"/>
                  <a:gd name="T7" fmla="*/ 23 h 1094"/>
                  <a:gd name="T8" fmla="*/ 325 w 773"/>
                  <a:gd name="T9" fmla="*/ 45 h 1094"/>
                  <a:gd name="T10" fmla="*/ 267 w 773"/>
                  <a:gd name="T11" fmla="*/ 71 h 1094"/>
                  <a:gd name="T12" fmla="*/ 212 w 773"/>
                  <a:gd name="T13" fmla="*/ 98 h 1094"/>
                  <a:gd name="T14" fmla="*/ 157 w 773"/>
                  <a:gd name="T15" fmla="*/ 127 h 1094"/>
                  <a:gd name="T16" fmla="*/ 105 w 773"/>
                  <a:gd name="T17" fmla="*/ 158 h 1094"/>
                  <a:gd name="T18" fmla="*/ 52 w 773"/>
                  <a:gd name="T19" fmla="*/ 191 h 1094"/>
                  <a:gd name="T20" fmla="*/ 0 w 773"/>
                  <a:gd name="T21" fmla="*/ 226 h 1094"/>
                  <a:gd name="T22" fmla="*/ 632 w 773"/>
                  <a:gd name="T23" fmla="*/ 1094 h 1094"/>
                  <a:gd name="T24" fmla="*/ 632 w 773"/>
                  <a:gd name="T25" fmla="*/ 1094 h 1094"/>
                  <a:gd name="T26" fmla="*/ 665 w 773"/>
                  <a:gd name="T27" fmla="*/ 1072 h 1094"/>
                  <a:gd name="T28" fmla="*/ 700 w 773"/>
                  <a:gd name="T29" fmla="*/ 1053 h 1094"/>
                  <a:gd name="T30" fmla="*/ 737 w 773"/>
                  <a:gd name="T31" fmla="*/ 1036 h 1094"/>
                  <a:gd name="T32" fmla="*/ 773 w 773"/>
                  <a:gd name="T33" fmla="*/ 1021 h 1094"/>
                  <a:gd name="T34" fmla="*/ 773 w 773"/>
                  <a:gd name="T35" fmla="*/ 102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773" y="1021"/>
                    </a:moveTo>
                    <a:lnTo>
                      <a:pt x="441" y="0"/>
                    </a:lnTo>
                    <a:lnTo>
                      <a:pt x="441" y="0"/>
                    </a:lnTo>
                    <a:lnTo>
                      <a:pt x="383" y="23"/>
                    </a:lnTo>
                    <a:lnTo>
                      <a:pt x="325" y="45"/>
                    </a:lnTo>
                    <a:lnTo>
                      <a:pt x="267" y="71"/>
                    </a:lnTo>
                    <a:lnTo>
                      <a:pt x="212" y="98"/>
                    </a:lnTo>
                    <a:lnTo>
                      <a:pt x="157" y="127"/>
                    </a:lnTo>
                    <a:lnTo>
                      <a:pt x="105" y="158"/>
                    </a:lnTo>
                    <a:lnTo>
                      <a:pt x="52" y="191"/>
                    </a:lnTo>
                    <a:lnTo>
                      <a:pt x="0" y="226"/>
                    </a:lnTo>
                    <a:lnTo>
                      <a:pt x="632" y="1094"/>
                    </a:lnTo>
                    <a:lnTo>
                      <a:pt x="632" y="1094"/>
                    </a:lnTo>
                    <a:lnTo>
                      <a:pt x="665" y="1072"/>
                    </a:lnTo>
                    <a:lnTo>
                      <a:pt x="700" y="1053"/>
                    </a:lnTo>
                    <a:lnTo>
                      <a:pt x="737" y="1036"/>
                    </a:lnTo>
                    <a:lnTo>
                      <a:pt x="773" y="1021"/>
                    </a:lnTo>
                    <a:lnTo>
                      <a:pt x="773" y="1021"/>
                    </a:lnTo>
                    <a:close/>
                  </a:path>
                </a:pathLst>
              </a:custGeom>
              <a:solidFill>
                <a:schemeClr val="bg1"/>
              </a:solidFill>
              <a:ln>
                <a:noFill/>
              </a:ln>
            </p:spPr>
            <p:txBody>
              <a:bodyPr anchor="ctr"/>
              <a:lstStyle/>
              <a:p>
                <a:pPr algn="ctr"/>
                <a:endParaRPr>
                  <a:cs typeface="+mn-ea"/>
                  <a:sym typeface="+mn-lt"/>
                </a:endParaRPr>
              </a:p>
            </p:txBody>
          </p:sp>
          <p:sp>
            <p:nvSpPr>
              <p:cNvPr id="125" name="îšliḓê">
                <a:extLst>
                  <a:ext uri="{FF2B5EF4-FFF2-40B4-BE49-F238E27FC236}">
                    <a16:creationId xmlns:a16="http://schemas.microsoft.com/office/drawing/2014/main" id="{9CC06E86-FC3E-29AA-77B6-21B2156CD053}"/>
                  </a:ext>
                </a:extLst>
              </p:cNvPr>
              <p:cNvSpPr>
                <a:spLocks/>
              </p:cNvSpPr>
              <p:nvPr/>
            </p:nvSpPr>
            <p:spPr bwMode="auto">
              <a:xfrm>
                <a:off x="1912633" y="3110139"/>
                <a:ext cx="846963" cy="598769"/>
              </a:xfrm>
              <a:custGeom>
                <a:avLst/>
                <a:gdLst>
                  <a:gd name="T0" fmla="*/ 1093 w 1093"/>
                  <a:gd name="T1" fmla="*/ 630 h 771"/>
                  <a:gd name="T2" fmla="*/ 225 w 1093"/>
                  <a:gd name="T3" fmla="*/ 0 h 771"/>
                  <a:gd name="T4" fmla="*/ 225 w 1093"/>
                  <a:gd name="T5" fmla="*/ 0 h 771"/>
                  <a:gd name="T6" fmla="*/ 191 w 1093"/>
                  <a:gd name="T7" fmla="*/ 51 h 771"/>
                  <a:gd name="T8" fmla="*/ 159 w 1093"/>
                  <a:gd name="T9" fmla="*/ 103 h 771"/>
                  <a:gd name="T10" fmla="*/ 128 w 1093"/>
                  <a:gd name="T11" fmla="*/ 157 h 771"/>
                  <a:gd name="T12" fmla="*/ 98 w 1093"/>
                  <a:gd name="T13" fmla="*/ 211 h 771"/>
                  <a:gd name="T14" fmla="*/ 71 w 1093"/>
                  <a:gd name="T15" fmla="*/ 267 h 771"/>
                  <a:gd name="T16" fmla="*/ 46 w 1093"/>
                  <a:gd name="T17" fmla="*/ 324 h 771"/>
                  <a:gd name="T18" fmla="*/ 22 w 1093"/>
                  <a:gd name="T19" fmla="*/ 381 h 771"/>
                  <a:gd name="T20" fmla="*/ 0 w 1093"/>
                  <a:gd name="T21" fmla="*/ 441 h 771"/>
                  <a:gd name="T22" fmla="*/ 1020 w 1093"/>
                  <a:gd name="T23" fmla="*/ 771 h 771"/>
                  <a:gd name="T24" fmla="*/ 1020 w 1093"/>
                  <a:gd name="T25" fmla="*/ 771 h 771"/>
                  <a:gd name="T26" fmla="*/ 1036 w 1093"/>
                  <a:gd name="T27" fmla="*/ 735 h 771"/>
                  <a:gd name="T28" fmla="*/ 1054 w 1093"/>
                  <a:gd name="T29" fmla="*/ 699 h 771"/>
                  <a:gd name="T30" fmla="*/ 1073 w 1093"/>
                  <a:gd name="T31" fmla="*/ 664 h 771"/>
                  <a:gd name="T32" fmla="*/ 1093 w 1093"/>
                  <a:gd name="T33" fmla="*/ 630 h 771"/>
                  <a:gd name="T34" fmla="*/ 1093 w 1093"/>
                  <a:gd name="T35" fmla="*/ 6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1093" y="630"/>
                    </a:moveTo>
                    <a:lnTo>
                      <a:pt x="225" y="0"/>
                    </a:lnTo>
                    <a:lnTo>
                      <a:pt x="225" y="0"/>
                    </a:lnTo>
                    <a:lnTo>
                      <a:pt x="191" y="51"/>
                    </a:lnTo>
                    <a:lnTo>
                      <a:pt x="159" y="103"/>
                    </a:lnTo>
                    <a:lnTo>
                      <a:pt x="128" y="157"/>
                    </a:lnTo>
                    <a:lnTo>
                      <a:pt x="98" y="211"/>
                    </a:lnTo>
                    <a:lnTo>
                      <a:pt x="71" y="267"/>
                    </a:lnTo>
                    <a:lnTo>
                      <a:pt x="46" y="324"/>
                    </a:lnTo>
                    <a:lnTo>
                      <a:pt x="22" y="381"/>
                    </a:lnTo>
                    <a:lnTo>
                      <a:pt x="0" y="441"/>
                    </a:lnTo>
                    <a:lnTo>
                      <a:pt x="1020" y="771"/>
                    </a:lnTo>
                    <a:lnTo>
                      <a:pt x="1020" y="771"/>
                    </a:lnTo>
                    <a:lnTo>
                      <a:pt x="1036" y="735"/>
                    </a:lnTo>
                    <a:lnTo>
                      <a:pt x="1054" y="699"/>
                    </a:lnTo>
                    <a:lnTo>
                      <a:pt x="1073" y="664"/>
                    </a:lnTo>
                    <a:lnTo>
                      <a:pt x="1093" y="630"/>
                    </a:lnTo>
                    <a:lnTo>
                      <a:pt x="1093" y="630"/>
                    </a:lnTo>
                    <a:close/>
                  </a:path>
                </a:pathLst>
              </a:custGeom>
              <a:solidFill>
                <a:schemeClr val="bg1"/>
              </a:solidFill>
              <a:ln>
                <a:noFill/>
              </a:ln>
            </p:spPr>
            <p:txBody>
              <a:bodyPr anchor="ctr"/>
              <a:lstStyle/>
              <a:p>
                <a:pPr algn="ctr"/>
                <a:endParaRPr>
                  <a:cs typeface="+mn-ea"/>
                  <a:sym typeface="+mn-lt"/>
                </a:endParaRPr>
              </a:p>
            </p:txBody>
          </p:sp>
          <p:sp>
            <p:nvSpPr>
              <p:cNvPr id="126" name="îśļíḋê">
                <a:extLst>
                  <a:ext uri="{FF2B5EF4-FFF2-40B4-BE49-F238E27FC236}">
                    <a16:creationId xmlns:a16="http://schemas.microsoft.com/office/drawing/2014/main" id="{B5D1011C-5C40-4BC7-1F5D-E77B8AA8E28C}"/>
                  </a:ext>
                </a:extLst>
              </p:cNvPr>
              <p:cNvSpPr>
                <a:spLocks/>
              </p:cNvSpPr>
              <p:nvPr/>
            </p:nvSpPr>
            <p:spPr bwMode="auto">
              <a:xfrm>
                <a:off x="2123599" y="2789038"/>
                <a:ext cx="760095" cy="760095"/>
              </a:xfrm>
              <a:custGeom>
                <a:avLst/>
                <a:gdLst>
                  <a:gd name="T0" fmla="*/ 980 w 980"/>
                  <a:gd name="T1" fmla="*/ 868 h 981"/>
                  <a:gd name="T2" fmla="*/ 349 w 980"/>
                  <a:gd name="T3" fmla="*/ 0 h 981"/>
                  <a:gd name="T4" fmla="*/ 349 w 980"/>
                  <a:gd name="T5" fmla="*/ 0 h 981"/>
                  <a:gd name="T6" fmla="*/ 301 w 980"/>
                  <a:gd name="T7" fmla="*/ 39 h 981"/>
                  <a:gd name="T8" fmla="*/ 253 w 980"/>
                  <a:gd name="T9" fmla="*/ 78 h 981"/>
                  <a:gd name="T10" fmla="*/ 207 w 980"/>
                  <a:gd name="T11" fmla="*/ 119 h 981"/>
                  <a:gd name="T12" fmla="*/ 163 w 980"/>
                  <a:gd name="T13" fmla="*/ 162 h 981"/>
                  <a:gd name="T14" fmla="*/ 120 w 980"/>
                  <a:gd name="T15" fmla="*/ 208 h 981"/>
                  <a:gd name="T16" fmla="*/ 78 w 980"/>
                  <a:gd name="T17" fmla="*/ 254 h 981"/>
                  <a:gd name="T18" fmla="*/ 38 w 980"/>
                  <a:gd name="T19" fmla="*/ 301 h 981"/>
                  <a:gd name="T20" fmla="*/ 0 w 980"/>
                  <a:gd name="T21" fmla="*/ 349 h 981"/>
                  <a:gd name="T22" fmla="*/ 867 w 980"/>
                  <a:gd name="T23" fmla="*/ 981 h 981"/>
                  <a:gd name="T24" fmla="*/ 867 w 980"/>
                  <a:gd name="T25" fmla="*/ 981 h 981"/>
                  <a:gd name="T26" fmla="*/ 894 w 980"/>
                  <a:gd name="T27" fmla="*/ 950 h 981"/>
                  <a:gd name="T28" fmla="*/ 921 w 980"/>
                  <a:gd name="T29" fmla="*/ 921 h 981"/>
                  <a:gd name="T30" fmla="*/ 950 w 980"/>
                  <a:gd name="T31" fmla="*/ 893 h 981"/>
                  <a:gd name="T32" fmla="*/ 980 w 980"/>
                  <a:gd name="T33" fmla="*/ 868 h 981"/>
                  <a:gd name="T34" fmla="*/ 980 w 980"/>
                  <a:gd name="T35" fmla="*/ 868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980" y="868"/>
                    </a:moveTo>
                    <a:lnTo>
                      <a:pt x="349" y="0"/>
                    </a:lnTo>
                    <a:lnTo>
                      <a:pt x="349" y="0"/>
                    </a:lnTo>
                    <a:lnTo>
                      <a:pt x="301" y="39"/>
                    </a:lnTo>
                    <a:lnTo>
                      <a:pt x="253" y="78"/>
                    </a:lnTo>
                    <a:lnTo>
                      <a:pt x="207" y="119"/>
                    </a:lnTo>
                    <a:lnTo>
                      <a:pt x="163" y="162"/>
                    </a:lnTo>
                    <a:lnTo>
                      <a:pt x="120" y="208"/>
                    </a:lnTo>
                    <a:lnTo>
                      <a:pt x="78" y="254"/>
                    </a:lnTo>
                    <a:lnTo>
                      <a:pt x="38" y="301"/>
                    </a:lnTo>
                    <a:lnTo>
                      <a:pt x="0" y="349"/>
                    </a:lnTo>
                    <a:lnTo>
                      <a:pt x="867" y="981"/>
                    </a:lnTo>
                    <a:lnTo>
                      <a:pt x="867" y="981"/>
                    </a:lnTo>
                    <a:lnTo>
                      <a:pt x="894" y="950"/>
                    </a:lnTo>
                    <a:lnTo>
                      <a:pt x="921" y="921"/>
                    </a:lnTo>
                    <a:lnTo>
                      <a:pt x="950" y="893"/>
                    </a:lnTo>
                    <a:lnTo>
                      <a:pt x="980" y="868"/>
                    </a:lnTo>
                    <a:lnTo>
                      <a:pt x="980" y="868"/>
                    </a:lnTo>
                    <a:close/>
                  </a:path>
                </a:pathLst>
              </a:custGeom>
              <a:solidFill>
                <a:schemeClr val="bg1"/>
              </a:solidFill>
              <a:ln>
                <a:noFill/>
              </a:ln>
            </p:spPr>
            <p:txBody>
              <a:bodyPr anchor="ctr"/>
              <a:lstStyle/>
              <a:p>
                <a:pPr algn="ctr"/>
                <a:endParaRPr>
                  <a:cs typeface="+mn-ea"/>
                  <a:sym typeface="+mn-lt"/>
                </a:endParaRPr>
              </a:p>
            </p:txBody>
          </p:sp>
          <p:sp>
            <p:nvSpPr>
              <p:cNvPr id="127" name="îṥ1ïdè">
                <a:extLst>
                  <a:ext uri="{FF2B5EF4-FFF2-40B4-BE49-F238E27FC236}">
                    <a16:creationId xmlns:a16="http://schemas.microsoft.com/office/drawing/2014/main" id="{CFB997A9-E8CE-50C3-8550-65837CBC3B95}"/>
                  </a:ext>
                </a:extLst>
              </p:cNvPr>
              <p:cNvSpPr>
                <a:spLocks/>
              </p:cNvSpPr>
              <p:nvPr/>
            </p:nvSpPr>
            <p:spPr bwMode="auto">
              <a:xfrm>
                <a:off x="2846465" y="2498961"/>
                <a:ext cx="380048" cy="850066"/>
              </a:xfrm>
              <a:custGeom>
                <a:avLst/>
                <a:gdLst>
                  <a:gd name="T0" fmla="*/ 490 w 490"/>
                  <a:gd name="T1" fmla="*/ 1072 h 1097"/>
                  <a:gd name="T2" fmla="*/ 490 w 490"/>
                  <a:gd name="T3" fmla="*/ 0 h 1097"/>
                  <a:gd name="T4" fmla="*/ 490 w 490"/>
                  <a:gd name="T5" fmla="*/ 0 h 1097"/>
                  <a:gd name="T6" fmla="*/ 427 w 490"/>
                  <a:gd name="T7" fmla="*/ 3 h 1097"/>
                  <a:gd name="T8" fmla="*/ 363 w 490"/>
                  <a:gd name="T9" fmla="*/ 7 h 1097"/>
                  <a:gd name="T10" fmla="*/ 302 w 490"/>
                  <a:gd name="T11" fmla="*/ 13 h 1097"/>
                  <a:gd name="T12" fmla="*/ 240 w 490"/>
                  <a:gd name="T13" fmla="*/ 22 h 1097"/>
                  <a:gd name="T14" fmla="*/ 179 w 490"/>
                  <a:gd name="T15" fmla="*/ 32 h 1097"/>
                  <a:gd name="T16" fmla="*/ 119 w 490"/>
                  <a:gd name="T17" fmla="*/ 46 h 1097"/>
                  <a:gd name="T18" fmla="*/ 60 w 490"/>
                  <a:gd name="T19" fmla="*/ 60 h 1097"/>
                  <a:gd name="T20" fmla="*/ 0 w 490"/>
                  <a:gd name="T21" fmla="*/ 77 h 1097"/>
                  <a:gd name="T22" fmla="*/ 332 w 490"/>
                  <a:gd name="T23" fmla="*/ 1097 h 1097"/>
                  <a:gd name="T24" fmla="*/ 332 w 490"/>
                  <a:gd name="T25" fmla="*/ 1097 h 1097"/>
                  <a:gd name="T26" fmla="*/ 371 w 490"/>
                  <a:gd name="T27" fmla="*/ 1087 h 1097"/>
                  <a:gd name="T28" fmla="*/ 410 w 490"/>
                  <a:gd name="T29" fmla="*/ 1080 h 1097"/>
                  <a:gd name="T30" fmla="*/ 449 w 490"/>
                  <a:gd name="T31" fmla="*/ 1075 h 1097"/>
                  <a:gd name="T32" fmla="*/ 490 w 490"/>
                  <a:gd name="T33" fmla="*/ 1072 h 1097"/>
                  <a:gd name="T34" fmla="*/ 490 w 490"/>
                  <a:gd name="T35" fmla="*/ 107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490" y="1072"/>
                    </a:moveTo>
                    <a:lnTo>
                      <a:pt x="490" y="0"/>
                    </a:lnTo>
                    <a:lnTo>
                      <a:pt x="490" y="0"/>
                    </a:lnTo>
                    <a:lnTo>
                      <a:pt x="427" y="3"/>
                    </a:lnTo>
                    <a:lnTo>
                      <a:pt x="363" y="7"/>
                    </a:lnTo>
                    <a:lnTo>
                      <a:pt x="302" y="13"/>
                    </a:lnTo>
                    <a:lnTo>
                      <a:pt x="240" y="22"/>
                    </a:lnTo>
                    <a:lnTo>
                      <a:pt x="179" y="32"/>
                    </a:lnTo>
                    <a:lnTo>
                      <a:pt x="119" y="46"/>
                    </a:lnTo>
                    <a:lnTo>
                      <a:pt x="60" y="60"/>
                    </a:lnTo>
                    <a:lnTo>
                      <a:pt x="0" y="77"/>
                    </a:lnTo>
                    <a:lnTo>
                      <a:pt x="332" y="1097"/>
                    </a:lnTo>
                    <a:lnTo>
                      <a:pt x="332" y="1097"/>
                    </a:lnTo>
                    <a:lnTo>
                      <a:pt x="371" y="1087"/>
                    </a:lnTo>
                    <a:lnTo>
                      <a:pt x="410" y="1080"/>
                    </a:lnTo>
                    <a:lnTo>
                      <a:pt x="449" y="1075"/>
                    </a:lnTo>
                    <a:lnTo>
                      <a:pt x="490" y="1072"/>
                    </a:lnTo>
                    <a:lnTo>
                      <a:pt x="490" y="1072"/>
                    </a:lnTo>
                    <a:close/>
                  </a:path>
                </a:pathLst>
              </a:custGeom>
              <a:solidFill>
                <a:schemeClr val="bg1"/>
              </a:solidFill>
              <a:ln>
                <a:noFill/>
              </a:ln>
            </p:spPr>
            <p:txBody>
              <a:bodyPr anchor="ctr"/>
              <a:lstStyle/>
              <a:p>
                <a:pPr algn="ctr"/>
                <a:endParaRPr>
                  <a:cs typeface="+mn-ea"/>
                  <a:sym typeface="+mn-lt"/>
                </a:endParaRPr>
              </a:p>
            </p:txBody>
          </p:sp>
          <p:sp>
            <p:nvSpPr>
              <p:cNvPr id="128" name="îşļíḍê">
                <a:extLst>
                  <a:ext uri="{FF2B5EF4-FFF2-40B4-BE49-F238E27FC236}">
                    <a16:creationId xmlns:a16="http://schemas.microsoft.com/office/drawing/2014/main" id="{D4DB578C-D1BF-672A-F40B-130F173BA15F}"/>
                  </a:ext>
                </a:extLst>
              </p:cNvPr>
              <p:cNvSpPr>
                <a:spLocks/>
              </p:cNvSpPr>
              <p:nvPr/>
            </p:nvSpPr>
            <p:spPr bwMode="auto">
              <a:xfrm>
                <a:off x="2123599" y="4295267"/>
                <a:ext cx="760095" cy="760095"/>
              </a:xfrm>
              <a:custGeom>
                <a:avLst/>
                <a:gdLst>
                  <a:gd name="T0" fmla="*/ 867 w 980"/>
                  <a:gd name="T1" fmla="*/ 0 h 981"/>
                  <a:gd name="T2" fmla="*/ 0 w 980"/>
                  <a:gd name="T3" fmla="*/ 631 h 981"/>
                  <a:gd name="T4" fmla="*/ 0 w 980"/>
                  <a:gd name="T5" fmla="*/ 631 h 981"/>
                  <a:gd name="T6" fmla="*/ 38 w 980"/>
                  <a:gd name="T7" fmla="*/ 680 h 981"/>
                  <a:gd name="T8" fmla="*/ 78 w 980"/>
                  <a:gd name="T9" fmla="*/ 727 h 981"/>
                  <a:gd name="T10" fmla="*/ 120 w 980"/>
                  <a:gd name="T11" fmla="*/ 773 h 981"/>
                  <a:gd name="T12" fmla="*/ 163 w 980"/>
                  <a:gd name="T13" fmla="*/ 817 h 981"/>
                  <a:gd name="T14" fmla="*/ 207 w 980"/>
                  <a:gd name="T15" fmla="*/ 860 h 981"/>
                  <a:gd name="T16" fmla="*/ 253 w 980"/>
                  <a:gd name="T17" fmla="*/ 902 h 981"/>
                  <a:gd name="T18" fmla="*/ 301 w 980"/>
                  <a:gd name="T19" fmla="*/ 942 h 981"/>
                  <a:gd name="T20" fmla="*/ 349 w 980"/>
                  <a:gd name="T21" fmla="*/ 981 h 981"/>
                  <a:gd name="T22" fmla="*/ 980 w 980"/>
                  <a:gd name="T23" fmla="*/ 113 h 981"/>
                  <a:gd name="T24" fmla="*/ 980 w 980"/>
                  <a:gd name="T25" fmla="*/ 113 h 981"/>
                  <a:gd name="T26" fmla="*/ 950 w 980"/>
                  <a:gd name="T27" fmla="*/ 88 h 981"/>
                  <a:gd name="T28" fmla="*/ 921 w 980"/>
                  <a:gd name="T29" fmla="*/ 60 h 981"/>
                  <a:gd name="T30" fmla="*/ 894 w 980"/>
                  <a:gd name="T31" fmla="*/ 31 h 981"/>
                  <a:gd name="T32" fmla="*/ 867 w 980"/>
                  <a:gd name="T33" fmla="*/ 0 h 981"/>
                  <a:gd name="T34" fmla="*/ 867 w 980"/>
                  <a:gd name="T35"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867" y="0"/>
                    </a:moveTo>
                    <a:lnTo>
                      <a:pt x="0" y="631"/>
                    </a:lnTo>
                    <a:lnTo>
                      <a:pt x="0" y="631"/>
                    </a:lnTo>
                    <a:lnTo>
                      <a:pt x="38" y="680"/>
                    </a:lnTo>
                    <a:lnTo>
                      <a:pt x="78" y="727"/>
                    </a:lnTo>
                    <a:lnTo>
                      <a:pt x="120" y="773"/>
                    </a:lnTo>
                    <a:lnTo>
                      <a:pt x="163" y="817"/>
                    </a:lnTo>
                    <a:lnTo>
                      <a:pt x="207" y="860"/>
                    </a:lnTo>
                    <a:lnTo>
                      <a:pt x="253" y="902"/>
                    </a:lnTo>
                    <a:lnTo>
                      <a:pt x="301" y="942"/>
                    </a:lnTo>
                    <a:lnTo>
                      <a:pt x="349" y="981"/>
                    </a:lnTo>
                    <a:lnTo>
                      <a:pt x="980" y="113"/>
                    </a:lnTo>
                    <a:lnTo>
                      <a:pt x="980" y="113"/>
                    </a:lnTo>
                    <a:lnTo>
                      <a:pt x="950" y="88"/>
                    </a:lnTo>
                    <a:lnTo>
                      <a:pt x="921" y="60"/>
                    </a:lnTo>
                    <a:lnTo>
                      <a:pt x="894" y="31"/>
                    </a:lnTo>
                    <a:lnTo>
                      <a:pt x="867" y="0"/>
                    </a:lnTo>
                    <a:lnTo>
                      <a:pt x="867" y="0"/>
                    </a:lnTo>
                    <a:close/>
                  </a:path>
                </a:pathLst>
              </a:custGeom>
              <a:solidFill>
                <a:schemeClr val="bg1"/>
              </a:solidFill>
              <a:ln>
                <a:noFill/>
              </a:ln>
            </p:spPr>
            <p:txBody>
              <a:bodyPr anchor="ctr"/>
              <a:lstStyle/>
              <a:p>
                <a:pPr algn="ctr"/>
                <a:endParaRPr>
                  <a:cs typeface="+mn-ea"/>
                  <a:sym typeface="+mn-lt"/>
                </a:endParaRPr>
              </a:p>
            </p:txBody>
          </p:sp>
        </p:grpSp>
        <p:grpSp>
          <p:nvGrpSpPr>
            <p:cNvPr id="4" name="ïslïďé">
              <a:extLst>
                <a:ext uri="{FF2B5EF4-FFF2-40B4-BE49-F238E27FC236}">
                  <a16:creationId xmlns:a16="http://schemas.microsoft.com/office/drawing/2014/main" id="{F5F8A852-3C43-D7CB-8233-BFEA13A14455}"/>
                </a:ext>
              </a:extLst>
            </p:cNvPr>
            <p:cNvGrpSpPr/>
            <p:nvPr/>
          </p:nvGrpSpPr>
          <p:grpSpPr>
            <a:xfrm>
              <a:off x="2077903" y="1666875"/>
              <a:ext cx="2862421" cy="2879546"/>
              <a:chOff x="907879" y="2281904"/>
              <a:chExt cx="3158296" cy="3287240"/>
            </a:xfrm>
          </p:grpSpPr>
          <p:cxnSp>
            <p:nvCxnSpPr>
              <p:cNvPr id="15" name="Straight Connector 24">
                <a:extLst>
                  <a:ext uri="{FF2B5EF4-FFF2-40B4-BE49-F238E27FC236}">
                    <a16:creationId xmlns:a16="http://schemas.microsoft.com/office/drawing/2014/main" id="{DD1CEDC9-52E2-49F4-0513-B1C324D7FCBC}"/>
                  </a:ext>
                </a:extLst>
              </p:cNvPr>
              <p:cNvCxnSpPr/>
              <p:nvPr/>
            </p:nvCxnSpPr>
            <p:spPr>
              <a:xfrm flipV="1">
                <a:off x="2482623" y="228190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25">
                <a:extLst>
                  <a:ext uri="{FF2B5EF4-FFF2-40B4-BE49-F238E27FC236}">
                    <a16:creationId xmlns:a16="http://schemas.microsoft.com/office/drawing/2014/main" id="{B1D3186E-F913-925F-1CC8-58B0CFFEA838}"/>
                  </a:ext>
                </a:extLst>
              </p:cNvPr>
              <p:cNvCxnSpPr/>
              <p:nvPr/>
            </p:nvCxnSpPr>
            <p:spPr>
              <a:xfrm flipV="1">
                <a:off x="2482623" y="549714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26">
                <a:extLst>
                  <a:ext uri="{FF2B5EF4-FFF2-40B4-BE49-F238E27FC236}">
                    <a16:creationId xmlns:a16="http://schemas.microsoft.com/office/drawing/2014/main" id="{C9B3E6DC-B258-4A8A-367D-2C19B3569ED2}"/>
                  </a:ext>
                </a:extLst>
              </p:cNvPr>
              <p:cNvCxnSpPr/>
              <p:nvPr/>
            </p:nvCxnSpPr>
            <p:spPr>
              <a:xfrm rot="2160000" flipV="1">
                <a:off x="3431504" y="2586790"/>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27">
                <a:extLst>
                  <a:ext uri="{FF2B5EF4-FFF2-40B4-BE49-F238E27FC236}">
                    <a16:creationId xmlns:a16="http://schemas.microsoft.com/office/drawing/2014/main" id="{04C582AE-83B7-B334-FC0F-F13AD9BB5B96}"/>
                  </a:ext>
                </a:extLst>
              </p:cNvPr>
              <p:cNvCxnSpPr/>
              <p:nvPr/>
            </p:nvCxnSpPr>
            <p:spPr>
              <a:xfrm rot="2160000" flipV="1">
                <a:off x="1537009" y="518584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28">
                <a:extLst>
                  <a:ext uri="{FF2B5EF4-FFF2-40B4-BE49-F238E27FC236}">
                    <a16:creationId xmlns:a16="http://schemas.microsoft.com/office/drawing/2014/main" id="{DDF62D58-5AC3-B18B-B07B-40E65A4FC87F}"/>
                  </a:ext>
                </a:extLst>
              </p:cNvPr>
              <p:cNvCxnSpPr/>
              <p:nvPr/>
            </p:nvCxnSpPr>
            <p:spPr>
              <a:xfrm rot="4320000" flipV="1">
                <a:off x="4018698" y="339591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29">
                <a:extLst>
                  <a:ext uri="{FF2B5EF4-FFF2-40B4-BE49-F238E27FC236}">
                    <a16:creationId xmlns:a16="http://schemas.microsoft.com/office/drawing/2014/main" id="{7D268EC1-7761-5960-6DE5-9770E65791AB}"/>
                  </a:ext>
                </a:extLst>
              </p:cNvPr>
              <p:cNvCxnSpPr/>
              <p:nvPr/>
            </p:nvCxnSpPr>
            <p:spPr>
              <a:xfrm rot="4320000" flipV="1">
                <a:off x="943879" y="438496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30">
                <a:extLst>
                  <a:ext uri="{FF2B5EF4-FFF2-40B4-BE49-F238E27FC236}">
                    <a16:creationId xmlns:a16="http://schemas.microsoft.com/office/drawing/2014/main" id="{D4B63EC0-1B09-3DD5-2334-A5E230759A0E}"/>
                  </a:ext>
                </a:extLst>
              </p:cNvPr>
              <p:cNvCxnSpPr/>
              <p:nvPr/>
            </p:nvCxnSpPr>
            <p:spPr>
              <a:xfrm rot="19440000">
                <a:off x="3426004" y="519539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31">
                <a:extLst>
                  <a:ext uri="{FF2B5EF4-FFF2-40B4-BE49-F238E27FC236}">
                    <a16:creationId xmlns:a16="http://schemas.microsoft.com/office/drawing/2014/main" id="{4E777E9D-72BB-D4AC-71FA-E275C9D39868}"/>
                  </a:ext>
                </a:extLst>
              </p:cNvPr>
              <p:cNvCxnSpPr/>
              <p:nvPr/>
            </p:nvCxnSpPr>
            <p:spPr>
              <a:xfrm rot="19440000">
                <a:off x="1539142" y="2584578"/>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32">
                <a:extLst>
                  <a:ext uri="{FF2B5EF4-FFF2-40B4-BE49-F238E27FC236}">
                    <a16:creationId xmlns:a16="http://schemas.microsoft.com/office/drawing/2014/main" id="{A37EE6AF-A853-0854-4762-E7A619CB59C6}"/>
                  </a:ext>
                </a:extLst>
              </p:cNvPr>
              <p:cNvCxnSpPr/>
              <p:nvPr/>
            </p:nvCxnSpPr>
            <p:spPr>
              <a:xfrm rot="17280000">
                <a:off x="4030175" y="436989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33">
                <a:extLst>
                  <a:ext uri="{FF2B5EF4-FFF2-40B4-BE49-F238E27FC236}">
                    <a16:creationId xmlns:a16="http://schemas.microsoft.com/office/drawing/2014/main" id="{DDD0CA36-39FE-CD8A-4230-A522BCE63BA5}"/>
                  </a:ext>
                </a:extLst>
              </p:cNvPr>
              <p:cNvCxnSpPr/>
              <p:nvPr/>
            </p:nvCxnSpPr>
            <p:spPr>
              <a:xfrm rot="17280000">
                <a:off x="956790" y="3393699"/>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íšḷîḍè">
              <a:extLst>
                <a:ext uri="{FF2B5EF4-FFF2-40B4-BE49-F238E27FC236}">
                  <a16:creationId xmlns:a16="http://schemas.microsoft.com/office/drawing/2014/main" id="{6DFBCC24-325D-7966-716A-37D8084E9B6F}"/>
                </a:ext>
              </a:extLst>
            </p:cNvPr>
            <p:cNvSpPr txBox="1">
              <a:spLocks/>
            </p:cNvSpPr>
            <p:nvPr/>
          </p:nvSpPr>
          <p:spPr>
            <a:xfrm>
              <a:off x="2973330" y="3239340"/>
              <a:ext cx="1095586" cy="406324"/>
            </a:xfrm>
            <a:prstGeom prst="rect">
              <a:avLst/>
            </a:prstGeom>
          </p:spPr>
          <p:txBody>
            <a:bodyPr wrap="none" lIns="0" tIns="0" rIns="0" bIns="0">
              <a:noAutofit/>
              <a:scene3d>
                <a:camera prst="orthographicFront"/>
                <a:lightRig rig="threePt" dir="t"/>
              </a:scene3d>
              <a:sp3d contourW="12700">
                <a:bevelT w="0" h="0"/>
              </a:sp3d>
            </a:bodyPr>
            <a:lstStyle/>
            <a:p>
              <a:pPr algn="ctr">
                <a:spcBef>
                  <a:spcPct val="0"/>
                </a:spcBef>
                <a:tabLst>
                  <a:tab pos="180975" algn="l"/>
                </a:tabLst>
              </a:pPr>
              <a:endParaRPr lang="en-US" altLang="ko-KR" sz="2400" spc="0" dirty="0">
                <a:solidFill>
                  <a:schemeClr val="tx1">
                    <a:lumMod val="65000"/>
                    <a:lumOff val="35000"/>
                  </a:schemeClr>
                </a:solidFill>
                <a:cs typeface="+mn-ea"/>
                <a:sym typeface="+mn-lt"/>
              </a:endParaRPr>
            </a:p>
          </p:txBody>
        </p:sp>
      </p:grpSp>
      <p:sp>
        <p:nvSpPr>
          <p:cNvPr id="130" name="íṩḻîdé">
            <a:extLst>
              <a:ext uri="{FF2B5EF4-FFF2-40B4-BE49-F238E27FC236}">
                <a16:creationId xmlns:a16="http://schemas.microsoft.com/office/drawing/2014/main" id="{975E569B-DB32-4FCF-2341-648DFD40F66A}"/>
              </a:ext>
            </a:extLst>
          </p:cNvPr>
          <p:cNvSpPr/>
          <p:nvPr/>
        </p:nvSpPr>
        <p:spPr>
          <a:xfrm>
            <a:off x="8700098" y="2231615"/>
            <a:ext cx="1955113" cy="1992229"/>
          </a:xfrm>
          <a:prstGeom prst="ellipse">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en-US" dirty="0">
              <a:solidFill>
                <a:schemeClr val="bg1"/>
              </a:solidFill>
              <a:cs typeface="+mn-ea"/>
              <a:sym typeface="+mn-lt"/>
            </a:endParaRPr>
          </a:p>
        </p:txBody>
      </p:sp>
      <p:pic>
        <p:nvPicPr>
          <p:cNvPr id="133" name="Picture 132">
            <a:extLst>
              <a:ext uri="{FF2B5EF4-FFF2-40B4-BE49-F238E27FC236}">
                <a16:creationId xmlns:a16="http://schemas.microsoft.com/office/drawing/2014/main" id="{20A695A6-FA95-BC5B-3A0E-508D0A4BFB09}"/>
              </a:ext>
            </a:extLst>
          </p:cNvPr>
          <p:cNvPicPr>
            <a:picLocks noChangeAspect="1"/>
          </p:cNvPicPr>
          <p:nvPr/>
        </p:nvPicPr>
        <p:blipFill>
          <a:blip r:embed="rId3"/>
          <a:stretch>
            <a:fillRect/>
          </a:stretch>
        </p:blipFill>
        <p:spPr>
          <a:xfrm>
            <a:off x="9207043" y="2741586"/>
            <a:ext cx="952500" cy="952500"/>
          </a:xfrm>
          <a:prstGeom prst="rect">
            <a:avLst/>
          </a:prstGeom>
        </p:spPr>
      </p:pic>
      <p:sp>
        <p:nvSpPr>
          <p:cNvPr id="134" name="椭圆 28">
            <a:extLst>
              <a:ext uri="{FF2B5EF4-FFF2-40B4-BE49-F238E27FC236}">
                <a16:creationId xmlns:a16="http://schemas.microsoft.com/office/drawing/2014/main" id="{A100ED22-5175-8033-B282-34D36E1ED643}"/>
              </a:ext>
            </a:extLst>
          </p:cNvPr>
          <p:cNvSpPr/>
          <p:nvPr/>
        </p:nvSpPr>
        <p:spPr>
          <a:xfrm>
            <a:off x="5114430" y="2227032"/>
            <a:ext cx="1962457" cy="1974598"/>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grpSp>
        <p:nvGrpSpPr>
          <p:cNvPr id="156" name="组合 83">
            <a:extLst>
              <a:ext uri="{FF2B5EF4-FFF2-40B4-BE49-F238E27FC236}">
                <a16:creationId xmlns:a16="http://schemas.microsoft.com/office/drawing/2014/main" id="{54F85081-191D-478F-38BF-232184BC9165}"/>
              </a:ext>
            </a:extLst>
          </p:cNvPr>
          <p:cNvGrpSpPr/>
          <p:nvPr/>
        </p:nvGrpSpPr>
        <p:grpSpPr>
          <a:xfrm>
            <a:off x="1258669" y="2042446"/>
            <a:ext cx="2502624" cy="2517596"/>
            <a:chOff x="6907302" y="1666875"/>
            <a:chExt cx="2862421" cy="2879546"/>
          </a:xfrm>
        </p:grpSpPr>
        <p:grpSp>
          <p:nvGrpSpPr>
            <p:cNvPr id="157" name="iṩļiďê">
              <a:extLst>
                <a:ext uri="{FF2B5EF4-FFF2-40B4-BE49-F238E27FC236}">
                  <a16:creationId xmlns:a16="http://schemas.microsoft.com/office/drawing/2014/main" id="{751C68DD-1FC3-34FD-BF74-8888104C72E1}"/>
                </a:ext>
              </a:extLst>
            </p:cNvPr>
            <p:cNvGrpSpPr/>
            <p:nvPr/>
          </p:nvGrpSpPr>
          <p:grpSpPr>
            <a:xfrm>
              <a:off x="7152875" y="1926172"/>
              <a:ext cx="1171551" cy="1542063"/>
              <a:chOff x="6211860" y="2498961"/>
              <a:chExt cx="1392992" cy="1833534"/>
            </a:xfrm>
          </p:grpSpPr>
          <p:sp>
            <p:nvSpPr>
              <p:cNvPr id="170" name="išlïḓè">
                <a:extLst>
                  <a:ext uri="{FF2B5EF4-FFF2-40B4-BE49-F238E27FC236}">
                    <a16:creationId xmlns:a16="http://schemas.microsoft.com/office/drawing/2014/main" id="{AB8BEC07-22C2-0D5E-4531-5A68788A4D63}"/>
                  </a:ext>
                </a:extLst>
              </p:cNvPr>
              <p:cNvSpPr>
                <a:spLocks/>
              </p:cNvSpPr>
              <p:nvPr/>
            </p:nvSpPr>
            <p:spPr bwMode="auto">
              <a:xfrm>
                <a:off x="6211860" y="3952448"/>
                <a:ext cx="851618" cy="380047"/>
              </a:xfrm>
              <a:custGeom>
                <a:avLst/>
                <a:gdLst>
                  <a:gd name="T0" fmla="*/ 1073 w 1098"/>
                  <a:gd name="T1" fmla="*/ 0 h 489"/>
                  <a:gd name="T2" fmla="*/ 0 w 1098"/>
                  <a:gd name="T3" fmla="*/ 0 h 489"/>
                  <a:gd name="T4" fmla="*/ 0 w 1098"/>
                  <a:gd name="T5" fmla="*/ 0 h 489"/>
                  <a:gd name="T6" fmla="*/ 3 w 1098"/>
                  <a:gd name="T7" fmla="*/ 63 h 489"/>
                  <a:gd name="T8" fmla="*/ 8 w 1098"/>
                  <a:gd name="T9" fmla="*/ 126 h 489"/>
                  <a:gd name="T10" fmla="*/ 13 w 1098"/>
                  <a:gd name="T11" fmla="*/ 188 h 489"/>
                  <a:gd name="T12" fmla="*/ 23 w 1098"/>
                  <a:gd name="T13" fmla="*/ 250 h 489"/>
                  <a:gd name="T14" fmla="*/ 34 w 1098"/>
                  <a:gd name="T15" fmla="*/ 310 h 489"/>
                  <a:gd name="T16" fmla="*/ 46 w 1098"/>
                  <a:gd name="T17" fmla="*/ 371 h 489"/>
                  <a:gd name="T18" fmla="*/ 60 w 1098"/>
                  <a:gd name="T19" fmla="*/ 430 h 489"/>
                  <a:gd name="T20" fmla="*/ 78 w 1098"/>
                  <a:gd name="T21" fmla="*/ 489 h 489"/>
                  <a:gd name="T22" fmla="*/ 1098 w 1098"/>
                  <a:gd name="T23" fmla="*/ 157 h 489"/>
                  <a:gd name="T24" fmla="*/ 1098 w 1098"/>
                  <a:gd name="T25" fmla="*/ 157 h 489"/>
                  <a:gd name="T26" fmla="*/ 1089 w 1098"/>
                  <a:gd name="T27" fmla="*/ 119 h 489"/>
                  <a:gd name="T28" fmla="*/ 1082 w 1098"/>
                  <a:gd name="T29" fmla="*/ 80 h 489"/>
                  <a:gd name="T30" fmla="*/ 1077 w 1098"/>
                  <a:gd name="T31" fmla="*/ 40 h 489"/>
                  <a:gd name="T32" fmla="*/ 1073 w 1098"/>
                  <a:gd name="T33" fmla="*/ 0 h 489"/>
                  <a:gd name="T34" fmla="*/ 1073 w 1098"/>
                  <a:gd name="T35"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9">
                    <a:moveTo>
                      <a:pt x="1073" y="0"/>
                    </a:moveTo>
                    <a:lnTo>
                      <a:pt x="0" y="0"/>
                    </a:lnTo>
                    <a:lnTo>
                      <a:pt x="0" y="0"/>
                    </a:lnTo>
                    <a:lnTo>
                      <a:pt x="3" y="63"/>
                    </a:lnTo>
                    <a:lnTo>
                      <a:pt x="8" y="126"/>
                    </a:lnTo>
                    <a:lnTo>
                      <a:pt x="13" y="188"/>
                    </a:lnTo>
                    <a:lnTo>
                      <a:pt x="23" y="250"/>
                    </a:lnTo>
                    <a:lnTo>
                      <a:pt x="34" y="310"/>
                    </a:lnTo>
                    <a:lnTo>
                      <a:pt x="46" y="371"/>
                    </a:lnTo>
                    <a:lnTo>
                      <a:pt x="60" y="430"/>
                    </a:lnTo>
                    <a:lnTo>
                      <a:pt x="78" y="489"/>
                    </a:lnTo>
                    <a:lnTo>
                      <a:pt x="1098" y="157"/>
                    </a:lnTo>
                    <a:lnTo>
                      <a:pt x="1098" y="157"/>
                    </a:lnTo>
                    <a:lnTo>
                      <a:pt x="1089" y="119"/>
                    </a:lnTo>
                    <a:lnTo>
                      <a:pt x="1082" y="80"/>
                    </a:lnTo>
                    <a:lnTo>
                      <a:pt x="1077" y="40"/>
                    </a:lnTo>
                    <a:lnTo>
                      <a:pt x="1073" y="0"/>
                    </a:lnTo>
                    <a:lnTo>
                      <a:pt x="1073" y="0"/>
                    </a:lnTo>
                    <a:close/>
                  </a:path>
                </a:pathLst>
              </a:custGeom>
              <a:solidFill>
                <a:schemeClr val="bg1"/>
              </a:solidFill>
              <a:ln>
                <a:noFill/>
              </a:ln>
            </p:spPr>
            <p:txBody>
              <a:bodyPr anchor="ctr"/>
              <a:lstStyle/>
              <a:p>
                <a:pPr algn="ctr"/>
                <a:endParaRPr>
                  <a:cs typeface="+mn-ea"/>
                  <a:sym typeface="+mn-lt"/>
                </a:endParaRPr>
              </a:p>
            </p:txBody>
          </p:sp>
          <p:sp>
            <p:nvSpPr>
              <p:cNvPr id="171" name="is1iḑê">
                <a:extLst>
                  <a:ext uri="{FF2B5EF4-FFF2-40B4-BE49-F238E27FC236}">
                    <a16:creationId xmlns:a16="http://schemas.microsoft.com/office/drawing/2014/main" id="{AED5B679-43CB-4025-403F-57AFB1ECD09E}"/>
                  </a:ext>
                </a:extLst>
              </p:cNvPr>
              <p:cNvSpPr>
                <a:spLocks/>
              </p:cNvSpPr>
              <p:nvPr/>
            </p:nvSpPr>
            <p:spPr bwMode="auto">
              <a:xfrm>
                <a:off x="6211860" y="3511904"/>
                <a:ext cx="851618" cy="378496"/>
              </a:xfrm>
              <a:custGeom>
                <a:avLst/>
                <a:gdLst>
                  <a:gd name="T0" fmla="*/ 1098 w 1098"/>
                  <a:gd name="T1" fmla="*/ 331 h 488"/>
                  <a:gd name="T2" fmla="*/ 78 w 1098"/>
                  <a:gd name="T3" fmla="*/ 0 h 488"/>
                  <a:gd name="T4" fmla="*/ 78 w 1098"/>
                  <a:gd name="T5" fmla="*/ 0 h 488"/>
                  <a:gd name="T6" fmla="*/ 60 w 1098"/>
                  <a:gd name="T7" fmla="*/ 58 h 488"/>
                  <a:gd name="T8" fmla="*/ 46 w 1098"/>
                  <a:gd name="T9" fmla="*/ 118 h 488"/>
                  <a:gd name="T10" fmla="*/ 34 w 1098"/>
                  <a:gd name="T11" fmla="*/ 178 h 488"/>
                  <a:gd name="T12" fmla="*/ 23 w 1098"/>
                  <a:gd name="T13" fmla="*/ 239 h 488"/>
                  <a:gd name="T14" fmla="*/ 13 w 1098"/>
                  <a:gd name="T15" fmla="*/ 300 h 488"/>
                  <a:gd name="T16" fmla="*/ 8 w 1098"/>
                  <a:gd name="T17" fmla="*/ 363 h 488"/>
                  <a:gd name="T18" fmla="*/ 3 w 1098"/>
                  <a:gd name="T19" fmla="*/ 425 h 488"/>
                  <a:gd name="T20" fmla="*/ 0 w 1098"/>
                  <a:gd name="T21" fmla="*/ 488 h 488"/>
                  <a:gd name="T22" fmla="*/ 1073 w 1098"/>
                  <a:gd name="T23" fmla="*/ 488 h 488"/>
                  <a:gd name="T24" fmla="*/ 1073 w 1098"/>
                  <a:gd name="T25" fmla="*/ 488 h 488"/>
                  <a:gd name="T26" fmla="*/ 1077 w 1098"/>
                  <a:gd name="T27" fmla="*/ 448 h 488"/>
                  <a:gd name="T28" fmla="*/ 1082 w 1098"/>
                  <a:gd name="T29" fmla="*/ 409 h 488"/>
                  <a:gd name="T30" fmla="*/ 1089 w 1098"/>
                  <a:gd name="T31" fmla="*/ 370 h 488"/>
                  <a:gd name="T32" fmla="*/ 1098 w 1098"/>
                  <a:gd name="T33" fmla="*/ 331 h 488"/>
                  <a:gd name="T34" fmla="*/ 1098 w 1098"/>
                  <a:gd name="T35" fmla="*/ 33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1098" y="331"/>
                    </a:moveTo>
                    <a:lnTo>
                      <a:pt x="78" y="0"/>
                    </a:lnTo>
                    <a:lnTo>
                      <a:pt x="78" y="0"/>
                    </a:lnTo>
                    <a:lnTo>
                      <a:pt x="60" y="58"/>
                    </a:lnTo>
                    <a:lnTo>
                      <a:pt x="46" y="118"/>
                    </a:lnTo>
                    <a:lnTo>
                      <a:pt x="34" y="178"/>
                    </a:lnTo>
                    <a:lnTo>
                      <a:pt x="23" y="239"/>
                    </a:lnTo>
                    <a:lnTo>
                      <a:pt x="13" y="300"/>
                    </a:lnTo>
                    <a:lnTo>
                      <a:pt x="8" y="363"/>
                    </a:lnTo>
                    <a:lnTo>
                      <a:pt x="3" y="425"/>
                    </a:lnTo>
                    <a:lnTo>
                      <a:pt x="0" y="488"/>
                    </a:lnTo>
                    <a:lnTo>
                      <a:pt x="1073" y="488"/>
                    </a:lnTo>
                    <a:lnTo>
                      <a:pt x="1073" y="488"/>
                    </a:lnTo>
                    <a:lnTo>
                      <a:pt x="1077" y="448"/>
                    </a:lnTo>
                    <a:lnTo>
                      <a:pt x="1082" y="409"/>
                    </a:lnTo>
                    <a:lnTo>
                      <a:pt x="1089" y="370"/>
                    </a:lnTo>
                    <a:lnTo>
                      <a:pt x="1098" y="331"/>
                    </a:lnTo>
                    <a:lnTo>
                      <a:pt x="1098" y="331"/>
                    </a:lnTo>
                    <a:close/>
                  </a:path>
                </a:pathLst>
              </a:custGeom>
              <a:solidFill>
                <a:schemeClr val="bg1"/>
              </a:solidFill>
              <a:ln>
                <a:noFill/>
              </a:ln>
            </p:spPr>
            <p:txBody>
              <a:bodyPr anchor="ctr"/>
              <a:lstStyle/>
              <a:p>
                <a:pPr algn="ctr"/>
                <a:endParaRPr>
                  <a:cs typeface="+mn-ea"/>
                  <a:sym typeface="+mn-lt"/>
                </a:endParaRPr>
              </a:p>
            </p:txBody>
          </p:sp>
          <p:sp>
            <p:nvSpPr>
              <p:cNvPr id="172" name="ïṥḷîďè">
                <a:extLst>
                  <a:ext uri="{FF2B5EF4-FFF2-40B4-BE49-F238E27FC236}">
                    <a16:creationId xmlns:a16="http://schemas.microsoft.com/office/drawing/2014/main" id="{72D53D7C-C4FD-3E99-40AB-655048E7D2F8}"/>
                  </a:ext>
                </a:extLst>
              </p:cNvPr>
              <p:cNvSpPr>
                <a:spLocks/>
              </p:cNvSpPr>
              <p:nvPr/>
            </p:nvSpPr>
            <p:spPr bwMode="auto">
              <a:xfrm>
                <a:off x="6823039" y="2576522"/>
                <a:ext cx="600321" cy="848514"/>
              </a:xfrm>
              <a:custGeom>
                <a:avLst/>
                <a:gdLst>
                  <a:gd name="T0" fmla="*/ 773 w 773"/>
                  <a:gd name="T1" fmla="*/ 1021 h 1094"/>
                  <a:gd name="T2" fmla="*/ 441 w 773"/>
                  <a:gd name="T3" fmla="*/ 0 h 1094"/>
                  <a:gd name="T4" fmla="*/ 441 w 773"/>
                  <a:gd name="T5" fmla="*/ 0 h 1094"/>
                  <a:gd name="T6" fmla="*/ 383 w 773"/>
                  <a:gd name="T7" fmla="*/ 23 h 1094"/>
                  <a:gd name="T8" fmla="*/ 325 w 773"/>
                  <a:gd name="T9" fmla="*/ 45 h 1094"/>
                  <a:gd name="T10" fmla="*/ 267 w 773"/>
                  <a:gd name="T11" fmla="*/ 71 h 1094"/>
                  <a:gd name="T12" fmla="*/ 212 w 773"/>
                  <a:gd name="T13" fmla="*/ 98 h 1094"/>
                  <a:gd name="T14" fmla="*/ 157 w 773"/>
                  <a:gd name="T15" fmla="*/ 127 h 1094"/>
                  <a:gd name="T16" fmla="*/ 105 w 773"/>
                  <a:gd name="T17" fmla="*/ 158 h 1094"/>
                  <a:gd name="T18" fmla="*/ 52 w 773"/>
                  <a:gd name="T19" fmla="*/ 191 h 1094"/>
                  <a:gd name="T20" fmla="*/ 0 w 773"/>
                  <a:gd name="T21" fmla="*/ 226 h 1094"/>
                  <a:gd name="T22" fmla="*/ 632 w 773"/>
                  <a:gd name="T23" fmla="*/ 1094 h 1094"/>
                  <a:gd name="T24" fmla="*/ 632 w 773"/>
                  <a:gd name="T25" fmla="*/ 1094 h 1094"/>
                  <a:gd name="T26" fmla="*/ 665 w 773"/>
                  <a:gd name="T27" fmla="*/ 1072 h 1094"/>
                  <a:gd name="T28" fmla="*/ 700 w 773"/>
                  <a:gd name="T29" fmla="*/ 1053 h 1094"/>
                  <a:gd name="T30" fmla="*/ 737 w 773"/>
                  <a:gd name="T31" fmla="*/ 1036 h 1094"/>
                  <a:gd name="T32" fmla="*/ 773 w 773"/>
                  <a:gd name="T33" fmla="*/ 1021 h 1094"/>
                  <a:gd name="T34" fmla="*/ 773 w 773"/>
                  <a:gd name="T35" fmla="*/ 102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773" y="1021"/>
                    </a:moveTo>
                    <a:lnTo>
                      <a:pt x="441" y="0"/>
                    </a:lnTo>
                    <a:lnTo>
                      <a:pt x="441" y="0"/>
                    </a:lnTo>
                    <a:lnTo>
                      <a:pt x="383" y="23"/>
                    </a:lnTo>
                    <a:lnTo>
                      <a:pt x="325" y="45"/>
                    </a:lnTo>
                    <a:lnTo>
                      <a:pt x="267" y="71"/>
                    </a:lnTo>
                    <a:lnTo>
                      <a:pt x="212" y="98"/>
                    </a:lnTo>
                    <a:lnTo>
                      <a:pt x="157" y="127"/>
                    </a:lnTo>
                    <a:lnTo>
                      <a:pt x="105" y="158"/>
                    </a:lnTo>
                    <a:lnTo>
                      <a:pt x="52" y="191"/>
                    </a:lnTo>
                    <a:lnTo>
                      <a:pt x="0" y="226"/>
                    </a:lnTo>
                    <a:lnTo>
                      <a:pt x="632" y="1094"/>
                    </a:lnTo>
                    <a:lnTo>
                      <a:pt x="632" y="1094"/>
                    </a:lnTo>
                    <a:lnTo>
                      <a:pt x="665" y="1072"/>
                    </a:lnTo>
                    <a:lnTo>
                      <a:pt x="700" y="1053"/>
                    </a:lnTo>
                    <a:lnTo>
                      <a:pt x="737" y="1036"/>
                    </a:lnTo>
                    <a:lnTo>
                      <a:pt x="773" y="1021"/>
                    </a:lnTo>
                    <a:lnTo>
                      <a:pt x="773" y="1021"/>
                    </a:lnTo>
                    <a:close/>
                  </a:path>
                </a:pathLst>
              </a:custGeom>
              <a:solidFill>
                <a:schemeClr val="bg1"/>
              </a:solidFill>
              <a:ln>
                <a:noFill/>
              </a:ln>
            </p:spPr>
            <p:txBody>
              <a:bodyPr anchor="ctr"/>
              <a:lstStyle/>
              <a:p>
                <a:pPr algn="ctr"/>
                <a:endParaRPr>
                  <a:cs typeface="+mn-ea"/>
                  <a:sym typeface="+mn-lt"/>
                </a:endParaRPr>
              </a:p>
            </p:txBody>
          </p:sp>
          <p:sp>
            <p:nvSpPr>
              <p:cNvPr id="173" name="ïšlïḍe">
                <a:extLst>
                  <a:ext uri="{FF2B5EF4-FFF2-40B4-BE49-F238E27FC236}">
                    <a16:creationId xmlns:a16="http://schemas.microsoft.com/office/drawing/2014/main" id="{D09B9365-CBC1-32B0-9921-82BAFA4EC7E1}"/>
                  </a:ext>
                </a:extLst>
              </p:cNvPr>
              <p:cNvSpPr>
                <a:spLocks/>
              </p:cNvSpPr>
              <p:nvPr/>
            </p:nvSpPr>
            <p:spPr bwMode="auto">
              <a:xfrm>
                <a:off x="6290972" y="3110139"/>
                <a:ext cx="846963" cy="598769"/>
              </a:xfrm>
              <a:custGeom>
                <a:avLst/>
                <a:gdLst>
                  <a:gd name="T0" fmla="*/ 1093 w 1093"/>
                  <a:gd name="T1" fmla="*/ 630 h 771"/>
                  <a:gd name="T2" fmla="*/ 225 w 1093"/>
                  <a:gd name="T3" fmla="*/ 0 h 771"/>
                  <a:gd name="T4" fmla="*/ 225 w 1093"/>
                  <a:gd name="T5" fmla="*/ 0 h 771"/>
                  <a:gd name="T6" fmla="*/ 191 w 1093"/>
                  <a:gd name="T7" fmla="*/ 51 h 771"/>
                  <a:gd name="T8" fmla="*/ 159 w 1093"/>
                  <a:gd name="T9" fmla="*/ 103 h 771"/>
                  <a:gd name="T10" fmla="*/ 128 w 1093"/>
                  <a:gd name="T11" fmla="*/ 157 h 771"/>
                  <a:gd name="T12" fmla="*/ 98 w 1093"/>
                  <a:gd name="T13" fmla="*/ 211 h 771"/>
                  <a:gd name="T14" fmla="*/ 71 w 1093"/>
                  <a:gd name="T15" fmla="*/ 267 h 771"/>
                  <a:gd name="T16" fmla="*/ 46 w 1093"/>
                  <a:gd name="T17" fmla="*/ 324 h 771"/>
                  <a:gd name="T18" fmla="*/ 22 w 1093"/>
                  <a:gd name="T19" fmla="*/ 381 h 771"/>
                  <a:gd name="T20" fmla="*/ 0 w 1093"/>
                  <a:gd name="T21" fmla="*/ 441 h 771"/>
                  <a:gd name="T22" fmla="*/ 1020 w 1093"/>
                  <a:gd name="T23" fmla="*/ 771 h 771"/>
                  <a:gd name="T24" fmla="*/ 1020 w 1093"/>
                  <a:gd name="T25" fmla="*/ 771 h 771"/>
                  <a:gd name="T26" fmla="*/ 1036 w 1093"/>
                  <a:gd name="T27" fmla="*/ 735 h 771"/>
                  <a:gd name="T28" fmla="*/ 1054 w 1093"/>
                  <a:gd name="T29" fmla="*/ 699 h 771"/>
                  <a:gd name="T30" fmla="*/ 1073 w 1093"/>
                  <a:gd name="T31" fmla="*/ 664 h 771"/>
                  <a:gd name="T32" fmla="*/ 1093 w 1093"/>
                  <a:gd name="T33" fmla="*/ 630 h 771"/>
                  <a:gd name="T34" fmla="*/ 1093 w 1093"/>
                  <a:gd name="T35" fmla="*/ 6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1093" y="630"/>
                    </a:moveTo>
                    <a:lnTo>
                      <a:pt x="225" y="0"/>
                    </a:lnTo>
                    <a:lnTo>
                      <a:pt x="225" y="0"/>
                    </a:lnTo>
                    <a:lnTo>
                      <a:pt x="191" y="51"/>
                    </a:lnTo>
                    <a:lnTo>
                      <a:pt x="159" y="103"/>
                    </a:lnTo>
                    <a:lnTo>
                      <a:pt x="128" y="157"/>
                    </a:lnTo>
                    <a:lnTo>
                      <a:pt x="98" y="211"/>
                    </a:lnTo>
                    <a:lnTo>
                      <a:pt x="71" y="267"/>
                    </a:lnTo>
                    <a:lnTo>
                      <a:pt x="46" y="324"/>
                    </a:lnTo>
                    <a:lnTo>
                      <a:pt x="22" y="381"/>
                    </a:lnTo>
                    <a:lnTo>
                      <a:pt x="0" y="441"/>
                    </a:lnTo>
                    <a:lnTo>
                      <a:pt x="1020" y="771"/>
                    </a:lnTo>
                    <a:lnTo>
                      <a:pt x="1020" y="771"/>
                    </a:lnTo>
                    <a:lnTo>
                      <a:pt x="1036" y="735"/>
                    </a:lnTo>
                    <a:lnTo>
                      <a:pt x="1054" y="699"/>
                    </a:lnTo>
                    <a:lnTo>
                      <a:pt x="1073" y="664"/>
                    </a:lnTo>
                    <a:lnTo>
                      <a:pt x="1093" y="630"/>
                    </a:lnTo>
                    <a:lnTo>
                      <a:pt x="1093" y="630"/>
                    </a:lnTo>
                    <a:close/>
                  </a:path>
                </a:pathLst>
              </a:custGeom>
              <a:solidFill>
                <a:schemeClr val="bg1"/>
              </a:solidFill>
              <a:ln>
                <a:noFill/>
              </a:ln>
            </p:spPr>
            <p:txBody>
              <a:bodyPr anchor="ctr"/>
              <a:lstStyle/>
              <a:p>
                <a:pPr algn="ctr"/>
                <a:endParaRPr>
                  <a:cs typeface="+mn-ea"/>
                  <a:sym typeface="+mn-lt"/>
                </a:endParaRPr>
              </a:p>
            </p:txBody>
          </p:sp>
          <p:sp>
            <p:nvSpPr>
              <p:cNvPr id="174" name="îṥľiḋe">
                <a:extLst>
                  <a:ext uri="{FF2B5EF4-FFF2-40B4-BE49-F238E27FC236}">
                    <a16:creationId xmlns:a16="http://schemas.microsoft.com/office/drawing/2014/main" id="{4898B16F-BCFA-0CBF-72BA-797304FF9798}"/>
                  </a:ext>
                </a:extLst>
              </p:cNvPr>
              <p:cNvSpPr>
                <a:spLocks/>
              </p:cNvSpPr>
              <p:nvPr/>
            </p:nvSpPr>
            <p:spPr bwMode="auto">
              <a:xfrm>
                <a:off x="6501938" y="2789038"/>
                <a:ext cx="760095" cy="760095"/>
              </a:xfrm>
              <a:custGeom>
                <a:avLst/>
                <a:gdLst>
                  <a:gd name="T0" fmla="*/ 980 w 980"/>
                  <a:gd name="T1" fmla="*/ 868 h 981"/>
                  <a:gd name="T2" fmla="*/ 349 w 980"/>
                  <a:gd name="T3" fmla="*/ 0 h 981"/>
                  <a:gd name="T4" fmla="*/ 349 w 980"/>
                  <a:gd name="T5" fmla="*/ 0 h 981"/>
                  <a:gd name="T6" fmla="*/ 301 w 980"/>
                  <a:gd name="T7" fmla="*/ 39 h 981"/>
                  <a:gd name="T8" fmla="*/ 253 w 980"/>
                  <a:gd name="T9" fmla="*/ 78 h 981"/>
                  <a:gd name="T10" fmla="*/ 207 w 980"/>
                  <a:gd name="T11" fmla="*/ 119 h 981"/>
                  <a:gd name="T12" fmla="*/ 163 w 980"/>
                  <a:gd name="T13" fmla="*/ 162 h 981"/>
                  <a:gd name="T14" fmla="*/ 120 w 980"/>
                  <a:gd name="T15" fmla="*/ 208 h 981"/>
                  <a:gd name="T16" fmla="*/ 78 w 980"/>
                  <a:gd name="T17" fmla="*/ 254 h 981"/>
                  <a:gd name="T18" fmla="*/ 38 w 980"/>
                  <a:gd name="T19" fmla="*/ 301 h 981"/>
                  <a:gd name="T20" fmla="*/ 0 w 980"/>
                  <a:gd name="T21" fmla="*/ 349 h 981"/>
                  <a:gd name="T22" fmla="*/ 867 w 980"/>
                  <a:gd name="T23" fmla="*/ 981 h 981"/>
                  <a:gd name="T24" fmla="*/ 867 w 980"/>
                  <a:gd name="T25" fmla="*/ 981 h 981"/>
                  <a:gd name="T26" fmla="*/ 894 w 980"/>
                  <a:gd name="T27" fmla="*/ 950 h 981"/>
                  <a:gd name="T28" fmla="*/ 921 w 980"/>
                  <a:gd name="T29" fmla="*/ 921 h 981"/>
                  <a:gd name="T30" fmla="*/ 950 w 980"/>
                  <a:gd name="T31" fmla="*/ 893 h 981"/>
                  <a:gd name="T32" fmla="*/ 980 w 980"/>
                  <a:gd name="T33" fmla="*/ 868 h 981"/>
                  <a:gd name="T34" fmla="*/ 980 w 980"/>
                  <a:gd name="T35" fmla="*/ 868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980" y="868"/>
                    </a:moveTo>
                    <a:lnTo>
                      <a:pt x="349" y="0"/>
                    </a:lnTo>
                    <a:lnTo>
                      <a:pt x="349" y="0"/>
                    </a:lnTo>
                    <a:lnTo>
                      <a:pt x="301" y="39"/>
                    </a:lnTo>
                    <a:lnTo>
                      <a:pt x="253" y="78"/>
                    </a:lnTo>
                    <a:lnTo>
                      <a:pt x="207" y="119"/>
                    </a:lnTo>
                    <a:lnTo>
                      <a:pt x="163" y="162"/>
                    </a:lnTo>
                    <a:lnTo>
                      <a:pt x="120" y="208"/>
                    </a:lnTo>
                    <a:lnTo>
                      <a:pt x="78" y="254"/>
                    </a:lnTo>
                    <a:lnTo>
                      <a:pt x="38" y="301"/>
                    </a:lnTo>
                    <a:lnTo>
                      <a:pt x="0" y="349"/>
                    </a:lnTo>
                    <a:lnTo>
                      <a:pt x="867" y="981"/>
                    </a:lnTo>
                    <a:lnTo>
                      <a:pt x="867" y="981"/>
                    </a:lnTo>
                    <a:lnTo>
                      <a:pt x="894" y="950"/>
                    </a:lnTo>
                    <a:lnTo>
                      <a:pt x="921" y="921"/>
                    </a:lnTo>
                    <a:lnTo>
                      <a:pt x="950" y="893"/>
                    </a:lnTo>
                    <a:lnTo>
                      <a:pt x="980" y="868"/>
                    </a:lnTo>
                    <a:lnTo>
                      <a:pt x="980" y="868"/>
                    </a:lnTo>
                    <a:close/>
                  </a:path>
                </a:pathLst>
              </a:custGeom>
              <a:solidFill>
                <a:schemeClr val="bg1"/>
              </a:solidFill>
              <a:ln>
                <a:noFill/>
              </a:ln>
            </p:spPr>
            <p:txBody>
              <a:bodyPr anchor="ctr"/>
              <a:lstStyle/>
              <a:p>
                <a:pPr algn="ctr"/>
                <a:endParaRPr>
                  <a:cs typeface="+mn-ea"/>
                  <a:sym typeface="+mn-lt"/>
                </a:endParaRPr>
              </a:p>
            </p:txBody>
          </p:sp>
          <p:sp>
            <p:nvSpPr>
              <p:cNvPr id="175" name="íṣḻïḋé">
                <a:extLst>
                  <a:ext uri="{FF2B5EF4-FFF2-40B4-BE49-F238E27FC236}">
                    <a16:creationId xmlns:a16="http://schemas.microsoft.com/office/drawing/2014/main" id="{A4320F91-4822-0C54-AA7B-49719CB72B3B}"/>
                  </a:ext>
                </a:extLst>
              </p:cNvPr>
              <p:cNvSpPr>
                <a:spLocks/>
              </p:cNvSpPr>
              <p:nvPr/>
            </p:nvSpPr>
            <p:spPr bwMode="auto">
              <a:xfrm>
                <a:off x="7224804" y="2498961"/>
                <a:ext cx="380048" cy="850066"/>
              </a:xfrm>
              <a:custGeom>
                <a:avLst/>
                <a:gdLst>
                  <a:gd name="T0" fmla="*/ 490 w 490"/>
                  <a:gd name="T1" fmla="*/ 1072 h 1097"/>
                  <a:gd name="T2" fmla="*/ 490 w 490"/>
                  <a:gd name="T3" fmla="*/ 0 h 1097"/>
                  <a:gd name="T4" fmla="*/ 490 w 490"/>
                  <a:gd name="T5" fmla="*/ 0 h 1097"/>
                  <a:gd name="T6" fmla="*/ 427 w 490"/>
                  <a:gd name="T7" fmla="*/ 3 h 1097"/>
                  <a:gd name="T8" fmla="*/ 363 w 490"/>
                  <a:gd name="T9" fmla="*/ 7 h 1097"/>
                  <a:gd name="T10" fmla="*/ 302 w 490"/>
                  <a:gd name="T11" fmla="*/ 13 h 1097"/>
                  <a:gd name="T12" fmla="*/ 240 w 490"/>
                  <a:gd name="T13" fmla="*/ 22 h 1097"/>
                  <a:gd name="T14" fmla="*/ 179 w 490"/>
                  <a:gd name="T15" fmla="*/ 32 h 1097"/>
                  <a:gd name="T16" fmla="*/ 119 w 490"/>
                  <a:gd name="T17" fmla="*/ 46 h 1097"/>
                  <a:gd name="T18" fmla="*/ 60 w 490"/>
                  <a:gd name="T19" fmla="*/ 60 h 1097"/>
                  <a:gd name="T20" fmla="*/ 0 w 490"/>
                  <a:gd name="T21" fmla="*/ 77 h 1097"/>
                  <a:gd name="T22" fmla="*/ 332 w 490"/>
                  <a:gd name="T23" fmla="*/ 1097 h 1097"/>
                  <a:gd name="T24" fmla="*/ 332 w 490"/>
                  <a:gd name="T25" fmla="*/ 1097 h 1097"/>
                  <a:gd name="T26" fmla="*/ 371 w 490"/>
                  <a:gd name="T27" fmla="*/ 1087 h 1097"/>
                  <a:gd name="T28" fmla="*/ 410 w 490"/>
                  <a:gd name="T29" fmla="*/ 1080 h 1097"/>
                  <a:gd name="T30" fmla="*/ 449 w 490"/>
                  <a:gd name="T31" fmla="*/ 1075 h 1097"/>
                  <a:gd name="T32" fmla="*/ 490 w 490"/>
                  <a:gd name="T33" fmla="*/ 1072 h 1097"/>
                  <a:gd name="T34" fmla="*/ 490 w 490"/>
                  <a:gd name="T35" fmla="*/ 107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490" y="1072"/>
                    </a:moveTo>
                    <a:lnTo>
                      <a:pt x="490" y="0"/>
                    </a:lnTo>
                    <a:lnTo>
                      <a:pt x="490" y="0"/>
                    </a:lnTo>
                    <a:lnTo>
                      <a:pt x="427" y="3"/>
                    </a:lnTo>
                    <a:lnTo>
                      <a:pt x="363" y="7"/>
                    </a:lnTo>
                    <a:lnTo>
                      <a:pt x="302" y="13"/>
                    </a:lnTo>
                    <a:lnTo>
                      <a:pt x="240" y="22"/>
                    </a:lnTo>
                    <a:lnTo>
                      <a:pt x="179" y="32"/>
                    </a:lnTo>
                    <a:lnTo>
                      <a:pt x="119" y="46"/>
                    </a:lnTo>
                    <a:lnTo>
                      <a:pt x="60" y="60"/>
                    </a:lnTo>
                    <a:lnTo>
                      <a:pt x="0" y="77"/>
                    </a:lnTo>
                    <a:lnTo>
                      <a:pt x="332" y="1097"/>
                    </a:lnTo>
                    <a:lnTo>
                      <a:pt x="332" y="1097"/>
                    </a:lnTo>
                    <a:lnTo>
                      <a:pt x="371" y="1087"/>
                    </a:lnTo>
                    <a:lnTo>
                      <a:pt x="410" y="1080"/>
                    </a:lnTo>
                    <a:lnTo>
                      <a:pt x="449" y="1075"/>
                    </a:lnTo>
                    <a:lnTo>
                      <a:pt x="490" y="1072"/>
                    </a:lnTo>
                    <a:lnTo>
                      <a:pt x="490" y="1072"/>
                    </a:lnTo>
                    <a:close/>
                  </a:path>
                </a:pathLst>
              </a:custGeom>
              <a:solidFill>
                <a:schemeClr val="bg1"/>
              </a:solidFill>
              <a:ln>
                <a:noFill/>
              </a:ln>
            </p:spPr>
            <p:txBody>
              <a:bodyPr anchor="ctr"/>
              <a:lstStyle/>
              <a:p>
                <a:pPr algn="ctr"/>
                <a:endParaRPr>
                  <a:cs typeface="+mn-ea"/>
                  <a:sym typeface="+mn-lt"/>
                </a:endParaRPr>
              </a:p>
            </p:txBody>
          </p:sp>
        </p:grpSp>
        <p:grpSp>
          <p:nvGrpSpPr>
            <p:cNvPr id="158" name="íṩľidè">
              <a:extLst>
                <a:ext uri="{FF2B5EF4-FFF2-40B4-BE49-F238E27FC236}">
                  <a16:creationId xmlns:a16="http://schemas.microsoft.com/office/drawing/2014/main" id="{92C46723-7F99-9520-4F67-E93C04516A56}"/>
                </a:ext>
              </a:extLst>
            </p:cNvPr>
            <p:cNvGrpSpPr/>
            <p:nvPr/>
          </p:nvGrpSpPr>
          <p:grpSpPr>
            <a:xfrm>
              <a:off x="6907302" y="1666875"/>
              <a:ext cx="2862421" cy="2879546"/>
              <a:chOff x="907879" y="2281904"/>
              <a:chExt cx="3158296" cy="3287240"/>
            </a:xfrm>
          </p:grpSpPr>
          <p:cxnSp>
            <p:nvCxnSpPr>
              <p:cNvPr id="160" name="Straight Connector 62">
                <a:extLst>
                  <a:ext uri="{FF2B5EF4-FFF2-40B4-BE49-F238E27FC236}">
                    <a16:creationId xmlns:a16="http://schemas.microsoft.com/office/drawing/2014/main" id="{B48701EB-B07B-1368-CCC3-455D3C632D66}"/>
                  </a:ext>
                </a:extLst>
              </p:cNvPr>
              <p:cNvCxnSpPr/>
              <p:nvPr/>
            </p:nvCxnSpPr>
            <p:spPr>
              <a:xfrm flipV="1">
                <a:off x="2482623" y="228190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63">
                <a:extLst>
                  <a:ext uri="{FF2B5EF4-FFF2-40B4-BE49-F238E27FC236}">
                    <a16:creationId xmlns:a16="http://schemas.microsoft.com/office/drawing/2014/main" id="{02DC5FF8-B4D5-D5D6-B028-E8E524335D15}"/>
                  </a:ext>
                </a:extLst>
              </p:cNvPr>
              <p:cNvCxnSpPr/>
              <p:nvPr/>
            </p:nvCxnSpPr>
            <p:spPr>
              <a:xfrm flipV="1">
                <a:off x="2482623" y="549714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2" name="Straight Connector 64">
                <a:extLst>
                  <a:ext uri="{FF2B5EF4-FFF2-40B4-BE49-F238E27FC236}">
                    <a16:creationId xmlns:a16="http://schemas.microsoft.com/office/drawing/2014/main" id="{37379359-B16F-27E6-55BE-375E2AE8531D}"/>
                  </a:ext>
                </a:extLst>
              </p:cNvPr>
              <p:cNvCxnSpPr/>
              <p:nvPr/>
            </p:nvCxnSpPr>
            <p:spPr>
              <a:xfrm rot="2160000" flipV="1">
                <a:off x="3431504" y="2586790"/>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65">
                <a:extLst>
                  <a:ext uri="{FF2B5EF4-FFF2-40B4-BE49-F238E27FC236}">
                    <a16:creationId xmlns:a16="http://schemas.microsoft.com/office/drawing/2014/main" id="{19D26FF7-DAF1-D6B8-5031-49E1ECDAC5C0}"/>
                  </a:ext>
                </a:extLst>
              </p:cNvPr>
              <p:cNvCxnSpPr/>
              <p:nvPr/>
            </p:nvCxnSpPr>
            <p:spPr>
              <a:xfrm rot="2160000" flipV="1">
                <a:off x="1537009" y="518584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4" name="Straight Connector 66">
                <a:extLst>
                  <a:ext uri="{FF2B5EF4-FFF2-40B4-BE49-F238E27FC236}">
                    <a16:creationId xmlns:a16="http://schemas.microsoft.com/office/drawing/2014/main" id="{62D6EA7B-3E18-0191-3E54-AA4D070649C5}"/>
                  </a:ext>
                </a:extLst>
              </p:cNvPr>
              <p:cNvCxnSpPr/>
              <p:nvPr/>
            </p:nvCxnSpPr>
            <p:spPr>
              <a:xfrm rot="4320000" flipV="1">
                <a:off x="4018698" y="339591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67">
                <a:extLst>
                  <a:ext uri="{FF2B5EF4-FFF2-40B4-BE49-F238E27FC236}">
                    <a16:creationId xmlns:a16="http://schemas.microsoft.com/office/drawing/2014/main" id="{80048379-F0F3-900A-6EF7-A7AA6F70FF8A}"/>
                  </a:ext>
                </a:extLst>
              </p:cNvPr>
              <p:cNvCxnSpPr/>
              <p:nvPr/>
            </p:nvCxnSpPr>
            <p:spPr>
              <a:xfrm rot="4320000" flipV="1">
                <a:off x="943879" y="4384963"/>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68">
                <a:extLst>
                  <a:ext uri="{FF2B5EF4-FFF2-40B4-BE49-F238E27FC236}">
                    <a16:creationId xmlns:a16="http://schemas.microsoft.com/office/drawing/2014/main" id="{9C2DC698-2E4E-BBF4-D905-56DB78A84A55}"/>
                  </a:ext>
                </a:extLst>
              </p:cNvPr>
              <p:cNvCxnSpPr/>
              <p:nvPr/>
            </p:nvCxnSpPr>
            <p:spPr>
              <a:xfrm rot="19440000">
                <a:off x="3426004" y="5195394"/>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69">
                <a:extLst>
                  <a:ext uri="{FF2B5EF4-FFF2-40B4-BE49-F238E27FC236}">
                    <a16:creationId xmlns:a16="http://schemas.microsoft.com/office/drawing/2014/main" id="{C49414FD-B88B-98A7-8558-7EF2E8A3DFFD}"/>
                  </a:ext>
                </a:extLst>
              </p:cNvPr>
              <p:cNvCxnSpPr/>
              <p:nvPr/>
            </p:nvCxnSpPr>
            <p:spPr>
              <a:xfrm rot="19440000">
                <a:off x="1539142" y="2584578"/>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70">
                <a:extLst>
                  <a:ext uri="{FF2B5EF4-FFF2-40B4-BE49-F238E27FC236}">
                    <a16:creationId xmlns:a16="http://schemas.microsoft.com/office/drawing/2014/main" id="{60A9BDCF-1954-3E5A-FAB2-F073ACD1C2ED}"/>
                  </a:ext>
                </a:extLst>
              </p:cNvPr>
              <p:cNvCxnSpPr/>
              <p:nvPr/>
            </p:nvCxnSpPr>
            <p:spPr>
              <a:xfrm rot="17280000">
                <a:off x="4030175" y="4369891"/>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71">
                <a:extLst>
                  <a:ext uri="{FF2B5EF4-FFF2-40B4-BE49-F238E27FC236}">
                    <a16:creationId xmlns:a16="http://schemas.microsoft.com/office/drawing/2014/main" id="{91354563-FD37-C84E-53B2-C7E24B406180}"/>
                  </a:ext>
                </a:extLst>
              </p:cNvPr>
              <p:cNvCxnSpPr/>
              <p:nvPr/>
            </p:nvCxnSpPr>
            <p:spPr>
              <a:xfrm rot="17280000">
                <a:off x="956790" y="3393699"/>
                <a:ext cx="0" cy="7200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9" name="iṩḻïďê">
              <a:extLst>
                <a:ext uri="{FF2B5EF4-FFF2-40B4-BE49-F238E27FC236}">
                  <a16:creationId xmlns:a16="http://schemas.microsoft.com/office/drawing/2014/main" id="{66E8CC48-94C7-5ED3-9156-C517875A5DF4}"/>
                </a:ext>
              </a:extLst>
            </p:cNvPr>
            <p:cNvSpPr/>
            <p:nvPr/>
          </p:nvSpPr>
          <p:spPr>
            <a:xfrm>
              <a:off x="7425632" y="2198416"/>
              <a:ext cx="1849779" cy="18497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77" name="íṩḻîdé">
            <a:extLst>
              <a:ext uri="{FF2B5EF4-FFF2-40B4-BE49-F238E27FC236}">
                <a16:creationId xmlns:a16="http://schemas.microsoft.com/office/drawing/2014/main" id="{A3321AB0-E15C-A5B3-E1BE-363FB4D7782F}"/>
              </a:ext>
            </a:extLst>
          </p:cNvPr>
          <p:cNvSpPr/>
          <p:nvPr/>
        </p:nvSpPr>
        <p:spPr>
          <a:xfrm>
            <a:off x="1516778" y="2259187"/>
            <a:ext cx="1955113" cy="1992229"/>
          </a:xfrm>
          <a:prstGeom prst="ellipse">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en-US" dirty="0">
              <a:solidFill>
                <a:schemeClr val="bg1"/>
              </a:solidFill>
              <a:cs typeface="+mn-ea"/>
              <a:sym typeface="+mn-lt"/>
            </a:endParaRPr>
          </a:p>
        </p:txBody>
      </p:sp>
      <p:pic>
        <p:nvPicPr>
          <p:cNvPr id="179" name="Picture 178">
            <a:extLst>
              <a:ext uri="{FF2B5EF4-FFF2-40B4-BE49-F238E27FC236}">
                <a16:creationId xmlns:a16="http://schemas.microsoft.com/office/drawing/2014/main" id="{66B6F8FB-4BBC-C1EE-AEE2-E6078274B356}"/>
              </a:ext>
            </a:extLst>
          </p:cNvPr>
          <p:cNvPicPr>
            <a:picLocks noChangeAspect="1"/>
          </p:cNvPicPr>
          <p:nvPr/>
        </p:nvPicPr>
        <p:blipFill>
          <a:blip r:embed="rId4"/>
          <a:stretch>
            <a:fillRect/>
          </a:stretch>
        </p:blipFill>
        <p:spPr>
          <a:xfrm>
            <a:off x="5539637" y="2698468"/>
            <a:ext cx="952500" cy="952500"/>
          </a:xfrm>
          <a:prstGeom prst="rect">
            <a:avLst/>
          </a:prstGeom>
        </p:spPr>
      </p:pic>
      <p:pic>
        <p:nvPicPr>
          <p:cNvPr id="181" name="Picture 180">
            <a:extLst>
              <a:ext uri="{FF2B5EF4-FFF2-40B4-BE49-F238E27FC236}">
                <a16:creationId xmlns:a16="http://schemas.microsoft.com/office/drawing/2014/main" id="{9AA6F3E1-E93D-BDFA-20B5-330B1AD1CCFF}"/>
              </a:ext>
            </a:extLst>
          </p:cNvPr>
          <p:cNvPicPr>
            <a:picLocks noChangeAspect="1"/>
          </p:cNvPicPr>
          <p:nvPr/>
        </p:nvPicPr>
        <p:blipFill>
          <a:blip r:embed="rId5"/>
          <a:stretch>
            <a:fillRect/>
          </a:stretch>
        </p:blipFill>
        <p:spPr>
          <a:xfrm>
            <a:off x="2007818" y="2674861"/>
            <a:ext cx="952500" cy="952500"/>
          </a:xfrm>
          <a:prstGeom prst="rect">
            <a:avLst/>
          </a:prstGeom>
        </p:spPr>
      </p:pic>
      <p:grpSp>
        <p:nvGrpSpPr>
          <p:cNvPr id="182" name="组合 79">
            <a:extLst>
              <a:ext uri="{FF2B5EF4-FFF2-40B4-BE49-F238E27FC236}">
                <a16:creationId xmlns:a16="http://schemas.microsoft.com/office/drawing/2014/main" id="{28071A90-87F4-585B-6473-56AEF4CBDD43}"/>
              </a:ext>
            </a:extLst>
          </p:cNvPr>
          <p:cNvGrpSpPr/>
          <p:nvPr/>
        </p:nvGrpSpPr>
        <p:grpSpPr>
          <a:xfrm>
            <a:off x="4524958" y="4714540"/>
            <a:ext cx="3135103" cy="2151807"/>
            <a:chOff x="3232964" y="2412339"/>
            <a:chExt cx="3135103" cy="2151807"/>
          </a:xfrm>
        </p:grpSpPr>
        <p:sp>
          <p:nvSpPr>
            <p:cNvPr id="183" name="文本框 80">
              <a:extLst>
                <a:ext uri="{FF2B5EF4-FFF2-40B4-BE49-F238E27FC236}">
                  <a16:creationId xmlns:a16="http://schemas.microsoft.com/office/drawing/2014/main" id="{18431578-513F-B210-7491-6EFDDD1E13E6}"/>
                </a:ext>
              </a:extLst>
            </p:cNvPr>
            <p:cNvSpPr txBox="1"/>
            <p:nvPr/>
          </p:nvSpPr>
          <p:spPr>
            <a:xfrm>
              <a:off x="3232964" y="2412339"/>
              <a:ext cx="3135102" cy="323165"/>
            </a:xfrm>
            <a:prstGeom prst="rect">
              <a:avLst/>
            </a:prstGeom>
            <a:noFill/>
          </p:spPr>
          <p:txBody>
            <a:bodyPr wrap="square" rtlCol="0">
              <a:spAutoFit/>
              <a:scene3d>
                <a:camera prst="orthographicFront"/>
                <a:lightRig rig="threePt" dir="t"/>
              </a:scene3d>
              <a:sp3d contourW="12700"/>
            </a:bodyPr>
            <a:lstStyle/>
            <a:p>
              <a:pPr algn="ctr"/>
              <a:r>
                <a:rPr lang="en-US" altLang="zh-CN" sz="1500" b="1" dirty="0">
                  <a:solidFill>
                    <a:schemeClr val="tx1">
                      <a:lumMod val="75000"/>
                      <a:lumOff val="25000"/>
                    </a:schemeClr>
                  </a:solidFill>
                  <a:cs typeface="+mn-ea"/>
                  <a:sym typeface="+mn-lt"/>
                </a:rPr>
                <a:t>Loading the Rubber Darts Shots</a:t>
              </a:r>
              <a:endParaRPr lang="zh-CN" altLang="en-US" sz="1500" b="1" dirty="0">
                <a:solidFill>
                  <a:schemeClr val="tx1">
                    <a:lumMod val="75000"/>
                    <a:lumOff val="25000"/>
                  </a:schemeClr>
                </a:solidFill>
                <a:cs typeface="+mn-ea"/>
                <a:sym typeface="+mn-lt"/>
              </a:endParaRPr>
            </a:p>
          </p:txBody>
        </p:sp>
        <p:sp>
          <p:nvSpPr>
            <p:cNvPr id="184" name="文本框 81">
              <a:extLst>
                <a:ext uri="{FF2B5EF4-FFF2-40B4-BE49-F238E27FC236}">
                  <a16:creationId xmlns:a16="http://schemas.microsoft.com/office/drawing/2014/main" id="{20EB94E7-2E2D-BCD9-16EE-929699867A3A}"/>
                </a:ext>
              </a:extLst>
            </p:cNvPr>
            <p:cNvSpPr txBox="1"/>
            <p:nvPr/>
          </p:nvSpPr>
          <p:spPr>
            <a:xfrm>
              <a:off x="3232965" y="2750893"/>
              <a:ext cx="3135102" cy="181325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tx1">
                      <a:lumMod val="65000"/>
                      <a:lumOff val="35000"/>
                    </a:schemeClr>
                  </a:solidFill>
                  <a:cs typeface="+mn-ea"/>
                  <a:sym typeface="+mn-lt"/>
                </a:rPr>
                <a:t>The loading mechanism for the rubber darts shots employed a servo motor with limited range of motion. The design allowed the servo motor to move approximately 60 degrees, with 10 degrees in the forward direction and 70 degrees in the backward direction. This constraint influenced the design of the loading mechanism and the range of motion available for loading the rubber darts.</a:t>
              </a:r>
            </a:p>
          </p:txBody>
        </p:sp>
      </p:grpSp>
    </p:spTree>
    <p:extLst>
      <p:ext uri="{BB962C8B-B14F-4D97-AF65-F5344CB8AC3E}">
        <p14:creationId xmlns:p14="http://schemas.microsoft.com/office/powerpoint/2010/main" val="2301160712"/>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1000" fill="hold"/>
                                        <p:tgtEl>
                                          <p:spTgt spid="84"/>
                                        </p:tgtEl>
                                        <p:attrNameLst>
                                          <p:attrName>ppt_w</p:attrName>
                                        </p:attrNameLst>
                                      </p:cBhvr>
                                      <p:tavLst>
                                        <p:tav tm="0">
                                          <p:val>
                                            <p:fltVal val="0"/>
                                          </p:val>
                                        </p:tav>
                                        <p:tav tm="100000">
                                          <p:val>
                                            <p:strVal val="#ppt_w"/>
                                          </p:val>
                                        </p:tav>
                                      </p:tavLst>
                                    </p:anim>
                                    <p:anim calcmode="lin" valueType="num">
                                      <p:cBhvr>
                                        <p:cTn id="8" dur="1000" fill="hold"/>
                                        <p:tgtEl>
                                          <p:spTgt spid="84"/>
                                        </p:tgtEl>
                                        <p:attrNameLst>
                                          <p:attrName>ppt_h</p:attrName>
                                        </p:attrNameLst>
                                      </p:cBhvr>
                                      <p:tavLst>
                                        <p:tav tm="0">
                                          <p:val>
                                            <p:fltVal val="0"/>
                                          </p:val>
                                        </p:tav>
                                        <p:tav tm="100000">
                                          <p:val>
                                            <p:strVal val="#ppt_h"/>
                                          </p:val>
                                        </p:tav>
                                      </p:tavLst>
                                    </p:anim>
                                    <p:anim calcmode="lin" valueType="num">
                                      <p:cBhvr>
                                        <p:cTn id="9" dur="1000" fill="hold"/>
                                        <p:tgtEl>
                                          <p:spTgt spid="84"/>
                                        </p:tgtEl>
                                        <p:attrNameLst>
                                          <p:attrName>style.rotation</p:attrName>
                                        </p:attrNameLst>
                                      </p:cBhvr>
                                      <p:tavLst>
                                        <p:tav tm="0">
                                          <p:val>
                                            <p:fltVal val="90"/>
                                          </p:val>
                                        </p:tav>
                                        <p:tav tm="100000">
                                          <p:val>
                                            <p:fltVal val="0"/>
                                          </p:val>
                                        </p:tav>
                                      </p:tavLst>
                                    </p:anim>
                                    <p:animEffect transition="in" filter="fade">
                                      <p:cBhvr>
                                        <p:cTn id="10" dur="1000"/>
                                        <p:tgtEl>
                                          <p:spTgt spid="84"/>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80"/>
                                        </p:tgtEl>
                                        <p:attrNameLst>
                                          <p:attrName>style.visibility</p:attrName>
                                        </p:attrNameLst>
                                      </p:cBhvr>
                                      <p:to>
                                        <p:strVal val="visible"/>
                                      </p:to>
                                    </p:set>
                                    <p:anim calcmode="lin" valueType="num">
                                      <p:cBhvr>
                                        <p:cTn id="14" dur="500" fill="hold"/>
                                        <p:tgtEl>
                                          <p:spTgt spid="80"/>
                                        </p:tgtEl>
                                        <p:attrNameLst>
                                          <p:attrName>ppt_w</p:attrName>
                                        </p:attrNameLst>
                                      </p:cBhvr>
                                      <p:tavLst>
                                        <p:tav tm="0">
                                          <p:val>
                                            <p:fltVal val="0"/>
                                          </p:val>
                                        </p:tav>
                                        <p:tav tm="100000">
                                          <p:val>
                                            <p:strVal val="#ppt_w"/>
                                          </p:val>
                                        </p:tav>
                                      </p:tavLst>
                                    </p:anim>
                                    <p:anim calcmode="lin" valueType="num">
                                      <p:cBhvr>
                                        <p:cTn id="15" dur="500" fill="hold"/>
                                        <p:tgtEl>
                                          <p:spTgt spid="80"/>
                                        </p:tgtEl>
                                        <p:attrNameLst>
                                          <p:attrName>ppt_h</p:attrName>
                                        </p:attrNameLst>
                                      </p:cBhvr>
                                      <p:tavLst>
                                        <p:tav tm="0">
                                          <p:val>
                                            <p:fltVal val="0"/>
                                          </p:val>
                                        </p:tav>
                                        <p:tav tm="100000">
                                          <p:val>
                                            <p:strVal val="#ppt_h"/>
                                          </p:val>
                                        </p:tav>
                                      </p:tavLst>
                                    </p:anim>
                                    <p:animEffect transition="in" filter="fade">
                                      <p:cBhvr>
                                        <p:cTn id="16" dur="500"/>
                                        <p:tgtEl>
                                          <p:spTgt spid="80"/>
                                        </p:tgtEl>
                                      </p:cBhvr>
                                    </p:animEffect>
                                  </p:childTnLst>
                                </p:cTn>
                              </p:par>
                              <p:par>
                                <p:cTn id="17" presetID="53" presetClass="entr" presetSubtype="16" fill="hold" nodeType="with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1500"/>
                            </p:stCondLst>
                            <p:childTnLst>
                              <p:par>
                                <p:cTn id="23" presetID="31"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fltVal val="0"/>
                                          </p:val>
                                        </p:tav>
                                        <p:tav tm="100000">
                                          <p:val>
                                            <p:strVal val="#ppt_w"/>
                                          </p:val>
                                        </p:tav>
                                      </p:tavLst>
                                    </p:anim>
                                    <p:anim calcmode="lin" valueType="num">
                                      <p:cBhvr>
                                        <p:cTn id="26" dur="1000" fill="hold"/>
                                        <p:tgtEl>
                                          <p:spTgt spid="2"/>
                                        </p:tgtEl>
                                        <p:attrNameLst>
                                          <p:attrName>ppt_h</p:attrName>
                                        </p:attrNameLst>
                                      </p:cBhvr>
                                      <p:tavLst>
                                        <p:tav tm="0">
                                          <p:val>
                                            <p:fltVal val="0"/>
                                          </p:val>
                                        </p:tav>
                                        <p:tav tm="100000">
                                          <p:val>
                                            <p:strVal val="#ppt_h"/>
                                          </p:val>
                                        </p:tav>
                                      </p:tavLst>
                                    </p:anim>
                                    <p:anim calcmode="lin" valueType="num">
                                      <p:cBhvr>
                                        <p:cTn id="27" dur="1000" fill="hold"/>
                                        <p:tgtEl>
                                          <p:spTgt spid="2"/>
                                        </p:tgtEl>
                                        <p:attrNameLst>
                                          <p:attrName>style.rotation</p:attrName>
                                        </p:attrNameLst>
                                      </p:cBhvr>
                                      <p:tavLst>
                                        <p:tav tm="0">
                                          <p:val>
                                            <p:fltVal val="90"/>
                                          </p:val>
                                        </p:tav>
                                        <p:tav tm="100000">
                                          <p:val>
                                            <p:fltVal val="0"/>
                                          </p:val>
                                        </p:tav>
                                      </p:tavLst>
                                    </p:anim>
                                    <p:animEffect transition="in" filter="fade">
                                      <p:cBhvr>
                                        <p:cTn id="28" dur="1000"/>
                                        <p:tgtEl>
                                          <p:spTgt spid="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34"/>
                                        </p:tgtEl>
                                        <p:attrNameLst>
                                          <p:attrName>style.visibility</p:attrName>
                                        </p:attrNameLst>
                                      </p:cBhvr>
                                      <p:to>
                                        <p:strVal val="visible"/>
                                      </p:to>
                                    </p:set>
                                    <p:anim calcmode="lin" valueType="num">
                                      <p:cBhvr>
                                        <p:cTn id="32" dur="500" fill="hold"/>
                                        <p:tgtEl>
                                          <p:spTgt spid="134"/>
                                        </p:tgtEl>
                                        <p:attrNameLst>
                                          <p:attrName>ppt_w</p:attrName>
                                        </p:attrNameLst>
                                      </p:cBhvr>
                                      <p:tavLst>
                                        <p:tav tm="0">
                                          <p:val>
                                            <p:fltVal val="0"/>
                                          </p:val>
                                        </p:tav>
                                        <p:tav tm="100000">
                                          <p:val>
                                            <p:strVal val="#ppt_w"/>
                                          </p:val>
                                        </p:tav>
                                      </p:tavLst>
                                    </p:anim>
                                    <p:anim calcmode="lin" valueType="num">
                                      <p:cBhvr>
                                        <p:cTn id="33" dur="500" fill="hold"/>
                                        <p:tgtEl>
                                          <p:spTgt spid="134"/>
                                        </p:tgtEl>
                                        <p:attrNameLst>
                                          <p:attrName>ppt_h</p:attrName>
                                        </p:attrNameLst>
                                      </p:cBhvr>
                                      <p:tavLst>
                                        <p:tav tm="0">
                                          <p:val>
                                            <p:fltVal val="0"/>
                                          </p:val>
                                        </p:tav>
                                        <p:tav tm="100000">
                                          <p:val>
                                            <p:strVal val="#ppt_h"/>
                                          </p:val>
                                        </p:tav>
                                      </p:tavLst>
                                    </p:anim>
                                    <p:animEffect transition="in" filter="fade">
                                      <p:cBhvr>
                                        <p:cTn id="34" dur="500"/>
                                        <p:tgtEl>
                                          <p:spTgt spid="134"/>
                                        </p:tgtEl>
                                      </p:cBhvr>
                                    </p:animEffect>
                                  </p:childTnLst>
                                </p:cTn>
                              </p:par>
                              <p:par>
                                <p:cTn id="35" presetID="31" presetClass="entr" presetSubtype="0" fill="hold" nodeType="withEffect">
                                  <p:stCondLst>
                                    <p:cond delay="0"/>
                                  </p:stCondLst>
                                  <p:childTnLst>
                                    <p:set>
                                      <p:cBhvr>
                                        <p:cTn id="36" dur="1" fill="hold">
                                          <p:stCondLst>
                                            <p:cond delay="0"/>
                                          </p:stCondLst>
                                        </p:cTn>
                                        <p:tgtEl>
                                          <p:spTgt spid="156"/>
                                        </p:tgtEl>
                                        <p:attrNameLst>
                                          <p:attrName>style.visibility</p:attrName>
                                        </p:attrNameLst>
                                      </p:cBhvr>
                                      <p:to>
                                        <p:strVal val="visible"/>
                                      </p:to>
                                    </p:set>
                                    <p:anim calcmode="lin" valueType="num">
                                      <p:cBhvr>
                                        <p:cTn id="37" dur="1000" fill="hold"/>
                                        <p:tgtEl>
                                          <p:spTgt spid="156"/>
                                        </p:tgtEl>
                                        <p:attrNameLst>
                                          <p:attrName>ppt_w</p:attrName>
                                        </p:attrNameLst>
                                      </p:cBhvr>
                                      <p:tavLst>
                                        <p:tav tm="0">
                                          <p:val>
                                            <p:fltVal val="0"/>
                                          </p:val>
                                        </p:tav>
                                        <p:tav tm="100000">
                                          <p:val>
                                            <p:strVal val="#ppt_w"/>
                                          </p:val>
                                        </p:tav>
                                      </p:tavLst>
                                    </p:anim>
                                    <p:anim calcmode="lin" valueType="num">
                                      <p:cBhvr>
                                        <p:cTn id="38" dur="1000" fill="hold"/>
                                        <p:tgtEl>
                                          <p:spTgt spid="156"/>
                                        </p:tgtEl>
                                        <p:attrNameLst>
                                          <p:attrName>ppt_h</p:attrName>
                                        </p:attrNameLst>
                                      </p:cBhvr>
                                      <p:tavLst>
                                        <p:tav tm="0">
                                          <p:val>
                                            <p:fltVal val="0"/>
                                          </p:val>
                                        </p:tav>
                                        <p:tav tm="100000">
                                          <p:val>
                                            <p:strVal val="#ppt_h"/>
                                          </p:val>
                                        </p:tav>
                                      </p:tavLst>
                                    </p:anim>
                                    <p:anim calcmode="lin" valueType="num">
                                      <p:cBhvr>
                                        <p:cTn id="39" dur="1000" fill="hold"/>
                                        <p:tgtEl>
                                          <p:spTgt spid="156"/>
                                        </p:tgtEl>
                                        <p:attrNameLst>
                                          <p:attrName>style.rotation</p:attrName>
                                        </p:attrNameLst>
                                      </p:cBhvr>
                                      <p:tavLst>
                                        <p:tav tm="0">
                                          <p:val>
                                            <p:fltVal val="90"/>
                                          </p:val>
                                        </p:tav>
                                        <p:tav tm="100000">
                                          <p:val>
                                            <p:fltVal val="0"/>
                                          </p:val>
                                        </p:tav>
                                      </p:tavLst>
                                    </p:anim>
                                    <p:animEffect transition="in" filter="fade">
                                      <p:cBhvr>
                                        <p:cTn id="40" dur="1000"/>
                                        <p:tgtEl>
                                          <p:spTgt spid="156"/>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182"/>
                                        </p:tgtEl>
                                        <p:attrNameLst>
                                          <p:attrName>style.visibility</p:attrName>
                                        </p:attrNameLst>
                                      </p:cBhvr>
                                      <p:to>
                                        <p:strVal val="visible"/>
                                      </p:to>
                                    </p:set>
                                    <p:anim calcmode="lin" valueType="num">
                                      <p:cBhvr>
                                        <p:cTn id="44" dur="500" fill="hold"/>
                                        <p:tgtEl>
                                          <p:spTgt spid="182"/>
                                        </p:tgtEl>
                                        <p:attrNameLst>
                                          <p:attrName>ppt_w</p:attrName>
                                        </p:attrNameLst>
                                      </p:cBhvr>
                                      <p:tavLst>
                                        <p:tav tm="0">
                                          <p:val>
                                            <p:fltVal val="0"/>
                                          </p:val>
                                        </p:tav>
                                        <p:tav tm="100000">
                                          <p:val>
                                            <p:strVal val="#ppt_w"/>
                                          </p:val>
                                        </p:tav>
                                      </p:tavLst>
                                    </p:anim>
                                    <p:anim calcmode="lin" valueType="num">
                                      <p:cBhvr>
                                        <p:cTn id="45" dur="500" fill="hold"/>
                                        <p:tgtEl>
                                          <p:spTgt spid="182"/>
                                        </p:tgtEl>
                                        <p:attrNameLst>
                                          <p:attrName>ppt_h</p:attrName>
                                        </p:attrNameLst>
                                      </p:cBhvr>
                                      <p:tavLst>
                                        <p:tav tm="0">
                                          <p:val>
                                            <p:fltVal val="0"/>
                                          </p:val>
                                        </p:tav>
                                        <p:tav tm="100000">
                                          <p:val>
                                            <p:strVal val="#ppt_h"/>
                                          </p:val>
                                        </p:tav>
                                      </p:tavLst>
                                    </p:anim>
                                    <p:animEffect transition="in" filter="fade">
                                      <p:cBhvr>
                                        <p:cTn id="46"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18900000" flipV="1">
            <a:off x="11342808" y="5516494"/>
            <a:ext cx="1847676" cy="267323"/>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18900000" flipV="1">
            <a:off x="8617193" y="6642100"/>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rot="18900000" flipV="1">
            <a:off x="11087419" y="4499418"/>
            <a:ext cx="2412212" cy="349001"/>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rot="10800000">
            <a:off x="9602967" y="5124736"/>
            <a:ext cx="1777794" cy="1155509"/>
            <a:chOff x="3647506" y="400042"/>
            <a:chExt cx="1462508" cy="950583"/>
          </a:xfrm>
          <a:solidFill>
            <a:srgbClr val="37AB91"/>
          </a:solidFill>
        </p:grpSpPr>
        <p:sp>
          <p:nvSpPr>
            <p:cNvPr id="6" name="圆角矩形 5"/>
            <p:cNvSpPr/>
            <p:nvPr/>
          </p:nvSpPr>
          <p:spPr>
            <a:xfrm rot="18900000" flipV="1">
              <a:off x="3647506" y="1064984"/>
              <a:ext cx="1310715" cy="2856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18900000" flipV="1">
              <a:off x="4825614" y="400042"/>
              <a:ext cx="284400" cy="28564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p:cNvGrpSpPr/>
          <p:nvPr/>
        </p:nvGrpSpPr>
        <p:grpSpPr>
          <a:xfrm>
            <a:off x="1236663" y="2285150"/>
            <a:ext cx="1532590" cy="2292208"/>
            <a:chOff x="4470834" y="1559895"/>
            <a:chExt cx="1532590" cy="2292208"/>
          </a:xfrm>
        </p:grpSpPr>
        <p:sp>
          <p:nvSpPr>
            <p:cNvPr id="15" name="任意多边形 14"/>
            <p:cNvSpPr/>
            <p:nvPr/>
          </p:nvSpPr>
          <p:spPr>
            <a:xfrm rot="16200000" flipH="1">
              <a:off x="4594252" y="2442931"/>
              <a:ext cx="1285754" cy="1532590"/>
            </a:xfrm>
            <a:custGeom>
              <a:avLst/>
              <a:gdLst>
                <a:gd name="connsiteX0" fmla="*/ 100 w 1285754"/>
                <a:gd name="connsiteY0" fmla="*/ 211046 h 1532590"/>
                <a:gd name="connsiteX1" fmla="*/ 20866 w 1285754"/>
                <a:gd name="connsiteY1" fmla="*/ 418100 h 1532590"/>
                <a:gd name="connsiteX2" fmla="*/ 170064 w 1285754"/>
                <a:gd name="connsiteY2" fmla="*/ 412241 h 1532590"/>
                <a:gd name="connsiteX3" fmla="*/ 742003 w 1285754"/>
                <a:gd name="connsiteY3" fmla="*/ 513869 h 1532590"/>
                <a:gd name="connsiteX4" fmla="*/ 900010 w 1285754"/>
                <a:gd name="connsiteY4" fmla="*/ 769262 h 1532590"/>
                <a:gd name="connsiteX5" fmla="*/ 750163 w 1285754"/>
                <a:gd name="connsiteY5" fmla="*/ 1009100 h 1532590"/>
                <a:gd name="connsiteX6" fmla="*/ 144842 w 1285754"/>
                <a:gd name="connsiteY6" fmla="*/ 1117174 h 1532590"/>
                <a:gd name="connsiteX7" fmla="*/ 41452 w 1285754"/>
                <a:gd name="connsiteY7" fmla="*/ 1115659 h 1532590"/>
                <a:gd name="connsiteX8" fmla="*/ 5400 w 1285754"/>
                <a:gd name="connsiteY8" fmla="*/ 1528681 h 1532590"/>
                <a:gd name="connsiteX9" fmla="*/ 140391 w 1285754"/>
                <a:gd name="connsiteY9" fmla="*/ 1532590 h 1532590"/>
                <a:gd name="connsiteX10" fmla="*/ 816926 w 1285754"/>
                <a:gd name="connsiteY10" fmla="*/ 1436896 h 1532590"/>
                <a:gd name="connsiteX11" fmla="*/ 1172257 w 1285754"/>
                <a:gd name="connsiteY11" fmla="*/ 1179486 h 1532590"/>
                <a:gd name="connsiteX12" fmla="*/ 1285754 w 1285754"/>
                <a:gd name="connsiteY12" fmla="*/ 771488 h 1532590"/>
                <a:gd name="connsiteX13" fmla="*/ 1171515 w 1285754"/>
                <a:gd name="connsiteY13" fmla="*/ 357555 h 1532590"/>
                <a:gd name="connsiteX14" fmla="*/ 824344 w 1285754"/>
                <a:gd name="connsiteY14" fmla="*/ 94952 h 1532590"/>
                <a:gd name="connsiteX15" fmla="*/ 161162 w 1285754"/>
                <a:gd name="connsiteY15" fmla="*/ 0 h 1532590"/>
                <a:gd name="connsiteX16" fmla="*/ 16114 w 1285754"/>
                <a:gd name="connsiteY16" fmla="*/ 2898 h 1532590"/>
                <a:gd name="connsiteX17" fmla="*/ 100 w 1285754"/>
                <a:gd name="connsiteY17" fmla="*/ 211046 h 153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85754" h="1532590">
                  <a:moveTo>
                    <a:pt x="100" y="211046"/>
                  </a:moveTo>
                  <a:cubicBezTo>
                    <a:pt x="1003" y="297609"/>
                    <a:pt x="8037" y="383988"/>
                    <a:pt x="20866" y="418100"/>
                  </a:cubicBezTo>
                  <a:cubicBezTo>
                    <a:pt x="67415" y="416311"/>
                    <a:pt x="117148" y="412241"/>
                    <a:pt x="170064" y="412241"/>
                  </a:cubicBezTo>
                  <a:cubicBezTo>
                    <a:pt x="446019" y="412241"/>
                    <a:pt x="620346" y="454366"/>
                    <a:pt x="742003" y="513869"/>
                  </a:cubicBezTo>
                  <a:cubicBezTo>
                    <a:pt x="863661" y="573372"/>
                    <a:pt x="900010" y="664636"/>
                    <a:pt x="900010" y="769262"/>
                  </a:cubicBezTo>
                  <a:cubicBezTo>
                    <a:pt x="900010" y="869933"/>
                    <a:pt x="850062" y="949879"/>
                    <a:pt x="750163" y="1009100"/>
                  </a:cubicBezTo>
                  <a:cubicBezTo>
                    <a:pt x="629494" y="1081149"/>
                    <a:pt x="427721" y="1117174"/>
                    <a:pt x="144842" y="1117174"/>
                  </a:cubicBezTo>
                  <a:cubicBezTo>
                    <a:pt x="108988" y="1117174"/>
                    <a:pt x="74524" y="1116669"/>
                    <a:pt x="41452" y="1115659"/>
                  </a:cubicBezTo>
                  <a:cubicBezTo>
                    <a:pt x="18212" y="1184244"/>
                    <a:pt x="-11090" y="1459193"/>
                    <a:pt x="5400" y="1528681"/>
                  </a:cubicBezTo>
                  <a:lnTo>
                    <a:pt x="140391" y="1532590"/>
                  </a:lnTo>
                  <a:cubicBezTo>
                    <a:pt x="430193" y="1532590"/>
                    <a:pt x="655705" y="1500692"/>
                    <a:pt x="816926" y="1436896"/>
                  </a:cubicBezTo>
                  <a:cubicBezTo>
                    <a:pt x="978148" y="1373100"/>
                    <a:pt x="1096591" y="1287297"/>
                    <a:pt x="1172257" y="1179486"/>
                  </a:cubicBezTo>
                  <a:cubicBezTo>
                    <a:pt x="1247922" y="1071676"/>
                    <a:pt x="1285754" y="935677"/>
                    <a:pt x="1285754" y="771488"/>
                  </a:cubicBezTo>
                  <a:cubicBezTo>
                    <a:pt x="1285754" y="607300"/>
                    <a:pt x="1247675" y="469322"/>
                    <a:pt x="1171515" y="357555"/>
                  </a:cubicBezTo>
                  <a:cubicBezTo>
                    <a:pt x="1095355" y="245788"/>
                    <a:pt x="992737" y="154544"/>
                    <a:pt x="824344" y="94952"/>
                  </a:cubicBezTo>
                  <a:cubicBezTo>
                    <a:pt x="655952" y="35360"/>
                    <a:pt x="447997" y="0"/>
                    <a:pt x="161162" y="0"/>
                  </a:cubicBezTo>
                  <a:cubicBezTo>
                    <a:pt x="111090" y="0"/>
                    <a:pt x="62740" y="966"/>
                    <a:pt x="16114" y="2898"/>
                  </a:cubicBezTo>
                  <a:cubicBezTo>
                    <a:pt x="4423" y="37740"/>
                    <a:pt x="-804" y="124484"/>
                    <a:pt x="100" y="211046"/>
                  </a:cubicBezTo>
                  <a:close/>
                </a:path>
              </a:pathLst>
            </a:cu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4470872" y="1559895"/>
              <a:ext cx="1529875" cy="1347679"/>
            </a:xfrm>
            <a:custGeom>
              <a:avLst/>
              <a:gdLst>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757200 w 1527494"/>
                <a:gd name="connsiteY35" fmla="*/ 0 h 1347679"/>
                <a:gd name="connsiteX36" fmla="*/ 1168907 w 1527494"/>
                <a:gd name="connsiteY36" fmla="*/ 117206 h 1347679"/>
                <a:gd name="connsiteX37" fmla="*/ 1435961 w 1527494"/>
                <a:gd name="connsiteY37" fmla="*/ 475503 h 1347679"/>
                <a:gd name="connsiteX38" fmla="*/ 1524283 w 1527494"/>
                <a:gd name="connsiteY38" fmla="*/ 943543 h 1347679"/>
                <a:gd name="connsiteX39" fmla="*/ 1526204 w 1527494"/>
                <a:gd name="connsiteY39" fmla="*/ 1009862 h 1347679"/>
                <a:gd name="connsiteX40" fmla="*/ 1111421 w 1527494"/>
                <a:gd name="connsiteY40" fmla="*/ 1009862 h 1347679"/>
                <a:gd name="connsiteX41" fmla="*/ 1108695 w 1527494"/>
                <a:gd name="connsiteY41" fmla="*/ 952862 h 1347679"/>
                <a:gd name="connsiteX42" fmla="*/ 1017785 w 1527494"/>
                <a:gd name="connsiteY42" fmla="*/ 557845 h 1347679"/>
                <a:gd name="connsiteX43" fmla="*/ 766843 w 1527494"/>
                <a:gd name="connsiteY43" fmla="*/ 394645 h 1347679"/>
                <a:gd name="connsiteX44" fmla="*/ 580288 w 1527494"/>
                <a:gd name="connsiteY44" fmla="*/ 462150 h 1347679"/>
                <a:gd name="connsiteX45" fmla="*/ 455930 w 1527494"/>
                <a:gd name="connsiteY45" fmla="*/ 694339 h 1347679"/>
                <a:gd name="connsiteX46" fmla="*/ 423730 w 1527494"/>
                <a:gd name="connsiteY46" fmla="*/ 897225 h 1347679"/>
                <a:gd name="connsiteX47" fmla="*/ 416761 w 1527494"/>
                <a:gd name="connsiteY47" fmla="*/ 1009862 h 1347679"/>
                <a:gd name="connsiteX48" fmla="*/ 363065 w 1527494"/>
                <a:gd name="connsiteY48" fmla="*/ 1009862 h 1347679"/>
                <a:gd name="connsiteX49" fmla="*/ 363065 w 1527494"/>
                <a:gd name="connsiteY49" fmla="*/ 1009863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363065 w 1527494"/>
                <a:gd name="connsiteY49" fmla="*/ 1009862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09863 h 1347679"/>
                <a:gd name="connsiteX50" fmla="*/ 413069 w 1527494"/>
                <a:gd name="connsiteY50" fmla="*/ 1055770 h 1347679"/>
                <a:gd name="connsiteX51" fmla="*/ 413069 w 1527494"/>
                <a:gd name="connsiteY51" fmla="*/ 1206371 h 1347679"/>
                <a:gd name="connsiteX52" fmla="*/ 413069 w 1527494"/>
                <a:gd name="connsiteY52" fmla="*/ 1280640 h 1347679"/>
                <a:gd name="connsiteX53" fmla="*/ 383564 w 1527494"/>
                <a:gd name="connsiteY53" fmla="*/ 1310145 h 1347679"/>
                <a:gd name="connsiteX54" fmla="*/ 354059 w 1527494"/>
                <a:gd name="connsiteY54" fmla="*/ 1280640 h 1347679"/>
                <a:gd name="connsiteX55" fmla="*/ 354059 w 1527494"/>
                <a:gd name="connsiteY55" fmla="*/ 1206371 h 1347679"/>
                <a:gd name="connsiteX56" fmla="*/ 354059 w 1527494"/>
                <a:gd name="connsiteY56" fmla="*/ 1159543 h 1347679"/>
                <a:gd name="connsiteX57" fmla="*/ 324554 w 1527494"/>
                <a:gd name="connsiteY57" fmla="*/ 1130039 h 1347679"/>
                <a:gd name="connsiteX58" fmla="*/ 295050 w 1527494"/>
                <a:gd name="connsiteY58" fmla="*/ 1159543 h 1347679"/>
                <a:gd name="connsiteX59" fmla="*/ 295050 w 1527494"/>
                <a:gd name="connsiteY59" fmla="*/ 1206371 h 1347679"/>
                <a:gd name="connsiteX60" fmla="*/ 295050 w 1527494"/>
                <a:gd name="connsiteY60" fmla="*/ 1318174 h 1347679"/>
                <a:gd name="connsiteX61" fmla="*/ 265545 w 1527494"/>
                <a:gd name="connsiteY61" fmla="*/ 1347679 h 1347679"/>
                <a:gd name="connsiteX62" fmla="*/ 236040 w 1527494"/>
                <a:gd name="connsiteY62" fmla="*/ 1318174 h 1347679"/>
                <a:gd name="connsiteX63" fmla="*/ 236040 w 1527494"/>
                <a:gd name="connsiteY63" fmla="*/ 1206371 h 1347679"/>
                <a:gd name="connsiteX64" fmla="*/ 235687 w 1527494"/>
                <a:gd name="connsiteY64" fmla="*/ 1206371 h 1347679"/>
                <a:gd name="connsiteX65" fmla="*/ 233721 w 1527494"/>
                <a:gd name="connsiteY65" fmla="*/ 1196633 h 1347679"/>
                <a:gd name="connsiteX66" fmla="*/ 206535 w 1527494"/>
                <a:gd name="connsiteY66" fmla="*/ 1178613 h 1347679"/>
                <a:gd name="connsiteX67" fmla="*/ 179349 w 1527494"/>
                <a:gd name="connsiteY67" fmla="*/ 1196633 h 1347679"/>
                <a:gd name="connsiteX68" fmla="*/ 177383 w 1527494"/>
                <a:gd name="connsiteY68" fmla="*/ 1206371 h 1347679"/>
                <a:gd name="connsiteX69" fmla="*/ 177030 w 1527494"/>
                <a:gd name="connsiteY69" fmla="*/ 1206371 h 1347679"/>
                <a:gd name="connsiteX70" fmla="*/ 177030 w 1527494"/>
                <a:gd name="connsiteY70" fmla="*/ 1232065 h 1347679"/>
                <a:gd name="connsiteX71" fmla="*/ 147525 w 1527494"/>
                <a:gd name="connsiteY71" fmla="*/ 1261569 h 1347679"/>
                <a:gd name="connsiteX72" fmla="*/ 118020 w 1527494"/>
                <a:gd name="connsiteY72" fmla="*/ 1232065 h 1347679"/>
                <a:gd name="connsiteX73" fmla="*/ 118020 w 1527494"/>
                <a:gd name="connsiteY73" fmla="*/ 1206371 h 1347679"/>
                <a:gd name="connsiteX74" fmla="*/ 118020 w 1527494"/>
                <a:gd name="connsiteY74" fmla="*/ 1102703 h 1347679"/>
                <a:gd name="connsiteX75" fmla="*/ 88515 w 1527494"/>
                <a:gd name="connsiteY75" fmla="*/ 1073198 h 1347679"/>
                <a:gd name="connsiteX76" fmla="*/ 59010 w 1527494"/>
                <a:gd name="connsiteY76" fmla="*/ 1102703 h 1347679"/>
                <a:gd name="connsiteX77" fmla="*/ 59010 w 1527494"/>
                <a:gd name="connsiteY77" fmla="*/ 1206371 h 1347679"/>
                <a:gd name="connsiteX78" fmla="*/ 59010 w 1527494"/>
                <a:gd name="connsiteY78" fmla="*/ 1254144 h 1347679"/>
                <a:gd name="connsiteX79" fmla="*/ 29505 w 1527494"/>
                <a:gd name="connsiteY79" fmla="*/ 1283648 h 1347679"/>
                <a:gd name="connsiteX80" fmla="*/ 0 w 1527494"/>
                <a:gd name="connsiteY80" fmla="*/ 1254144 h 1347679"/>
                <a:gd name="connsiteX81" fmla="*/ 0 w 1527494"/>
                <a:gd name="connsiteY81" fmla="*/ 1206371 h 1347679"/>
                <a:gd name="connsiteX82" fmla="*/ 0 w 1527494"/>
                <a:gd name="connsiteY82" fmla="*/ 1055770 h 1347679"/>
                <a:gd name="connsiteX83" fmla="*/ 0 w 1527494"/>
                <a:gd name="connsiteY83" fmla="*/ 1009863 h 1347679"/>
                <a:gd name="connsiteX84" fmla="*/ 198759 w 1527494"/>
                <a:gd name="connsiteY84" fmla="*/ 1009863 h 1347679"/>
                <a:gd name="connsiteX85" fmla="*/ 198759 w 1527494"/>
                <a:gd name="connsiteY85" fmla="*/ 1009862 h 1347679"/>
                <a:gd name="connsiteX86" fmla="*/ 1299 w 1527494"/>
                <a:gd name="connsiteY86" fmla="*/ 1009862 h 1347679"/>
                <a:gd name="connsiteX87" fmla="*/ 9172 w 1527494"/>
                <a:gd name="connsiteY87" fmla="*/ 887860 h 1347679"/>
                <a:gd name="connsiteX88" fmla="*/ 183035 w 1527494"/>
                <a:gd name="connsiteY88" fmla="*/ 296726 h 1347679"/>
                <a:gd name="connsiteX89" fmla="*/ 757200 w 1527494"/>
                <a:gd name="connsiteY89"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55770 h 1347679"/>
                <a:gd name="connsiteX82" fmla="*/ 0 w 1527494"/>
                <a:gd name="connsiteY82" fmla="*/ 1009863 h 1347679"/>
                <a:gd name="connsiteX83" fmla="*/ 198759 w 1527494"/>
                <a:gd name="connsiteY83" fmla="*/ 1009863 h 1347679"/>
                <a:gd name="connsiteX84" fmla="*/ 198759 w 1527494"/>
                <a:gd name="connsiteY84" fmla="*/ 1009862 h 1347679"/>
                <a:gd name="connsiteX85" fmla="*/ 1299 w 1527494"/>
                <a:gd name="connsiteY85" fmla="*/ 1009862 h 1347679"/>
                <a:gd name="connsiteX86" fmla="*/ 9172 w 1527494"/>
                <a:gd name="connsiteY86" fmla="*/ 887860 h 1347679"/>
                <a:gd name="connsiteX87" fmla="*/ 183035 w 1527494"/>
                <a:gd name="connsiteY87" fmla="*/ 296726 h 1347679"/>
                <a:gd name="connsiteX88" fmla="*/ 757200 w 1527494"/>
                <a:gd name="connsiteY88"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98759 w 1527494"/>
                <a:gd name="connsiteY83" fmla="*/ 1009862 h 1347679"/>
                <a:gd name="connsiteX84" fmla="*/ 1299 w 1527494"/>
                <a:gd name="connsiteY84" fmla="*/ 1009862 h 1347679"/>
                <a:gd name="connsiteX85" fmla="*/ 9172 w 1527494"/>
                <a:gd name="connsiteY85" fmla="*/ 887860 h 1347679"/>
                <a:gd name="connsiteX86" fmla="*/ 183035 w 1527494"/>
                <a:gd name="connsiteY86" fmla="*/ 296726 h 1347679"/>
                <a:gd name="connsiteX87" fmla="*/ 757200 w 1527494"/>
                <a:gd name="connsiteY87"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299 w 1527494"/>
                <a:gd name="connsiteY83" fmla="*/ 1009862 h 1347679"/>
                <a:gd name="connsiteX84" fmla="*/ 9172 w 1527494"/>
                <a:gd name="connsiteY84" fmla="*/ 887860 h 1347679"/>
                <a:gd name="connsiteX85" fmla="*/ 183035 w 1527494"/>
                <a:gd name="connsiteY85" fmla="*/ 296726 h 1347679"/>
                <a:gd name="connsiteX86" fmla="*/ 757200 w 1527494"/>
                <a:gd name="connsiteY86"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299 w 1527494"/>
                <a:gd name="connsiteY82" fmla="*/ 1009862 h 1347679"/>
                <a:gd name="connsiteX83" fmla="*/ 9172 w 1527494"/>
                <a:gd name="connsiteY83" fmla="*/ 887860 h 1347679"/>
                <a:gd name="connsiteX84" fmla="*/ 183035 w 1527494"/>
                <a:gd name="connsiteY84" fmla="*/ 296726 h 1347679"/>
                <a:gd name="connsiteX85" fmla="*/ 757200 w 1527494"/>
                <a:gd name="connsiteY85" fmla="*/ 0 h 1347679"/>
                <a:gd name="connsiteX0" fmla="*/ 1116806 w 1529875"/>
                <a:gd name="connsiteY0" fmla="*/ 1009863 h 1347679"/>
                <a:gd name="connsiteX1" fmla="*/ 1529875 w 1529875"/>
                <a:gd name="connsiteY1" fmla="*/ 1009863 h 1347679"/>
                <a:gd name="connsiteX2" fmla="*/ 1529875 w 1529875"/>
                <a:gd name="connsiteY2" fmla="*/ 1055770 h 1347679"/>
                <a:gd name="connsiteX3" fmla="*/ 1529875 w 1529875"/>
                <a:gd name="connsiteY3" fmla="*/ 1206371 h 1347679"/>
                <a:gd name="connsiteX4" fmla="*/ 1529875 w 1529875"/>
                <a:gd name="connsiteY4" fmla="*/ 1280640 h 1347679"/>
                <a:gd name="connsiteX5" fmla="*/ 1500370 w 1529875"/>
                <a:gd name="connsiteY5" fmla="*/ 1310145 h 1347679"/>
                <a:gd name="connsiteX6" fmla="*/ 1470865 w 1529875"/>
                <a:gd name="connsiteY6" fmla="*/ 1280640 h 1347679"/>
                <a:gd name="connsiteX7" fmla="*/ 1470865 w 1529875"/>
                <a:gd name="connsiteY7" fmla="*/ 1206371 h 1347679"/>
                <a:gd name="connsiteX8" fmla="*/ 1470865 w 1529875"/>
                <a:gd name="connsiteY8" fmla="*/ 1159543 h 1347679"/>
                <a:gd name="connsiteX9" fmla="*/ 1441360 w 1529875"/>
                <a:gd name="connsiteY9" fmla="*/ 1130039 h 1347679"/>
                <a:gd name="connsiteX10" fmla="*/ 1411856 w 1529875"/>
                <a:gd name="connsiteY10" fmla="*/ 1159543 h 1347679"/>
                <a:gd name="connsiteX11" fmla="*/ 1411856 w 1529875"/>
                <a:gd name="connsiteY11" fmla="*/ 1206371 h 1347679"/>
                <a:gd name="connsiteX12" fmla="*/ 1411856 w 1529875"/>
                <a:gd name="connsiteY12" fmla="*/ 1318174 h 1347679"/>
                <a:gd name="connsiteX13" fmla="*/ 1382351 w 1529875"/>
                <a:gd name="connsiteY13" fmla="*/ 1347679 h 1347679"/>
                <a:gd name="connsiteX14" fmla="*/ 1352846 w 1529875"/>
                <a:gd name="connsiteY14" fmla="*/ 1318174 h 1347679"/>
                <a:gd name="connsiteX15" fmla="*/ 1352846 w 1529875"/>
                <a:gd name="connsiteY15" fmla="*/ 1206371 h 1347679"/>
                <a:gd name="connsiteX16" fmla="*/ 1352493 w 1529875"/>
                <a:gd name="connsiteY16" fmla="*/ 1206371 h 1347679"/>
                <a:gd name="connsiteX17" fmla="*/ 1350527 w 1529875"/>
                <a:gd name="connsiteY17" fmla="*/ 1196633 h 1347679"/>
                <a:gd name="connsiteX18" fmla="*/ 1323341 w 1529875"/>
                <a:gd name="connsiteY18" fmla="*/ 1178613 h 1347679"/>
                <a:gd name="connsiteX19" fmla="*/ 1296155 w 1529875"/>
                <a:gd name="connsiteY19" fmla="*/ 1196633 h 1347679"/>
                <a:gd name="connsiteX20" fmla="*/ 1294189 w 1529875"/>
                <a:gd name="connsiteY20" fmla="*/ 1206371 h 1347679"/>
                <a:gd name="connsiteX21" fmla="*/ 1293836 w 1529875"/>
                <a:gd name="connsiteY21" fmla="*/ 1206371 h 1347679"/>
                <a:gd name="connsiteX22" fmla="*/ 1293836 w 1529875"/>
                <a:gd name="connsiteY22" fmla="*/ 1232065 h 1347679"/>
                <a:gd name="connsiteX23" fmla="*/ 1264331 w 1529875"/>
                <a:gd name="connsiteY23" fmla="*/ 1261569 h 1347679"/>
                <a:gd name="connsiteX24" fmla="*/ 1234826 w 1529875"/>
                <a:gd name="connsiteY24" fmla="*/ 1232065 h 1347679"/>
                <a:gd name="connsiteX25" fmla="*/ 1234826 w 1529875"/>
                <a:gd name="connsiteY25" fmla="*/ 1206371 h 1347679"/>
                <a:gd name="connsiteX26" fmla="*/ 1234826 w 1529875"/>
                <a:gd name="connsiteY26" fmla="*/ 1102703 h 1347679"/>
                <a:gd name="connsiteX27" fmla="*/ 1205321 w 1529875"/>
                <a:gd name="connsiteY27" fmla="*/ 1073198 h 1347679"/>
                <a:gd name="connsiteX28" fmla="*/ 1175816 w 1529875"/>
                <a:gd name="connsiteY28" fmla="*/ 1102703 h 1347679"/>
                <a:gd name="connsiteX29" fmla="*/ 1175816 w 1529875"/>
                <a:gd name="connsiteY29" fmla="*/ 1206371 h 1347679"/>
                <a:gd name="connsiteX30" fmla="*/ 1175816 w 1529875"/>
                <a:gd name="connsiteY30" fmla="*/ 1254144 h 1347679"/>
                <a:gd name="connsiteX31" fmla="*/ 1146311 w 1529875"/>
                <a:gd name="connsiteY31" fmla="*/ 1283648 h 1347679"/>
                <a:gd name="connsiteX32" fmla="*/ 1116806 w 1529875"/>
                <a:gd name="connsiteY32" fmla="*/ 1254144 h 1347679"/>
                <a:gd name="connsiteX33" fmla="*/ 1116806 w 1529875"/>
                <a:gd name="connsiteY33" fmla="*/ 1206371 h 1347679"/>
                <a:gd name="connsiteX34" fmla="*/ 1116806 w 1529875"/>
                <a:gd name="connsiteY34" fmla="*/ 1055770 h 1347679"/>
                <a:gd name="connsiteX35" fmla="*/ 1116806 w 1529875"/>
                <a:gd name="connsiteY35" fmla="*/ 1009863 h 1347679"/>
                <a:gd name="connsiteX36" fmla="*/ 759581 w 1529875"/>
                <a:gd name="connsiteY36" fmla="*/ 0 h 1347679"/>
                <a:gd name="connsiteX37" fmla="*/ 1171288 w 1529875"/>
                <a:gd name="connsiteY37" fmla="*/ 117206 h 1347679"/>
                <a:gd name="connsiteX38" fmla="*/ 1438342 w 1529875"/>
                <a:gd name="connsiteY38" fmla="*/ 475503 h 1347679"/>
                <a:gd name="connsiteX39" fmla="*/ 1526664 w 1529875"/>
                <a:gd name="connsiteY39" fmla="*/ 943543 h 1347679"/>
                <a:gd name="connsiteX40" fmla="*/ 1528585 w 1529875"/>
                <a:gd name="connsiteY40" fmla="*/ 1009862 h 1347679"/>
                <a:gd name="connsiteX41" fmla="*/ 1113802 w 1529875"/>
                <a:gd name="connsiteY41" fmla="*/ 1009862 h 1347679"/>
                <a:gd name="connsiteX42" fmla="*/ 1111076 w 1529875"/>
                <a:gd name="connsiteY42" fmla="*/ 952862 h 1347679"/>
                <a:gd name="connsiteX43" fmla="*/ 1020166 w 1529875"/>
                <a:gd name="connsiteY43" fmla="*/ 557845 h 1347679"/>
                <a:gd name="connsiteX44" fmla="*/ 769224 w 1529875"/>
                <a:gd name="connsiteY44" fmla="*/ 394645 h 1347679"/>
                <a:gd name="connsiteX45" fmla="*/ 582669 w 1529875"/>
                <a:gd name="connsiteY45" fmla="*/ 462150 h 1347679"/>
                <a:gd name="connsiteX46" fmla="*/ 458311 w 1529875"/>
                <a:gd name="connsiteY46" fmla="*/ 694339 h 1347679"/>
                <a:gd name="connsiteX47" fmla="*/ 426111 w 1529875"/>
                <a:gd name="connsiteY47" fmla="*/ 897225 h 1347679"/>
                <a:gd name="connsiteX48" fmla="*/ 419142 w 1529875"/>
                <a:gd name="connsiteY48" fmla="*/ 1009862 h 1347679"/>
                <a:gd name="connsiteX49" fmla="*/ 415450 w 1529875"/>
                <a:gd name="connsiteY49" fmla="*/ 1055770 h 1347679"/>
                <a:gd name="connsiteX50" fmla="*/ 415450 w 1529875"/>
                <a:gd name="connsiteY50" fmla="*/ 1206371 h 1347679"/>
                <a:gd name="connsiteX51" fmla="*/ 415450 w 1529875"/>
                <a:gd name="connsiteY51" fmla="*/ 1280640 h 1347679"/>
                <a:gd name="connsiteX52" fmla="*/ 385945 w 1529875"/>
                <a:gd name="connsiteY52" fmla="*/ 1310145 h 1347679"/>
                <a:gd name="connsiteX53" fmla="*/ 356440 w 1529875"/>
                <a:gd name="connsiteY53" fmla="*/ 1280640 h 1347679"/>
                <a:gd name="connsiteX54" fmla="*/ 356440 w 1529875"/>
                <a:gd name="connsiteY54" fmla="*/ 1206371 h 1347679"/>
                <a:gd name="connsiteX55" fmla="*/ 356440 w 1529875"/>
                <a:gd name="connsiteY55" fmla="*/ 1159543 h 1347679"/>
                <a:gd name="connsiteX56" fmla="*/ 326935 w 1529875"/>
                <a:gd name="connsiteY56" fmla="*/ 1130039 h 1347679"/>
                <a:gd name="connsiteX57" fmla="*/ 297431 w 1529875"/>
                <a:gd name="connsiteY57" fmla="*/ 1159543 h 1347679"/>
                <a:gd name="connsiteX58" fmla="*/ 297431 w 1529875"/>
                <a:gd name="connsiteY58" fmla="*/ 1206371 h 1347679"/>
                <a:gd name="connsiteX59" fmla="*/ 297431 w 1529875"/>
                <a:gd name="connsiteY59" fmla="*/ 1318174 h 1347679"/>
                <a:gd name="connsiteX60" fmla="*/ 267926 w 1529875"/>
                <a:gd name="connsiteY60" fmla="*/ 1347679 h 1347679"/>
                <a:gd name="connsiteX61" fmla="*/ 238421 w 1529875"/>
                <a:gd name="connsiteY61" fmla="*/ 1318174 h 1347679"/>
                <a:gd name="connsiteX62" fmla="*/ 238421 w 1529875"/>
                <a:gd name="connsiteY62" fmla="*/ 1206371 h 1347679"/>
                <a:gd name="connsiteX63" fmla="*/ 238068 w 1529875"/>
                <a:gd name="connsiteY63" fmla="*/ 1206371 h 1347679"/>
                <a:gd name="connsiteX64" fmla="*/ 236102 w 1529875"/>
                <a:gd name="connsiteY64" fmla="*/ 1196633 h 1347679"/>
                <a:gd name="connsiteX65" fmla="*/ 208916 w 1529875"/>
                <a:gd name="connsiteY65" fmla="*/ 1178613 h 1347679"/>
                <a:gd name="connsiteX66" fmla="*/ 181730 w 1529875"/>
                <a:gd name="connsiteY66" fmla="*/ 1196633 h 1347679"/>
                <a:gd name="connsiteX67" fmla="*/ 179764 w 1529875"/>
                <a:gd name="connsiteY67" fmla="*/ 1206371 h 1347679"/>
                <a:gd name="connsiteX68" fmla="*/ 179411 w 1529875"/>
                <a:gd name="connsiteY68" fmla="*/ 1206371 h 1347679"/>
                <a:gd name="connsiteX69" fmla="*/ 179411 w 1529875"/>
                <a:gd name="connsiteY69" fmla="*/ 1232065 h 1347679"/>
                <a:gd name="connsiteX70" fmla="*/ 149906 w 1529875"/>
                <a:gd name="connsiteY70" fmla="*/ 1261569 h 1347679"/>
                <a:gd name="connsiteX71" fmla="*/ 120401 w 1529875"/>
                <a:gd name="connsiteY71" fmla="*/ 1232065 h 1347679"/>
                <a:gd name="connsiteX72" fmla="*/ 120401 w 1529875"/>
                <a:gd name="connsiteY72" fmla="*/ 1206371 h 1347679"/>
                <a:gd name="connsiteX73" fmla="*/ 120401 w 1529875"/>
                <a:gd name="connsiteY73" fmla="*/ 1102703 h 1347679"/>
                <a:gd name="connsiteX74" fmla="*/ 90896 w 1529875"/>
                <a:gd name="connsiteY74" fmla="*/ 1073198 h 1347679"/>
                <a:gd name="connsiteX75" fmla="*/ 61391 w 1529875"/>
                <a:gd name="connsiteY75" fmla="*/ 1102703 h 1347679"/>
                <a:gd name="connsiteX76" fmla="*/ 61391 w 1529875"/>
                <a:gd name="connsiteY76" fmla="*/ 1206371 h 1347679"/>
                <a:gd name="connsiteX77" fmla="*/ 61391 w 1529875"/>
                <a:gd name="connsiteY77" fmla="*/ 1254144 h 1347679"/>
                <a:gd name="connsiteX78" fmla="*/ 31886 w 1529875"/>
                <a:gd name="connsiteY78" fmla="*/ 1283648 h 1347679"/>
                <a:gd name="connsiteX79" fmla="*/ 2381 w 1529875"/>
                <a:gd name="connsiteY79" fmla="*/ 1254144 h 1347679"/>
                <a:gd name="connsiteX80" fmla="*/ 0 w 1529875"/>
                <a:gd name="connsiteY80" fmla="*/ 1203990 h 1347679"/>
                <a:gd name="connsiteX81" fmla="*/ 2381 w 1529875"/>
                <a:gd name="connsiteY81" fmla="*/ 1009863 h 1347679"/>
                <a:gd name="connsiteX82" fmla="*/ 3680 w 1529875"/>
                <a:gd name="connsiteY82" fmla="*/ 1009862 h 1347679"/>
                <a:gd name="connsiteX83" fmla="*/ 11553 w 1529875"/>
                <a:gd name="connsiteY83" fmla="*/ 887860 h 1347679"/>
                <a:gd name="connsiteX84" fmla="*/ 185416 w 1529875"/>
                <a:gd name="connsiteY84" fmla="*/ 296726 h 1347679"/>
                <a:gd name="connsiteX85" fmla="*/ 759581 w 1529875"/>
                <a:gd name="connsiteY85" fmla="*/ 0 h 134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529875" h="1347679">
                  <a:moveTo>
                    <a:pt x="1116806" y="1009863"/>
                  </a:moveTo>
                  <a:lnTo>
                    <a:pt x="1529875" y="1009863"/>
                  </a:lnTo>
                  <a:lnTo>
                    <a:pt x="1529875" y="1055770"/>
                  </a:lnTo>
                  <a:lnTo>
                    <a:pt x="1529875" y="1206371"/>
                  </a:lnTo>
                  <a:lnTo>
                    <a:pt x="1529875" y="1280640"/>
                  </a:lnTo>
                  <a:cubicBezTo>
                    <a:pt x="1529875" y="1296935"/>
                    <a:pt x="1516665" y="1310145"/>
                    <a:pt x="1500370" y="1310145"/>
                  </a:cubicBezTo>
                  <a:cubicBezTo>
                    <a:pt x="1484075" y="1310145"/>
                    <a:pt x="1470865" y="1296935"/>
                    <a:pt x="1470865" y="1280640"/>
                  </a:cubicBezTo>
                  <a:lnTo>
                    <a:pt x="1470865" y="1206371"/>
                  </a:lnTo>
                  <a:lnTo>
                    <a:pt x="1470865" y="1159543"/>
                  </a:lnTo>
                  <a:cubicBezTo>
                    <a:pt x="1470865" y="1143248"/>
                    <a:pt x="1457655" y="1130039"/>
                    <a:pt x="1441360" y="1130039"/>
                  </a:cubicBezTo>
                  <a:cubicBezTo>
                    <a:pt x="1425065" y="1130039"/>
                    <a:pt x="1411856" y="1143248"/>
                    <a:pt x="1411856" y="1159543"/>
                  </a:cubicBezTo>
                  <a:lnTo>
                    <a:pt x="1411856" y="1206371"/>
                  </a:lnTo>
                  <a:lnTo>
                    <a:pt x="1411856" y="1318174"/>
                  </a:lnTo>
                  <a:cubicBezTo>
                    <a:pt x="1411856" y="1334469"/>
                    <a:pt x="1398646" y="1347679"/>
                    <a:pt x="1382351" y="1347679"/>
                  </a:cubicBezTo>
                  <a:cubicBezTo>
                    <a:pt x="1366056" y="1347679"/>
                    <a:pt x="1352846" y="1334469"/>
                    <a:pt x="1352846" y="1318174"/>
                  </a:cubicBezTo>
                  <a:lnTo>
                    <a:pt x="1352846" y="1206371"/>
                  </a:lnTo>
                  <a:lnTo>
                    <a:pt x="1352493" y="1206371"/>
                  </a:lnTo>
                  <a:lnTo>
                    <a:pt x="1350527" y="1196633"/>
                  </a:lnTo>
                  <a:cubicBezTo>
                    <a:pt x="1346048" y="1186043"/>
                    <a:pt x="1335562" y="1178613"/>
                    <a:pt x="1323341" y="1178613"/>
                  </a:cubicBezTo>
                  <a:cubicBezTo>
                    <a:pt x="1311119" y="1178613"/>
                    <a:pt x="1300634" y="1186043"/>
                    <a:pt x="1296155" y="1196633"/>
                  </a:cubicBezTo>
                  <a:lnTo>
                    <a:pt x="1294189" y="1206371"/>
                  </a:lnTo>
                  <a:lnTo>
                    <a:pt x="1293836" y="1206371"/>
                  </a:lnTo>
                  <a:lnTo>
                    <a:pt x="1293836" y="1232065"/>
                  </a:lnTo>
                  <a:cubicBezTo>
                    <a:pt x="1293836" y="1248360"/>
                    <a:pt x="1280626" y="1261569"/>
                    <a:pt x="1264331" y="1261569"/>
                  </a:cubicBezTo>
                  <a:cubicBezTo>
                    <a:pt x="1248036" y="1261569"/>
                    <a:pt x="1234826" y="1248360"/>
                    <a:pt x="1234826" y="1232065"/>
                  </a:cubicBezTo>
                  <a:lnTo>
                    <a:pt x="1234826" y="1206371"/>
                  </a:lnTo>
                  <a:lnTo>
                    <a:pt x="1234826" y="1102703"/>
                  </a:lnTo>
                  <a:cubicBezTo>
                    <a:pt x="1234826" y="1086408"/>
                    <a:pt x="1221616" y="1073198"/>
                    <a:pt x="1205321" y="1073198"/>
                  </a:cubicBezTo>
                  <a:cubicBezTo>
                    <a:pt x="1189026" y="1073198"/>
                    <a:pt x="1175816" y="1086408"/>
                    <a:pt x="1175816" y="1102703"/>
                  </a:cubicBezTo>
                  <a:lnTo>
                    <a:pt x="1175816" y="1206371"/>
                  </a:lnTo>
                  <a:lnTo>
                    <a:pt x="1175816" y="1254144"/>
                  </a:lnTo>
                  <a:cubicBezTo>
                    <a:pt x="1175816" y="1270439"/>
                    <a:pt x="1162606" y="1283648"/>
                    <a:pt x="1146311" y="1283648"/>
                  </a:cubicBezTo>
                  <a:cubicBezTo>
                    <a:pt x="1130016" y="1283648"/>
                    <a:pt x="1116806" y="1270439"/>
                    <a:pt x="1116806" y="1254144"/>
                  </a:cubicBezTo>
                  <a:lnTo>
                    <a:pt x="1116806" y="1206371"/>
                  </a:lnTo>
                  <a:lnTo>
                    <a:pt x="1116806" y="1055770"/>
                  </a:lnTo>
                  <a:lnTo>
                    <a:pt x="1116806" y="1009863"/>
                  </a:lnTo>
                  <a:close/>
                  <a:moveTo>
                    <a:pt x="759581" y="0"/>
                  </a:moveTo>
                  <a:cubicBezTo>
                    <a:pt x="918824" y="0"/>
                    <a:pt x="1056059" y="39069"/>
                    <a:pt x="1171288" y="117206"/>
                  </a:cubicBezTo>
                  <a:cubicBezTo>
                    <a:pt x="1286517" y="195344"/>
                    <a:pt x="1375535" y="314776"/>
                    <a:pt x="1438342" y="475503"/>
                  </a:cubicBezTo>
                  <a:cubicBezTo>
                    <a:pt x="1485448" y="596048"/>
                    <a:pt x="1514888" y="752062"/>
                    <a:pt x="1526664" y="943543"/>
                  </a:cubicBezTo>
                  <a:cubicBezTo>
                    <a:pt x="1527304" y="965649"/>
                    <a:pt x="1527945" y="987756"/>
                    <a:pt x="1528585" y="1009862"/>
                  </a:cubicBezTo>
                  <a:lnTo>
                    <a:pt x="1113802" y="1009862"/>
                  </a:lnTo>
                  <a:lnTo>
                    <a:pt x="1111076" y="952862"/>
                  </a:lnTo>
                  <a:cubicBezTo>
                    <a:pt x="1098955" y="771117"/>
                    <a:pt x="1068652" y="639444"/>
                    <a:pt x="1020166" y="557845"/>
                  </a:cubicBezTo>
                  <a:cubicBezTo>
                    <a:pt x="955520" y="449045"/>
                    <a:pt x="871873" y="394645"/>
                    <a:pt x="769224" y="394645"/>
                  </a:cubicBezTo>
                  <a:cubicBezTo>
                    <a:pt x="699138" y="394645"/>
                    <a:pt x="636954" y="417147"/>
                    <a:pt x="582669" y="462150"/>
                  </a:cubicBezTo>
                  <a:cubicBezTo>
                    <a:pt x="528386" y="507154"/>
                    <a:pt x="486933" y="584550"/>
                    <a:pt x="458311" y="694339"/>
                  </a:cubicBezTo>
                  <a:cubicBezTo>
                    <a:pt x="444000" y="749233"/>
                    <a:pt x="433267" y="816862"/>
                    <a:pt x="426111" y="897225"/>
                  </a:cubicBezTo>
                  <a:lnTo>
                    <a:pt x="419142" y="1009862"/>
                  </a:lnTo>
                  <a:lnTo>
                    <a:pt x="415450" y="1055770"/>
                  </a:lnTo>
                  <a:lnTo>
                    <a:pt x="415450" y="1206371"/>
                  </a:lnTo>
                  <a:lnTo>
                    <a:pt x="415450" y="1280640"/>
                  </a:lnTo>
                  <a:cubicBezTo>
                    <a:pt x="415450" y="1296935"/>
                    <a:pt x="402240" y="1310145"/>
                    <a:pt x="385945" y="1310145"/>
                  </a:cubicBezTo>
                  <a:cubicBezTo>
                    <a:pt x="369650" y="1310145"/>
                    <a:pt x="356440" y="1296935"/>
                    <a:pt x="356440" y="1280640"/>
                  </a:cubicBezTo>
                  <a:lnTo>
                    <a:pt x="356440" y="1206371"/>
                  </a:lnTo>
                  <a:lnTo>
                    <a:pt x="356440" y="1159543"/>
                  </a:lnTo>
                  <a:cubicBezTo>
                    <a:pt x="356440" y="1143248"/>
                    <a:pt x="343230" y="1130039"/>
                    <a:pt x="326935" y="1130039"/>
                  </a:cubicBezTo>
                  <a:cubicBezTo>
                    <a:pt x="310640" y="1130039"/>
                    <a:pt x="297431" y="1143248"/>
                    <a:pt x="297431" y="1159543"/>
                  </a:cubicBezTo>
                  <a:lnTo>
                    <a:pt x="297431" y="1206371"/>
                  </a:lnTo>
                  <a:lnTo>
                    <a:pt x="297431" y="1318174"/>
                  </a:lnTo>
                  <a:cubicBezTo>
                    <a:pt x="297431" y="1334469"/>
                    <a:pt x="284221" y="1347679"/>
                    <a:pt x="267926" y="1347679"/>
                  </a:cubicBezTo>
                  <a:cubicBezTo>
                    <a:pt x="251631" y="1347679"/>
                    <a:pt x="238421" y="1334469"/>
                    <a:pt x="238421" y="1318174"/>
                  </a:cubicBezTo>
                  <a:lnTo>
                    <a:pt x="238421" y="1206371"/>
                  </a:lnTo>
                  <a:lnTo>
                    <a:pt x="238068" y="1206371"/>
                  </a:lnTo>
                  <a:lnTo>
                    <a:pt x="236102" y="1196633"/>
                  </a:lnTo>
                  <a:cubicBezTo>
                    <a:pt x="231623" y="1186043"/>
                    <a:pt x="221137" y="1178613"/>
                    <a:pt x="208916" y="1178613"/>
                  </a:cubicBezTo>
                  <a:cubicBezTo>
                    <a:pt x="196694" y="1178613"/>
                    <a:pt x="186209" y="1186043"/>
                    <a:pt x="181730" y="1196633"/>
                  </a:cubicBezTo>
                  <a:lnTo>
                    <a:pt x="179764" y="1206371"/>
                  </a:lnTo>
                  <a:lnTo>
                    <a:pt x="179411" y="1206371"/>
                  </a:lnTo>
                  <a:lnTo>
                    <a:pt x="179411" y="1232065"/>
                  </a:lnTo>
                  <a:cubicBezTo>
                    <a:pt x="179411" y="1248360"/>
                    <a:pt x="166201" y="1261569"/>
                    <a:pt x="149906" y="1261569"/>
                  </a:cubicBezTo>
                  <a:cubicBezTo>
                    <a:pt x="133611" y="1261569"/>
                    <a:pt x="120401" y="1248360"/>
                    <a:pt x="120401" y="1232065"/>
                  </a:cubicBezTo>
                  <a:lnTo>
                    <a:pt x="120401" y="1206371"/>
                  </a:lnTo>
                  <a:lnTo>
                    <a:pt x="120401" y="1102703"/>
                  </a:lnTo>
                  <a:cubicBezTo>
                    <a:pt x="120401" y="1086408"/>
                    <a:pt x="107191" y="1073198"/>
                    <a:pt x="90896" y="1073198"/>
                  </a:cubicBezTo>
                  <a:cubicBezTo>
                    <a:pt x="74601" y="1073198"/>
                    <a:pt x="61391" y="1086408"/>
                    <a:pt x="61391" y="1102703"/>
                  </a:cubicBezTo>
                  <a:lnTo>
                    <a:pt x="61391" y="1206371"/>
                  </a:lnTo>
                  <a:lnTo>
                    <a:pt x="61391" y="1254144"/>
                  </a:lnTo>
                  <a:cubicBezTo>
                    <a:pt x="61391" y="1270439"/>
                    <a:pt x="48181" y="1283648"/>
                    <a:pt x="31886" y="1283648"/>
                  </a:cubicBezTo>
                  <a:cubicBezTo>
                    <a:pt x="15591" y="1283648"/>
                    <a:pt x="2381" y="1270439"/>
                    <a:pt x="2381" y="1254144"/>
                  </a:cubicBezTo>
                  <a:lnTo>
                    <a:pt x="0" y="1203990"/>
                  </a:lnTo>
                  <a:cubicBezTo>
                    <a:pt x="794" y="1139281"/>
                    <a:pt x="1587" y="1074572"/>
                    <a:pt x="2381" y="1009863"/>
                  </a:cubicBezTo>
                  <a:lnTo>
                    <a:pt x="3680" y="1009862"/>
                  </a:lnTo>
                  <a:lnTo>
                    <a:pt x="11553" y="887860"/>
                  </a:lnTo>
                  <a:cubicBezTo>
                    <a:pt x="34735" y="628781"/>
                    <a:pt x="92689" y="431736"/>
                    <a:pt x="185416" y="296726"/>
                  </a:cubicBezTo>
                  <a:cubicBezTo>
                    <a:pt x="322899" y="98908"/>
                    <a:pt x="514287" y="0"/>
                    <a:pt x="759581" y="0"/>
                  </a:cubicBezTo>
                  <a:close/>
                </a:path>
              </a:pathLst>
            </a:custGeom>
            <a:solidFill>
              <a:srgbClr val="FF9409"/>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3900" b="1" dirty="0">
                <a:cs typeface="+mn-ea"/>
                <a:sym typeface="+mn-lt"/>
              </a:endParaRPr>
            </a:p>
          </p:txBody>
        </p:sp>
      </p:grpSp>
      <p:sp>
        <p:nvSpPr>
          <p:cNvPr id="18" name="文本框 17"/>
          <p:cNvSpPr txBox="1"/>
          <p:nvPr/>
        </p:nvSpPr>
        <p:spPr>
          <a:xfrm>
            <a:off x="5126983" y="2869084"/>
            <a:ext cx="3497496" cy="769441"/>
          </a:xfrm>
          <a:prstGeom prst="rect">
            <a:avLst/>
          </a:prstGeom>
          <a:noFill/>
        </p:spPr>
        <p:txBody>
          <a:bodyPr wrap="none" rtlCol="0">
            <a:spAutoFit/>
            <a:scene3d>
              <a:camera prst="orthographicFront"/>
              <a:lightRig rig="threePt" dir="t"/>
            </a:scene3d>
            <a:sp3d contourW="12700"/>
          </a:bodyPr>
          <a:lstStyle/>
          <a:p>
            <a:r>
              <a:rPr lang="en-US" altLang="zh-CN" sz="4400" b="1" dirty="0">
                <a:solidFill>
                  <a:schemeClr val="tx1">
                    <a:lumMod val="75000"/>
                    <a:lumOff val="25000"/>
                  </a:schemeClr>
                </a:solidFill>
                <a:cs typeface="+mn-ea"/>
                <a:sym typeface="+mn-lt"/>
              </a:rPr>
              <a:t>Future Work</a:t>
            </a:r>
            <a:endParaRPr lang="zh-CN" altLang="en-US" sz="4400" b="1" dirty="0">
              <a:solidFill>
                <a:schemeClr val="tx1">
                  <a:lumMod val="75000"/>
                  <a:lumOff val="25000"/>
                </a:schemeClr>
              </a:solidFill>
              <a:cs typeface="+mn-ea"/>
              <a:sym typeface="+mn-lt"/>
            </a:endParaRPr>
          </a:p>
        </p:txBody>
      </p:sp>
      <p:pic>
        <p:nvPicPr>
          <p:cNvPr id="11" name="Picture 10">
            <a:extLst>
              <a:ext uri="{FF2B5EF4-FFF2-40B4-BE49-F238E27FC236}">
                <a16:creationId xmlns:a16="http://schemas.microsoft.com/office/drawing/2014/main" id="{7E3A342A-967B-9ABC-191B-D10FB0881B02}"/>
              </a:ext>
            </a:extLst>
          </p:cNvPr>
          <p:cNvPicPr>
            <a:picLocks noChangeAspect="1"/>
          </p:cNvPicPr>
          <p:nvPr/>
        </p:nvPicPr>
        <p:blipFill>
          <a:blip r:embed="rId3"/>
          <a:stretch>
            <a:fillRect/>
          </a:stretch>
        </p:blipFill>
        <p:spPr>
          <a:xfrm>
            <a:off x="2766576" y="2400960"/>
            <a:ext cx="2176398" cy="2176398"/>
          </a:xfrm>
          <a:prstGeom prst="rect">
            <a:avLst/>
          </a:prstGeom>
        </p:spPr>
      </p:pic>
    </p:spTree>
    <p:extLst>
      <p:ext uri="{BB962C8B-B14F-4D97-AF65-F5344CB8AC3E}">
        <p14:creationId xmlns:p14="http://schemas.microsoft.com/office/powerpoint/2010/main" val="3075356572"/>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c747850c-2e89-44a1-a15f-47d25cf6a88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09D43251-A37F-4644-825F-6982366A1F14}"/>
              </a:ext>
            </a:extLst>
          </p:cNvPr>
          <p:cNvGrpSpPr>
            <a:grpSpLocks noChangeAspect="1"/>
          </p:cNvGrpSpPr>
          <p:nvPr/>
        </p:nvGrpSpPr>
        <p:grpSpPr>
          <a:xfrm>
            <a:off x="2220904" y="2003905"/>
            <a:ext cx="7750193" cy="3570916"/>
            <a:chOff x="2220904" y="1908934"/>
            <a:chExt cx="7750193" cy="3570916"/>
          </a:xfrm>
        </p:grpSpPr>
        <p:grpSp>
          <p:nvGrpSpPr>
            <p:cNvPr id="52" name="îś1ïḓê">
              <a:extLst>
                <a:ext uri="{FF2B5EF4-FFF2-40B4-BE49-F238E27FC236}">
                  <a16:creationId xmlns:a16="http://schemas.microsoft.com/office/drawing/2014/main" id="{503ABF7A-06C4-4D77-BFE8-0FCDCEB6AC90}"/>
                </a:ext>
              </a:extLst>
            </p:cNvPr>
            <p:cNvGrpSpPr/>
            <p:nvPr/>
          </p:nvGrpSpPr>
          <p:grpSpPr>
            <a:xfrm>
              <a:off x="2220904" y="1908934"/>
              <a:ext cx="3573729" cy="864097"/>
              <a:chOff x="1415480" y="2216214"/>
              <a:chExt cx="3573729" cy="864097"/>
            </a:xfrm>
          </p:grpSpPr>
          <p:sp>
            <p:nvSpPr>
              <p:cNvPr id="77" name="ïšľíḍè">
                <a:extLst>
                  <a:ext uri="{FF2B5EF4-FFF2-40B4-BE49-F238E27FC236}">
                    <a16:creationId xmlns:a16="http://schemas.microsoft.com/office/drawing/2014/main" id="{9E279C03-D497-4D4F-BB30-D9CB3FCD489D}"/>
                  </a:ext>
                </a:extLst>
              </p:cNvPr>
              <p:cNvSpPr/>
              <p:nvPr/>
            </p:nvSpPr>
            <p:spPr>
              <a:xfrm>
                <a:off x="1415480" y="2216215"/>
                <a:ext cx="981441" cy="864096"/>
              </a:xfrm>
              <a:custGeom>
                <a:avLst/>
                <a:gdLst>
                  <a:gd name="connsiteX0" fmla="*/ 432048 w 981441"/>
                  <a:gd name="connsiteY0" fmla="*/ 0 h 864096"/>
                  <a:gd name="connsiteX1" fmla="*/ 855318 w 981441"/>
                  <a:gd name="connsiteY1" fmla="*/ 344975 h 864096"/>
                  <a:gd name="connsiteX2" fmla="*/ 856420 w 981441"/>
                  <a:gd name="connsiteY2" fmla="*/ 355902 h 864096"/>
                  <a:gd name="connsiteX3" fmla="*/ 981441 w 981441"/>
                  <a:gd name="connsiteY3" fmla="*/ 417250 h 864096"/>
                  <a:gd name="connsiteX4" fmla="*/ 859559 w 981441"/>
                  <a:gd name="connsiteY4" fmla="*/ 477057 h 864096"/>
                  <a:gd name="connsiteX5" fmla="*/ 855318 w 981441"/>
                  <a:gd name="connsiteY5" fmla="*/ 519121 h 864096"/>
                  <a:gd name="connsiteX6" fmla="*/ 432048 w 981441"/>
                  <a:gd name="connsiteY6" fmla="*/ 864096 h 864096"/>
                  <a:gd name="connsiteX7" fmla="*/ 0 w 981441"/>
                  <a:gd name="connsiteY7" fmla="*/ 432048 h 864096"/>
                  <a:gd name="connsiteX8" fmla="*/ 432048 w 981441"/>
                  <a:gd name="connsiteY8" fmla="*/ 0 h 864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1441" h="864096">
                    <a:moveTo>
                      <a:pt x="432048" y="0"/>
                    </a:moveTo>
                    <a:cubicBezTo>
                      <a:pt x="640835" y="0"/>
                      <a:pt x="815032" y="148098"/>
                      <a:pt x="855318" y="344975"/>
                    </a:cubicBezTo>
                    <a:lnTo>
                      <a:pt x="856420" y="355902"/>
                    </a:lnTo>
                    <a:lnTo>
                      <a:pt x="981441" y="417250"/>
                    </a:lnTo>
                    <a:lnTo>
                      <a:pt x="859559" y="477057"/>
                    </a:lnTo>
                    <a:lnTo>
                      <a:pt x="855318" y="519121"/>
                    </a:lnTo>
                    <a:cubicBezTo>
                      <a:pt x="815032" y="715998"/>
                      <a:pt x="640835" y="864096"/>
                      <a:pt x="432048" y="864096"/>
                    </a:cubicBezTo>
                    <a:cubicBezTo>
                      <a:pt x="193434" y="864096"/>
                      <a:pt x="0" y="670662"/>
                      <a:pt x="0" y="432048"/>
                    </a:cubicBezTo>
                    <a:cubicBezTo>
                      <a:pt x="0" y="193434"/>
                      <a:pt x="193434" y="0"/>
                      <a:pt x="432048" y="0"/>
                    </a:cubicBezTo>
                    <a:close/>
                  </a:path>
                </a:pathLst>
              </a:custGeom>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cs typeface="+mn-ea"/>
                  <a:sym typeface="+mn-lt"/>
                </a:endParaRPr>
              </a:p>
            </p:txBody>
          </p:sp>
          <p:sp>
            <p:nvSpPr>
              <p:cNvPr id="75" name="ïṣ1íḓè">
                <a:extLst>
                  <a:ext uri="{FF2B5EF4-FFF2-40B4-BE49-F238E27FC236}">
                    <a16:creationId xmlns:a16="http://schemas.microsoft.com/office/drawing/2014/main" id="{69294729-0E40-42DC-87F2-04792B258264}"/>
                  </a:ext>
                </a:extLst>
              </p:cNvPr>
              <p:cNvSpPr/>
              <p:nvPr/>
            </p:nvSpPr>
            <p:spPr>
              <a:xfrm flipH="1">
                <a:off x="4007768" y="2216214"/>
                <a:ext cx="981441" cy="864096"/>
              </a:xfrm>
              <a:custGeom>
                <a:avLst/>
                <a:gdLst>
                  <a:gd name="connsiteX0" fmla="*/ 432048 w 981441"/>
                  <a:gd name="connsiteY0" fmla="*/ 0 h 864096"/>
                  <a:gd name="connsiteX1" fmla="*/ 855318 w 981441"/>
                  <a:gd name="connsiteY1" fmla="*/ 344975 h 864096"/>
                  <a:gd name="connsiteX2" fmla="*/ 856420 w 981441"/>
                  <a:gd name="connsiteY2" fmla="*/ 355902 h 864096"/>
                  <a:gd name="connsiteX3" fmla="*/ 981441 w 981441"/>
                  <a:gd name="connsiteY3" fmla="*/ 417250 h 864096"/>
                  <a:gd name="connsiteX4" fmla="*/ 859559 w 981441"/>
                  <a:gd name="connsiteY4" fmla="*/ 477057 h 864096"/>
                  <a:gd name="connsiteX5" fmla="*/ 855318 w 981441"/>
                  <a:gd name="connsiteY5" fmla="*/ 519121 h 864096"/>
                  <a:gd name="connsiteX6" fmla="*/ 432048 w 981441"/>
                  <a:gd name="connsiteY6" fmla="*/ 864096 h 864096"/>
                  <a:gd name="connsiteX7" fmla="*/ 0 w 981441"/>
                  <a:gd name="connsiteY7" fmla="*/ 432048 h 864096"/>
                  <a:gd name="connsiteX8" fmla="*/ 432048 w 981441"/>
                  <a:gd name="connsiteY8" fmla="*/ 0 h 864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1441" h="864096">
                    <a:moveTo>
                      <a:pt x="432048" y="0"/>
                    </a:moveTo>
                    <a:cubicBezTo>
                      <a:pt x="640835" y="0"/>
                      <a:pt x="815032" y="148098"/>
                      <a:pt x="855318" y="344975"/>
                    </a:cubicBezTo>
                    <a:lnTo>
                      <a:pt x="856420" y="355902"/>
                    </a:lnTo>
                    <a:lnTo>
                      <a:pt x="981441" y="417250"/>
                    </a:lnTo>
                    <a:lnTo>
                      <a:pt x="859559" y="477057"/>
                    </a:lnTo>
                    <a:lnTo>
                      <a:pt x="855318" y="519121"/>
                    </a:lnTo>
                    <a:cubicBezTo>
                      <a:pt x="815032" y="715998"/>
                      <a:pt x="640835" y="864096"/>
                      <a:pt x="432048" y="864096"/>
                    </a:cubicBezTo>
                    <a:cubicBezTo>
                      <a:pt x="193434" y="864096"/>
                      <a:pt x="0" y="670662"/>
                      <a:pt x="0" y="432048"/>
                    </a:cubicBezTo>
                    <a:cubicBezTo>
                      <a:pt x="0" y="193434"/>
                      <a:pt x="193434" y="0"/>
                      <a:pt x="432048" y="0"/>
                    </a:cubicBezTo>
                    <a:close/>
                  </a:path>
                </a:pathLst>
              </a:custGeom>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74" name="ïSḷïde">
                <a:extLst>
                  <a:ext uri="{FF2B5EF4-FFF2-40B4-BE49-F238E27FC236}">
                    <a16:creationId xmlns:a16="http://schemas.microsoft.com/office/drawing/2014/main" id="{3D1B968E-4549-4D0A-9202-56C31072086E}"/>
                  </a:ext>
                </a:extLst>
              </p:cNvPr>
              <p:cNvSpPr/>
              <p:nvPr/>
            </p:nvSpPr>
            <p:spPr>
              <a:xfrm>
                <a:off x="2388358" y="2477020"/>
                <a:ext cx="1630908" cy="359850"/>
              </a:xfrm>
              <a:custGeom>
                <a:avLst/>
                <a:gdLst>
                  <a:gd name="connsiteX0" fmla="*/ 0 w 1630908"/>
                  <a:gd name="connsiteY0" fmla="*/ 156998 h 359850"/>
                  <a:gd name="connsiteX1" fmla="*/ 539087 w 1630908"/>
                  <a:gd name="connsiteY1" fmla="*/ 6873 h 359850"/>
                  <a:gd name="connsiteX2" fmla="*/ 1241946 w 1630908"/>
                  <a:gd name="connsiteY2" fmla="*/ 354890 h 359850"/>
                  <a:gd name="connsiteX3" fmla="*/ 1630908 w 1630908"/>
                  <a:gd name="connsiteY3" fmla="*/ 150174 h 359850"/>
                </a:gdLst>
                <a:ahLst/>
                <a:cxnLst>
                  <a:cxn ang="0">
                    <a:pos x="connsiteX0" y="connsiteY0"/>
                  </a:cxn>
                  <a:cxn ang="0">
                    <a:pos x="connsiteX1" y="connsiteY1"/>
                  </a:cxn>
                  <a:cxn ang="0">
                    <a:pos x="connsiteX2" y="connsiteY2"/>
                  </a:cxn>
                  <a:cxn ang="0">
                    <a:pos x="connsiteX3" y="connsiteY3"/>
                  </a:cxn>
                </a:cxnLst>
                <a:rect l="l" t="t" r="r" b="b"/>
                <a:pathLst>
                  <a:path w="1630908" h="359850">
                    <a:moveTo>
                      <a:pt x="0" y="156998"/>
                    </a:moveTo>
                    <a:cubicBezTo>
                      <a:pt x="166048" y="65444"/>
                      <a:pt x="332096" y="-26109"/>
                      <a:pt x="539087" y="6873"/>
                    </a:cubicBezTo>
                    <a:cubicBezTo>
                      <a:pt x="746078" y="39855"/>
                      <a:pt x="1059976" y="331006"/>
                      <a:pt x="1241946" y="354890"/>
                    </a:cubicBezTo>
                    <a:cubicBezTo>
                      <a:pt x="1423916" y="378774"/>
                      <a:pt x="1473959" y="317359"/>
                      <a:pt x="1630908" y="150174"/>
                    </a:cubicBezTo>
                  </a:path>
                </a:pathLst>
              </a:custGeom>
              <a:noFill/>
              <a:ln w="635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cs typeface="+mn-ea"/>
                  <a:sym typeface="+mn-lt"/>
                </a:endParaRPr>
              </a:p>
            </p:txBody>
          </p:sp>
        </p:grpSp>
        <p:grpSp>
          <p:nvGrpSpPr>
            <p:cNvPr id="53" name="íşlîde">
              <a:extLst>
                <a:ext uri="{FF2B5EF4-FFF2-40B4-BE49-F238E27FC236}">
                  <a16:creationId xmlns:a16="http://schemas.microsoft.com/office/drawing/2014/main" id="{17EF2BAD-79D5-4EEF-A58D-631C9896DA4E}"/>
                </a:ext>
              </a:extLst>
            </p:cNvPr>
            <p:cNvGrpSpPr/>
            <p:nvPr/>
          </p:nvGrpSpPr>
          <p:grpSpPr>
            <a:xfrm>
              <a:off x="6397368" y="1908934"/>
              <a:ext cx="3573729" cy="864097"/>
              <a:chOff x="1415480" y="2216214"/>
              <a:chExt cx="3573729" cy="864097"/>
            </a:xfrm>
          </p:grpSpPr>
          <p:sp>
            <p:nvSpPr>
              <p:cNvPr id="70" name="ïṧlíde">
                <a:extLst>
                  <a:ext uri="{FF2B5EF4-FFF2-40B4-BE49-F238E27FC236}">
                    <a16:creationId xmlns:a16="http://schemas.microsoft.com/office/drawing/2014/main" id="{1019F8A0-9347-4A13-BE37-F818A958CEE0}"/>
                  </a:ext>
                </a:extLst>
              </p:cNvPr>
              <p:cNvSpPr/>
              <p:nvPr/>
            </p:nvSpPr>
            <p:spPr>
              <a:xfrm>
                <a:off x="1415480" y="2216215"/>
                <a:ext cx="981441" cy="864096"/>
              </a:xfrm>
              <a:custGeom>
                <a:avLst/>
                <a:gdLst>
                  <a:gd name="connsiteX0" fmla="*/ 432048 w 981441"/>
                  <a:gd name="connsiteY0" fmla="*/ 0 h 864096"/>
                  <a:gd name="connsiteX1" fmla="*/ 855318 w 981441"/>
                  <a:gd name="connsiteY1" fmla="*/ 344975 h 864096"/>
                  <a:gd name="connsiteX2" fmla="*/ 856420 w 981441"/>
                  <a:gd name="connsiteY2" fmla="*/ 355902 h 864096"/>
                  <a:gd name="connsiteX3" fmla="*/ 981441 w 981441"/>
                  <a:gd name="connsiteY3" fmla="*/ 417250 h 864096"/>
                  <a:gd name="connsiteX4" fmla="*/ 859559 w 981441"/>
                  <a:gd name="connsiteY4" fmla="*/ 477057 h 864096"/>
                  <a:gd name="connsiteX5" fmla="*/ 855318 w 981441"/>
                  <a:gd name="connsiteY5" fmla="*/ 519121 h 864096"/>
                  <a:gd name="connsiteX6" fmla="*/ 432048 w 981441"/>
                  <a:gd name="connsiteY6" fmla="*/ 864096 h 864096"/>
                  <a:gd name="connsiteX7" fmla="*/ 0 w 981441"/>
                  <a:gd name="connsiteY7" fmla="*/ 432048 h 864096"/>
                  <a:gd name="connsiteX8" fmla="*/ 432048 w 981441"/>
                  <a:gd name="connsiteY8" fmla="*/ 0 h 864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1441" h="864096">
                    <a:moveTo>
                      <a:pt x="432048" y="0"/>
                    </a:moveTo>
                    <a:cubicBezTo>
                      <a:pt x="640835" y="0"/>
                      <a:pt x="815032" y="148098"/>
                      <a:pt x="855318" y="344975"/>
                    </a:cubicBezTo>
                    <a:lnTo>
                      <a:pt x="856420" y="355902"/>
                    </a:lnTo>
                    <a:lnTo>
                      <a:pt x="981441" y="417250"/>
                    </a:lnTo>
                    <a:lnTo>
                      <a:pt x="859559" y="477057"/>
                    </a:lnTo>
                    <a:lnTo>
                      <a:pt x="855318" y="519121"/>
                    </a:lnTo>
                    <a:cubicBezTo>
                      <a:pt x="815032" y="715998"/>
                      <a:pt x="640835" y="864096"/>
                      <a:pt x="432048" y="864096"/>
                    </a:cubicBezTo>
                    <a:cubicBezTo>
                      <a:pt x="193434" y="864096"/>
                      <a:pt x="0" y="670662"/>
                      <a:pt x="0" y="432048"/>
                    </a:cubicBezTo>
                    <a:cubicBezTo>
                      <a:pt x="0" y="193434"/>
                      <a:pt x="193434" y="0"/>
                      <a:pt x="432048" y="0"/>
                    </a:cubicBezTo>
                    <a:close/>
                  </a:path>
                </a:pathLst>
              </a:cu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68" name="îŝ1íḋê">
                <a:extLst>
                  <a:ext uri="{FF2B5EF4-FFF2-40B4-BE49-F238E27FC236}">
                    <a16:creationId xmlns:a16="http://schemas.microsoft.com/office/drawing/2014/main" id="{C0AF7A12-9FFB-4F0A-8191-1A32C90C0646}"/>
                  </a:ext>
                </a:extLst>
              </p:cNvPr>
              <p:cNvSpPr/>
              <p:nvPr/>
            </p:nvSpPr>
            <p:spPr>
              <a:xfrm flipH="1">
                <a:off x="4007768" y="2216214"/>
                <a:ext cx="981441" cy="864096"/>
              </a:xfrm>
              <a:custGeom>
                <a:avLst/>
                <a:gdLst>
                  <a:gd name="connsiteX0" fmla="*/ 432048 w 981441"/>
                  <a:gd name="connsiteY0" fmla="*/ 0 h 864096"/>
                  <a:gd name="connsiteX1" fmla="*/ 855318 w 981441"/>
                  <a:gd name="connsiteY1" fmla="*/ 344975 h 864096"/>
                  <a:gd name="connsiteX2" fmla="*/ 856420 w 981441"/>
                  <a:gd name="connsiteY2" fmla="*/ 355902 h 864096"/>
                  <a:gd name="connsiteX3" fmla="*/ 981441 w 981441"/>
                  <a:gd name="connsiteY3" fmla="*/ 417250 h 864096"/>
                  <a:gd name="connsiteX4" fmla="*/ 859559 w 981441"/>
                  <a:gd name="connsiteY4" fmla="*/ 477057 h 864096"/>
                  <a:gd name="connsiteX5" fmla="*/ 855318 w 981441"/>
                  <a:gd name="connsiteY5" fmla="*/ 519121 h 864096"/>
                  <a:gd name="connsiteX6" fmla="*/ 432048 w 981441"/>
                  <a:gd name="connsiteY6" fmla="*/ 864096 h 864096"/>
                  <a:gd name="connsiteX7" fmla="*/ 0 w 981441"/>
                  <a:gd name="connsiteY7" fmla="*/ 432048 h 864096"/>
                  <a:gd name="connsiteX8" fmla="*/ 432048 w 981441"/>
                  <a:gd name="connsiteY8" fmla="*/ 0 h 864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1441" h="864096">
                    <a:moveTo>
                      <a:pt x="432048" y="0"/>
                    </a:moveTo>
                    <a:cubicBezTo>
                      <a:pt x="640835" y="0"/>
                      <a:pt x="815032" y="148098"/>
                      <a:pt x="855318" y="344975"/>
                    </a:cubicBezTo>
                    <a:lnTo>
                      <a:pt x="856420" y="355902"/>
                    </a:lnTo>
                    <a:lnTo>
                      <a:pt x="981441" y="417250"/>
                    </a:lnTo>
                    <a:lnTo>
                      <a:pt x="859559" y="477057"/>
                    </a:lnTo>
                    <a:lnTo>
                      <a:pt x="855318" y="519121"/>
                    </a:lnTo>
                    <a:cubicBezTo>
                      <a:pt x="815032" y="715998"/>
                      <a:pt x="640835" y="864096"/>
                      <a:pt x="432048" y="864096"/>
                    </a:cubicBezTo>
                    <a:cubicBezTo>
                      <a:pt x="193434" y="864096"/>
                      <a:pt x="0" y="670662"/>
                      <a:pt x="0" y="432048"/>
                    </a:cubicBezTo>
                    <a:cubicBezTo>
                      <a:pt x="0" y="193434"/>
                      <a:pt x="193434" y="0"/>
                      <a:pt x="432048" y="0"/>
                    </a:cubicBezTo>
                    <a:close/>
                  </a:path>
                </a:pathLst>
              </a:cu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67" name="ïs1iḑè">
                <a:extLst>
                  <a:ext uri="{FF2B5EF4-FFF2-40B4-BE49-F238E27FC236}">
                    <a16:creationId xmlns:a16="http://schemas.microsoft.com/office/drawing/2014/main" id="{438C6668-8D3A-48B4-84FD-3A47DFC8215C}"/>
                  </a:ext>
                </a:extLst>
              </p:cNvPr>
              <p:cNvSpPr/>
              <p:nvPr/>
            </p:nvSpPr>
            <p:spPr>
              <a:xfrm>
                <a:off x="2388358" y="2477020"/>
                <a:ext cx="1630908" cy="359850"/>
              </a:xfrm>
              <a:custGeom>
                <a:avLst/>
                <a:gdLst>
                  <a:gd name="connsiteX0" fmla="*/ 0 w 1630908"/>
                  <a:gd name="connsiteY0" fmla="*/ 156998 h 359850"/>
                  <a:gd name="connsiteX1" fmla="*/ 539087 w 1630908"/>
                  <a:gd name="connsiteY1" fmla="*/ 6873 h 359850"/>
                  <a:gd name="connsiteX2" fmla="*/ 1241946 w 1630908"/>
                  <a:gd name="connsiteY2" fmla="*/ 354890 h 359850"/>
                  <a:gd name="connsiteX3" fmla="*/ 1630908 w 1630908"/>
                  <a:gd name="connsiteY3" fmla="*/ 150174 h 359850"/>
                </a:gdLst>
                <a:ahLst/>
                <a:cxnLst>
                  <a:cxn ang="0">
                    <a:pos x="connsiteX0" y="connsiteY0"/>
                  </a:cxn>
                  <a:cxn ang="0">
                    <a:pos x="connsiteX1" y="connsiteY1"/>
                  </a:cxn>
                  <a:cxn ang="0">
                    <a:pos x="connsiteX2" y="connsiteY2"/>
                  </a:cxn>
                  <a:cxn ang="0">
                    <a:pos x="connsiteX3" y="connsiteY3"/>
                  </a:cxn>
                </a:cxnLst>
                <a:rect l="l" t="t" r="r" b="b"/>
                <a:pathLst>
                  <a:path w="1630908" h="359850">
                    <a:moveTo>
                      <a:pt x="0" y="156998"/>
                    </a:moveTo>
                    <a:cubicBezTo>
                      <a:pt x="166048" y="65444"/>
                      <a:pt x="332096" y="-26109"/>
                      <a:pt x="539087" y="6873"/>
                    </a:cubicBezTo>
                    <a:cubicBezTo>
                      <a:pt x="746078" y="39855"/>
                      <a:pt x="1059976" y="331006"/>
                      <a:pt x="1241946" y="354890"/>
                    </a:cubicBezTo>
                    <a:cubicBezTo>
                      <a:pt x="1423916" y="378774"/>
                      <a:pt x="1473959" y="317359"/>
                      <a:pt x="1630908" y="150174"/>
                    </a:cubicBezTo>
                  </a:path>
                </a:pathLst>
              </a:custGeom>
              <a:noFill/>
              <a:ln w="635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cs typeface="+mn-ea"/>
                  <a:sym typeface="+mn-lt"/>
                </a:endParaRPr>
              </a:p>
            </p:txBody>
          </p:sp>
        </p:grpSp>
        <p:grpSp>
          <p:nvGrpSpPr>
            <p:cNvPr id="54" name="iSľïdè">
              <a:extLst>
                <a:ext uri="{FF2B5EF4-FFF2-40B4-BE49-F238E27FC236}">
                  <a16:creationId xmlns:a16="http://schemas.microsoft.com/office/drawing/2014/main" id="{9E20FF12-E423-449C-A908-561FC392FB33}"/>
                </a:ext>
              </a:extLst>
            </p:cNvPr>
            <p:cNvGrpSpPr/>
            <p:nvPr/>
          </p:nvGrpSpPr>
          <p:grpSpPr>
            <a:xfrm>
              <a:off x="4309136" y="3065453"/>
              <a:ext cx="3573729" cy="864097"/>
              <a:chOff x="1415480" y="2216214"/>
              <a:chExt cx="3573729" cy="864097"/>
            </a:xfrm>
          </p:grpSpPr>
          <p:sp>
            <p:nvSpPr>
              <p:cNvPr id="63" name="ïśḷíḓê">
                <a:extLst>
                  <a:ext uri="{FF2B5EF4-FFF2-40B4-BE49-F238E27FC236}">
                    <a16:creationId xmlns:a16="http://schemas.microsoft.com/office/drawing/2014/main" id="{7B232BBF-294B-456C-A340-856924215D29}"/>
                  </a:ext>
                </a:extLst>
              </p:cNvPr>
              <p:cNvSpPr/>
              <p:nvPr/>
            </p:nvSpPr>
            <p:spPr>
              <a:xfrm>
                <a:off x="1415480" y="2216215"/>
                <a:ext cx="981441" cy="864096"/>
              </a:xfrm>
              <a:custGeom>
                <a:avLst/>
                <a:gdLst>
                  <a:gd name="connsiteX0" fmla="*/ 432048 w 981441"/>
                  <a:gd name="connsiteY0" fmla="*/ 0 h 864096"/>
                  <a:gd name="connsiteX1" fmla="*/ 855318 w 981441"/>
                  <a:gd name="connsiteY1" fmla="*/ 344975 h 864096"/>
                  <a:gd name="connsiteX2" fmla="*/ 856420 w 981441"/>
                  <a:gd name="connsiteY2" fmla="*/ 355902 h 864096"/>
                  <a:gd name="connsiteX3" fmla="*/ 981441 w 981441"/>
                  <a:gd name="connsiteY3" fmla="*/ 417250 h 864096"/>
                  <a:gd name="connsiteX4" fmla="*/ 859559 w 981441"/>
                  <a:gd name="connsiteY4" fmla="*/ 477057 h 864096"/>
                  <a:gd name="connsiteX5" fmla="*/ 855318 w 981441"/>
                  <a:gd name="connsiteY5" fmla="*/ 519121 h 864096"/>
                  <a:gd name="connsiteX6" fmla="*/ 432048 w 981441"/>
                  <a:gd name="connsiteY6" fmla="*/ 864096 h 864096"/>
                  <a:gd name="connsiteX7" fmla="*/ 0 w 981441"/>
                  <a:gd name="connsiteY7" fmla="*/ 432048 h 864096"/>
                  <a:gd name="connsiteX8" fmla="*/ 432048 w 981441"/>
                  <a:gd name="connsiteY8" fmla="*/ 0 h 864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1441" h="864096">
                    <a:moveTo>
                      <a:pt x="432048" y="0"/>
                    </a:moveTo>
                    <a:cubicBezTo>
                      <a:pt x="640835" y="0"/>
                      <a:pt x="815032" y="148098"/>
                      <a:pt x="855318" y="344975"/>
                    </a:cubicBezTo>
                    <a:lnTo>
                      <a:pt x="856420" y="355902"/>
                    </a:lnTo>
                    <a:lnTo>
                      <a:pt x="981441" y="417250"/>
                    </a:lnTo>
                    <a:lnTo>
                      <a:pt x="859559" y="477057"/>
                    </a:lnTo>
                    <a:lnTo>
                      <a:pt x="855318" y="519121"/>
                    </a:lnTo>
                    <a:cubicBezTo>
                      <a:pt x="815032" y="715998"/>
                      <a:pt x="640835" y="864096"/>
                      <a:pt x="432048" y="864096"/>
                    </a:cubicBezTo>
                    <a:cubicBezTo>
                      <a:pt x="193434" y="864096"/>
                      <a:pt x="0" y="670662"/>
                      <a:pt x="0" y="432048"/>
                    </a:cubicBezTo>
                    <a:cubicBezTo>
                      <a:pt x="0" y="193434"/>
                      <a:pt x="193434" y="0"/>
                      <a:pt x="432048" y="0"/>
                    </a:cubicBezTo>
                    <a:close/>
                  </a:path>
                </a:pathLst>
              </a:cu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61" name="îṡļíḋe">
                <a:extLst>
                  <a:ext uri="{FF2B5EF4-FFF2-40B4-BE49-F238E27FC236}">
                    <a16:creationId xmlns:a16="http://schemas.microsoft.com/office/drawing/2014/main" id="{E1BD9439-5765-4C95-9C0B-8E3EC06238D7}"/>
                  </a:ext>
                </a:extLst>
              </p:cNvPr>
              <p:cNvSpPr/>
              <p:nvPr/>
            </p:nvSpPr>
            <p:spPr>
              <a:xfrm flipH="1">
                <a:off x="4007768" y="2216214"/>
                <a:ext cx="981441" cy="864096"/>
              </a:xfrm>
              <a:custGeom>
                <a:avLst/>
                <a:gdLst>
                  <a:gd name="connsiteX0" fmla="*/ 432048 w 981441"/>
                  <a:gd name="connsiteY0" fmla="*/ 0 h 864096"/>
                  <a:gd name="connsiteX1" fmla="*/ 855318 w 981441"/>
                  <a:gd name="connsiteY1" fmla="*/ 344975 h 864096"/>
                  <a:gd name="connsiteX2" fmla="*/ 856420 w 981441"/>
                  <a:gd name="connsiteY2" fmla="*/ 355902 h 864096"/>
                  <a:gd name="connsiteX3" fmla="*/ 981441 w 981441"/>
                  <a:gd name="connsiteY3" fmla="*/ 417250 h 864096"/>
                  <a:gd name="connsiteX4" fmla="*/ 859559 w 981441"/>
                  <a:gd name="connsiteY4" fmla="*/ 477057 h 864096"/>
                  <a:gd name="connsiteX5" fmla="*/ 855318 w 981441"/>
                  <a:gd name="connsiteY5" fmla="*/ 519121 h 864096"/>
                  <a:gd name="connsiteX6" fmla="*/ 432048 w 981441"/>
                  <a:gd name="connsiteY6" fmla="*/ 864096 h 864096"/>
                  <a:gd name="connsiteX7" fmla="*/ 0 w 981441"/>
                  <a:gd name="connsiteY7" fmla="*/ 432048 h 864096"/>
                  <a:gd name="connsiteX8" fmla="*/ 432048 w 981441"/>
                  <a:gd name="connsiteY8" fmla="*/ 0 h 864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1441" h="864096">
                    <a:moveTo>
                      <a:pt x="432048" y="0"/>
                    </a:moveTo>
                    <a:cubicBezTo>
                      <a:pt x="640835" y="0"/>
                      <a:pt x="815032" y="148098"/>
                      <a:pt x="855318" y="344975"/>
                    </a:cubicBezTo>
                    <a:lnTo>
                      <a:pt x="856420" y="355902"/>
                    </a:lnTo>
                    <a:lnTo>
                      <a:pt x="981441" y="417250"/>
                    </a:lnTo>
                    <a:lnTo>
                      <a:pt x="859559" y="477057"/>
                    </a:lnTo>
                    <a:lnTo>
                      <a:pt x="855318" y="519121"/>
                    </a:lnTo>
                    <a:cubicBezTo>
                      <a:pt x="815032" y="715998"/>
                      <a:pt x="640835" y="864096"/>
                      <a:pt x="432048" y="864096"/>
                    </a:cubicBezTo>
                    <a:cubicBezTo>
                      <a:pt x="193434" y="864096"/>
                      <a:pt x="0" y="670662"/>
                      <a:pt x="0" y="432048"/>
                    </a:cubicBezTo>
                    <a:cubicBezTo>
                      <a:pt x="0" y="193434"/>
                      <a:pt x="193434" y="0"/>
                      <a:pt x="432048" y="0"/>
                    </a:cubicBezTo>
                    <a:close/>
                  </a:path>
                </a:pathLst>
              </a:cu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60" name="ïŝḷiḍê">
                <a:extLst>
                  <a:ext uri="{FF2B5EF4-FFF2-40B4-BE49-F238E27FC236}">
                    <a16:creationId xmlns:a16="http://schemas.microsoft.com/office/drawing/2014/main" id="{FFBBED12-4D49-4284-BF6E-932F4E5E83E6}"/>
                  </a:ext>
                </a:extLst>
              </p:cNvPr>
              <p:cNvSpPr/>
              <p:nvPr/>
            </p:nvSpPr>
            <p:spPr>
              <a:xfrm>
                <a:off x="2388358" y="2477020"/>
                <a:ext cx="1630908" cy="359850"/>
              </a:xfrm>
              <a:custGeom>
                <a:avLst/>
                <a:gdLst>
                  <a:gd name="connsiteX0" fmla="*/ 0 w 1630908"/>
                  <a:gd name="connsiteY0" fmla="*/ 156998 h 359850"/>
                  <a:gd name="connsiteX1" fmla="*/ 539087 w 1630908"/>
                  <a:gd name="connsiteY1" fmla="*/ 6873 h 359850"/>
                  <a:gd name="connsiteX2" fmla="*/ 1241946 w 1630908"/>
                  <a:gd name="connsiteY2" fmla="*/ 354890 h 359850"/>
                  <a:gd name="connsiteX3" fmla="*/ 1630908 w 1630908"/>
                  <a:gd name="connsiteY3" fmla="*/ 150174 h 359850"/>
                </a:gdLst>
                <a:ahLst/>
                <a:cxnLst>
                  <a:cxn ang="0">
                    <a:pos x="connsiteX0" y="connsiteY0"/>
                  </a:cxn>
                  <a:cxn ang="0">
                    <a:pos x="connsiteX1" y="connsiteY1"/>
                  </a:cxn>
                  <a:cxn ang="0">
                    <a:pos x="connsiteX2" y="connsiteY2"/>
                  </a:cxn>
                  <a:cxn ang="0">
                    <a:pos x="connsiteX3" y="connsiteY3"/>
                  </a:cxn>
                </a:cxnLst>
                <a:rect l="l" t="t" r="r" b="b"/>
                <a:pathLst>
                  <a:path w="1630908" h="359850">
                    <a:moveTo>
                      <a:pt x="0" y="156998"/>
                    </a:moveTo>
                    <a:cubicBezTo>
                      <a:pt x="166048" y="65444"/>
                      <a:pt x="332096" y="-26109"/>
                      <a:pt x="539087" y="6873"/>
                    </a:cubicBezTo>
                    <a:cubicBezTo>
                      <a:pt x="746078" y="39855"/>
                      <a:pt x="1059976" y="331006"/>
                      <a:pt x="1241946" y="354890"/>
                    </a:cubicBezTo>
                    <a:cubicBezTo>
                      <a:pt x="1423916" y="378774"/>
                      <a:pt x="1473959" y="317359"/>
                      <a:pt x="1630908" y="150174"/>
                    </a:cubicBezTo>
                  </a:path>
                </a:pathLst>
              </a:custGeom>
              <a:noFill/>
              <a:ln w="635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cs typeface="+mn-ea"/>
                  <a:sym typeface="+mn-lt"/>
                </a:endParaRPr>
              </a:p>
            </p:txBody>
          </p:sp>
        </p:grpSp>
        <p:cxnSp>
          <p:nvCxnSpPr>
            <p:cNvPr id="55" name="直接连接符 54">
              <a:extLst>
                <a:ext uri="{FF2B5EF4-FFF2-40B4-BE49-F238E27FC236}">
                  <a16:creationId xmlns:a16="http://schemas.microsoft.com/office/drawing/2014/main" id="{404F0162-2BFE-4336-90CA-15FCC51BCDFD}"/>
                </a:ext>
              </a:extLst>
            </p:cNvPr>
            <p:cNvCxnSpPr/>
            <p:nvPr/>
          </p:nvCxnSpPr>
          <p:spPr>
            <a:xfrm>
              <a:off x="4009236" y="2648261"/>
              <a:ext cx="0" cy="2831589"/>
            </a:xfrm>
            <a:prstGeom prst="line">
              <a:avLst/>
            </a:prstGeom>
            <a:ln w="3175" cap="rnd">
              <a:solidFill>
                <a:schemeClr val="bg1">
                  <a:lumMod val="75000"/>
                </a:schemeClr>
              </a:solidFill>
              <a:prstDash val="sysDash"/>
              <a:round/>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id="{FBD56B00-8492-4790-80EB-6E372FCE0356}"/>
                </a:ext>
              </a:extLst>
            </p:cNvPr>
            <p:cNvCxnSpPr/>
            <p:nvPr/>
          </p:nvCxnSpPr>
          <p:spPr>
            <a:xfrm>
              <a:off x="8185700" y="2648261"/>
              <a:ext cx="0" cy="2831589"/>
            </a:xfrm>
            <a:prstGeom prst="line">
              <a:avLst/>
            </a:prstGeom>
            <a:ln w="3175" cap="rnd">
              <a:solidFill>
                <a:schemeClr val="bg1">
                  <a:lumMod val="75000"/>
                </a:schemeClr>
              </a:solidFill>
              <a:prstDash val="sysDash"/>
              <a:round/>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id="{ADA60E51-10F6-4245-9F01-CB2F505174F9}"/>
                </a:ext>
              </a:extLst>
            </p:cNvPr>
            <p:cNvCxnSpPr/>
            <p:nvPr/>
          </p:nvCxnSpPr>
          <p:spPr>
            <a:xfrm>
              <a:off x="6097468" y="3783459"/>
              <a:ext cx="0" cy="598320"/>
            </a:xfrm>
            <a:prstGeom prst="line">
              <a:avLst/>
            </a:prstGeom>
            <a:ln w="3175" cap="rnd">
              <a:solidFill>
                <a:schemeClr val="bg1">
                  <a:lumMod val="75000"/>
                </a:schemeClr>
              </a:solidFill>
              <a:prstDash val="sysDash"/>
              <a:round/>
              <a:headEnd type="none"/>
              <a:tailEnd type="oval" w="med" len="med"/>
            </a:ln>
          </p:spPr>
          <p:style>
            <a:lnRef idx="1">
              <a:schemeClr val="accent1"/>
            </a:lnRef>
            <a:fillRef idx="0">
              <a:schemeClr val="accent1"/>
            </a:fillRef>
            <a:effectRef idx="0">
              <a:schemeClr val="accent1"/>
            </a:effectRef>
            <a:fontRef idx="minor">
              <a:schemeClr val="tx1"/>
            </a:fontRef>
          </p:style>
        </p:cxnSp>
      </p:grpSp>
      <p:grpSp>
        <p:nvGrpSpPr>
          <p:cNvPr id="80" name="组合 79"/>
          <p:cNvGrpSpPr/>
          <p:nvPr/>
        </p:nvGrpSpPr>
        <p:grpSpPr>
          <a:xfrm>
            <a:off x="8211568" y="4024520"/>
            <a:ext cx="3058873" cy="2759730"/>
            <a:chOff x="1593454" y="2349127"/>
            <a:chExt cx="3058873" cy="2759730"/>
          </a:xfrm>
        </p:grpSpPr>
        <p:sp>
          <p:nvSpPr>
            <p:cNvPr id="81" name="文本框 80"/>
            <p:cNvSpPr txBox="1"/>
            <p:nvPr/>
          </p:nvSpPr>
          <p:spPr>
            <a:xfrm>
              <a:off x="1593454" y="2349127"/>
              <a:ext cx="3058873" cy="369332"/>
            </a:xfrm>
            <a:prstGeom prst="rect">
              <a:avLst/>
            </a:prstGeom>
            <a:noFill/>
          </p:spPr>
          <p:txBody>
            <a:bodyPr wrap="square" rtlCol="0">
              <a:spAutoFit/>
              <a:scene3d>
                <a:camera prst="orthographicFront"/>
                <a:lightRig rig="threePt" dir="t"/>
              </a:scene3d>
              <a:sp3d contourW="12700"/>
            </a:bodyPr>
            <a:lstStyle/>
            <a:p>
              <a:pPr algn="ctr"/>
              <a:r>
                <a:rPr lang="en-US" altLang="zh-CN" b="1" dirty="0">
                  <a:solidFill>
                    <a:schemeClr val="tx1">
                      <a:lumMod val="75000"/>
                      <a:lumOff val="25000"/>
                    </a:schemeClr>
                  </a:solidFill>
                  <a:cs typeface="+mn-ea"/>
                  <a:sym typeface="+mn-lt"/>
                </a:rPr>
                <a:t> Improved Defense Mode</a:t>
              </a:r>
              <a:endParaRPr lang="zh-CN" altLang="en-US" b="1" dirty="0">
                <a:solidFill>
                  <a:schemeClr val="tx1">
                    <a:lumMod val="75000"/>
                    <a:lumOff val="25000"/>
                  </a:schemeClr>
                </a:solidFill>
                <a:cs typeface="+mn-ea"/>
                <a:sym typeface="+mn-lt"/>
              </a:endParaRPr>
            </a:p>
          </p:txBody>
        </p:sp>
        <p:sp>
          <p:nvSpPr>
            <p:cNvPr id="82" name="文本框 81"/>
            <p:cNvSpPr txBox="1"/>
            <p:nvPr/>
          </p:nvSpPr>
          <p:spPr>
            <a:xfrm>
              <a:off x="1677711" y="2718459"/>
              <a:ext cx="2784999" cy="239039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tx1">
                      <a:lumMod val="50000"/>
                      <a:lumOff val="50000"/>
                    </a:schemeClr>
                  </a:solidFill>
                  <a:cs typeface="+mn-ea"/>
                  <a:sym typeface="+mn-lt"/>
                </a:rPr>
                <a:t> </a:t>
              </a:r>
              <a:r>
                <a:rPr lang="en-US" altLang="zh-CN" sz="1200" dirty="0">
                  <a:solidFill>
                    <a:schemeClr val="tx1">
                      <a:lumMod val="50000"/>
                      <a:lumOff val="50000"/>
                    </a:schemeClr>
                  </a:solidFill>
                  <a:cs typeface="+mn-ea"/>
                  <a:sym typeface="+mn-lt"/>
                </a:rPr>
                <a:t>Introducing a Raspberry Pi into the system to enhance the defense mode. This addition would enable a higher level of accuracy by allowing the Raspberry Pi to selectively target specific objects rather than responding to any detected movement. This enhancement would enhance the precision and efficiency of the defense mode, making it more effective and reliable.</a:t>
              </a:r>
            </a:p>
          </p:txBody>
        </p:sp>
      </p:grpSp>
      <p:grpSp>
        <p:nvGrpSpPr>
          <p:cNvPr id="83" name="组合 82"/>
          <p:cNvGrpSpPr/>
          <p:nvPr/>
        </p:nvGrpSpPr>
        <p:grpSpPr>
          <a:xfrm>
            <a:off x="993515" y="4024520"/>
            <a:ext cx="2990012" cy="2097433"/>
            <a:chOff x="1216110" y="2349127"/>
            <a:chExt cx="2990012" cy="2097433"/>
          </a:xfrm>
        </p:grpSpPr>
        <p:sp>
          <p:nvSpPr>
            <p:cNvPr id="84" name="文本框 83"/>
            <p:cNvSpPr txBox="1"/>
            <p:nvPr/>
          </p:nvSpPr>
          <p:spPr>
            <a:xfrm>
              <a:off x="1216110" y="2349127"/>
              <a:ext cx="2990012" cy="369332"/>
            </a:xfrm>
            <a:prstGeom prst="rect">
              <a:avLst/>
            </a:prstGeom>
            <a:noFill/>
          </p:spPr>
          <p:txBody>
            <a:bodyPr wrap="square" rtlCol="0">
              <a:spAutoFit/>
              <a:scene3d>
                <a:camera prst="orthographicFront"/>
                <a:lightRig rig="threePt" dir="t"/>
              </a:scene3d>
              <a:sp3d contourW="12700"/>
            </a:bodyPr>
            <a:lstStyle/>
            <a:p>
              <a:pPr algn="ctr"/>
              <a:r>
                <a:rPr lang="en-US" altLang="zh-CN" b="1" dirty="0">
                  <a:solidFill>
                    <a:schemeClr val="tx1">
                      <a:lumMod val="75000"/>
                      <a:lumOff val="25000"/>
                    </a:schemeClr>
                  </a:solidFill>
                  <a:cs typeface="+mn-ea"/>
                  <a:sym typeface="+mn-lt"/>
                </a:rPr>
                <a:t>Full 360-Degree Coverage</a:t>
              </a:r>
              <a:endParaRPr lang="zh-CN" altLang="en-US" b="1" dirty="0">
                <a:solidFill>
                  <a:schemeClr val="tx1">
                    <a:lumMod val="75000"/>
                    <a:lumOff val="25000"/>
                  </a:schemeClr>
                </a:solidFill>
                <a:cs typeface="+mn-ea"/>
                <a:sym typeface="+mn-lt"/>
              </a:endParaRPr>
            </a:p>
          </p:txBody>
        </p:sp>
        <p:sp>
          <p:nvSpPr>
            <p:cNvPr id="85" name="文本框 84"/>
            <p:cNvSpPr txBox="1"/>
            <p:nvPr/>
          </p:nvSpPr>
          <p:spPr>
            <a:xfrm>
              <a:off x="1231533" y="2687681"/>
              <a:ext cx="2784999" cy="175887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50000"/>
                      <a:lumOff val="50000"/>
                    </a:schemeClr>
                  </a:solidFill>
                  <a:cs typeface="+mn-ea"/>
                  <a:sym typeface="+mn-lt"/>
                </a:rPr>
                <a:t>Enhancing the game experience by enabling a full 360-degree coverage instead of the current 180-degree range. This modification would provide players with a more immersive and dynamic gameplay environment, allowing them to engage targets from all directions.</a:t>
              </a:r>
            </a:p>
          </p:txBody>
        </p:sp>
      </p:grpSp>
      <p:grpSp>
        <p:nvGrpSpPr>
          <p:cNvPr id="86" name="组合 85"/>
          <p:cNvGrpSpPr/>
          <p:nvPr/>
        </p:nvGrpSpPr>
        <p:grpSpPr>
          <a:xfrm>
            <a:off x="4435919" y="4715592"/>
            <a:ext cx="3244445" cy="2124220"/>
            <a:chOff x="1272669" y="2349127"/>
            <a:chExt cx="3244445" cy="2124220"/>
          </a:xfrm>
        </p:grpSpPr>
        <p:sp>
          <p:nvSpPr>
            <p:cNvPr id="87" name="文本框 86"/>
            <p:cNvSpPr txBox="1"/>
            <p:nvPr/>
          </p:nvSpPr>
          <p:spPr>
            <a:xfrm>
              <a:off x="1326420" y="2349127"/>
              <a:ext cx="3190694" cy="369332"/>
            </a:xfrm>
            <a:prstGeom prst="rect">
              <a:avLst/>
            </a:prstGeom>
            <a:noFill/>
          </p:spPr>
          <p:txBody>
            <a:bodyPr wrap="square" rtlCol="0">
              <a:spAutoFit/>
              <a:scene3d>
                <a:camera prst="orthographicFront"/>
                <a:lightRig rig="threePt" dir="t"/>
              </a:scene3d>
              <a:sp3d contourW="12700"/>
            </a:bodyPr>
            <a:lstStyle/>
            <a:p>
              <a:pPr algn="ctr"/>
              <a:r>
                <a:rPr lang="en-US" altLang="zh-CN" b="1" dirty="0">
                  <a:solidFill>
                    <a:schemeClr val="tx1">
                      <a:lumMod val="75000"/>
                      <a:lumOff val="25000"/>
                    </a:schemeClr>
                  </a:solidFill>
                  <a:cs typeface="+mn-ea"/>
                  <a:sym typeface="+mn-lt"/>
                </a:rPr>
                <a:t>Multi-Directional Movement</a:t>
              </a:r>
              <a:endParaRPr lang="zh-CN" altLang="en-US" b="1" dirty="0">
                <a:solidFill>
                  <a:schemeClr val="tx1">
                    <a:lumMod val="75000"/>
                    <a:lumOff val="25000"/>
                  </a:schemeClr>
                </a:solidFill>
                <a:cs typeface="+mn-ea"/>
                <a:sym typeface="+mn-lt"/>
              </a:endParaRPr>
            </a:p>
          </p:txBody>
        </p:sp>
        <p:sp>
          <p:nvSpPr>
            <p:cNvPr id="88" name="文本框 87"/>
            <p:cNvSpPr txBox="1"/>
            <p:nvPr/>
          </p:nvSpPr>
          <p:spPr>
            <a:xfrm>
              <a:off x="1272669" y="2714468"/>
              <a:ext cx="2784999" cy="175887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50000"/>
                      <a:lumOff val="50000"/>
                    </a:schemeClr>
                  </a:solidFill>
                  <a:cs typeface="+mn-ea"/>
                  <a:sym typeface="+mn-lt"/>
                </a:rPr>
                <a:t>Increasing the level of enjoyment in the game by incorporating movement capabilities similar to that of a car. By implementing this feature, users would have the ability to control the game apparatus in all directions, adding a new dimension of interactivity and excitement to the gameplay.</a:t>
              </a:r>
            </a:p>
          </p:txBody>
        </p:sp>
      </p:grpSp>
      <p:grpSp>
        <p:nvGrpSpPr>
          <p:cNvPr id="39" name="组合 38"/>
          <p:cNvGrpSpPr/>
          <p:nvPr/>
        </p:nvGrpSpPr>
        <p:grpSpPr>
          <a:xfrm>
            <a:off x="-158751" y="255365"/>
            <a:ext cx="4810320" cy="788563"/>
            <a:chOff x="-158751" y="255365"/>
            <a:chExt cx="4810320" cy="788563"/>
          </a:xfrm>
        </p:grpSpPr>
        <p:grpSp>
          <p:nvGrpSpPr>
            <p:cNvPr id="40" name="组合 39"/>
            <p:cNvGrpSpPr/>
            <p:nvPr/>
          </p:nvGrpSpPr>
          <p:grpSpPr>
            <a:xfrm rot="5400000">
              <a:off x="433600" y="-336986"/>
              <a:ext cx="788563" cy="1973265"/>
              <a:chOff x="998435" y="608805"/>
              <a:chExt cx="1414431" cy="3539410"/>
            </a:xfrm>
          </p:grpSpPr>
          <p:grpSp>
            <p:nvGrpSpPr>
              <p:cNvPr id="44" name="组合 43"/>
              <p:cNvGrpSpPr/>
              <p:nvPr/>
            </p:nvGrpSpPr>
            <p:grpSpPr>
              <a:xfrm>
                <a:off x="1513847" y="608805"/>
                <a:ext cx="374943" cy="2281237"/>
                <a:chOff x="3378207" y="1563846"/>
                <a:chExt cx="232791" cy="1416352"/>
              </a:xfrm>
            </p:grpSpPr>
            <p:sp>
              <p:nvSpPr>
                <p:cNvPr id="50" name="圆角矩形 49"/>
                <p:cNvSpPr/>
                <p:nvPr/>
              </p:nvSpPr>
              <p:spPr>
                <a:xfrm rot="16200000" flipV="1">
                  <a:off x="2960504" y="2329704"/>
                  <a:ext cx="1068198" cy="232790"/>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p:cNvSpPr/>
                <p:nvPr/>
              </p:nvSpPr>
              <p:spPr>
                <a:xfrm rot="16200000" flipV="1">
                  <a:off x="3378713" y="1563340"/>
                  <a:ext cx="231778" cy="232790"/>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2212348" y="1293810"/>
                <a:ext cx="200518" cy="1219995"/>
                <a:chOff x="3378207" y="1563846"/>
                <a:chExt cx="232791" cy="1416352"/>
              </a:xfrm>
              <a:solidFill>
                <a:srgbClr val="FF9409"/>
              </a:solidFill>
            </p:grpSpPr>
            <p:sp>
              <p:nvSpPr>
                <p:cNvPr id="48" name="圆角矩形 47"/>
                <p:cNvSpPr/>
                <p:nvPr/>
              </p:nvSpPr>
              <p:spPr>
                <a:xfrm rot="16200000" flipV="1">
                  <a:off x="2960504" y="2329704"/>
                  <a:ext cx="1068198" cy="232790"/>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椭圆 48"/>
                <p:cNvSpPr/>
                <p:nvPr/>
              </p:nvSpPr>
              <p:spPr>
                <a:xfrm rot="16200000" flipV="1">
                  <a:off x="3378713" y="1563340"/>
                  <a:ext cx="231778" cy="23279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6" name="圆角矩形 45"/>
              <p:cNvSpPr/>
              <p:nvPr/>
            </p:nvSpPr>
            <p:spPr>
              <a:xfrm rot="5400000">
                <a:off x="1518573" y="3428738"/>
                <a:ext cx="1064012" cy="374942"/>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圆角矩形 46"/>
              <p:cNvSpPr/>
              <p:nvPr/>
            </p:nvSpPr>
            <p:spPr>
              <a:xfrm rot="5400000">
                <a:off x="422843" y="3043475"/>
                <a:ext cx="1471965" cy="320782"/>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1"/>
            <p:cNvSpPr txBox="1"/>
            <p:nvPr/>
          </p:nvSpPr>
          <p:spPr>
            <a:xfrm>
              <a:off x="2060219" y="337876"/>
              <a:ext cx="2591350" cy="584775"/>
            </a:xfrm>
            <a:prstGeom prst="rect">
              <a:avLst/>
            </a:prstGeom>
            <a:noFill/>
          </p:spPr>
          <p:txBody>
            <a:bodyPr wrap="none" rtlCol="0">
              <a:spAutoFit/>
              <a:scene3d>
                <a:camera prst="orthographicFront"/>
                <a:lightRig rig="threePt" dir="t"/>
              </a:scene3d>
              <a:sp3d contourW="12700"/>
            </a:bodyPr>
            <a:lstStyle/>
            <a:p>
              <a:r>
                <a:rPr lang="en-US" altLang="zh-CN" sz="3200" b="1" dirty="0">
                  <a:solidFill>
                    <a:schemeClr val="tx1">
                      <a:lumMod val="75000"/>
                      <a:lumOff val="25000"/>
                    </a:schemeClr>
                  </a:solidFill>
                  <a:cs typeface="+mn-ea"/>
                  <a:sym typeface="+mn-lt"/>
                </a:rPr>
                <a:t>Future Work</a:t>
              </a:r>
              <a:endParaRPr lang="zh-CN" altLang="en-US" sz="3200" b="1" dirty="0">
                <a:solidFill>
                  <a:schemeClr val="tx1">
                    <a:lumMod val="75000"/>
                    <a:lumOff val="25000"/>
                  </a:schemeClr>
                </a:solidFill>
                <a:cs typeface="+mn-ea"/>
                <a:sym typeface="+mn-lt"/>
              </a:endParaRPr>
            </a:p>
          </p:txBody>
        </p:sp>
      </p:grpSp>
      <p:pic>
        <p:nvPicPr>
          <p:cNvPr id="5" name="Picture 4">
            <a:extLst>
              <a:ext uri="{FF2B5EF4-FFF2-40B4-BE49-F238E27FC236}">
                <a16:creationId xmlns:a16="http://schemas.microsoft.com/office/drawing/2014/main" id="{BCCB20CA-7C73-26A7-9FA8-733F18FA7809}"/>
              </a:ext>
            </a:extLst>
          </p:cNvPr>
          <p:cNvPicPr>
            <a:picLocks noChangeAspect="1"/>
          </p:cNvPicPr>
          <p:nvPr/>
        </p:nvPicPr>
        <p:blipFill>
          <a:blip r:embed="rId3"/>
          <a:stretch>
            <a:fillRect/>
          </a:stretch>
        </p:blipFill>
        <p:spPr>
          <a:xfrm>
            <a:off x="2466576" y="2254191"/>
            <a:ext cx="369333" cy="369333"/>
          </a:xfrm>
          <a:prstGeom prst="rect">
            <a:avLst/>
          </a:prstGeom>
        </p:spPr>
      </p:pic>
      <p:pic>
        <p:nvPicPr>
          <p:cNvPr id="7" name="Picture 6">
            <a:extLst>
              <a:ext uri="{FF2B5EF4-FFF2-40B4-BE49-F238E27FC236}">
                <a16:creationId xmlns:a16="http://schemas.microsoft.com/office/drawing/2014/main" id="{9C8DE589-3AE9-AD0D-A737-AEF963C0F860}"/>
              </a:ext>
            </a:extLst>
          </p:cNvPr>
          <p:cNvPicPr>
            <a:picLocks noChangeAspect="1"/>
          </p:cNvPicPr>
          <p:nvPr/>
        </p:nvPicPr>
        <p:blipFill>
          <a:blip r:embed="rId4"/>
          <a:stretch>
            <a:fillRect/>
          </a:stretch>
        </p:blipFill>
        <p:spPr>
          <a:xfrm>
            <a:off x="5138628" y="2191206"/>
            <a:ext cx="450996" cy="450996"/>
          </a:xfrm>
          <a:prstGeom prst="rect">
            <a:avLst/>
          </a:prstGeom>
        </p:spPr>
      </p:pic>
      <p:pic>
        <p:nvPicPr>
          <p:cNvPr id="9" name="Picture 8">
            <a:extLst>
              <a:ext uri="{FF2B5EF4-FFF2-40B4-BE49-F238E27FC236}">
                <a16:creationId xmlns:a16="http://schemas.microsoft.com/office/drawing/2014/main" id="{82BC9694-46A2-7669-B980-918B8FD5D39C}"/>
              </a:ext>
            </a:extLst>
          </p:cNvPr>
          <p:cNvPicPr>
            <a:picLocks noChangeAspect="1"/>
          </p:cNvPicPr>
          <p:nvPr/>
        </p:nvPicPr>
        <p:blipFill>
          <a:blip r:embed="rId5"/>
          <a:stretch>
            <a:fillRect/>
          </a:stretch>
        </p:blipFill>
        <p:spPr>
          <a:xfrm>
            <a:off x="7189218" y="3344109"/>
            <a:ext cx="514091" cy="514091"/>
          </a:xfrm>
          <a:prstGeom prst="rect">
            <a:avLst/>
          </a:prstGeom>
        </p:spPr>
      </p:pic>
      <p:pic>
        <p:nvPicPr>
          <p:cNvPr id="13" name="Picture 12">
            <a:extLst>
              <a:ext uri="{FF2B5EF4-FFF2-40B4-BE49-F238E27FC236}">
                <a16:creationId xmlns:a16="http://schemas.microsoft.com/office/drawing/2014/main" id="{DF73E976-0A17-4221-A427-DC7569DADDFD}"/>
              </a:ext>
            </a:extLst>
          </p:cNvPr>
          <p:cNvPicPr>
            <a:picLocks noChangeAspect="1"/>
          </p:cNvPicPr>
          <p:nvPr/>
        </p:nvPicPr>
        <p:blipFill>
          <a:blip r:embed="rId6"/>
          <a:stretch>
            <a:fillRect/>
          </a:stretch>
        </p:blipFill>
        <p:spPr>
          <a:xfrm>
            <a:off x="4498095" y="3338174"/>
            <a:ext cx="484020" cy="484020"/>
          </a:xfrm>
          <a:prstGeom prst="rect">
            <a:avLst/>
          </a:prstGeom>
        </p:spPr>
      </p:pic>
      <p:pic>
        <p:nvPicPr>
          <p:cNvPr id="15" name="Picture 14">
            <a:extLst>
              <a:ext uri="{FF2B5EF4-FFF2-40B4-BE49-F238E27FC236}">
                <a16:creationId xmlns:a16="http://schemas.microsoft.com/office/drawing/2014/main" id="{6EC1363F-B5E9-0E72-F3EE-2027ACA0E894}"/>
              </a:ext>
            </a:extLst>
          </p:cNvPr>
          <p:cNvPicPr>
            <a:picLocks noChangeAspect="1"/>
          </p:cNvPicPr>
          <p:nvPr/>
        </p:nvPicPr>
        <p:blipFill>
          <a:blip r:embed="rId7"/>
          <a:stretch>
            <a:fillRect/>
          </a:stretch>
        </p:blipFill>
        <p:spPr>
          <a:xfrm>
            <a:off x="6602256" y="2200100"/>
            <a:ext cx="477718" cy="477718"/>
          </a:xfrm>
          <a:prstGeom prst="rect">
            <a:avLst/>
          </a:prstGeom>
        </p:spPr>
      </p:pic>
      <p:pic>
        <p:nvPicPr>
          <p:cNvPr id="17" name="Picture 16">
            <a:extLst>
              <a:ext uri="{FF2B5EF4-FFF2-40B4-BE49-F238E27FC236}">
                <a16:creationId xmlns:a16="http://schemas.microsoft.com/office/drawing/2014/main" id="{233A2472-45EC-E788-03F1-09B05F1F6060}"/>
              </a:ext>
            </a:extLst>
          </p:cNvPr>
          <p:cNvPicPr>
            <a:picLocks noChangeAspect="1"/>
          </p:cNvPicPr>
          <p:nvPr/>
        </p:nvPicPr>
        <p:blipFill>
          <a:blip r:embed="rId8"/>
          <a:stretch>
            <a:fillRect/>
          </a:stretch>
        </p:blipFill>
        <p:spPr>
          <a:xfrm>
            <a:off x="9291426" y="2196824"/>
            <a:ext cx="476250" cy="476250"/>
          </a:xfrm>
          <a:prstGeom prst="rect">
            <a:avLst/>
          </a:prstGeom>
        </p:spPr>
      </p:pic>
    </p:spTree>
    <p:extLst>
      <p:ext uri="{BB962C8B-B14F-4D97-AF65-F5344CB8AC3E}">
        <p14:creationId xmlns:p14="http://schemas.microsoft.com/office/powerpoint/2010/main" val="255994243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wipe(up)">
                                      <p:cBhvr>
                                        <p:cTn id="13" dur="500"/>
                                        <p:tgtEl>
                                          <p:spTgt spid="83"/>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up)">
                                      <p:cBhvr>
                                        <p:cTn id="17" dur="500"/>
                                        <p:tgtEl>
                                          <p:spTgt spid="86"/>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wipe(up)">
                                      <p:cBhvr>
                                        <p:cTn id="21"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p:nvPr/>
        </p:nvSpPr>
        <p:spPr>
          <a:xfrm rot="18900000" flipV="1">
            <a:off x="-1162852" y="1052512"/>
            <a:ext cx="2984500" cy="431800"/>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圆角矩形 58"/>
          <p:cNvSpPr/>
          <p:nvPr/>
        </p:nvSpPr>
        <p:spPr>
          <a:xfrm rot="18900000" flipV="1">
            <a:off x="914672" y="103227"/>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圆角矩形 59"/>
          <p:cNvSpPr/>
          <p:nvPr/>
        </p:nvSpPr>
        <p:spPr>
          <a:xfrm rot="18900000" flipV="1">
            <a:off x="-1420315" y="2365619"/>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3" name="组合 62"/>
          <p:cNvGrpSpPr/>
          <p:nvPr/>
        </p:nvGrpSpPr>
        <p:grpSpPr>
          <a:xfrm>
            <a:off x="2406922" y="127001"/>
            <a:ext cx="1191905" cy="774700"/>
            <a:chOff x="3647506" y="400042"/>
            <a:chExt cx="1462508" cy="950583"/>
          </a:xfrm>
        </p:grpSpPr>
        <p:sp>
          <p:nvSpPr>
            <p:cNvPr id="61" name="圆角矩形 60"/>
            <p:cNvSpPr/>
            <p:nvPr/>
          </p:nvSpPr>
          <p:spPr>
            <a:xfrm rot="18900000" flipV="1">
              <a:off x="3647506" y="1064984"/>
              <a:ext cx="1310715" cy="285641"/>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椭圆 61"/>
            <p:cNvSpPr/>
            <p:nvPr/>
          </p:nvSpPr>
          <p:spPr>
            <a:xfrm rot="18900000" flipV="1">
              <a:off x="4825614" y="400042"/>
              <a:ext cx="284400" cy="28564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 name="圆角矩形 63"/>
          <p:cNvSpPr/>
          <p:nvPr/>
        </p:nvSpPr>
        <p:spPr>
          <a:xfrm rot="18900000" flipV="1">
            <a:off x="11342808" y="5516494"/>
            <a:ext cx="1847676" cy="267323"/>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圆角矩形 64"/>
          <p:cNvSpPr/>
          <p:nvPr/>
        </p:nvSpPr>
        <p:spPr>
          <a:xfrm rot="18900000" flipV="1">
            <a:off x="8617193" y="6642100"/>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圆角矩形 65"/>
          <p:cNvSpPr/>
          <p:nvPr/>
        </p:nvSpPr>
        <p:spPr>
          <a:xfrm rot="18900000" flipV="1">
            <a:off x="11087419" y="4499418"/>
            <a:ext cx="2412212" cy="349001"/>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7" name="组合 66"/>
          <p:cNvGrpSpPr/>
          <p:nvPr/>
        </p:nvGrpSpPr>
        <p:grpSpPr>
          <a:xfrm rot="10800000">
            <a:off x="9602967" y="5124736"/>
            <a:ext cx="1777794" cy="1155509"/>
            <a:chOff x="3647506" y="400042"/>
            <a:chExt cx="1462508" cy="950583"/>
          </a:xfrm>
          <a:solidFill>
            <a:srgbClr val="37AB91"/>
          </a:solidFill>
        </p:grpSpPr>
        <p:sp>
          <p:nvSpPr>
            <p:cNvPr id="68" name="圆角矩形 67"/>
            <p:cNvSpPr/>
            <p:nvPr/>
          </p:nvSpPr>
          <p:spPr>
            <a:xfrm rot="18900000" flipV="1">
              <a:off x="3647506" y="1064984"/>
              <a:ext cx="1310715" cy="2856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椭圆 68"/>
            <p:cNvSpPr/>
            <p:nvPr/>
          </p:nvSpPr>
          <p:spPr>
            <a:xfrm rot="18900000" flipV="1">
              <a:off x="4825614" y="400042"/>
              <a:ext cx="284400" cy="28564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0" name="文本框 69"/>
          <p:cNvSpPr txBox="1"/>
          <p:nvPr/>
        </p:nvSpPr>
        <p:spPr>
          <a:xfrm>
            <a:off x="2648768" y="2564851"/>
            <a:ext cx="6885516" cy="1015663"/>
          </a:xfrm>
          <a:prstGeom prst="rect">
            <a:avLst/>
          </a:prstGeom>
          <a:noFill/>
        </p:spPr>
        <p:txBody>
          <a:bodyPr wrap="square" rtlCol="0">
            <a:spAutoFit/>
            <a:scene3d>
              <a:camera prst="orthographicFront"/>
              <a:lightRig rig="threePt" dir="t"/>
            </a:scene3d>
            <a:sp3d contourW="12700"/>
          </a:bodyPr>
          <a:lstStyle/>
          <a:p>
            <a:pPr algn="dist"/>
            <a:r>
              <a:rPr lang="en-US" altLang="zh-CN" sz="6000" b="1" dirty="0">
                <a:solidFill>
                  <a:schemeClr val="tx1">
                    <a:lumMod val="75000"/>
                    <a:lumOff val="25000"/>
                  </a:schemeClr>
                </a:solidFill>
                <a:cs typeface="+mn-ea"/>
                <a:sym typeface="+mn-lt"/>
              </a:rPr>
              <a:t>THANK YOU</a:t>
            </a:r>
            <a:endParaRPr lang="zh-CN" altLang="en-US" sz="6000" b="1"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253497739"/>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1000" fill="hold"/>
                                        <p:tgtEl>
                                          <p:spTgt spid="58"/>
                                        </p:tgtEl>
                                        <p:attrNameLst>
                                          <p:attrName>ppt_x</p:attrName>
                                        </p:attrNameLst>
                                      </p:cBhvr>
                                      <p:tavLst>
                                        <p:tav tm="0">
                                          <p:val>
                                            <p:strVal val="0-#ppt_w/2"/>
                                          </p:val>
                                        </p:tav>
                                        <p:tav tm="100000">
                                          <p:val>
                                            <p:strVal val="#ppt_x"/>
                                          </p:val>
                                        </p:tav>
                                      </p:tavLst>
                                    </p:anim>
                                    <p:anim calcmode="lin" valueType="num">
                                      <p:cBhvr additive="base">
                                        <p:cTn id="8" dur="1000" fill="hold"/>
                                        <p:tgtEl>
                                          <p:spTgt spid="58"/>
                                        </p:tgtEl>
                                        <p:attrNameLst>
                                          <p:attrName>ppt_y</p:attrName>
                                        </p:attrNameLst>
                                      </p:cBhvr>
                                      <p:tavLst>
                                        <p:tav tm="0">
                                          <p:val>
                                            <p:strVal val="1+#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1000" fill="hold"/>
                                        <p:tgtEl>
                                          <p:spTgt spid="59"/>
                                        </p:tgtEl>
                                        <p:attrNameLst>
                                          <p:attrName>ppt_x</p:attrName>
                                        </p:attrNameLst>
                                      </p:cBhvr>
                                      <p:tavLst>
                                        <p:tav tm="0">
                                          <p:val>
                                            <p:strVal val="0-#ppt_w/2"/>
                                          </p:val>
                                        </p:tav>
                                        <p:tav tm="100000">
                                          <p:val>
                                            <p:strVal val="#ppt_x"/>
                                          </p:val>
                                        </p:tav>
                                      </p:tavLst>
                                    </p:anim>
                                    <p:anim calcmode="lin" valueType="num">
                                      <p:cBhvr additive="base">
                                        <p:cTn id="12" dur="1000" fill="hold"/>
                                        <p:tgtEl>
                                          <p:spTgt spid="59"/>
                                        </p:tgtEl>
                                        <p:attrNameLst>
                                          <p:attrName>ppt_y</p:attrName>
                                        </p:attrNameLst>
                                      </p:cBhvr>
                                      <p:tavLst>
                                        <p:tav tm="0">
                                          <p:val>
                                            <p:strVal val="1+#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1000" fill="hold"/>
                                        <p:tgtEl>
                                          <p:spTgt spid="60"/>
                                        </p:tgtEl>
                                        <p:attrNameLst>
                                          <p:attrName>ppt_x</p:attrName>
                                        </p:attrNameLst>
                                      </p:cBhvr>
                                      <p:tavLst>
                                        <p:tav tm="0">
                                          <p:val>
                                            <p:strVal val="0-#ppt_w/2"/>
                                          </p:val>
                                        </p:tav>
                                        <p:tav tm="100000">
                                          <p:val>
                                            <p:strVal val="#ppt_x"/>
                                          </p:val>
                                        </p:tav>
                                      </p:tavLst>
                                    </p:anim>
                                    <p:anim calcmode="lin" valueType="num">
                                      <p:cBhvr additive="base">
                                        <p:cTn id="16" dur="1000" fill="hold"/>
                                        <p:tgtEl>
                                          <p:spTgt spid="60"/>
                                        </p:tgtEl>
                                        <p:attrNameLst>
                                          <p:attrName>ppt_y</p:attrName>
                                        </p:attrNameLst>
                                      </p:cBhvr>
                                      <p:tavLst>
                                        <p:tav tm="0">
                                          <p:val>
                                            <p:strVal val="1+#ppt_h/2"/>
                                          </p:val>
                                        </p:tav>
                                        <p:tav tm="100000">
                                          <p:val>
                                            <p:strVal val="#ppt_y"/>
                                          </p:val>
                                        </p:tav>
                                      </p:tavLst>
                                    </p:anim>
                                  </p:childTnLst>
                                </p:cTn>
                              </p:par>
                              <p:par>
                                <p:cTn id="17" presetID="2" presetClass="entr" presetSubtype="12" decel="100000" fill="hold" nodeType="with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0-#ppt_w/2"/>
                                          </p:val>
                                        </p:tav>
                                        <p:tav tm="100000">
                                          <p:val>
                                            <p:strVal val="#ppt_x"/>
                                          </p:val>
                                        </p:tav>
                                      </p:tavLst>
                                    </p:anim>
                                    <p:anim calcmode="lin" valueType="num">
                                      <p:cBhvr additive="base">
                                        <p:cTn id="20" dur="1000" fill="hold"/>
                                        <p:tgtEl>
                                          <p:spTgt spid="63"/>
                                        </p:tgtEl>
                                        <p:attrNameLst>
                                          <p:attrName>ppt_y</p:attrName>
                                        </p:attrNameLst>
                                      </p:cBhvr>
                                      <p:tavLst>
                                        <p:tav tm="0">
                                          <p:val>
                                            <p:strVal val="1+#ppt_h/2"/>
                                          </p:val>
                                        </p:tav>
                                        <p:tav tm="100000">
                                          <p:val>
                                            <p:strVal val="#ppt_y"/>
                                          </p:val>
                                        </p:tav>
                                      </p:tavLst>
                                    </p:anim>
                                  </p:childTnLst>
                                </p:cTn>
                              </p:par>
                              <p:par>
                                <p:cTn id="21" presetID="2" presetClass="entr" presetSubtype="3" decel="10000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1+#ppt_w/2"/>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par>
                                <p:cTn id="25" presetID="2" presetClass="entr" presetSubtype="3" decel="100000"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1+#ppt_w/2"/>
                                          </p:val>
                                        </p:tav>
                                        <p:tav tm="100000">
                                          <p:val>
                                            <p:strVal val="#ppt_x"/>
                                          </p:val>
                                        </p:tav>
                                      </p:tavLst>
                                    </p:anim>
                                    <p:anim calcmode="lin" valueType="num">
                                      <p:cBhvr additive="base">
                                        <p:cTn id="28" dur="1000" fill="hold"/>
                                        <p:tgtEl>
                                          <p:spTgt spid="65"/>
                                        </p:tgtEl>
                                        <p:attrNameLst>
                                          <p:attrName>ppt_y</p:attrName>
                                        </p:attrNameLst>
                                      </p:cBhvr>
                                      <p:tavLst>
                                        <p:tav tm="0">
                                          <p:val>
                                            <p:strVal val="0-#ppt_h/2"/>
                                          </p:val>
                                        </p:tav>
                                        <p:tav tm="100000">
                                          <p:val>
                                            <p:strVal val="#ppt_y"/>
                                          </p:val>
                                        </p:tav>
                                      </p:tavLst>
                                    </p:anim>
                                  </p:childTnLst>
                                </p:cTn>
                              </p:par>
                              <p:par>
                                <p:cTn id="29" presetID="2" presetClass="entr" presetSubtype="3" decel="100000"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1000" fill="hold"/>
                                        <p:tgtEl>
                                          <p:spTgt spid="66"/>
                                        </p:tgtEl>
                                        <p:attrNameLst>
                                          <p:attrName>ppt_x</p:attrName>
                                        </p:attrNameLst>
                                      </p:cBhvr>
                                      <p:tavLst>
                                        <p:tav tm="0">
                                          <p:val>
                                            <p:strVal val="1+#ppt_w/2"/>
                                          </p:val>
                                        </p:tav>
                                        <p:tav tm="100000">
                                          <p:val>
                                            <p:strVal val="#ppt_x"/>
                                          </p:val>
                                        </p:tav>
                                      </p:tavLst>
                                    </p:anim>
                                    <p:anim calcmode="lin" valueType="num">
                                      <p:cBhvr additive="base">
                                        <p:cTn id="32" dur="1000" fill="hold"/>
                                        <p:tgtEl>
                                          <p:spTgt spid="66"/>
                                        </p:tgtEl>
                                        <p:attrNameLst>
                                          <p:attrName>ppt_y</p:attrName>
                                        </p:attrNameLst>
                                      </p:cBhvr>
                                      <p:tavLst>
                                        <p:tav tm="0">
                                          <p:val>
                                            <p:strVal val="0-#ppt_h/2"/>
                                          </p:val>
                                        </p:tav>
                                        <p:tav tm="100000">
                                          <p:val>
                                            <p:strVal val="#ppt_y"/>
                                          </p:val>
                                        </p:tav>
                                      </p:tavLst>
                                    </p:anim>
                                  </p:childTnLst>
                                </p:cTn>
                              </p:par>
                              <p:par>
                                <p:cTn id="33" presetID="2" presetClass="entr" presetSubtype="3" decel="100000" fill="hold" nodeType="with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1000" fill="hold"/>
                                        <p:tgtEl>
                                          <p:spTgt spid="67"/>
                                        </p:tgtEl>
                                        <p:attrNameLst>
                                          <p:attrName>ppt_x</p:attrName>
                                        </p:attrNameLst>
                                      </p:cBhvr>
                                      <p:tavLst>
                                        <p:tav tm="0">
                                          <p:val>
                                            <p:strVal val="1+#ppt_w/2"/>
                                          </p:val>
                                        </p:tav>
                                        <p:tav tm="100000">
                                          <p:val>
                                            <p:strVal val="#ppt_x"/>
                                          </p:val>
                                        </p:tav>
                                      </p:tavLst>
                                    </p:anim>
                                    <p:anim calcmode="lin" valueType="num">
                                      <p:cBhvr additive="base">
                                        <p:cTn id="36" dur="1000" fill="hold"/>
                                        <p:tgtEl>
                                          <p:spTgt spid="67"/>
                                        </p:tgtEl>
                                        <p:attrNameLst>
                                          <p:attrName>ppt_y</p:attrName>
                                        </p:attrNameLst>
                                      </p:cBhvr>
                                      <p:tavLst>
                                        <p:tav tm="0">
                                          <p:val>
                                            <p:strVal val="0-#ppt_h/2"/>
                                          </p:val>
                                        </p:tav>
                                        <p:tav tm="100000">
                                          <p:val>
                                            <p:strVal val="#ppt_y"/>
                                          </p:val>
                                        </p:tav>
                                      </p:tavLst>
                                    </p:anim>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Effect transition="in" filter="fade">
                                      <p:cBhvr>
                                        <p:cTn id="4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4" grpId="0" animBg="1"/>
      <p:bldP spid="65" grpId="0" animBg="1"/>
      <p:bldP spid="66" grpId="0" animBg="1"/>
      <p:bldP spid="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94285" y="274502"/>
            <a:ext cx="470282" cy="2861299"/>
            <a:chOff x="3378207" y="1563846"/>
            <a:chExt cx="232791" cy="1416352"/>
          </a:xfrm>
        </p:grpSpPr>
        <p:sp>
          <p:nvSpPr>
            <p:cNvPr id="3" name="圆角矩形 2"/>
            <p:cNvSpPr/>
            <p:nvPr/>
          </p:nvSpPr>
          <p:spPr>
            <a:xfrm rot="16200000" flipV="1">
              <a:off x="2960504" y="2329704"/>
              <a:ext cx="1068198" cy="232790"/>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rot="16200000" flipV="1">
              <a:off x="3378713" y="1563340"/>
              <a:ext cx="231778" cy="23279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 name="组合 5"/>
          <p:cNvGrpSpPr/>
          <p:nvPr/>
        </p:nvGrpSpPr>
        <p:grpSpPr>
          <a:xfrm>
            <a:off x="2970397" y="1133687"/>
            <a:ext cx="251505" cy="1530209"/>
            <a:chOff x="3378207" y="1563846"/>
            <a:chExt cx="232791" cy="1416352"/>
          </a:xfrm>
          <a:solidFill>
            <a:srgbClr val="FF9409"/>
          </a:solidFill>
        </p:grpSpPr>
        <p:sp>
          <p:nvSpPr>
            <p:cNvPr id="7" name="圆角矩形 6"/>
            <p:cNvSpPr/>
            <p:nvPr/>
          </p:nvSpPr>
          <p:spPr>
            <a:xfrm rot="16200000" flipV="1">
              <a:off x="2960504" y="2329704"/>
              <a:ext cx="1068198" cy="23279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rot="16200000" flipV="1">
              <a:off x="3378713" y="1563340"/>
              <a:ext cx="231778" cy="2327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p:cNvGrpSpPr/>
          <p:nvPr/>
        </p:nvGrpSpPr>
        <p:grpSpPr>
          <a:xfrm flipV="1">
            <a:off x="2532342" y="3722199"/>
            <a:ext cx="470282" cy="2861299"/>
            <a:chOff x="3378207" y="1563846"/>
            <a:chExt cx="232791" cy="1416352"/>
          </a:xfrm>
          <a:solidFill>
            <a:srgbClr val="37AB91"/>
          </a:solidFill>
        </p:grpSpPr>
        <p:sp>
          <p:nvSpPr>
            <p:cNvPr id="10" name="圆角矩形 9"/>
            <p:cNvSpPr/>
            <p:nvPr/>
          </p:nvSpPr>
          <p:spPr>
            <a:xfrm rot="16200000" flipV="1">
              <a:off x="2960504" y="2329704"/>
              <a:ext cx="1068198" cy="23279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rot="16200000" flipV="1">
              <a:off x="3378713" y="1563340"/>
              <a:ext cx="231778" cy="2327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组合 11"/>
          <p:cNvGrpSpPr/>
          <p:nvPr/>
        </p:nvGrpSpPr>
        <p:grpSpPr>
          <a:xfrm flipV="1">
            <a:off x="1504950" y="2606296"/>
            <a:ext cx="402350" cy="2447991"/>
            <a:chOff x="3378207" y="1563846"/>
            <a:chExt cx="232791" cy="1416352"/>
          </a:xfrm>
          <a:solidFill>
            <a:srgbClr val="FF9409"/>
          </a:solidFill>
        </p:grpSpPr>
        <p:sp>
          <p:nvSpPr>
            <p:cNvPr id="13" name="圆角矩形 12"/>
            <p:cNvSpPr/>
            <p:nvPr/>
          </p:nvSpPr>
          <p:spPr>
            <a:xfrm rot="16200000" flipV="1">
              <a:off x="2960504" y="2329704"/>
              <a:ext cx="1068198" cy="23279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rot="16200000" flipV="1">
              <a:off x="3378713" y="1563340"/>
              <a:ext cx="231778" cy="2327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文本框 16"/>
          <p:cNvSpPr txBox="1"/>
          <p:nvPr/>
        </p:nvSpPr>
        <p:spPr>
          <a:xfrm>
            <a:off x="6947719" y="1144562"/>
            <a:ext cx="1415772"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cs typeface="+mn-ea"/>
                <a:sym typeface="+mn-lt"/>
              </a:rPr>
              <a:t>What is </a:t>
            </a:r>
            <a:endParaRPr lang="zh-CN" altLang="en-US" sz="2400" b="1" dirty="0">
              <a:solidFill>
                <a:schemeClr val="tx1">
                  <a:lumMod val="75000"/>
                  <a:lumOff val="25000"/>
                </a:schemeClr>
              </a:solidFill>
              <a:cs typeface="+mn-ea"/>
              <a:sym typeface="+mn-lt"/>
            </a:endParaRPr>
          </a:p>
        </p:txBody>
      </p:sp>
      <p:sp>
        <p:nvSpPr>
          <p:cNvPr id="20" name="文本框 19"/>
          <p:cNvSpPr txBox="1"/>
          <p:nvPr/>
        </p:nvSpPr>
        <p:spPr>
          <a:xfrm>
            <a:off x="6877993" y="2224861"/>
            <a:ext cx="3809056"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cs typeface="+mn-ea"/>
                <a:sym typeface="+mn-lt"/>
              </a:rPr>
              <a:t>Problems and objectives</a:t>
            </a:r>
          </a:p>
        </p:txBody>
      </p:sp>
      <p:sp>
        <p:nvSpPr>
          <p:cNvPr id="23" name="文本框 22"/>
          <p:cNvSpPr txBox="1"/>
          <p:nvPr/>
        </p:nvSpPr>
        <p:spPr>
          <a:xfrm>
            <a:off x="6947719" y="3267353"/>
            <a:ext cx="2457724"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cs typeface="+mn-ea"/>
                <a:sym typeface="+mn-lt"/>
              </a:rPr>
              <a:t>Implementation</a:t>
            </a:r>
            <a:endParaRPr lang="zh-CN" altLang="en-US" sz="2400" b="1" dirty="0">
              <a:solidFill>
                <a:schemeClr val="tx1">
                  <a:lumMod val="75000"/>
                  <a:lumOff val="25000"/>
                </a:schemeClr>
              </a:solidFill>
              <a:cs typeface="+mn-ea"/>
              <a:sym typeface="+mn-lt"/>
            </a:endParaRPr>
          </a:p>
        </p:txBody>
      </p:sp>
      <p:sp>
        <p:nvSpPr>
          <p:cNvPr id="26" name="文本框 25"/>
          <p:cNvSpPr txBox="1"/>
          <p:nvPr/>
        </p:nvSpPr>
        <p:spPr>
          <a:xfrm>
            <a:off x="6947719" y="4337931"/>
            <a:ext cx="1895071"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cs typeface="+mn-ea"/>
                <a:sym typeface="+mn-lt"/>
              </a:rPr>
              <a:t>Constraints</a:t>
            </a:r>
            <a:endParaRPr lang="zh-CN" altLang="en-US" sz="2400" b="1" dirty="0">
              <a:solidFill>
                <a:schemeClr val="tx1">
                  <a:lumMod val="75000"/>
                  <a:lumOff val="25000"/>
                </a:schemeClr>
              </a:solidFill>
              <a:cs typeface="+mn-ea"/>
              <a:sym typeface="+mn-lt"/>
            </a:endParaRPr>
          </a:p>
        </p:txBody>
      </p:sp>
      <p:sp>
        <p:nvSpPr>
          <p:cNvPr id="29" name="椭圆 28"/>
          <p:cNvSpPr/>
          <p:nvPr/>
        </p:nvSpPr>
        <p:spPr>
          <a:xfrm>
            <a:off x="6317794" y="1126195"/>
            <a:ext cx="515804" cy="515804"/>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1</a:t>
            </a:r>
            <a:endParaRPr lang="zh-CN" altLang="en-US" sz="2000" dirty="0">
              <a:cs typeface="+mn-ea"/>
              <a:sym typeface="+mn-lt"/>
            </a:endParaRPr>
          </a:p>
        </p:txBody>
      </p:sp>
      <p:sp>
        <p:nvSpPr>
          <p:cNvPr id="30" name="椭圆 29"/>
          <p:cNvSpPr/>
          <p:nvPr/>
        </p:nvSpPr>
        <p:spPr>
          <a:xfrm>
            <a:off x="6317794" y="2202614"/>
            <a:ext cx="515804" cy="515804"/>
          </a:xfrm>
          <a:prstGeom prst="ellipse">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2</a:t>
            </a:r>
            <a:endParaRPr lang="zh-CN" altLang="en-US" sz="2000" dirty="0">
              <a:cs typeface="+mn-ea"/>
              <a:sym typeface="+mn-lt"/>
            </a:endParaRPr>
          </a:p>
        </p:txBody>
      </p:sp>
      <p:sp>
        <p:nvSpPr>
          <p:cNvPr id="31" name="椭圆 30"/>
          <p:cNvSpPr/>
          <p:nvPr/>
        </p:nvSpPr>
        <p:spPr>
          <a:xfrm>
            <a:off x="6317794" y="3267353"/>
            <a:ext cx="515804" cy="515804"/>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3</a:t>
            </a:r>
            <a:endParaRPr lang="zh-CN" altLang="en-US" sz="2000" dirty="0">
              <a:cs typeface="+mn-ea"/>
              <a:sym typeface="+mn-lt"/>
            </a:endParaRPr>
          </a:p>
        </p:txBody>
      </p:sp>
      <p:sp>
        <p:nvSpPr>
          <p:cNvPr id="32" name="椭圆 31"/>
          <p:cNvSpPr/>
          <p:nvPr/>
        </p:nvSpPr>
        <p:spPr>
          <a:xfrm>
            <a:off x="6317794" y="4337931"/>
            <a:ext cx="515804" cy="515804"/>
          </a:xfrm>
          <a:prstGeom prst="ellipse">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4</a:t>
            </a:r>
            <a:endParaRPr lang="zh-CN" altLang="en-US" sz="2000" dirty="0">
              <a:cs typeface="+mn-ea"/>
              <a:sym typeface="+mn-lt"/>
            </a:endParaRPr>
          </a:p>
        </p:txBody>
      </p:sp>
      <p:sp>
        <p:nvSpPr>
          <p:cNvPr id="33" name="文本框 32"/>
          <p:cNvSpPr txBox="1"/>
          <p:nvPr/>
        </p:nvSpPr>
        <p:spPr>
          <a:xfrm>
            <a:off x="2654545" y="2903291"/>
            <a:ext cx="3055324"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tx1">
                    <a:lumMod val="75000"/>
                    <a:lumOff val="25000"/>
                  </a:schemeClr>
                </a:solidFill>
                <a:cs typeface="+mn-ea"/>
                <a:sym typeface="+mn-lt"/>
              </a:rPr>
              <a:t>CONTENTS</a:t>
            </a:r>
            <a:endParaRPr lang="zh-CN" altLang="en-US" sz="4000" b="1" dirty="0">
              <a:solidFill>
                <a:schemeClr val="tx1">
                  <a:lumMod val="75000"/>
                  <a:lumOff val="25000"/>
                </a:schemeClr>
              </a:solidFill>
              <a:cs typeface="+mn-ea"/>
              <a:sym typeface="+mn-lt"/>
            </a:endParaRPr>
          </a:p>
        </p:txBody>
      </p:sp>
      <p:sp>
        <p:nvSpPr>
          <p:cNvPr id="28" name="椭圆 30">
            <a:extLst>
              <a:ext uri="{FF2B5EF4-FFF2-40B4-BE49-F238E27FC236}">
                <a16:creationId xmlns:a16="http://schemas.microsoft.com/office/drawing/2014/main" id="{CE7D54E3-DC3E-97C8-108C-B0D10AE40A4C}"/>
              </a:ext>
            </a:extLst>
          </p:cNvPr>
          <p:cNvSpPr/>
          <p:nvPr/>
        </p:nvSpPr>
        <p:spPr>
          <a:xfrm>
            <a:off x="6317794" y="5394541"/>
            <a:ext cx="515804" cy="515804"/>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5</a:t>
            </a:r>
            <a:endParaRPr lang="zh-CN" altLang="en-US" sz="2000" dirty="0">
              <a:cs typeface="+mn-ea"/>
              <a:sym typeface="+mn-lt"/>
            </a:endParaRPr>
          </a:p>
        </p:txBody>
      </p:sp>
      <p:sp>
        <p:nvSpPr>
          <p:cNvPr id="34" name="文本框 25">
            <a:extLst>
              <a:ext uri="{FF2B5EF4-FFF2-40B4-BE49-F238E27FC236}">
                <a16:creationId xmlns:a16="http://schemas.microsoft.com/office/drawing/2014/main" id="{D17454C5-DC3E-8F89-62C7-0531D19A7AB5}"/>
              </a:ext>
            </a:extLst>
          </p:cNvPr>
          <p:cNvSpPr txBox="1"/>
          <p:nvPr/>
        </p:nvSpPr>
        <p:spPr>
          <a:xfrm>
            <a:off x="6971596" y="5441126"/>
            <a:ext cx="1944763"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cs typeface="+mn-ea"/>
                <a:sym typeface="+mn-lt"/>
              </a:rPr>
              <a:t>Future work</a:t>
            </a:r>
            <a:endParaRPr lang="zh-CN" altLang="en-US" sz="2400" b="1"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844670170"/>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ppt_x"/>
                                          </p:val>
                                        </p:tav>
                                        <p:tav tm="100000">
                                          <p:val>
                                            <p:strVal val="#ppt_x"/>
                                          </p:val>
                                        </p:tav>
                                      </p:tavLst>
                                    </p:anim>
                                    <p:anim calcmode="lin" valueType="num">
                                      <p:cBhvr additive="base">
                                        <p:cTn id="20" dur="100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500"/>
                                        <p:tgtEl>
                                          <p:spTgt spid="33"/>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18900000" flipV="1">
            <a:off x="11342808" y="5516494"/>
            <a:ext cx="1847676" cy="267323"/>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18900000" flipV="1">
            <a:off x="8617193" y="6642100"/>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rot="18900000" flipV="1">
            <a:off x="11087419" y="4499418"/>
            <a:ext cx="2412212" cy="349001"/>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rot="10800000">
            <a:off x="9602967" y="5124736"/>
            <a:ext cx="1777794" cy="1155509"/>
            <a:chOff x="3647506" y="400042"/>
            <a:chExt cx="1462508" cy="950583"/>
          </a:xfrm>
          <a:solidFill>
            <a:srgbClr val="37AB91"/>
          </a:solidFill>
        </p:grpSpPr>
        <p:sp>
          <p:nvSpPr>
            <p:cNvPr id="6" name="圆角矩形 5"/>
            <p:cNvSpPr/>
            <p:nvPr/>
          </p:nvSpPr>
          <p:spPr>
            <a:xfrm rot="18900000" flipV="1">
              <a:off x="3647506" y="1064984"/>
              <a:ext cx="1310715" cy="2856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18900000" flipV="1">
              <a:off x="4825614" y="400042"/>
              <a:ext cx="284400" cy="28564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文本框 17"/>
          <p:cNvSpPr txBox="1"/>
          <p:nvPr/>
        </p:nvSpPr>
        <p:spPr>
          <a:xfrm>
            <a:off x="5126983" y="2869084"/>
            <a:ext cx="5328703" cy="769441"/>
          </a:xfrm>
          <a:prstGeom prst="rect">
            <a:avLst/>
          </a:prstGeom>
          <a:noFill/>
        </p:spPr>
        <p:txBody>
          <a:bodyPr wrap="none" rtlCol="0">
            <a:spAutoFit/>
            <a:scene3d>
              <a:camera prst="orthographicFront"/>
              <a:lightRig rig="threePt" dir="t"/>
            </a:scene3d>
            <a:sp3d contourW="12700"/>
          </a:bodyPr>
          <a:lstStyle/>
          <a:p>
            <a:r>
              <a:rPr lang="en-US" altLang="zh-CN" sz="4400" b="1" dirty="0">
                <a:solidFill>
                  <a:schemeClr val="tx1">
                    <a:lumMod val="75000"/>
                    <a:lumOff val="25000"/>
                  </a:schemeClr>
                </a:solidFill>
                <a:cs typeface="+mn-ea"/>
                <a:sym typeface="+mn-lt"/>
              </a:rPr>
              <a:t>What is our Game?</a:t>
            </a:r>
            <a:endParaRPr lang="zh-CN" altLang="en-US" sz="4400" b="1" dirty="0">
              <a:solidFill>
                <a:schemeClr val="tx1">
                  <a:lumMod val="75000"/>
                  <a:lumOff val="25000"/>
                </a:schemeClr>
              </a:solidFill>
              <a:cs typeface="+mn-ea"/>
              <a:sym typeface="+mn-lt"/>
            </a:endParaRPr>
          </a:p>
        </p:txBody>
      </p:sp>
      <p:sp>
        <p:nvSpPr>
          <p:cNvPr id="20" name="文本框 19"/>
          <p:cNvSpPr txBox="1"/>
          <p:nvPr/>
        </p:nvSpPr>
        <p:spPr>
          <a:xfrm>
            <a:off x="5283235" y="3697682"/>
            <a:ext cx="5392904" cy="1837939"/>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600" dirty="0">
                <a:solidFill>
                  <a:schemeClr val="tx1">
                    <a:lumMod val="65000"/>
                    <a:lumOff val="35000"/>
                  </a:schemeClr>
                </a:solidFill>
                <a:cs typeface="+mn-ea"/>
                <a:sym typeface="+mn-lt"/>
              </a:rPr>
              <a:t>Our project, the 'Archery Game,' is an immersive and interactive gaming experience that offers two exciting modes: Attack and Defense. Inspired by the timeless sport of archery, our game combines elements of precision shooting, strategic decision-making, and fast -paced action.</a:t>
            </a:r>
          </a:p>
        </p:txBody>
      </p:sp>
      <p:grpSp>
        <p:nvGrpSpPr>
          <p:cNvPr id="10" name="组合 9"/>
          <p:cNvGrpSpPr/>
          <p:nvPr/>
        </p:nvGrpSpPr>
        <p:grpSpPr>
          <a:xfrm>
            <a:off x="1236663" y="2285150"/>
            <a:ext cx="2939915" cy="2292208"/>
            <a:chOff x="1236663" y="2285150"/>
            <a:chExt cx="2939915" cy="2292208"/>
          </a:xfrm>
        </p:grpSpPr>
        <p:grpSp>
          <p:nvGrpSpPr>
            <p:cNvPr id="16" name="组合 15"/>
            <p:cNvGrpSpPr/>
            <p:nvPr/>
          </p:nvGrpSpPr>
          <p:grpSpPr>
            <a:xfrm>
              <a:off x="1236663" y="2285150"/>
              <a:ext cx="1532590" cy="2292208"/>
              <a:chOff x="4470834" y="1559895"/>
              <a:chExt cx="1532590" cy="2292208"/>
            </a:xfrm>
          </p:grpSpPr>
          <p:sp>
            <p:nvSpPr>
              <p:cNvPr id="15" name="任意多边形 14"/>
              <p:cNvSpPr/>
              <p:nvPr/>
            </p:nvSpPr>
            <p:spPr>
              <a:xfrm rot="16200000" flipH="1">
                <a:off x="4594252" y="2442931"/>
                <a:ext cx="1285754" cy="1532590"/>
              </a:xfrm>
              <a:custGeom>
                <a:avLst/>
                <a:gdLst>
                  <a:gd name="connsiteX0" fmla="*/ 100 w 1285754"/>
                  <a:gd name="connsiteY0" fmla="*/ 211046 h 1532590"/>
                  <a:gd name="connsiteX1" fmla="*/ 20866 w 1285754"/>
                  <a:gd name="connsiteY1" fmla="*/ 418100 h 1532590"/>
                  <a:gd name="connsiteX2" fmla="*/ 170064 w 1285754"/>
                  <a:gd name="connsiteY2" fmla="*/ 412241 h 1532590"/>
                  <a:gd name="connsiteX3" fmla="*/ 742003 w 1285754"/>
                  <a:gd name="connsiteY3" fmla="*/ 513869 h 1532590"/>
                  <a:gd name="connsiteX4" fmla="*/ 900010 w 1285754"/>
                  <a:gd name="connsiteY4" fmla="*/ 769262 h 1532590"/>
                  <a:gd name="connsiteX5" fmla="*/ 750163 w 1285754"/>
                  <a:gd name="connsiteY5" fmla="*/ 1009100 h 1532590"/>
                  <a:gd name="connsiteX6" fmla="*/ 144842 w 1285754"/>
                  <a:gd name="connsiteY6" fmla="*/ 1117174 h 1532590"/>
                  <a:gd name="connsiteX7" fmla="*/ 41452 w 1285754"/>
                  <a:gd name="connsiteY7" fmla="*/ 1115659 h 1532590"/>
                  <a:gd name="connsiteX8" fmla="*/ 5400 w 1285754"/>
                  <a:gd name="connsiteY8" fmla="*/ 1528681 h 1532590"/>
                  <a:gd name="connsiteX9" fmla="*/ 140391 w 1285754"/>
                  <a:gd name="connsiteY9" fmla="*/ 1532590 h 1532590"/>
                  <a:gd name="connsiteX10" fmla="*/ 816926 w 1285754"/>
                  <a:gd name="connsiteY10" fmla="*/ 1436896 h 1532590"/>
                  <a:gd name="connsiteX11" fmla="*/ 1172257 w 1285754"/>
                  <a:gd name="connsiteY11" fmla="*/ 1179486 h 1532590"/>
                  <a:gd name="connsiteX12" fmla="*/ 1285754 w 1285754"/>
                  <a:gd name="connsiteY12" fmla="*/ 771488 h 1532590"/>
                  <a:gd name="connsiteX13" fmla="*/ 1171515 w 1285754"/>
                  <a:gd name="connsiteY13" fmla="*/ 357555 h 1532590"/>
                  <a:gd name="connsiteX14" fmla="*/ 824344 w 1285754"/>
                  <a:gd name="connsiteY14" fmla="*/ 94952 h 1532590"/>
                  <a:gd name="connsiteX15" fmla="*/ 161162 w 1285754"/>
                  <a:gd name="connsiteY15" fmla="*/ 0 h 1532590"/>
                  <a:gd name="connsiteX16" fmla="*/ 16114 w 1285754"/>
                  <a:gd name="connsiteY16" fmla="*/ 2898 h 1532590"/>
                  <a:gd name="connsiteX17" fmla="*/ 100 w 1285754"/>
                  <a:gd name="connsiteY17" fmla="*/ 211046 h 153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85754" h="1532590">
                    <a:moveTo>
                      <a:pt x="100" y="211046"/>
                    </a:moveTo>
                    <a:cubicBezTo>
                      <a:pt x="1003" y="297609"/>
                      <a:pt x="8037" y="383988"/>
                      <a:pt x="20866" y="418100"/>
                    </a:cubicBezTo>
                    <a:cubicBezTo>
                      <a:pt x="67415" y="416311"/>
                      <a:pt x="117148" y="412241"/>
                      <a:pt x="170064" y="412241"/>
                    </a:cubicBezTo>
                    <a:cubicBezTo>
                      <a:pt x="446019" y="412241"/>
                      <a:pt x="620346" y="454366"/>
                      <a:pt x="742003" y="513869"/>
                    </a:cubicBezTo>
                    <a:cubicBezTo>
                      <a:pt x="863661" y="573372"/>
                      <a:pt x="900010" y="664636"/>
                      <a:pt x="900010" y="769262"/>
                    </a:cubicBezTo>
                    <a:cubicBezTo>
                      <a:pt x="900010" y="869933"/>
                      <a:pt x="850062" y="949879"/>
                      <a:pt x="750163" y="1009100"/>
                    </a:cubicBezTo>
                    <a:cubicBezTo>
                      <a:pt x="629494" y="1081149"/>
                      <a:pt x="427721" y="1117174"/>
                      <a:pt x="144842" y="1117174"/>
                    </a:cubicBezTo>
                    <a:cubicBezTo>
                      <a:pt x="108988" y="1117174"/>
                      <a:pt x="74524" y="1116669"/>
                      <a:pt x="41452" y="1115659"/>
                    </a:cubicBezTo>
                    <a:cubicBezTo>
                      <a:pt x="18212" y="1184244"/>
                      <a:pt x="-11090" y="1459193"/>
                      <a:pt x="5400" y="1528681"/>
                    </a:cubicBezTo>
                    <a:lnTo>
                      <a:pt x="140391" y="1532590"/>
                    </a:lnTo>
                    <a:cubicBezTo>
                      <a:pt x="430193" y="1532590"/>
                      <a:pt x="655705" y="1500692"/>
                      <a:pt x="816926" y="1436896"/>
                    </a:cubicBezTo>
                    <a:cubicBezTo>
                      <a:pt x="978148" y="1373100"/>
                      <a:pt x="1096591" y="1287297"/>
                      <a:pt x="1172257" y="1179486"/>
                    </a:cubicBezTo>
                    <a:cubicBezTo>
                      <a:pt x="1247922" y="1071676"/>
                      <a:pt x="1285754" y="935677"/>
                      <a:pt x="1285754" y="771488"/>
                    </a:cubicBezTo>
                    <a:cubicBezTo>
                      <a:pt x="1285754" y="607300"/>
                      <a:pt x="1247675" y="469322"/>
                      <a:pt x="1171515" y="357555"/>
                    </a:cubicBezTo>
                    <a:cubicBezTo>
                      <a:pt x="1095355" y="245788"/>
                      <a:pt x="992737" y="154544"/>
                      <a:pt x="824344" y="94952"/>
                    </a:cubicBezTo>
                    <a:cubicBezTo>
                      <a:pt x="655952" y="35360"/>
                      <a:pt x="447997" y="0"/>
                      <a:pt x="161162" y="0"/>
                    </a:cubicBezTo>
                    <a:cubicBezTo>
                      <a:pt x="111090" y="0"/>
                      <a:pt x="62740" y="966"/>
                      <a:pt x="16114" y="2898"/>
                    </a:cubicBezTo>
                    <a:cubicBezTo>
                      <a:pt x="4423" y="37740"/>
                      <a:pt x="-804" y="124484"/>
                      <a:pt x="100" y="211046"/>
                    </a:cubicBezTo>
                    <a:close/>
                  </a:path>
                </a:pathLst>
              </a:cu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4470872" y="1559895"/>
                <a:ext cx="1529875" cy="1347679"/>
              </a:xfrm>
              <a:custGeom>
                <a:avLst/>
                <a:gdLst>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757200 w 1527494"/>
                  <a:gd name="connsiteY35" fmla="*/ 0 h 1347679"/>
                  <a:gd name="connsiteX36" fmla="*/ 1168907 w 1527494"/>
                  <a:gd name="connsiteY36" fmla="*/ 117206 h 1347679"/>
                  <a:gd name="connsiteX37" fmla="*/ 1435961 w 1527494"/>
                  <a:gd name="connsiteY37" fmla="*/ 475503 h 1347679"/>
                  <a:gd name="connsiteX38" fmla="*/ 1524283 w 1527494"/>
                  <a:gd name="connsiteY38" fmla="*/ 943543 h 1347679"/>
                  <a:gd name="connsiteX39" fmla="*/ 1526204 w 1527494"/>
                  <a:gd name="connsiteY39" fmla="*/ 1009862 h 1347679"/>
                  <a:gd name="connsiteX40" fmla="*/ 1111421 w 1527494"/>
                  <a:gd name="connsiteY40" fmla="*/ 1009862 h 1347679"/>
                  <a:gd name="connsiteX41" fmla="*/ 1108695 w 1527494"/>
                  <a:gd name="connsiteY41" fmla="*/ 952862 h 1347679"/>
                  <a:gd name="connsiteX42" fmla="*/ 1017785 w 1527494"/>
                  <a:gd name="connsiteY42" fmla="*/ 557845 h 1347679"/>
                  <a:gd name="connsiteX43" fmla="*/ 766843 w 1527494"/>
                  <a:gd name="connsiteY43" fmla="*/ 394645 h 1347679"/>
                  <a:gd name="connsiteX44" fmla="*/ 580288 w 1527494"/>
                  <a:gd name="connsiteY44" fmla="*/ 462150 h 1347679"/>
                  <a:gd name="connsiteX45" fmla="*/ 455930 w 1527494"/>
                  <a:gd name="connsiteY45" fmla="*/ 694339 h 1347679"/>
                  <a:gd name="connsiteX46" fmla="*/ 423730 w 1527494"/>
                  <a:gd name="connsiteY46" fmla="*/ 897225 h 1347679"/>
                  <a:gd name="connsiteX47" fmla="*/ 416761 w 1527494"/>
                  <a:gd name="connsiteY47" fmla="*/ 1009862 h 1347679"/>
                  <a:gd name="connsiteX48" fmla="*/ 363065 w 1527494"/>
                  <a:gd name="connsiteY48" fmla="*/ 1009862 h 1347679"/>
                  <a:gd name="connsiteX49" fmla="*/ 363065 w 1527494"/>
                  <a:gd name="connsiteY49" fmla="*/ 1009863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363065 w 1527494"/>
                  <a:gd name="connsiteY49" fmla="*/ 1009862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09863 h 1347679"/>
                  <a:gd name="connsiteX50" fmla="*/ 413069 w 1527494"/>
                  <a:gd name="connsiteY50" fmla="*/ 1055770 h 1347679"/>
                  <a:gd name="connsiteX51" fmla="*/ 413069 w 1527494"/>
                  <a:gd name="connsiteY51" fmla="*/ 1206371 h 1347679"/>
                  <a:gd name="connsiteX52" fmla="*/ 413069 w 1527494"/>
                  <a:gd name="connsiteY52" fmla="*/ 1280640 h 1347679"/>
                  <a:gd name="connsiteX53" fmla="*/ 383564 w 1527494"/>
                  <a:gd name="connsiteY53" fmla="*/ 1310145 h 1347679"/>
                  <a:gd name="connsiteX54" fmla="*/ 354059 w 1527494"/>
                  <a:gd name="connsiteY54" fmla="*/ 1280640 h 1347679"/>
                  <a:gd name="connsiteX55" fmla="*/ 354059 w 1527494"/>
                  <a:gd name="connsiteY55" fmla="*/ 1206371 h 1347679"/>
                  <a:gd name="connsiteX56" fmla="*/ 354059 w 1527494"/>
                  <a:gd name="connsiteY56" fmla="*/ 1159543 h 1347679"/>
                  <a:gd name="connsiteX57" fmla="*/ 324554 w 1527494"/>
                  <a:gd name="connsiteY57" fmla="*/ 1130039 h 1347679"/>
                  <a:gd name="connsiteX58" fmla="*/ 295050 w 1527494"/>
                  <a:gd name="connsiteY58" fmla="*/ 1159543 h 1347679"/>
                  <a:gd name="connsiteX59" fmla="*/ 295050 w 1527494"/>
                  <a:gd name="connsiteY59" fmla="*/ 1206371 h 1347679"/>
                  <a:gd name="connsiteX60" fmla="*/ 295050 w 1527494"/>
                  <a:gd name="connsiteY60" fmla="*/ 1318174 h 1347679"/>
                  <a:gd name="connsiteX61" fmla="*/ 265545 w 1527494"/>
                  <a:gd name="connsiteY61" fmla="*/ 1347679 h 1347679"/>
                  <a:gd name="connsiteX62" fmla="*/ 236040 w 1527494"/>
                  <a:gd name="connsiteY62" fmla="*/ 1318174 h 1347679"/>
                  <a:gd name="connsiteX63" fmla="*/ 236040 w 1527494"/>
                  <a:gd name="connsiteY63" fmla="*/ 1206371 h 1347679"/>
                  <a:gd name="connsiteX64" fmla="*/ 235687 w 1527494"/>
                  <a:gd name="connsiteY64" fmla="*/ 1206371 h 1347679"/>
                  <a:gd name="connsiteX65" fmla="*/ 233721 w 1527494"/>
                  <a:gd name="connsiteY65" fmla="*/ 1196633 h 1347679"/>
                  <a:gd name="connsiteX66" fmla="*/ 206535 w 1527494"/>
                  <a:gd name="connsiteY66" fmla="*/ 1178613 h 1347679"/>
                  <a:gd name="connsiteX67" fmla="*/ 179349 w 1527494"/>
                  <a:gd name="connsiteY67" fmla="*/ 1196633 h 1347679"/>
                  <a:gd name="connsiteX68" fmla="*/ 177383 w 1527494"/>
                  <a:gd name="connsiteY68" fmla="*/ 1206371 h 1347679"/>
                  <a:gd name="connsiteX69" fmla="*/ 177030 w 1527494"/>
                  <a:gd name="connsiteY69" fmla="*/ 1206371 h 1347679"/>
                  <a:gd name="connsiteX70" fmla="*/ 177030 w 1527494"/>
                  <a:gd name="connsiteY70" fmla="*/ 1232065 h 1347679"/>
                  <a:gd name="connsiteX71" fmla="*/ 147525 w 1527494"/>
                  <a:gd name="connsiteY71" fmla="*/ 1261569 h 1347679"/>
                  <a:gd name="connsiteX72" fmla="*/ 118020 w 1527494"/>
                  <a:gd name="connsiteY72" fmla="*/ 1232065 h 1347679"/>
                  <a:gd name="connsiteX73" fmla="*/ 118020 w 1527494"/>
                  <a:gd name="connsiteY73" fmla="*/ 1206371 h 1347679"/>
                  <a:gd name="connsiteX74" fmla="*/ 118020 w 1527494"/>
                  <a:gd name="connsiteY74" fmla="*/ 1102703 h 1347679"/>
                  <a:gd name="connsiteX75" fmla="*/ 88515 w 1527494"/>
                  <a:gd name="connsiteY75" fmla="*/ 1073198 h 1347679"/>
                  <a:gd name="connsiteX76" fmla="*/ 59010 w 1527494"/>
                  <a:gd name="connsiteY76" fmla="*/ 1102703 h 1347679"/>
                  <a:gd name="connsiteX77" fmla="*/ 59010 w 1527494"/>
                  <a:gd name="connsiteY77" fmla="*/ 1206371 h 1347679"/>
                  <a:gd name="connsiteX78" fmla="*/ 59010 w 1527494"/>
                  <a:gd name="connsiteY78" fmla="*/ 1254144 h 1347679"/>
                  <a:gd name="connsiteX79" fmla="*/ 29505 w 1527494"/>
                  <a:gd name="connsiteY79" fmla="*/ 1283648 h 1347679"/>
                  <a:gd name="connsiteX80" fmla="*/ 0 w 1527494"/>
                  <a:gd name="connsiteY80" fmla="*/ 1254144 h 1347679"/>
                  <a:gd name="connsiteX81" fmla="*/ 0 w 1527494"/>
                  <a:gd name="connsiteY81" fmla="*/ 1206371 h 1347679"/>
                  <a:gd name="connsiteX82" fmla="*/ 0 w 1527494"/>
                  <a:gd name="connsiteY82" fmla="*/ 1055770 h 1347679"/>
                  <a:gd name="connsiteX83" fmla="*/ 0 w 1527494"/>
                  <a:gd name="connsiteY83" fmla="*/ 1009863 h 1347679"/>
                  <a:gd name="connsiteX84" fmla="*/ 198759 w 1527494"/>
                  <a:gd name="connsiteY84" fmla="*/ 1009863 h 1347679"/>
                  <a:gd name="connsiteX85" fmla="*/ 198759 w 1527494"/>
                  <a:gd name="connsiteY85" fmla="*/ 1009862 h 1347679"/>
                  <a:gd name="connsiteX86" fmla="*/ 1299 w 1527494"/>
                  <a:gd name="connsiteY86" fmla="*/ 1009862 h 1347679"/>
                  <a:gd name="connsiteX87" fmla="*/ 9172 w 1527494"/>
                  <a:gd name="connsiteY87" fmla="*/ 887860 h 1347679"/>
                  <a:gd name="connsiteX88" fmla="*/ 183035 w 1527494"/>
                  <a:gd name="connsiteY88" fmla="*/ 296726 h 1347679"/>
                  <a:gd name="connsiteX89" fmla="*/ 757200 w 1527494"/>
                  <a:gd name="connsiteY89"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55770 h 1347679"/>
                  <a:gd name="connsiteX82" fmla="*/ 0 w 1527494"/>
                  <a:gd name="connsiteY82" fmla="*/ 1009863 h 1347679"/>
                  <a:gd name="connsiteX83" fmla="*/ 198759 w 1527494"/>
                  <a:gd name="connsiteY83" fmla="*/ 1009863 h 1347679"/>
                  <a:gd name="connsiteX84" fmla="*/ 198759 w 1527494"/>
                  <a:gd name="connsiteY84" fmla="*/ 1009862 h 1347679"/>
                  <a:gd name="connsiteX85" fmla="*/ 1299 w 1527494"/>
                  <a:gd name="connsiteY85" fmla="*/ 1009862 h 1347679"/>
                  <a:gd name="connsiteX86" fmla="*/ 9172 w 1527494"/>
                  <a:gd name="connsiteY86" fmla="*/ 887860 h 1347679"/>
                  <a:gd name="connsiteX87" fmla="*/ 183035 w 1527494"/>
                  <a:gd name="connsiteY87" fmla="*/ 296726 h 1347679"/>
                  <a:gd name="connsiteX88" fmla="*/ 757200 w 1527494"/>
                  <a:gd name="connsiteY88"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98759 w 1527494"/>
                  <a:gd name="connsiteY83" fmla="*/ 1009862 h 1347679"/>
                  <a:gd name="connsiteX84" fmla="*/ 1299 w 1527494"/>
                  <a:gd name="connsiteY84" fmla="*/ 1009862 h 1347679"/>
                  <a:gd name="connsiteX85" fmla="*/ 9172 w 1527494"/>
                  <a:gd name="connsiteY85" fmla="*/ 887860 h 1347679"/>
                  <a:gd name="connsiteX86" fmla="*/ 183035 w 1527494"/>
                  <a:gd name="connsiteY86" fmla="*/ 296726 h 1347679"/>
                  <a:gd name="connsiteX87" fmla="*/ 757200 w 1527494"/>
                  <a:gd name="connsiteY87"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299 w 1527494"/>
                  <a:gd name="connsiteY83" fmla="*/ 1009862 h 1347679"/>
                  <a:gd name="connsiteX84" fmla="*/ 9172 w 1527494"/>
                  <a:gd name="connsiteY84" fmla="*/ 887860 h 1347679"/>
                  <a:gd name="connsiteX85" fmla="*/ 183035 w 1527494"/>
                  <a:gd name="connsiteY85" fmla="*/ 296726 h 1347679"/>
                  <a:gd name="connsiteX86" fmla="*/ 757200 w 1527494"/>
                  <a:gd name="connsiteY86"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299 w 1527494"/>
                  <a:gd name="connsiteY82" fmla="*/ 1009862 h 1347679"/>
                  <a:gd name="connsiteX83" fmla="*/ 9172 w 1527494"/>
                  <a:gd name="connsiteY83" fmla="*/ 887860 h 1347679"/>
                  <a:gd name="connsiteX84" fmla="*/ 183035 w 1527494"/>
                  <a:gd name="connsiteY84" fmla="*/ 296726 h 1347679"/>
                  <a:gd name="connsiteX85" fmla="*/ 757200 w 1527494"/>
                  <a:gd name="connsiteY85" fmla="*/ 0 h 1347679"/>
                  <a:gd name="connsiteX0" fmla="*/ 1116806 w 1529875"/>
                  <a:gd name="connsiteY0" fmla="*/ 1009863 h 1347679"/>
                  <a:gd name="connsiteX1" fmla="*/ 1529875 w 1529875"/>
                  <a:gd name="connsiteY1" fmla="*/ 1009863 h 1347679"/>
                  <a:gd name="connsiteX2" fmla="*/ 1529875 w 1529875"/>
                  <a:gd name="connsiteY2" fmla="*/ 1055770 h 1347679"/>
                  <a:gd name="connsiteX3" fmla="*/ 1529875 w 1529875"/>
                  <a:gd name="connsiteY3" fmla="*/ 1206371 h 1347679"/>
                  <a:gd name="connsiteX4" fmla="*/ 1529875 w 1529875"/>
                  <a:gd name="connsiteY4" fmla="*/ 1280640 h 1347679"/>
                  <a:gd name="connsiteX5" fmla="*/ 1500370 w 1529875"/>
                  <a:gd name="connsiteY5" fmla="*/ 1310145 h 1347679"/>
                  <a:gd name="connsiteX6" fmla="*/ 1470865 w 1529875"/>
                  <a:gd name="connsiteY6" fmla="*/ 1280640 h 1347679"/>
                  <a:gd name="connsiteX7" fmla="*/ 1470865 w 1529875"/>
                  <a:gd name="connsiteY7" fmla="*/ 1206371 h 1347679"/>
                  <a:gd name="connsiteX8" fmla="*/ 1470865 w 1529875"/>
                  <a:gd name="connsiteY8" fmla="*/ 1159543 h 1347679"/>
                  <a:gd name="connsiteX9" fmla="*/ 1441360 w 1529875"/>
                  <a:gd name="connsiteY9" fmla="*/ 1130039 h 1347679"/>
                  <a:gd name="connsiteX10" fmla="*/ 1411856 w 1529875"/>
                  <a:gd name="connsiteY10" fmla="*/ 1159543 h 1347679"/>
                  <a:gd name="connsiteX11" fmla="*/ 1411856 w 1529875"/>
                  <a:gd name="connsiteY11" fmla="*/ 1206371 h 1347679"/>
                  <a:gd name="connsiteX12" fmla="*/ 1411856 w 1529875"/>
                  <a:gd name="connsiteY12" fmla="*/ 1318174 h 1347679"/>
                  <a:gd name="connsiteX13" fmla="*/ 1382351 w 1529875"/>
                  <a:gd name="connsiteY13" fmla="*/ 1347679 h 1347679"/>
                  <a:gd name="connsiteX14" fmla="*/ 1352846 w 1529875"/>
                  <a:gd name="connsiteY14" fmla="*/ 1318174 h 1347679"/>
                  <a:gd name="connsiteX15" fmla="*/ 1352846 w 1529875"/>
                  <a:gd name="connsiteY15" fmla="*/ 1206371 h 1347679"/>
                  <a:gd name="connsiteX16" fmla="*/ 1352493 w 1529875"/>
                  <a:gd name="connsiteY16" fmla="*/ 1206371 h 1347679"/>
                  <a:gd name="connsiteX17" fmla="*/ 1350527 w 1529875"/>
                  <a:gd name="connsiteY17" fmla="*/ 1196633 h 1347679"/>
                  <a:gd name="connsiteX18" fmla="*/ 1323341 w 1529875"/>
                  <a:gd name="connsiteY18" fmla="*/ 1178613 h 1347679"/>
                  <a:gd name="connsiteX19" fmla="*/ 1296155 w 1529875"/>
                  <a:gd name="connsiteY19" fmla="*/ 1196633 h 1347679"/>
                  <a:gd name="connsiteX20" fmla="*/ 1294189 w 1529875"/>
                  <a:gd name="connsiteY20" fmla="*/ 1206371 h 1347679"/>
                  <a:gd name="connsiteX21" fmla="*/ 1293836 w 1529875"/>
                  <a:gd name="connsiteY21" fmla="*/ 1206371 h 1347679"/>
                  <a:gd name="connsiteX22" fmla="*/ 1293836 w 1529875"/>
                  <a:gd name="connsiteY22" fmla="*/ 1232065 h 1347679"/>
                  <a:gd name="connsiteX23" fmla="*/ 1264331 w 1529875"/>
                  <a:gd name="connsiteY23" fmla="*/ 1261569 h 1347679"/>
                  <a:gd name="connsiteX24" fmla="*/ 1234826 w 1529875"/>
                  <a:gd name="connsiteY24" fmla="*/ 1232065 h 1347679"/>
                  <a:gd name="connsiteX25" fmla="*/ 1234826 w 1529875"/>
                  <a:gd name="connsiteY25" fmla="*/ 1206371 h 1347679"/>
                  <a:gd name="connsiteX26" fmla="*/ 1234826 w 1529875"/>
                  <a:gd name="connsiteY26" fmla="*/ 1102703 h 1347679"/>
                  <a:gd name="connsiteX27" fmla="*/ 1205321 w 1529875"/>
                  <a:gd name="connsiteY27" fmla="*/ 1073198 h 1347679"/>
                  <a:gd name="connsiteX28" fmla="*/ 1175816 w 1529875"/>
                  <a:gd name="connsiteY28" fmla="*/ 1102703 h 1347679"/>
                  <a:gd name="connsiteX29" fmla="*/ 1175816 w 1529875"/>
                  <a:gd name="connsiteY29" fmla="*/ 1206371 h 1347679"/>
                  <a:gd name="connsiteX30" fmla="*/ 1175816 w 1529875"/>
                  <a:gd name="connsiteY30" fmla="*/ 1254144 h 1347679"/>
                  <a:gd name="connsiteX31" fmla="*/ 1146311 w 1529875"/>
                  <a:gd name="connsiteY31" fmla="*/ 1283648 h 1347679"/>
                  <a:gd name="connsiteX32" fmla="*/ 1116806 w 1529875"/>
                  <a:gd name="connsiteY32" fmla="*/ 1254144 h 1347679"/>
                  <a:gd name="connsiteX33" fmla="*/ 1116806 w 1529875"/>
                  <a:gd name="connsiteY33" fmla="*/ 1206371 h 1347679"/>
                  <a:gd name="connsiteX34" fmla="*/ 1116806 w 1529875"/>
                  <a:gd name="connsiteY34" fmla="*/ 1055770 h 1347679"/>
                  <a:gd name="connsiteX35" fmla="*/ 1116806 w 1529875"/>
                  <a:gd name="connsiteY35" fmla="*/ 1009863 h 1347679"/>
                  <a:gd name="connsiteX36" fmla="*/ 759581 w 1529875"/>
                  <a:gd name="connsiteY36" fmla="*/ 0 h 1347679"/>
                  <a:gd name="connsiteX37" fmla="*/ 1171288 w 1529875"/>
                  <a:gd name="connsiteY37" fmla="*/ 117206 h 1347679"/>
                  <a:gd name="connsiteX38" fmla="*/ 1438342 w 1529875"/>
                  <a:gd name="connsiteY38" fmla="*/ 475503 h 1347679"/>
                  <a:gd name="connsiteX39" fmla="*/ 1526664 w 1529875"/>
                  <a:gd name="connsiteY39" fmla="*/ 943543 h 1347679"/>
                  <a:gd name="connsiteX40" fmla="*/ 1528585 w 1529875"/>
                  <a:gd name="connsiteY40" fmla="*/ 1009862 h 1347679"/>
                  <a:gd name="connsiteX41" fmla="*/ 1113802 w 1529875"/>
                  <a:gd name="connsiteY41" fmla="*/ 1009862 h 1347679"/>
                  <a:gd name="connsiteX42" fmla="*/ 1111076 w 1529875"/>
                  <a:gd name="connsiteY42" fmla="*/ 952862 h 1347679"/>
                  <a:gd name="connsiteX43" fmla="*/ 1020166 w 1529875"/>
                  <a:gd name="connsiteY43" fmla="*/ 557845 h 1347679"/>
                  <a:gd name="connsiteX44" fmla="*/ 769224 w 1529875"/>
                  <a:gd name="connsiteY44" fmla="*/ 394645 h 1347679"/>
                  <a:gd name="connsiteX45" fmla="*/ 582669 w 1529875"/>
                  <a:gd name="connsiteY45" fmla="*/ 462150 h 1347679"/>
                  <a:gd name="connsiteX46" fmla="*/ 458311 w 1529875"/>
                  <a:gd name="connsiteY46" fmla="*/ 694339 h 1347679"/>
                  <a:gd name="connsiteX47" fmla="*/ 426111 w 1529875"/>
                  <a:gd name="connsiteY47" fmla="*/ 897225 h 1347679"/>
                  <a:gd name="connsiteX48" fmla="*/ 419142 w 1529875"/>
                  <a:gd name="connsiteY48" fmla="*/ 1009862 h 1347679"/>
                  <a:gd name="connsiteX49" fmla="*/ 415450 w 1529875"/>
                  <a:gd name="connsiteY49" fmla="*/ 1055770 h 1347679"/>
                  <a:gd name="connsiteX50" fmla="*/ 415450 w 1529875"/>
                  <a:gd name="connsiteY50" fmla="*/ 1206371 h 1347679"/>
                  <a:gd name="connsiteX51" fmla="*/ 415450 w 1529875"/>
                  <a:gd name="connsiteY51" fmla="*/ 1280640 h 1347679"/>
                  <a:gd name="connsiteX52" fmla="*/ 385945 w 1529875"/>
                  <a:gd name="connsiteY52" fmla="*/ 1310145 h 1347679"/>
                  <a:gd name="connsiteX53" fmla="*/ 356440 w 1529875"/>
                  <a:gd name="connsiteY53" fmla="*/ 1280640 h 1347679"/>
                  <a:gd name="connsiteX54" fmla="*/ 356440 w 1529875"/>
                  <a:gd name="connsiteY54" fmla="*/ 1206371 h 1347679"/>
                  <a:gd name="connsiteX55" fmla="*/ 356440 w 1529875"/>
                  <a:gd name="connsiteY55" fmla="*/ 1159543 h 1347679"/>
                  <a:gd name="connsiteX56" fmla="*/ 326935 w 1529875"/>
                  <a:gd name="connsiteY56" fmla="*/ 1130039 h 1347679"/>
                  <a:gd name="connsiteX57" fmla="*/ 297431 w 1529875"/>
                  <a:gd name="connsiteY57" fmla="*/ 1159543 h 1347679"/>
                  <a:gd name="connsiteX58" fmla="*/ 297431 w 1529875"/>
                  <a:gd name="connsiteY58" fmla="*/ 1206371 h 1347679"/>
                  <a:gd name="connsiteX59" fmla="*/ 297431 w 1529875"/>
                  <a:gd name="connsiteY59" fmla="*/ 1318174 h 1347679"/>
                  <a:gd name="connsiteX60" fmla="*/ 267926 w 1529875"/>
                  <a:gd name="connsiteY60" fmla="*/ 1347679 h 1347679"/>
                  <a:gd name="connsiteX61" fmla="*/ 238421 w 1529875"/>
                  <a:gd name="connsiteY61" fmla="*/ 1318174 h 1347679"/>
                  <a:gd name="connsiteX62" fmla="*/ 238421 w 1529875"/>
                  <a:gd name="connsiteY62" fmla="*/ 1206371 h 1347679"/>
                  <a:gd name="connsiteX63" fmla="*/ 238068 w 1529875"/>
                  <a:gd name="connsiteY63" fmla="*/ 1206371 h 1347679"/>
                  <a:gd name="connsiteX64" fmla="*/ 236102 w 1529875"/>
                  <a:gd name="connsiteY64" fmla="*/ 1196633 h 1347679"/>
                  <a:gd name="connsiteX65" fmla="*/ 208916 w 1529875"/>
                  <a:gd name="connsiteY65" fmla="*/ 1178613 h 1347679"/>
                  <a:gd name="connsiteX66" fmla="*/ 181730 w 1529875"/>
                  <a:gd name="connsiteY66" fmla="*/ 1196633 h 1347679"/>
                  <a:gd name="connsiteX67" fmla="*/ 179764 w 1529875"/>
                  <a:gd name="connsiteY67" fmla="*/ 1206371 h 1347679"/>
                  <a:gd name="connsiteX68" fmla="*/ 179411 w 1529875"/>
                  <a:gd name="connsiteY68" fmla="*/ 1206371 h 1347679"/>
                  <a:gd name="connsiteX69" fmla="*/ 179411 w 1529875"/>
                  <a:gd name="connsiteY69" fmla="*/ 1232065 h 1347679"/>
                  <a:gd name="connsiteX70" fmla="*/ 149906 w 1529875"/>
                  <a:gd name="connsiteY70" fmla="*/ 1261569 h 1347679"/>
                  <a:gd name="connsiteX71" fmla="*/ 120401 w 1529875"/>
                  <a:gd name="connsiteY71" fmla="*/ 1232065 h 1347679"/>
                  <a:gd name="connsiteX72" fmla="*/ 120401 w 1529875"/>
                  <a:gd name="connsiteY72" fmla="*/ 1206371 h 1347679"/>
                  <a:gd name="connsiteX73" fmla="*/ 120401 w 1529875"/>
                  <a:gd name="connsiteY73" fmla="*/ 1102703 h 1347679"/>
                  <a:gd name="connsiteX74" fmla="*/ 90896 w 1529875"/>
                  <a:gd name="connsiteY74" fmla="*/ 1073198 h 1347679"/>
                  <a:gd name="connsiteX75" fmla="*/ 61391 w 1529875"/>
                  <a:gd name="connsiteY75" fmla="*/ 1102703 h 1347679"/>
                  <a:gd name="connsiteX76" fmla="*/ 61391 w 1529875"/>
                  <a:gd name="connsiteY76" fmla="*/ 1206371 h 1347679"/>
                  <a:gd name="connsiteX77" fmla="*/ 61391 w 1529875"/>
                  <a:gd name="connsiteY77" fmla="*/ 1254144 h 1347679"/>
                  <a:gd name="connsiteX78" fmla="*/ 31886 w 1529875"/>
                  <a:gd name="connsiteY78" fmla="*/ 1283648 h 1347679"/>
                  <a:gd name="connsiteX79" fmla="*/ 2381 w 1529875"/>
                  <a:gd name="connsiteY79" fmla="*/ 1254144 h 1347679"/>
                  <a:gd name="connsiteX80" fmla="*/ 0 w 1529875"/>
                  <a:gd name="connsiteY80" fmla="*/ 1203990 h 1347679"/>
                  <a:gd name="connsiteX81" fmla="*/ 2381 w 1529875"/>
                  <a:gd name="connsiteY81" fmla="*/ 1009863 h 1347679"/>
                  <a:gd name="connsiteX82" fmla="*/ 3680 w 1529875"/>
                  <a:gd name="connsiteY82" fmla="*/ 1009862 h 1347679"/>
                  <a:gd name="connsiteX83" fmla="*/ 11553 w 1529875"/>
                  <a:gd name="connsiteY83" fmla="*/ 887860 h 1347679"/>
                  <a:gd name="connsiteX84" fmla="*/ 185416 w 1529875"/>
                  <a:gd name="connsiteY84" fmla="*/ 296726 h 1347679"/>
                  <a:gd name="connsiteX85" fmla="*/ 759581 w 1529875"/>
                  <a:gd name="connsiteY85" fmla="*/ 0 h 134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529875" h="1347679">
                    <a:moveTo>
                      <a:pt x="1116806" y="1009863"/>
                    </a:moveTo>
                    <a:lnTo>
                      <a:pt x="1529875" y="1009863"/>
                    </a:lnTo>
                    <a:lnTo>
                      <a:pt x="1529875" y="1055770"/>
                    </a:lnTo>
                    <a:lnTo>
                      <a:pt x="1529875" y="1206371"/>
                    </a:lnTo>
                    <a:lnTo>
                      <a:pt x="1529875" y="1280640"/>
                    </a:lnTo>
                    <a:cubicBezTo>
                      <a:pt x="1529875" y="1296935"/>
                      <a:pt x="1516665" y="1310145"/>
                      <a:pt x="1500370" y="1310145"/>
                    </a:cubicBezTo>
                    <a:cubicBezTo>
                      <a:pt x="1484075" y="1310145"/>
                      <a:pt x="1470865" y="1296935"/>
                      <a:pt x="1470865" y="1280640"/>
                    </a:cubicBezTo>
                    <a:lnTo>
                      <a:pt x="1470865" y="1206371"/>
                    </a:lnTo>
                    <a:lnTo>
                      <a:pt x="1470865" y="1159543"/>
                    </a:lnTo>
                    <a:cubicBezTo>
                      <a:pt x="1470865" y="1143248"/>
                      <a:pt x="1457655" y="1130039"/>
                      <a:pt x="1441360" y="1130039"/>
                    </a:cubicBezTo>
                    <a:cubicBezTo>
                      <a:pt x="1425065" y="1130039"/>
                      <a:pt x="1411856" y="1143248"/>
                      <a:pt x="1411856" y="1159543"/>
                    </a:cubicBezTo>
                    <a:lnTo>
                      <a:pt x="1411856" y="1206371"/>
                    </a:lnTo>
                    <a:lnTo>
                      <a:pt x="1411856" y="1318174"/>
                    </a:lnTo>
                    <a:cubicBezTo>
                      <a:pt x="1411856" y="1334469"/>
                      <a:pt x="1398646" y="1347679"/>
                      <a:pt x="1382351" y="1347679"/>
                    </a:cubicBezTo>
                    <a:cubicBezTo>
                      <a:pt x="1366056" y="1347679"/>
                      <a:pt x="1352846" y="1334469"/>
                      <a:pt x="1352846" y="1318174"/>
                    </a:cubicBezTo>
                    <a:lnTo>
                      <a:pt x="1352846" y="1206371"/>
                    </a:lnTo>
                    <a:lnTo>
                      <a:pt x="1352493" y="1206371"/>
                    </a:lnTo>
                    <a:lnTo>
                      <a:pt x="1350527" y="1196633"/>
                    </a:lnTo>
                    <a:cubicBezTo>
                      <a:pt x="1346048" y="1186043"/>
                      <a:pt x="1335562" y="1178613"/>
                      <a:pt x="1323341" y="1178613"/>
                    </a:cubicBezTo>
                    <a:cubicBezTo>
                      <a:pt x="1311119" y="1178613"/>
                      <a:pt x="1300634" y="1186043"/>
                      <a:pt x="1296155" y="1196633"/>
                    </a:cubicBezTo>
                    <a:lnTo>
                      <a:pt x="1294189" y="1206371"/>
                    </a:lnTo>
                    <a:lnTo>
                      <a:pt x="1293836" y="1206371"/>
                    </a:lnTo>
                    <a:lnTo>
                      <a:pt x="1293836" y="1232065"/>
                    </a:lnTo>
                    <a:cubicBezTo>
                      <a:pt x="1293836" y="1248360"/>
                      <a:pt x="1280626" y="1261569"/>
                      <a:pt x="1264331" y="1261569"/>
                    </a:cubicBezTo>
                    <a:cubicBezTo>
                      <a:pt x="1248036" y="1261569"/>
                      <a:pt x="1234826" y="1248360"/>
                      <a:pt x="1234826" y="1232065"/>
                    </a:cubicBezTo>
                    <a:lnTo>
                      <a:pt x="1234826" y="1206371"/>
                    </a:lnTo>
                    <a:lnTo>
                      <a:pt x="1234826" y="1102703"/>
                    </a:lnTo>
                    <a:cubicBezTo>
                      <a:pt x="1234826" y="1086408"/>
                      <a:pt x="1221616" y="1073198"/>
                      <a:pt x="1205321" y="1073198"/>
                    </a:cubicBezTo>
                    <a:cubicBezTo>
                      <a:pt x="1189026" y="1073198"/>
                      <a:pt x="1175816" y="1086408"/>
                      <a:pt x="1175816" y="1102703"/>
                    </a:cubicBezTo>
                    <a:lnTo>
                      <a:pt x="1175816" y="1206371"/>
                    </a:lnTo>
                    <a:lnTo>
                      <a:pt x="1175816" y="1254144"/>
                    </a:lnTo>
                    <a:cubicBezTo>
                      <a:pt x="1175816" y="1270439"/>
                      <a:pt x="1162606" y="1283648"/>
                      <a:pt x="1146311" y="1283648"/>
                    </a:cubicBezTo>
                    <a:cubicBezTo>
                      <a:pt x="1130016" y="1283648"/>
                      <a:pt x="1116806" y="1270439"/>
                      <a:pt x="1116806" y="1254144"/>
                    </a:cubicBezTo>
                    <a:lnTo>
                      <a:pt x="1116806" y="1206371"/>
                    </a:lnTo>
                    <a:lnTo>
                      <a:pt x="1116806" y="1055770"/>
                    </a:lnTo>
                    <a:lnTo>
                      <a:pt x="1116806" y="1009863"/>
                    </a:lnTo>
                    <a:close/>
                    <a:moveTo>
                      <a:pt x="759581" y="0"/>
                    </a:moveTo>
                    <a:cubicBezTo>
                      <a:pt x="918824" y="0"/>
                      <a:pt x="1056059" y="39069"/>
                      <a:pt x="1171288" y="117206"/>
                    </a:cubicBezTo>
                    <a:cubicBezTo>
                      <a:pt x="1286517" y="195344"/>
                      <a:pt x="1375535" y="314776"/>
                      <a:pt x="1438342" y="475503"/>
                    </a:cubicBezTo>
                    <a:cubicBezTo>
                      <a:pt x="1485448" y="596048"/>
                      <a:pt x="1514888" y="752062"/>
                      <a:pt x="1526664" y="943543"/>
                    </a:cubicBezTo>
                    <a:cubicBezTo>
                      <a:pt x="1527304" y="965649"/>
                      <a:pt x="1527945" y="987756"/>
                      <a:pt x="1528585" y="1009862"/>
                    </a:cubicBezTo>
                    <a:lnTo>
                      <a:pt x="1113802" y="1009862"/>
                    </a:lnTo>
                    <a:lnTo>
                      <a:pt x="1111076" y="952862"/>
                    </a:lnTo>
                    <a:cubicBezTo>
                      <a:pt x="1098955" y="771117"/>
                      <a:pt x="1068652" y="639444"/>
                      <a:pt x="1020166" y="557845"/>
                    </a:cubicBezTo>
                    <a:cubicBezTo>
                      <a:pt x="955520" y="449045"/>
                      <a:pt x="871873" y="394645"/>
                      <a:pt x="769224" y="394645"/>
                    </a:cubicBezTo>
                    <a:cubicBezTo>
                      <a:pt x="699138" y="394645"/>
                      <a:pt x="636954" y="417147"/>
                      <a:pt x="582669" y="462150"/>
                    </a:cubicBezTo>
                    <a:cubicBezTo>
                      <a:pt x="528386" y="507154"/>
                      <a:pt x="486933" y="584550"/>
                      <a:pt x="458311" y="694339"/>
                    </a:cubicBezTo>
                    <a:cubicBezTo>
                      <a:pt x="444000" y="749233"/>
                      <a:pt x="433267" y="816862"/>
                      <a:pt x="426111" y="897225"/>
                    </a:cubicBezTo>
                    <a:lnTo>
                      <a:pt x="419142" y="1009862"/>
                    </a:lnTo>
                    <a:lnTo>
                      <a:pt x="415450" y="1055770"/>
                    </a:lnTo>
                    <a:lnTo>
                      <a:pt x="415450" y="1206371"/>
                    </a:lnTo>
                    <a:lnTo>
                      <a:pt x="415450" y="1280640"/>
                    </a:lnTo>
                    <a:cubicBezTo>
                      <a:pt x="415450" y="1296935"/>
                      <a:pt x="402240" y="1310145"/>
                      <a:pt x="385945" y="1310145"/>
                    </a:cubicBezTo>
                    <a:cubicBezTo>
                      <a:pt x="369650" y="1310145"/>
                      <a:pt x="356440" y="1296935"/>
                      <a:pt x="356440" y="1280640"/>
                    </a:cubicBezTo>
                    <a:lnTo>
                      <a:pt x="356440" y="1206371"/>
                    </a:lnTo>
                    <a:lnTo>
                      <a:pt x="356440" y="1159543"/>
                    </a:lnTo>
                    <a:cubicBezTo>
                      <a:pt x="356440" y="1143248"/>
                      <a:pt x="343230" y="1130039"/>
                      <a:pt x="326935" y="1130039"/>
                    </a:cubicBezTo>
                    <a:cubicBezTo>
                      <a:pt x="310640" y="1130039"/>
                      <a:pt x="297431" y="1143248"/>
                      <a:pt x="297431" y="1159543"/>
                    </a:cubicBezTo>
                    <a:lnTo>
                      <a:pt x="297431" y="1206371"/>
                    </a:lnTo>
                    <a:lnTo>
                      <a:pt x="297431" y="1318174"/>
                    </a:lnTo>
                    <a:cubicBezTo>
                      <a:pt x="297431" y="1334469"/>
                      <a:pt x="284221" y="1347679"/>
                      <a:pt x="267926" y="1347679"/>
                    </a:cubicBezTo>
                    <a:cubicBezTo>
                      <a:pt x="251631" y="1347679"/>
                      <a:pt x="238421" y="1334469"/>
                      <a:pt x="238421" y="1318174"/>
                    </a:cubicBezTo>
                    <a:lnTo>
                      <a:pt x="238421" y="1206371"/>
                    </a:lnTo>
                    <a:lnTo>
                      <a:pt x="238068" y="1206371"/>
                    </a:lnTo>
                    <a:lnTo>
                      <a:pt x="236102" y="1196633"/>
                    </a:lnTo>
                    <a:cubicBezTo>
                      <a:pt x="231623" y="1186043"/>
                      <a:pt x="221137" y="1178613"/>
                      <a:pt x="208916" y="1178613"/>
                    </a:cubicBezTo>
                    <a:cubicBezTo>
                      <a:pt x="196694" y="1178613"/>
                      <a:pt x="186209" y="1186043"/>
                      <a:pt x="181730" y="1196633"/>
                    </a:cubicBezTo>
                    <a:lnTo>
                      <a:pt x="179764" y="1206371"/>
                    </a:lnTo>
                    <a:lnTo>
                      <a:pt x="179411" y="1206371"/>
                    </a:lnTo>
                    <a:lnTo>
                      <a:pt x="179411" y="1232065"/>
                    </a:lnTo>
                    <a:cubicBezTo>
                      <a:pt x="179411" y="1248360"/>
                      <a:pt x="166201" y="1261569"/>
                      <a:pt x="149906" y="1261569"/>
                    </a:cubicBezTo>
                    <a:cubicBezTo>
                      <a:pt x="133611" y="1261569"/>
                      <a:pt x="120401" y="1248360"/>
                      <a:pt x="120401" y="1232065"/>
                    </a:cubicBezTo>
                    <a:lnTo>
                      <a:pt x="120401" y="1206371"/>
                    </a:lnTo>
                    <a:lnTo>
                      <a:pt x="120401" y="1102703"/>
                    </a:lnTo>
                    <a:cubicBezTo>
                      <a:pt x="120401" y="1086408"/>
                      <a:pt x="107191" y="1073198"/>
                      <a:pt x="90896" y="1073198"/>
                    </a:cubicBezTo>
                    <a:cubicBezTo>
                      <a:pt x="74601" y="1073198"/>
                      <a:pt x="61391" y="1086408"/>
                      <a:pt x="61391" y="1102703"/>
                    </a:cubicBezTo>
                    <a:lnTo>
                      <a:pt x="61391" y="1206371"/>
                    </a:lnTo>
                    <a:lnTo>
                      <a:pt x="61391" y="1254144"/>
                    </a:lnTo>
                    <a:cubicBezTo>
                      <a:pt x="61391" y="1270439"/>
                      <a:pt x="48181" y="1283648"/>
                      <a:pt x="31886" y="1283648"/>
                    </a:cubicBezTo>
                    <a:cubicBezTo>
                      <a:pt x="15591" y="1283648"/>
                      <a:pt x="2381" y="1270439"/>
                      <a:pt x="2381" y="1254144"/>
                    </a:cubicBezTo>
                    <a:lnTo>
                      <a:pt x="0" y="1203990"/>
                    </a:lnTo>
                    <a:cubicBezTo>
                      <a:pt x="794" y="1139281"/>
                      <a:pt x="1587" y="1074572"/>
                      <a:pt x="2381" y="1009863"/>
                    </a:cubicBezTo>
                    <a:lnTo>
                      <a:pt x="3680" y="1009862"/>
                    </a:lnTo>
                    <a:lnTo>
                      <a:pt x="11553" y="887860"/>
                    </a:lnTo>
                    <a:cubicBezTo>
                      <a:pt x="34735" y="628781"/>
                      <a:pt x="92689" y="431736"/>
                      <a:pt x="185416" y="296726"/>
                    </a:cubicBezTo>
                    <a:cubicBezTo>
                      <a:pt x="322899" y="98908"/>
                      <a:pt x="514287" y="0"/>
                      <a:pt x="759581" y="0"/>
                    </a:cubicBezTo>
                    <a:close/>
                  </a:path>
                </a:pathLst>
              </a:custGeom>
              <a:solidFill>
                <a:srgbClr val="FF9409"/>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3900" b="1" dirty="0">
                  <a:cs typeface="+mn-ea"/>
                  <a:sym typeface="+mn-lt"/>
                </a:endParaRPr>
              </a:p>
            </p:txBody>
          </p:sp>
        </p:grpSp>
        <p:sp>
          <p:nvSpPr>
            <p:cNvPr id="17" name="任意多边形 16"/>
            <p:cNvSpPr/>
            <p:nvPr/>
          </p:nvSpPr>
          <p:spPr>
            <a:xfrm rot="16200000" flipH="1">
              <a:off x="2628914" y="2974801"/>
              <a:ext cx="2182420" cy="912909"/>
            </a:xfrm>
            <a:custGeom>
              <a:avLst/>
              <a:gdLst>
                <a:gd name="connsiteX0" fmla="*/ 0 w 2182420"/>
                <a:gd name="connsiteY0" fmla="*/ 912909 h 912909"/>
                <a:gd name="connsiteX1" fmla="*/ 2182420 w 2182420"/>
                <a:gd name="connsiteY1" fmla="*/ 912908 h 912909"/>
                <a:gd name="connsiteX2" fmla="*/ 2182420 w 2182420"/>
                <a:gd name="connsiteY2" fmla="*/ 500459 h 912909"/>
                <a:gd name="connsiteX3" fmla="*/ 390195 w 2182420"/>
                <a:gd name="connsiteY3" fmla="*/ 500460 h 912909"/>
                <a:gd name="connsiteX4" fmla="*/ 386958 w 2182420"/>
                <a:gd name="connsiteY4" fmla="*/ 132228 h 912909"/>
                <a:gd name="connsiteX5" fmla="*/ 386958 w 2182420"/>
                <a:gd name="connsiteY5" fmla="*/ 87525 h 912909"/>
                <a:gd name="connsiteX6" fmla="*/ 359349 w 2182420"/>
                <a:gd name="connsiteY6" fmla="*/ 59916 h 912909"/>
                <a:gd name="connsiteX7" fmla="*/ 331740 w 2182420"/>
                <a:gd name="connsiteY7" fmla="*/ 87525 h 912909"/>
                <a:gd name="connsiteX8" fmla="*/ 331740 w 2182420"/>
                <a:gd name="connsiteY8" fmla="*/ 132228 h 912909"/>
                <a:gd name="connsiteX9" fmla="*/ 331740 w 2182420"/>
                <a:gd name="connsiteY9" fmla="*/ 229233 h 912909"/>
                <a:gd name="connsiteX10" fmla="*/ 304132 w 2182420"/>
                <a:gd name="connsiteY10" fmla="*/ 256842 h 912909"/>
                <a:gd name="connsiteX11" fmla="*/ 276523 w 2182420"/>
                <a:gd name="connsiteY11" fmla="*/ 229233 h 912909"/>
                <a:gd name="connsiteX12" fmla="*/ 276523 w 2182420"/>
                <a:gd name="connsiteY12" fmla="*/ 132228 h 912909"/>
                <a:gd name="connsiteX13" fmla="*/ 276523 w 2182420"/>
                <a:gd name="connsiteY13" fmla="*/ 108185 h 912909"/>
                <a:gd name="connsiteX14" fmla="*/ 248914 w 2182420"/>
                <a:gd name="connsiteY14" fmla="*/ 80576 h 912909"/>
                <a:gd name="connsiteX15" fmla="*/ 221305 w 2182420"/>
                <a:gd name="connsiteY15" fmla="*/ 108185 h 912909"/>
                <a:gd name="connsiteX16" fmla="*/ 221305 w 2182420"/>
                <a:gd name="connsiteY16" fmla="*/ 132228 h 912909"/>
                <a:gd name="connsiteX17" fmla="*/ 220975 w 2182420"/>
                <a:gd name="connsiteY17" fmla="*/ 132228 h 912909"/>
                <a:gd name="connsiteX18" fmla="*/ 219135 w 2182420"/>
                <a:gd name="connsiteY18" fmla="*/ 141340 h 912909"/>
                <a:gd name="connsiteX19" fmla="*/ 193696 w 2182420"/>
                <a:gd name="connsiteY19" fmla="*/ 158202 h 912909"/>
                <a:gd name="connsiteX20" fmla="*/ 168257 w 2182420"/>
                <a:gd name="connsiteY20" fmla="*/ 141340 h 912909"/>
                <a:gd name="connsiteX21" fmla="*/ 166417 w 2182420"/>
                <a:gd name="connsiteY21" fmla="*/ 132228 h 912909"/>
                <a:gd name="connsiteX22" fmla="*/ 166087 w 2182420"/>
                <a:gd name="connsiteY22" fmla="*/ 132228 h 912909"/>
                <a:gd name="connsiteX23" fmla="*/ 166087 w 2182420"/>
                <a:gd name="connsiteY23" fmla="*/ 27609 h 912909"/>
                <a:gd name="connsiteX24" fmla="*/ 138478 w 2182420"/>
                <a:gd name="connsiteY24" fmla="*/ 0 h 912909"/>
                <a:gd name="connsiteX25" fmla="*/ 110869 w 2182420"/>
                <a:gd name="connsiteY25" fmla="*/ 27609 h 912909"/>
                <a:gd name="connsiteX26" fmla="*/ 110869 w 2182420"/>
                <a:gd name="connsiteY26" fmla="*/ 132228 h 912909"/>
                <a:gd name="connsiteX27" fmla="*/ 110869 w 2182420"/>
                <a:gd name="connsiteY27" fmla="*/ 176046 h 912909"/>
                <a:gd name="connsiteX28" fmla="*/ 83261 w 2182420"/>
                <a:gd name="connsiteY28" fmla="*/ 203655 h 912909"/>
                <a:gd name="connsiteX29" fmla="*/ 55652 w 2182420"/>
                <a:gd name="connsiteY29" fmla="*/ 176046 h 912909"/>
                <a:gd name="connsiteX30" fmla="*/ 55652 w 2182420"/>
                <a:gd name="connsiteY30" fmla="*/ 132228 h 912909"/>
                <a:gd name="connsiteX31" fmla="*/ 55652 w 2182420"/>
                <a:gd name="connsiteY31" fmla="*/ 62731 h 912909"/>
                <a:gd name="connsiteX32" fmla="*/ 28043 w 2182420"/>
                <a:gd name="connsiteY32" fmla="*/ 35123 h 912909"/>
                <a:gd name="connsiteX33" fmla="*/ 434 w 2182420"/>
                <a:gd name="connsiteY33" fmla="*/ 62731 h 912909"/>
                <a:gd name="connsiteX34" fmla="*/ 0 w 2182420"/>
                <a:gd name="connsiteY34" fmla="*/ 912909 h 91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82420" h="912909">
                  <a:moveTo>
                    <a:pt x="0" y="912909"/>
                  </a:moveTo>
                  <a:lnTo>
                    <a:pt x="2182420" y="912908"/>
                  </a:lnTo>
                  <a:lnTo>
                    <a:pt x="2182420" y="500459"/>
                  </a:lnTo>
                  <a:lnTo>
                    <a:pt x="390195" y="500460"/>
                  </a:lnTo>
                  <a:lnTo>
                    <a:pt x="386958" y="132228"/>
                  </a:lnTo>
                  <a:lnTo>
                    <a:pt x="386958" y="87525"/>
                  </a:lnTo>
                  <a:cubicBezTo>
                    <a:pt x="386958" y="72277"/>
                    <a:pt x="374597" y="59916"/>
                    <a:pt x="359349" y="59916"/>
                  </a:cubicBezTo>
                  <a:cubicBezTo>
                    <a:pt x="344101" y="59916"/>
                    <a:pt x="331740" y="72277"/>
                    <a:pt x="331740" y="87525"/>
                  </a:cubicBezTo>
                  <a:lnTo>
                    <a:pt x="331740" y="132228"/>
                  </a:lnTo>
                  <a:lnTo>
                    <a:pt x="331740" y="229233"/>
                  </a:lnTo>
                  <a:cubicBezTo>
                    <a:pt x="331740" y="244481"/>
                    <a:pt x="319379" y="256842"/>
                    <a:pt x="304132" y="256842"/>
                  </a:cubicBezTo>
                  <a:cubicBezTo>
                    <a:pt x="288884" y="256842"/>
                    <a:pt x="276523" y="244481"/>
                    <a:pt x="276523" y="229233"/>
                  </a:cubicBezTo>
                  <a:lnTo>
                    <a:pt x="276523" y="132228"/>
                  </a:lnTo>
                  <a:lnTo>
                    <a:pt x="276523" y="108185"/>
                  </a:lnTo>
                  <a:cubicBezTo>
                    <a:pt x="276523" y="92937"/>
                    <a:pt x="264162" y="80576"/>
                    <a:pt x="248914" y="80576"/>
                  </a:cubicBezTo>
                  <a:cubicBezTo>
                    <a:pt x="233666" y="80576"/>
                    <a:pt x="221305" y="92937"/>
                    <a:pt x="221305" y="108185"/>
                  </a:cubicBezTo>
                  <a:lnTo>
                    <a:pt x="221305" y="132228"/>
                  </a:lnTo>
                  <a:lnTo>
                    <a:pt x="220975" y="132228"/>
                  </a:lnTo>
                  <a:lnTo>
                    <a:pt x="219135" y="141340"/>
                  </a:lnTo>
                  <a:cubicBezTo>
                    <a:pt x="214944" y="151249"/>
                    <a:pt x="205132" y="158202"/>
                    <a:pt x="193696" y="158202"/>
                  </a:cubicBezTo>
                  <a:cubicBezTo>
                    <a:pt x="182260" y="158202"/>
                    <a:pt x="172448" y="151249"/>
                    <a:pt x="168257" y="141340"/>
                  </a:cubicBezTo>
                  <a:lnTo>
                    <a:pt x="166417" y="132228"/>
                  </a:lnTo>
                  <a:lnTo>
                    <a:pt x="166087" y="132228"/>
                  </a:lnTo>
                  <a:lnTo>
                    <a:pt x="166087" y="27609"/>
                  </a:lnTo>
                  <a:cubicBezTo>
                    <a:pt x="166087" y="12361"/>
                    <a:pt x="153726" y="0"/>
                    <a:pt x="138478" y="0"/>
                  </a:cubicBezTo>
                  <a:cubicBezTo>
                    <a:pt x="123231" y="0"/>
                    <a:pt x="110869" y="12361"/>
                    <a:pt x="110869" y="27609"/>
                  </a:cubicBezTo>
                  <a:lnTo>
                    <a:pt x="110869" y="132228"/>
                  </a:lnTo>
                  <a:lnTo>
                    <a:pt x="110869" y="176046"/>
                  </a:lnTo>
                  <a:cubicBezTo>
                    <a:pt x="110869" y="191294"/>
                    <a:pt x="98508" y="203655"/>
                    <a:pt x="83261" y="203655"/>
                  </a:cubicBezTo>
                  <a:cubicBezTo>
                    <a:pt x="68013" y="203655"/>
                    <a:pt x="55652" y="191294"/>
                    <a:pt x="55652" y="176046"/>
                  </a:cubicBezTo>
                  <a:lnTo>
                    <a:pt x="55652" y="132228"/>
                  </a:lnTo>
                  <a:lnTo>
                    <a:pt x="55652" y="62731"/>
                  </a:lnTo>
                  <a:cubicBezTo>
                    <a:pt x="55652" y="47484"/>
                    <a:pt x="43291" y="35123"/>
                    <a:pt x="28043" y="35123"/>
                  </a:cubicBezTo>
                  <a:cubicBezTo>
                    <a:pt x="12795" y="35123"/>
                    <a:pt x="434" y="47484"/>
                    <a:pt x="434" y="62731"/>
                  </a:cubicBezTo>
                  <a:cubicBezTo>
                    <a:pt x="289" y="346124"/>
                    <a:pt x="145" y="629516"/>
                    <a:pt x="0" y="912909"/>
                  </a:cubicBezTo>
                  <a:close/>
                </a:path>
              </a:pathLst>
            </a:cu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647043940"/>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000"/>
                            </p:stCondLst>
                            <p:childTnLst>
                              <p:par>
                                <p:cTn id="12" presetID="2" presetClass="entr" presetSubtype="2"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1+#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18900000" flipV="1">
            <a:off x="11342808" y="5516494"/>
            <a:ext cx="1847676" cy="267323"/>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18900000" flipV="1">
            <a:off x="8617193" y="6642100"/>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rot="18900000" flipV="1">
            <a:off x="11087419" y="4499418"/>
            <a:ext cx="2412212" cy="349001"/>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rot="10800000">
            <a:off x="9602967" y="5124736"/>
            <a:ext cx="1777794" cy="1155509"/>
            <a:chOff x="3647506" y="400042"/>
            <a:chExt cx="1462508" cy="950583"/>
          </a:xfrm>
          <a:solidFill>
            <a:srgbClr val="37AB91"/>
          </a:solidFill>
        </p:grpSpPr>
        <p:sp>
          <p:nvSpPr>
            <p:cNvPr id="6" name="圆角矩形 5"/>
            <p:cNvSpPr/>
            <p:nvPr/>
          </p:nvSpPr>
          <p:spPr>
            <a:xfrm rot="18900000" flipV="1">
              <a:off x="3647506" y="1064984"/>
              <a:ext cx="1310715" cy="2856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18900000" flipV="1">
              <a:off x="4825614" y="400042"/>
              <a:ext cx="284400" cy="28564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文本框 17"/>
          <p:cNvSpPr txBox="1"/>
          <p:nvPr/>
        </p:nvSpPr>
        <p:spPr>
          <a:xfrm>
            <a:off x="5126983" y="2869084"/>
            <a:ext cx="6837128" cy="769441"/>
          </a:xfrm>
          <a:prstGeom prst="rect">
            <a:avLst/>
          </a:prstGeom>
          <a:noFill/>
        </p:spPr>
        <p:txBody>
          <a:bodyPr wrap="none" rtlCol="0">
            <a:spAutoFit/>
            <a:scene3d>
              <a:camera prst="orthographicFront"/>
              <a:lightRig rig="threePt" dir="t"/>
            </a:scene3d>
            <a:sp3d contourW="12700"/>
          </a:bodyPr>
          <a:lstStyle/>
          <a:p>
            <a:r>
              <a:rPr lang="en-US" altLang="zh-CN" sz="4400" b="1" dirty="0">
                <a:solidFill>
                  <a:schemeClr val="tx1">
                    <a:lumMod val="75000"/>
                    <a:lumOff val="25000"/>
                  </a:schemeClr>
                </a:solidFill>
                <a:cs typeface="+mn-ea"/>
                <a:sym typeface="+mn-lt"/>
              </a:rPr>
              <a:t>Problems and objectives</a:t>
            </a:r>
          </a:p>
        </p:txBody>
      </p:sp>
      <p:grpSp>
        <p:nvGrpSpPr>
          <p:cNvPr id="8" name="组合 7"/>
          <p:cNvGrpSpPr/>
          <p:nvPr/>
        </p:nvGrpSpPr>
        <p:grpSpPr>
          <a:xfrm>
            <a:off x="1236663" y="2285150"/>
            <a:ext cx="3440049" cy="2292208"/>
            <a:chOff x="1236663" y="2285150"/>
            <a:chExt cx="3440049" cy="2292208"/>
          </a:xfrm>
        </p:grpSpPr>
        <p:grpSp>
          <p:nvGrpSpPr>
            <p:cNvPr id="16" name="组合 15"/>
            <p:cNvGrpSpPr/>
            <p:nvPr/>
          </p:nvGrpSpPr>
          <p:grpSpPr>
            <a:xfrm>
              <a:off x="1236663" y="2285150"/>
              <a:ext cx="1532590" cy="2292208"/>
              <a:chOff x="4470834" y="1559895"/>
              <a:chExt cx="1532590" cy="2292208"/>
            </a:xfrm>
          </p:grpSpPr>
          <p:sp>
            <p:nvSpPr>
              <p:cNvPr id="15" name="任意多边形 14"/>
              <p:cNvSpPr/>
              <p:nvPr/>
            </p:nvSpPr>
            <p:spPr>
              <a:xfrm rot="16200000" flipH="1">
                <a:off x="4594252" y="2442931"/>
                <a:ext cx="1285754" cy="1532590"/>
              </a:xfrm>
              <a:custGeom>
                <a:avLst/>
                <a:gdLst>
                  <a:gd name="connsiteX0" fmla="*/ 100 w 1285754"/>
                  <a:gd name="connsiteY0" fmla="*/ 211046 h 1532590"/>
                  <a:gd name="connsiteX1" fmla="*/ 20866 w 1285754"/>
                  <a:gd name="connsiteY1" fmla="*/ 418100 h 1532590"/>
                  <a:gd name="connsiteX2" fmla="*/ 170064 w 1285754"/>
                  <a:gd name="connsiteY2" fmla="*/ 412241 h 1532590"/>
                  <a:gd name="connsiteX3" fmla="*/ 742003 w 1285754"/>
                  <a:gd name="connsiteY3" fmla="*/ 513869 h 1532590"/>
                  <a:gd name="connsiteX4" fmla="*/ 900010 w 1285754"/>
                  <a:gd name="connsiteY4" fmla="*/ 769262 h 1532590"/>
                  <a:gd name="connsiteX5" fmla="*/ 750163 w 1285754"/>
                  <a:gd name="connsiteY5" fmla="*/ 1009100 h 1532590"/>
                  <a:gd name="connsiteX6" fmla="*/ 144842 w 1285754"/>
                  <a:gd name="connsiteY6" fmla="*/ 1117174 h 1532590"/>
                  <a:gd name="connsiteX7" fmla="*/ 41452 w 1285754"/>
                  <a:gd name="connsiteY7" fmla="*/ 1115659 h 1532590"/>
                  <a:gd name="connsiteX8" fmla="*/ 5400 w 1285754"/>
                  <a:gd name="connsiteY8" fmla="*/ 1528681 h 1532590"/>
                  <a:gd name="connsiteX9" fmla="*/ 140391 w 1285754"/>
                  <a:gd name="connsiteY9" fmla="*/ 1532590 h 1532590"/>
                  <a:gd name="connsiteX10" fmla="*/ 816926 w 1285754"/>
                  <a:gd name="connsiteY10" fmla="*/ 1436896 h 1532590"/>
                  <a:gd name="connsiteX11" fmla="*/ 1172257 w 1285754"/>
                  <a:gd name="connsiteY11" fmla="*/ 1179486 h 1532590"/>
                  <a:gd name="connsiteX12" fmla="*/ 1285754 w 1285754"/>
                  <a:gd name="connsiteY12" fmla="*/ 771488 h 1532590"/>
                  <a:gd name="connsiteX13" fmla="*/ 1171515 w 1285754"/>
                  <a:gd name="connsiteY13" fmla="*/ 357555 h 1532590"/>
                  <a:gd name="connsiteX14" fmla="*/ 824344 w 1285754"/>
                  <a:gd name="connsiteY14" fmla="*/ 94952 h 1532590"/>
                  <a:gd name="connsiteX15" fmla="*/ 161162 w 1285754"/>
                  <a:gd name="connsiteY15" fmla="*/ 0 h 1532590"/>
                  <a:gd name="connsiteX16" fmla="*/ 16114 w 1285754"/>
                  <a:gd name="connsiteY16" fmla="*/ 2898 h 1532590"/>
                  <a:gd name="connsiteX17" fmla="*/ 100 w 1285754"/>
                  <a:gd name="connsiteY17" fmla="*/ 211046 h 153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85754" h="1532590">
                    <a:moveTo>
                      <a:pt x="100" y="211046"/>
                    </a:moveTo>
                    <a:cubicBezTo>
                      <a:pt x="1003" y="297609"/>
                      <a:pt x="8037" y="383988"/>
                      <a:pt x="20866" y="418100"/>
                    </a:cubicBezTo>
                    <a:cubicBezTo>
                      <a:pt x="67415" y="416311"/>
                      <a:pt x="117148" y="412241"/>
                      <a:pt x="170064" y="412241"/>
                    </a:cubicBezTo>
                    <a:cubicBezTo>
                      <a:pt x="446019" y="412241"/>
                      <a:pt x="620346" y="454366"/>
                      <a:pt x="742003" y="513869"/>
                    </a:cubicBezTo>
                    <a:cubicBezTo>
                      <a:pt x="863661" y="573372"/>
                      <a:pt x="900010" y="664636"/>
                      <a:pt x="900010" y="769262"/>
                    </a:cubicBezTo>
                    <a:cubicBezTo>
                      <a:pt x="900010" y="869933"/>
                      <a:pt x="850062" y="949879"/>
                      <a:pt x="750163" y="1009100"/>
                    </a:cubicBezTo>
                    <a:cubicBezTo>
                      <a:pt x="629494" y="1081149"/>
                      <a:pt x="427721" y="1117174"/>
                      <a:pt x="144842" y="1117174"/>
                    </a:cubicBezTo>
                    <a:cubicBezTo>
                      <a:pt x="108988" y="1117174"/>
                      <a:pt x="74524" y="1116669"/>
                      <a:pt x="41452" y="1115659"/>
                    </a:cubicBezTo>
                    <a:cubicBezTo>
                      <a:pt x="18212" y="1184244"/>
                      <a:pt x="-11090" y="1459193"/>
                      <a:pt x="5400" y="1528681"/>
                    </a:cubicBezTo>
                    <a:lnTo>
                      <a:pt x="140391" y="1532590"/>
                    </a:lnTo>
                    <a:cubicBezTo>
                      <a:pt x="430193" y="1532590"/>
                      <a:pt x="655705" y="1500692"/>
                      <a:pt x="816926" y="1436896"/>
                    </a:cubicBezTo>
                    <a:cubicBezTo>
                      <a:pt x="978148" y="1373100"/>
                      <a:pt x="1096591" y="1287297"/>
                      <a:pt x="1172257" y="1179486"/>
                    </a:cubicBezTo>
                    <a:cubicBezTo>
                      <a:pt x="1247922" y="1071676"/>
                      <a:pt x="1285754" y="935677"/>
                      <a:pt x="1285754" y="771488"/>
                    </a:cubicBezTo>
                    <a:cubicBezTo>
                      <a:pt x="1285754" y="607300"/>
                      <a:pt x="1247675" y="469322"/>
                      <a:pt x="1171515" y="357555"/>
                    </a:cubicBezTo>
                    <a:cubicBezTo>
                      <a:pt x="1095355" y="245788"/>
                      <a:pt x="992737" y="154544"/>
                      <a:pt x="824344" y="94952"/>
                    </a:cubicBezTo>
                    <a:cubicBezTo>
                      <a:pt x="655952" y="35360"/>
                      <a:pt x="447997" y="0"/>
                      <a:pt x="161162" y="0"/>
                    </a:cubicBezTo>
                    <a:cubicBezTo>
                      <a:pt x="111090" y="0"/>
                      <a:pt x="62740" y="966"/>
                      <a:pt x="16114" y="2898"/>
                    </a:cubicBezTo>
                    <a:cubicBezTo>
                      <a:pt x="4423" y="37740"/>
                      <a:pt x="-804" y="124484"/>
                      <a:pt x="100" y="211046"/>
                    </a:cubicBezTo>
                    <a:close/>
                  </a:path>
                </a:pathLst>
              </a:cu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4470872" y="1559895"/>
                <a:ext cx="1529875" cy="1347679"/>
              </a:xfrm>
              <a:custGeom>
                <a:avLst/>
                <a:gdLst>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757200 w 1527494"/>
                  <a:gd name="connsiteY35" fmla="*/ 0 h 1347679"/>
                  <a:gd name="connsiteX36" fmla="*/ 1168907 w 1527494"/>
                  <a:gd name="connsiteY36" fmla="*/ 117206 h 1347679"/>
                  <a:gd name="connsiteX37" fmla="*/ 1435961 w 1527494"/>
                  <a:gd name="connsiteY37" fmla="*/ 475503 h 1347679"/>
                  <a:gd name="connsiteX38" fmla="*/ 1524283 w 1527494"/>
                  <a:gd name="connsiteY38" fmla="*/ 943543 h 1347679"/>
                  <a:gd name="connsiteX39" fmla="*/ 1526204 w 1527494"/>
                  <a:gd name="connsiteY39" fmla="*/ 1009862 h 1347679"/>
                  <a:gd name="connsiteX40" fmla="*/ 1111421 w 1527494"/>
                  <a:gd name="connsiteY40" fmla="*/ 1009862 h 1347679"/>
                  <a:gd name="connsiteX41" fmla="*/ 1108695 w 1527494"/>
                  <a:gd name="connsiteY41" fmla="*/ 952862 h 1347679"/>
                  <a:gd name="connsiteX42" fmla="*/ 1017785 w 1527494"/>
                  <a:gd name="connsiteY42" fmla="*/ 557845 h 1347679"/>
                  <a:gd name="connsiteX43" fmla="*/ 766843 w 1527494"/>
                  <a:gd name="connsiteY43" fmla="*/ 394645 h 1347679"/>
                  <a:gd name="connsiteX44" fmla="*/ 580288 w 1527494"/>
                  <a:gd name="connsiteY44" fmla="*/ 462150 h 1347679"/>
                  <a:gd name="connsiteX45" fmla="*/ 455930 w 1527494"/>
                  <a:gd name="connsiteY45" fmla="*/ 694339 h 1347679"/>
                  <a:gd name="connsiteX46" fmla="*/ 423730 w 1527494"/>
                  <a:gd name="connsiteY46" fmla="*/ 897225 h 1347679"/>
                  <a:gd name="connsiteX47" fmla="*/ 416761 w 1527494"/>
                  <a:gd name="connsiteY47" fmla="*/ 1009862 h 1347679"/>
                  <a:gd name="connsiteX48" fmla="*/ 363065 w 1527494"/>
                  <a:gd name="connsiteY48" fmla="*/ 1009862 h 1347679"/>
                  <a:gd name="connsiteX49" fmla="*/ 363065 w 1527494"/>
                  <a:gd name="connsiteY49" fmla="*/ 1009863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363065 w 1527494"/>
                  <a:gd name="connsiteY49" fmla="*/ 1009862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09863 h 1347679"/>
                  <a:gd name="connsiteX50" fmla="*/ 413069 w 1527494"/>
                  <a:gd name="connsiteY50" fmla="*/ 1055770 h 1347679"/>
                  <a:gd name="connsiteX51" fmla="*/ 413069 w 1527494"/>
                  <a:gd name="connsiteY51" fmla="*/ 1206371 h 1347679"/>
                  <a:gd name="connsiteX52" fmla="*/ 413069 w 1527494"/>
                  <a:gd name="connsiteY52" fmla="*/ 1280640 h 1347679"/>
                  <a:gd name="connsiteX53" fmla="*/ 383564 w 1527494"/>
                  <a:gd name="connsiteY53" fmla="*/ 1310145 h 1347679"/>
                  <a:gd name="connsiteX54" fmla="*/ 354059 w 1527494"/>
                  <a:gd name="connsiteY54" fmla="*/ 1280640 h 1347679"/>
                  <a:gd name="connsiteX55" fmla="*/ 354059 w 1527494"/>
                  <a:gd name="connsiteY55" fmla="*/ 1206371 h 1347679"/>
                  <a:gd name="connsiteX56" fmla="*/ 354059 w 1527494"/>
                  <a:gd name="connsiteY56" fmla="*/ 1159543 h 1347679"/>
                  <a:gd name="connsiteX57" fmla="*/ 324554 w 1527494"/>
                  <a:gd name="connsiteY57" fmla="*/ 1130039 h 1347679"/>
                  <a:gd name="connsiteX58" fmla="*/ 295050 w 1527494"/>
                  <a:gd name="connsiteY58" fmla="*/ 1159543 h 1347679"/>
                  <a:gd name="connsiteX59" fmla="*/ 295050 w 1527494"/>
                  <a:gd name="connsiteY59" fmla="*/ 1206371 h 1347679"/>
                  <a:gd name="connsiteX60" fmla="*/ 295050 w 1527494"/>
                  <a:gd name="connsiteY60" fmla="*/ 1318174 h 1347679"/>
                  <a:gd name="connsiteX61" fmla="*/ 265545 w 1527494"/>
                  <a:gd name="connsiteY61" fmla="*/ 1347679 h 1347679"/>
                  <a:gd name="connsiteX62" fmla="*/ 236040 w 1527494"/>
                  <a:gd name="connsiteY62" fmla="*/ 1318174 h 1347679"/>
                  <a:gd name="connsiteX63" fmla="*/ 236040 w 1527494"/>
                  <a:gd name="connsiteY63" fmla="*/ 1206371 h 1347679"/>
                  <a:gd name="connsiteX64" fmla="*/ 235687 w 1527494"/>
                  <a:gd name="connsiteY64" fmla="*/ 1206371 h 1347679"/>
                  <a:gd name="connsiteX65" fmla="*/ 233721 w 1527494"/>
                  <a:gd name="connsiteY65" fmla="*/ 1196633 h 1347679"/>
                  <a:gd name="connsiteX66" fmla="*/ 206535 w 1527494"/>
                  <a:gd name="connsiteY66" fmla="*/ 1178613 h 1347679"/>
                  <a:gd name="connsiteX67" fmla="*/ 179349 w 1527494"/>
                  <a:gd name="connsiteY67" fmla="*/ 1196633 h 1347679"/>
                  <a:gd name="connsiteX68" fmla="*/ 177383 w 1527494"/>
                  <a:gd name="connsiteY68" fmla="*/ 1206371 h 1347679"/>
                  <a:gd name="connsiteX69" fmla="*/ 177030 w 1527494"/>
                  <a:gd name="connsiteY69" fmla="*/ 1206371 h 1347679"/>
                  <a:gd name="connsiteX70" fmla="*/ 177030 w 1527494"/>
                  <a:gd name="connsiteY70" fmla="*/ 1232065 h 1347679"/>
                  <a:gd name="connsiteX71" fmla="*/ 147525 w 1527494"/>
                  <a:gd name="connsiteY71" fmla="*/ 1261569 h 1347679"/>
                  <a:gd name="connsiteX72" fmla="*/ 118020 w 1527494"/>
                  <a:gd name="connsiteY72" fmla="*/ 1232065 h 1347679"/>
                  <a:gd name="connsiteX73" fmla="*/ 118020 w 1527494"/>
                  <a:gd name="connsiteY73" fmla="*/ 1206371 h 1347679"/>
                  <a:gd name="connsiteX74" fmla="*/ 118020 w 1527494"/>
                  <a:gd name="connsiteY74" fmla="*/ 1102703 h 1347679"/>
                  <a:gd name="connsiteX75" fmla="*/ 88515 w 1527494"/>
                  <a:gd name="connsiteY75" fmla="*/ 1073198 h 1347679"/>
                  <a:gd name="connsiteX76" fmla="*/ 59010 w 1527494"/>
                  <a:gd name="connsiteY76" fmla="*/ 1102703 h 1347679"/>
                  <a:gd name="connsiteX77" fmla="*/ 59010 w 1527494"/>
                  <a:gd name="connsiteY77" fmla="*/ 1206371 h 1347679"/>
                  <a:gd name="connsiteX78" fmla="*/ 59010 w 1527494"/>
                  <a:gd name="connsiteY78" fmla="*/ 1254144 h 1347679"/>
                  <a:gd name="connsiteX79" fmla="*/ 29505 w 1527494"/>
                  <a:gd name="connsiteY79" fmla="*/ 1283648 h 1347679"/>
                  <a:gd name="connsiteX80" fmla="*/ 0 w 1527494"/>
                  <a:gd name="connsiteY80" fmla="*/ 1254144 h 1347679"/>
                  <a:gd name="connsiteX81" fmla="*/ 0 w 1527494"/>
                  <a:gd name="connsiteY81" fmla="*/ 1206371 h 1347679"/>
                  <a:gd name="connsiteX82" fmla="*/ 0 w 1527494"/>
                  <a:gd name="connsiteY82" fmla="*/ 1055770 h 1347679"/>
                  <a:gd name="connsiteX83" fmla="*/ 0 w 1527494"/>
                  <a:gd name="connsiteY83" fmla="*/ 1009863 h 1347679"/>
                  <a:gd name="connsiteX84" fmla="*/ 198759 w 1527494"/>
                  <a:gd name="connsiteY84" fmla="*/ 1009863 h 1347679"/>
                  <a:gd name="connsiteX85" fmla="*/ 198759 w 1527494"/>
                  <a:gd name="connsiteY85" fmla="*/ 1009862 h 1347679"/>
                  <a:gd name="connsiteX86" fmla="*/ 1299 w 1527494"/>
                  <a:gd name="connsiteY86" fmla="*/ 1009862 h 1347679"/>
                  <a:gd name="connsiteX87" fmla="*/ 9172 w 1527494"/>
                  <a:gd name="connsiteY87" fmla="*/ 887860 h 1347679"/>
                  <a:gd name="connsiteX88" fmla="*/ 183035 w 1527494"/>
                  <a:gd name="connsiteY88" fmla="*/ 296726 h 1347679"/>
                  <a:gd name="connsiteX89" fmla="*/ 757200 w 1527494"/>
                  <a:gd name="connsiteY89"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55770 h 1347679"/>
                  <a:gd name="connsiteX82" fmla="*/ 0 w 1527494"/>
                  <a:gd name="connsiteY82" fmla="*/ 1009863 h 1347679"/>
                  <a:gd name="connsiteX83" fmla="*/ 198759 w 1527494"/>
                  <a:gd name="connsiteY83" fmla="*/ 1009863 h 1347679"/>
                  <a:gd name="connsiteX84" fmla="*/ 198759 w 1527494"/>
                  <a:gd name="connsiteY84" fmla="*/ 1009862 h 1347679"/>
                  <a:gd name="connsiteX85" fmla="*/ 1299 w 1527494"/>
                  <a:gd name="connsiteY85" fmla="*/ 1009862 h 1347679"/>
                  <a:gd name="connsiteX86" fmla="*/ 9172 w 1527494"/>
                  <a:gd name="connsiteY86" fmla="*/ 887860 h 1347679"/>
                  <a:gd name="connsiteX87" fmla="*/ 183035 w 1527494"/>
                  <a:gd name="connsiteY87" fmla="*/ 296726 h 1347679"/>
                  <a:gd name="connsiteX88" fmla="*/ 757200 w 1527494"/>
                  <a:gd name="connsiteY88"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98759 w 1527494"/>
                  <a:gd name="connsiteY83" fmla="*/ 1009862 h 1347679"/>
                  <a:gd name="connsiteX84" fmla="*/ 1299 w 1527494"/>
                  <a:gd name="connsiteY84" fmla="*/ 1009862 h 1347679"/>
                  <a:gd name="connsiteX85" fmla="*/ 9172 w 1527494"/>
                  <a:gd name="connsiteY85" fmla="*/ 887860 h 1347679"/>
                  <a:gd name="connsiteX86" fmla="*/ 183035 w 1527494"/>
                  <a:gd name="connsiteY86" fmla="*/ 296726 h 1347679"/>
                  <a:gd name="connsiteX87" fmla="*/ 757200 w 1527494"/>
                  <a:gd name="connsiteY87"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299 w 1527494"/>
                  <a:gd name="connsiteY83" fmla="*/ 1009862 h 1347679"/>
                  <a:gd name="connsiteX84" fmla="*/ 9172 w 1527494"/>
                  <a:gd name="connsiteY84" fmla="*/ 887860 h 1347679"/>
                  <a:gd name="connsiteX85" fmla="*/ 183035 w 1527494"/>
                  <a:gd name="connsiteY85" fmla="*/ 296726 h 1347679"/>
                  <a:gd name="connsiteX86" fmla="*/ 757200 w 1527494"/>
                  <a:gd name="connsiteY86"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299 w 1527494"/>
                  <a:gd name="connsiteY82" fmla="*/ 1009862 h 1347679"/>
                  <a:gd name="connsiteX83" fmla="*/ 9172 w 1527494"/>
                  <a:gd name="connsiteY83" fmla="*/ 887860 h 1347679"/>
                  <a:gd name="connsiteX84" fmla="*/ 183035 w 1527494"/>
                  <a:gd name="connsiteY84" fmla="*/ 296726 h 1347679"/>
                  <a:gd name="connsiteX85" fmla="*/ 757200 w 1527494"/>
                  <a:gd name="connsiteY85" fmla="*/ 0 h 1347679"/>
                  <a:gd name="connsiteX0" fmla="*/ 1116806 w 1529875"/>
                  <a:gd name="connsiteY0" fmla="*/ 1009863 h 1347679"/>
                  <a:gd name="connsiteX1" fmla="*/ 1529875 w 1529875"/>
                  <a:gd name="connsiteY1" fmla="*/ 1009863 h 1347679"/>
                  <a:gd name="connsiteX2" fmla="*/ 1529875 w 1529875"/>
                  <a:gd name="connsiteY2" fmla="*/ 1055770 h 1347679"/>
                  <a:gd name="connsiteX3" fmla="*/ 1529875 w 1529875"/>
                  <a:gd name="connsiteY3" fmla="*/ 1206371 h 1347679"/>
                  <a:gd name="connsiteX4" fmla="*/ 1529875 w 1529875"/>
                  <a:gd name="connsiteY4" fmla="*/ 1280640 h 1347679"/>
                  <a:gd name="connsiteX5" fmla="*/ 1500370 w 1529875"/>
                  <a:gd name="connsiteY5" fmla="*/ 1310145 h 1347679"/>
                  <a:gd name="connsiteX6" fmla="*/ 1470865 w 1529875"/>
                  <a:gd name="connsiteY6" fmla="*/ 1280640 h 1347679"/>
                  <a:gd name="connsiteX7" fmla="*/ 1470865 w 1529875"/>
                  <a:gd name="connsiteY7" fmla="*/ 1206371 h 1347679"/>
                  <a:gd name="connsiteX8" fmla="*/ 1470865 w 1529875"/>
                  <a:gd name="connsiteY8" fmla="*/ 1159543 h 1347679"/>
                  <a:gd name="connsiteX9" fmla="*/ 1441360 w 1529875"/>
                  <a:gd name="connsiteY9" fmla="*/ 1130039 h 1347679"/>
                  <a:gd name="connsiteX10" fmla="*/ 1411856 w 1529875"/>
                  <a:gd name="connsiteY10" fmla="*/ 1159543 h 1347679"/>
                  <a:gd name="connsiteX11" fmla="*/ 1411856 w 1529875"/>
                  <a:gd name="connsiteY11" fmla="*/ 1206371 h 1347679"/>
                  <a:gd name="connsiteX12" fmla="*/ 1411856 w 1529875"/>
                  <a:gd name="connsiteY12" fmla="*/ 1318174 h 1347679"/>
                  <a:gd name="connsiteX13" fmla="*/ 1382351 w 1529875"/>
                  <a:gd name="connsiteY13" fmla="*/ 1347679 h 1347679"/>
                  <a:gd name="connsiteX14" fmla="*/ 1352846 w 1529875"/>
                  <a:gd name="connsiteY14" fmla="*/ 1318174 h 1347679"/>
                  <a:gd name="connsiteX15" fmla="*/ 1352846 w 1529875"/>
                  <a:gd name="connsiteY15" fmla="*/ 1206371 h 1347679"/>
                  <a:gd name="connsiteX16" fmla="*/ 1352493 w 1529875"/>
                  <a:gd name="connsiteY16" fmla="*/ 1206371 h 1347679"/>
                  <a:gd name="connsiteX17" fmla="*/ 1350527 w 1529875"/>
                  <a:gd name="connsiteY17" fmla="*/ 1196633 h 1347679"/>
                  <a:gd name="connsiteX18" fmla="*/ 1323341 w 1529875"/>
                  <a:gd name="connsiteY18" fmla="*/ 1178613 h 1347679"/>
                  <a:gd name="connsiteX19" fmla="*/ 1296155 w 1529875"/>
                  <a:gd name="connsiteY19" fmla="*/ 1196633 h 1347679"/>
                  <a:gd name="connsiteX20" fmla="*/ 1294189 w 1529875"/>
                  <a:gd name="connsiteY20" fmla="*/ 1206371 h 1347679"/>
                  <a:gd name="connsiteX21" fmla="*/ 1293836 w 1529875"/>
                  <a:gd name="connsiteY21" fmla="*/ 1206371 h 1347679"/>
                  <a:gd name="connsiteX22" fmla="*/ 1293836 w 1529875"/>
                  <a:gd name="connsiteY22" fmla="*/ 1232065 h 1347679"/>
                  <a:gd name="connsiteX23" fmla="*/ 1264331 w 1529875"/>
                  <a:gd name="connsiteY23" fmla="*/ 1261569 h 1347679"/>
                  <a:gd name="connsiteX24" fmla="*/ 1234826 w 1529875"/>
                  <a:gd name="connsiteY24" fmla="*/ 1232065 h 1347679"/>
                  <a:gd name="connsiteX25" fmla="*/ 1234826 w 1529875"/>
                  <a:gd name="connsiteY25" fmla="*/ 1206371 h 1347679"/>
                  <a:gd name="connsiteX26" fmla="*/ 1234826 w 1529875"/>
                  <a:gd name="connsiteY26" fmla="*/ 1102703 h 1347679"/>
                  <a:gd name="connsiteX27" fmla="*/ 1205321 w 1529875"/>
                  <a:gd name="connsiteY27" fmla="*/ 1073198 h 1347679"/>
                  <a:gd name="connsiteX28" fmla="*/ 1175816 w 1529875"/>
                  <a:gd name="connsiteY28" fmla="*/ 1102703 h 1347679"/>
                  <a:gd name="connsiteX29" fmla="*/ 1175816 w 1529875"/>
                  <a:gd name="connsiteY29" fmla="*/ 1206371 h 1347679"/>
                  <a:gd name="connsiteX30" fmla="*/ 1175816 w 1529875"/>
                  <a:gd name="connsiteY30" fmla="*/ 1254144 h 1347679"/>
                  <a:gd name="connsiteX31" fmla="*/ 1146311 w 1529875"/>
                  <a:gd name="connsiteY31" fmla="*/ 1283648 h 1347679"/>
                  <a:gd name="connsiteX32" fmla="*/ 1116806 w 1529875"/>
                  <a:gd name="connsiteY32" fmla="*/ 1254144 h 1347679"/>
                  <a:gd name="connsiteX33" fmla="*/ 1116806 w 1529875"/>
                  <a:gd name="connsiteY33" fmla="*/ 1206371 h 1347679"/>
                  <a:gd name="connsiteX34" fmla="*/ 1116806 w 1529875"/>
                  <a:gd name="connsiteY34" fmla="*/ 1055770 h 1347679"/>
                  <a:gd name="connsiteX35" fmla="*/ 1116806 w 1529875"/>
                  <a:gd name="connsiteY35" fmla="*/ 1009863 h 1347679"/>
                  <a:gd name="connsiteX36" fmla="*/ 759581 w 1529875"/>
                  <a:gd name="connsiteY36" fmla="*/ 0 h 1347679"/>
                  <a:gd name="connsiteX37" fmla="*/ 1171288 w 1529875"/>
                  <a:gd name="connsiteY37" fmla="*/ 117206 h 1347679"/>
                  <a:gd name="connsiteX38" fmla="*/ 1438342 w 1529875"/>
                  <a:gd name="connsiteY38" fmla="*/ 475503 h 1347679"/>
                  <a:gd name="connsiteX39" fmla="*/ 1526664 w 1529875"/>
                  <a:gd name="connsiteY39" fmla="*/ 943543 h 1347679"/>
                  <a:gd name="connsiteX40" fmla="*/ 1528585 w 1529875"/>
                  <a:gd name="connsiteY40" fmla="*/ 1009862 h 1347679"/>
                  <a:gd name="connsiteX41" fmla="*/ 1113802 w 1529875"/>
                  <a:gd name="connsiteY41" fmla="*/ 1009862 h 1347679"/>
                  <a:gd name="connsiteX42" fmla="*/ 1111076 w 1529875"/>
                  <a:gd name="connsiteY42" fmla="*/ 952862 h 1347679"/>
                  <a:gd name="connsiteX43" fmla="*/ 1020166 w 1529875"/>
                  <a:gd name="connsiteY43" fmla="*/ 557845 h 1347679"/>
                  <a:gd name="connsiteX44" fmla="*/ 769224 w 1529875"/>
                  <a:gd name="connsiteY44" fmla="*/ 394645 h 1347679"/>
                  <a:gd name="connsiteX45" fmla="*/ 582669 w 1529875"/>
                  <a:gd name="connsiteY45" fmla="*/ 462150 h 1347679"/>
                  <a:gd name="connsiteX46" fmla="*/ 458311 w 1529875"/>
                  <a:gd name="connsiteY46" fmla="*/ 694339 h 1347679"/>
                  <a:gd name="connsiteX47" fmla="*/ 426111 w 1529875"/>
                  <a:gd name="connsiteY47" fmla="*/ 897225 h 1347679"/>
                  <a:gd name="connsiteX48" fmla="*/ 419142 w 1529875"/>
                  <a:gd name="connsiteY48" fmla="*/ 1009862 h 1347679"/>
                  <a:gd name="connsiteX49" fmla="*/ 415450 w 1529875"/>
                  <a:gd name="connsiteY49" fmla="*/ 1055770 h 1347679"/>
                  <a:gd name="connsiteX50" fmla="*/ 415450 w 1529875"/>
                  <a:gd name="connsiteY50" fmla="*/ 1206371 h 1347679"/>
                  <a:gd name="connsiteX51" fmla="*/ 415450 w 1529875"/>
                  <a:gd name="connsiteY51" fmla="*/ 1280640 h 1347679"/>
                  <a:gd name="connsiteX52" fmla="*/ 385945 w 1529875"/>
                  <a:gd name="connsiteY52" fmla="*/ 1310145 h 1347679"/>
                  <a:gd name="connsiteX53" fmla="*/ 356440 w 1529875"/>
                  <a:gd name="connsiteY53" fmla="*/ 1280640 h 1347679"/>
                  <a:gd name="connsiteX54" fmla="*/ 356440 w 1529875"/>
                  <a:gd name="connsiteY54" fmla="*/ 1206371 h 1347679"/>
                  <a:gd name="connsiteX55" fmla="*/ 356440 w 1529875"/>
                  <a:gd name="connsiteY55" fmla="*/ 1159543 h 1347679"/>
                  <a:gd name="connsiteX56" fmla="*/ 326935 w 1529875"/>
                  <a:gd name="connsiteY56" fmla="*/ 1130039 h 1347679"/>
                  <a:gd name="connsiteX57" fmla="*/ 297431 w 1529875"/>
                  <a:gd name="connsiteY57" fmla="*/ 1159543 h 1347679"/>
                  <a:gd name="connsiteX58" fmla="*/ 297431 w 1529875"/>
                  <a:gd name="connsiteY58" fmla="*/ 1206371 h 1347679"/>
                  <a:gd name="connsiteX59" fmla="*/ 297431 w 1529875"/>
                  <a:gd name="connsiteY59" fmla="*/ 1318174 h 1347679"/>
                  <a:gd name="connsiteX60" fmla="*/ 267926 w 1529875"/>
                  <a:gd name="connsiteY60" fmla="*/ 1347679 h 1347679"/>
                  <a:gd name="connsiteX61" fmla="*/ 238421 w 1529875"/>
                  <a:gd name="connsiteY61" fmla="*/ 1318174 h 1347679"/>
                  <a:gd name="connsiteX62" fmla="*/ 238421 w 1529875"/>
                  <a:gd name="connsiteY62" fmla="*/ 1206371 h 1347679"/>
                  <a:gd name="connsiteX63" fmla="*/ 238068 w 1529875"/>
                  <a:gd name="connsiteY63" fmla="*/ 1206371 h 1347679"/>
                  <a:gd name="connsiteX64" fmla="*/ 236102 w 1529875"/>
                  <a:gd name="connsiteY64" fmla="*/ 1196633 h 1347679"/>
                  <a:gd name="connsiteX65" fmla="*/ 208916 w 1529875"/>
                  <a:gd name="connsiteY65" fmla="*/ 1178613 h 1347679"/>
                  <a:gd name="connsiteX66" fmla="*/ 181730 w 1529875"/>
                  <a:gd name="connsiteY66" fmla="*/ 1196633 h 1347679"/>
                  <a:gd name="connsiteX67" fmla="*/ 179764 w 1529875"/>
                  <a:gd name="connsiteY67" fmla="*/ 1206371 h 1347679"/>
                  <a:gd name="connsiteX68" fmla="*/ 179411 w 1529875"/>
                  <a:gd name="connsiteY68" fmla="*/ 1206371 h 1347679"/>
                  <a:gd name="connsiteX69" fmla="*/ 179411 w 1529875"/>
                  <a:gd name="connsiteY69" fmla="*/ 1232065 h 1347679"/>
                  <a:gd name="connsiteX70" fmla="*/ 149906 w 1529875"/>
                  <a:gd name="connsiteY70" fmla="*/ 1261569 h 1347679"/>
                  <a:gd name="connsiteX71" fmla="*/ 120401 w 1529875"/>
                  <a:gd name="connsiteY71" fmla="*/ 1232065 h 1347679"/>
                  <a:gd name="connsiteX72" fmla="*/ 120401 w 1529875"/>
                  <a:gd name="connsiteY72" fmla="*/ 1206371 h 1347679"/>
                  <a:gd name="connsiteX73" fmla="*/ 120401 w 1529875"/>
                  <a:gd name="connsiteY73" fmla="*/ 1102703 h 1347679"/>
                  <a:gd name="connsiteX74" fmla="*/ 90896 w 1529875"/>
                  <a:gd name="connsiteY74" fmla="*/ 1073198 h 1347679"/>
                  <a:gd name="connsiteX75" fmla="*/ 61391 w 1529875"/>
                  <a:gd name="connsiteY75" fmla="*/ 1102703 h 1347679"/>
                  <a:gd name="connsiteX76" fmla="*/ 61391 w 1529875"/>
                  <a:gd name="connsiteY76" fmla="*/ 1206371 h 1347679"/>
                  <a:gd name="connsiteX77" fmla="*/ 61391 w 1529875"/>
                  <a:gd name="connsiteY77" fmla="*/ 1254144 h 1347679"/>
                  <a:gd name="connsiteX78" fmla="*/ 31886 w 1529875"/>
                  <a:gd name="connsiteY78" fmla="*/ 1283648 h 1347679"/>
                  <a:gd name="connsiteX79" fmla="*/ 2381 w 1529875"/>
                  <a:gd name="connsiteY79" fmla="*/ 1254144 h 1347679"/>
                  <a:gd name="connsiteX80" fmla="*/ 0 w 1529875"/>
                  <a:gd name="connsiteY80" fmla="*/ 1203990 h 1347679"/>
                  <a:gd name="connsiteX81" fmla="*/ 2381 w 1529875"/>
                  <a:gd name="connsiteY81" fmla="*/ 1009863 h 1347679"/>
                  <a:gd name="connsiteX82" fmla="*/ 3680 w 1529875"/>
                  <a:gd name="connsiteY82" fmla="*/ 1009862 h 1347679"/>
                  <a:gd name="connsiteX83" fmla="*/ 11553 w 1529875"/>
                  <a:gd name="connsiteY83" fmla="*/ 887860 h 1347679"/>
                  <a:gd name="connsiteX84" fmla="*/ 185416 w 1529875"/>
                  <a:gd name="connsiteY84" fmla="*/ 296726 h 1347679"/>
                  <a:gd name="connsiteX85" fmla="*/ 759581 w 1529875"/>
                  <a:gd name="connsiteY85" fmla="*/ 0 h 134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529875" h="1347679">
                    <a:moveTo>
                      <a:pt x="1116806" y="1009863"/>
                    </a:moveTo>
                    <a:lnTo>
                      <a:pt x="1529875" y="1009863"/>
                    </a:lnTo>
                    <a:lnTo>
                      <a:pt x="1529875" y="1055770"/>
                    </a:lnTo>
                    <a:lnTo>
                      <a:pt x="1529875" y="1206371"/>
                    </a:lnTo>
                    <a:lnTo>
                      <a:pt x="1529875" y="1280640"/>
                    </a:lnTo>
                    <a:cubicBezTo>
                      <a:pt x="1529875" y="1296935"/>
                      <a:pt x="1516665" y="1310145"/>
                      <a:pt x="1500370" y="1310145"/>
                    </a:cubicBezTo>
                    <a:cubicBezTo>
                      <a:pt x="1484075" y="1310145"/>
                      <a:pt x="1470865" y="1296935"/>
                      <a:pt x="1470865" y="1280640"/>
                    </a:cubicBezTo>
                    <a:lnTo>
                      <a:pt x="1470865" y="1206371"/>
                    </a:lnTo>
                    <a:lnTo>
                      <a:pt x="1470865" y="1159543"/>
                    </a:lnTo>
                    <a:cubicBezTo>
                      <a:pt x="1470865" y="1143248"/>
                      <a:pt x="1457655" y="1130039"/>
                      <a:pt x="1441360" y="1130039"/>
                    </a:cubicBezTo>
                    <a:cubicBezTo>
                      <a:pt x="1425065" y="1130039"/>
                      <a:pt x="1411856" y="1143248"/>
                      <a:pt x="1411856" y="1159543"/>
                    </a:cubicBezTo>
                    <a:lnTo>
                      <a:pt x="1411856" y="1206371"/>
                    </a:lnTo>
                    <a:lnTo>
                      <a:pt x="1411856" y="1318174"/>
                    </a:lnTo>
                    <a:cubicBezTo>
                      <a:pt x="1411856" y="1334469"/>
                      <a:pt x="1398646" y="1347679"/>
                      <a:pt x="1382351" y="1347679"/>
                    </a:cubicBezTo>
                    <a:cubicBezTo>
                      <a:pt x="1366056" y="1347679"/>
                      <a:pt x="1352846" y="1334469"/>
                      <a:pt x="1352846" y="1318174"/>
                    </a:cubicBezTo>
                    <a:lnTo>
                      <a:pt x="1352846" y="1206371"/>
                    </a:lnTo>
                    <a:lnTo>
                      <a:pt x="1352493" y="1206371"/>
                    </a:lnTo>
                    <a:lnTo>
                      <a:pt x="1350527" y="1196633"/>
                    </a:lnTo>
                    <a:cubicBezTo>
                      <a:pt x="1346048" y="1186043"/>
                      <a:pt x="1335562" y="1178613"/>
                      <a:pt x="1323341" y="1178613"/>
                    </a:cubicBezTo>
                    <a:cubicBezTo>
                      <a:pt x="1311119" y="1178613"/>
                      <a:pt x="1300634" y="1186043"/>
                      <a:pt x="1296155" y="1196633"/>
                    </a:cubicBezTo>
                    <a:lnTo>
                      <a:pt x="1294189" y="1206371"/>
                    </a:lnTo>
                    <a:lnTo>
                      <a:pt x="1293836" y="1206371"/>
                    </a:lnTo>
                    <a:lnTo>
                      <a:pt x="1293836" y="1232065"/>
                    </a:lnTo>
                    <a:cubicBezTo>
                      <a:pt x="1293836" y="1248360"/>
                      <a:pt x="1280626" y="1261569"/>
                      <a:pt x="1264331" y="1261569"/>
                    </a:cubicBezTo>
                    <a:cubicBezTo>
                      <a:pt x="1248036" y="1261569"/>
                      <a:pt x="1234826" y="1248360"/>
                      <a:pt x="1234826" y="1232065"/>
                    </a:cubicBezTo>
                    <a:lnTo>
                      <a:pt x="1234826" y="1206371"/>
                    </a:lnTo>
                    <a:lnTo>
                      <a:pt x="1234826" y="1102703"/>
                    </a:lnTo>
                    <a:cubicBezTo>
                      <a:pt x="1234826" y="1086408"/>
                      <a:pt x="1221616" y="1073198"/>
                      <a:pt x="1205321" y="1073198"/>
                    </a:cubicBezTo>
                    <a:cubicBezTo>
                      <a:pt x="1189026" y="1073198"/>
                      <a:pt x="1175816" y="1086408"/>
                      <a:pt x="1175816" y="1102703"/>
                    </a:cubicBezTo>
                    <a:lnTo>
                      <a:pt x="1175816" y="1206371"/>
                    </a:lnTo>
                    <a:lnTo>
                      <a:pt x="1175816" y="1254144"/>
                    </a:lnTo>
                    <a:cubicBezTo>
                      <a:pt x="1175816" y="1270439"/>
                      <a:pt x="1162606" y="1283648"/>
                      <a:pt x="1146311" y="1283648"/>
                    </a:cubicBezTo>
                    <a:cubicBezTo>
                      <a:pt x="1130016" y="1283648"/>
                      <a:pt x="1116806" y="1270439"/>
                      <a:pt x="1116806" y="1254144"/>
                    </a:cubicBezTo>
                    <a:lnTo>
                      <a:pt x="1116806" y="1206371"/>
                    </a:lnTo>
                    <a:lnTo>
                      <a:pt x="1116806" y="1055770"/>
                    </a:lnTo>
                    <a:lnTo>
                      <a:pt x="1116806" y="1009863"/>
                    </a:lnTo>
                    <a:close/>
                    <a:moveTo>
                      <a:pt x="759581" y="0"/>
                    </a:moveTo>
                    <a:cubicBezTo>
                      <a:pt x="918824" y="0"/>
                      <a:pt x="1056059" y="39069"/>
                      <a:pt x="1171288" y="117206"/>
                    </a:cubicBezTo>
                    <a:cubicBezTo>
                      <a:pt x="1286517" y="195344"/>
                      <a:pt x="1375535" y="314776"/>
                      <a:pt x="1438342" y="475503"/>
                    </a:cubicBezTo>
                    <a:cubicBezTo>
                      <a:pt x="1485448" y="596048"/>
                      <a:pt x="1514888" y="752062"/>
                      <a:pt x="1526664" y="943543"/>
                    </a:cubicBezTo>
                    <a:cubicBezTo>
                      <a:pt x="1527304" y="965649"/>
                      <a:pt x="1527945" y="987756"/>
                      <a:pt x="1528585" y="1009862"/>
                    </a:cubicBezTo>
                    <a:lnTo>
                      <a:pt x="1113802" y="1009862"/>
                    </a:lnTo>
                    <a:lnTo>
                      <a:pt x="1111076" y="952862"/>
                    </a:lnTo>
                    <a:cubicBezTo>
                      <a:pt x="1098955" y="771117"/>
                      <a:pt x="1068652" y="639444"/>
                      <a:pt x="1020166" y="557845"/>
                    </a:cubicBezTo>
                    <a:cubicBezTo>
                      <a:pt x="955520" y="449045"/>
                      <a:pt x="871873" y="394645"/>
                      <a:pt x="769224" y="394645"/>
                    </a:cubicBezTo>
                    <a:cubicBezTo>
                      <a:pt x="699138" y="394645"/>
                      <a:pt x="636954" y="417147"/>
                      <a:pt x="582669" y="462150"/>
                    </a:cubicBezTo>
                    <a:cubicBezTo>
                      <a:pt x="528386" y="507154"/>
                      <a:pt x="486933" y="584550"/>
                      <a:pt x="458311" y="694339"/>
                    </a:cubicBezTo>
                    <a:cubicBezTo>
                      <a:pt x="444000" y="749233"/>
                      <a:pt x="433267" y="816862"/>
                      <a:pt x="426111" y="897225"/>
                    </a:cubicBezTo>
                    <a:lnTo>
                      <a:pt x="419142" y="1009862"/>
                    </a:lnTo>
                    <a:lnTo>
                      <a:pt x="415450" y="1055770"/>
                    </a:lnTo>
                    <a:lnTo>
                      <a:pt x="415450" y="1206371"/>
                    </a:lnTo>
                    <a:lnTo>
                      <a:pt x="415450" y="1280640"/>
                    </a:lnTo>
                    <a:cubicBezTo>
                      <a:pt x="415450" y="1296935"/>
                      <a:pt x="402240" y="1310145"/>
                      <a:pt x="385945" y="1310145"/>
                    </a:cubicBezTo>
                    <a:cubicBezTo>
                      <a:pt x="369650" y="1310145"/>
                      <a:pt x="356440" y="1296935"/>
                      <a:pt x="356440" y="1280640"/>
                    </a:cubicBezTo>
                    <a:lnTo>
                      <a:pt x="356440" y="1206371"/>
                    </a:lnTo>
                    <a:lnTo>
                      <a:pt x="356440" y="1159543"/>
                    </a:lnTo>
                    <a:cubicBezTo>
                      <a:pt x="356440" y="1143248"/>
                      <a:pt x="343230" y="1130039"/>
                      <a:pt x="326935" y="1130039"/>
                    </a:cubicBezTo>
                    <a:cubicBezTo>
                      <a:pt x="310640" y="1130039"/>
                      <a:pt x="297431" y="1143248"/>
                      <a:pt x="297431" y="1159543"/>
                    </a:cubicBezTo>
                    <a:lnTo>
                      <a:pt x="297431" y="1206371"/>
                    </a:lnTo>
                    <a:lnTo>
                      <a:pt x="297431" y="1318174"/>
                    </a:lnTo>
                    <a:cubicBezTo>
                      <a:pt x="297431" y="1334469"/>
                      <a:pt x="284221" y="1347679"/>
                      <a:pt x="267926" y="1347679"/>
                    </a:cubicBezTo>
                    <a:cubicBezTo>
                      <a:pt x="251631" y="1347679"/>
                      <a:pt x="238421" y="1334469"/>
                      <a:pt x="238421" y="1318174"/>
                    </a:cubicBezTo>
                    <a:lnTo>
                      <a:pt x="238421" y="1206371"/>
                    </a:lnTo>
                    <a:lnTo>
                      <a:pt x="238068" y="1206371"/>
                    </a:lnTo>
                    <a:lnTo>
                      <a:pt x="236102" y="1196633"/>
                    </a:lnTo>
                    <a:cubicBezTo>
                      <a:pt x="231623" y="1186043"/>
                      <a:pt x="221137" y="1178613"/>
                      <a:pt x="208916" y="1178613"/>
                    </a:cubicBezTo>
                    <a:cubicBezTo>
                      <a:pt x="196694" y="1178613"/>
                      <a:pt x="186209" y="1186043"/>
                      <a:pt x="181730" y="1196633"/>
                    </a:cubicBezTo>
                    <a:lnTo>
                      <a:pt x="179764" y="1206371"/>
                    </a:lnTo>
                    <a:lnTo>
                      <a:pt x="179411" y="1206371"/>
                    </a:lnTo>
                    <a:lnTo>
                      <a:pt x="179411" y="1232065"/>
                    </a:lnTo>
                    <a:cubicBezTo>
                      <a:pt x="179411" y="1248360"/>
                      <a:pt x="166201" y="1261569"/>
                      <a:pt x="149906" y="1261569"/>
                    </a:cubicBezTo>
                    <a:cubicBezTo>
                      <a:pt x="133611" y="1261569"/>
                      <a:pt x="120401" y="1248360"/>
                      <a:pt x="120401" y="1232065"/>
                    </a:cubicBezTo>
                    <a:lnTo>
                      <a:pt x="120401" y="1206371"/>
                    </a:lnTo>
                    <a:lnTo>
                      <a:pt x="120401" y="1102703"/>
                    </a:lnTo>
                    <a:cubicBezTo>
                      <a:pt x="120401" y="1086408"/>
                      <a:pt x="107191" y="1073198"/>
                      <a:pt x="90896" y="1073198"/>
                    </a:cubicBezTo>
                    <a:cubicBezTo>
                      <a:pt x="74601" y="1073198"/>
                      <a:pt x="61391" y="1086408"/>
                      <a:pt x="61391" y="1102703"/>
                    </a:cubicBezTo>
                    <a:lnTo>
                      <a:pt x="61391" y="1206371"/>
                    </a:lnTo>
                    <a:lnTo>
                      <a:pt x="61391" y="1254144"/>
                    </a:lnTo>
                    <a:cubicBezTo>
                      <a:pt x="61391" y="1270439"/>
                      <a:pt x="48181" y="1283648"/>
                      <a:pt x="31886" y="1283648"/>
                    </a:cubicBezTo>
                    <a:cubicBezTo>
                      <a:pt x="15591" y="1283648"/>
                      <a:pt x="2381" y="1270439"/>
                      <a:pt x="2381" y="1254144"/>
                    </a:cubicBezTo>
                    <a:lnTo>
                      <a:pt x="0" y="1203990"/>
                    </a:lnTo>
                    <a:cubicBezTo>
                      <a:pt x="794" y="1139281"/>
                      <a:pt x="1587" y="1074572"/>
                      <a:pt x="2381" y="1009863"/>
                    </a:cubicBezTo>
                    <a:lnTo>
                      <a:pt x="3680" y="1009862"/>
                    </a:lnTo>
                    <a:lnTo>
                      <a:pt x="11553" y="887860"/>
                    </a:lnTo>
                    <a:cubicBezTo>
                      <a:pt x="34735" y="628781"/>
                      <a:pt x="92689" y="431736"/>
                      <a:pt x="185416" y="296726"/>
                    </a:cubicBezTo>
                    <a:cubicBezTo>
                      <a:pt x="322899" y="98908"/>
                      <a:pt x="514287" y="0"/>
                      <a:pt x="759581" y="0"/>
                    </a:cubicBezTo>
                    <a:close/>
                  </a:path>
                </a:pathLst>
              </a:custGeom>
              <a:solidFill>
                <a:srgbClr val="FF9409"/>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3900" b="1" dirty="0">
                  <a:cs typeface="+mn-ea"/>
                  <a:sym typeface="+mn-lt"/>
                </a:endParaRPr>
              </a:p>
            </p:txBody>
          </p:sp>
        </p:grpSp>
        <p:sp>
          <p:nvSpPr>
            <p:cNvPr id="17" name="任意多边形 16"/>
            <p:cNvSpPr/>
            <p:nvPr/>
          </p:nvSpPr>
          <p:spPr>
            <a:xfrm rot="16200000" flipH="1">
              <a:off x="2787996" y="2661640"/>
              <a:ext cx="2238203" cy="1539228"/>
            </a:xfrm>
            <a:custGeom>
              <a:avLst/>
              <a:gdLst>
                <a:gd name="connsiteX0" fmla="*/ 0 w 2238203"/>
                <a:gd name="connsiteY0" fmla="*/ 808579 h 1539228"/>
                <a:gd name="connsiteX1" fmla="*/ 83825 w 2238203"/>
                <a:gd name="connsiteY1" fmla="*/ 1159457 h 1539228"/>
                <a:gd name="connsiteX2" fmla="*/ 325656 w 2238203"/>
                <a:gd name="connsiteY2" fmla="*/ 1402774 h 1539228"/>
                <a:gd name="connsiteX3" fmla="*/ 646862 w 2238203"/>
                <a:gd name="connsiteY3" fmla="*/ 1494017 h 1539228"/>
                <a:gd name="connsiteX4" fmla="*/ 1065246 w 2238203"/>
                <a:gd name="connsiteY4" fmla="*/ 1383428 h 1539228"/>
                <a:gd name="connsiteX5" fmla="*/ 1594902 w 2238203"/>
                <a:gd name="connsiteY5" fmla="*/ 978941 h 1539228"/>
                <a:gd name="connsiteX6" fmla="*/ 1853054 w 2238203"/>
                <a:gd name="connsiteY6" fmla="*/ 734026 h 1539228"/>
                <a:gd name="connsiteX7" fmla="*/ 1853055 w 2238203"/>
                <a:gd name="connsiteY7" fmla="*/ 1223121 h 1539228"/>
                <a:gd name="connsiteX8" fmla="*/ 1851679 w 2238203"/>
                <a:gd name="connsiteY8" fmla="*/ 1407001 h 1539228"/>
                <a:gd name="connsiteX9" fmla="*/ 1851679 w 2238203"/>
                <a:gd name="connsiteY9" fmla="*/ 1476497 h 1539228"/>
                <a:gd name="connsiteX10" fmla="*/ 1879288 w 2238203"/>
                <a:gd name="connsiteY10" fmla="*/ 1504105 h 1539228"/>
                <a:gd name="connsiteX11" fmla="*/ 1906897 w 2238203"/>
                <a:gd name="connsiteY11" fmla="*/ 1476497 h 1539228"/>
                <a:gd name="connsiteX12" fmla="*/ 1906897 w 2238203"/>
                <a:gd name="connsiteY12" fmla="*/ 1407001 h 1539228"/>
                <a:gd name="connsiteX13" fmla="*/ 1906897 w 2238203"/>
                <a:gd name="connsiteY13" fmla="*/ 1363183 h 1539228"/>
                <a:gd name="connsiteX14" fmla="*/ 1934506 w 2238203"/>
                <a:gd name="connsiteY14" fmla="*/ 1335574 h 1539228"/>
                <a:gd name="connsiteX15" fmla="*/ 1962115 w 2238203"/>
                <a:gd name="connsiteY15" fmla="*/ 1363183 h 1539228"/>
                <a:gd name="connsiteX16" fmla="*/ 1962115 w 2238203"/>
                <a:gd name="connsiteY16" fmla="*/ 1407001 h 1539228"/>
                <a:gd name="connsiteX17" fmla="*/ 1962115 w 2238203"/>
                <a:gd name="connsiteY17" fmla="*/ 1511619 h 1539228"/>
                <a:gd name="connsiteX18" fmla="*/ 1989723 w 2238203"/>
                <a:gd name="connsiteY18" fmla="*/ 1539228 h 1539228"/>
                <a:gd name="connsiteX19" fmla="*/ 2017332 w 2238203"/>
                <a:gd name="connsiteY19" fmla="*/ 1511619 h 1539228"/>
                <a:gd name="connsiteX20" fmla="*/ 2017332 w 2238203"/>
                <a:gd name="connsiteY20" fmla="*/ 1407001 h 1539228"/>
                <a:gd name="connsiteX21" fmla="*/ 2017662 w 2238203"/>
                <a:gd name="connsiteY21" fmla="*/ 1407001 h 1539228"/>
                <a:gd name="connsiteX22" fmla="*/ 2019502 w 2238203"/>
                <a:gd name="connsiteY22" fmla="*/ 1397889 h 1539228"/>
                <a:gd name="connsiteX23" fmla="*/ 2044941 w 2238203"/>
                <a:gd name="connsiteY23" fmla="*/ 1381027 h 1539228"/>
                <a:gd name="connsiteX24" fmla="*/ 2070380 w 2238203"/>
                <a:gd name="connsiteY24" fmla="*/ 1397889 h 1539228"/>
                <a:gd name="connsiteX25" fmla="*/ 2072220 w 2238203"/>
                <a:gd name="connsiteY25" fmla="*/ 1407001 h 1539228"/>
                <a:gd name="connsiteX26" fmla="*/ 2072550 w 2238203"/>
                <a:gd name="connsiteY26" fmla="*/ 1407001 h 1539228"/>
                <a:gd name="connsiteX27" fmla="*/ 2072550 w 2238203"/>
                <a:gd name="connsiteY27" fmla="*/ 1431043 h 1539228"/>
                <a:gd name="connsiteX28" fmla="*/ 2100159 w 2238203"/>
                <a:gd name="connsiteY28" fmla="*/ 1458652 h 1539228"/>
                <a:gd name="connsiteX29" fmla="*/ 2127768 w 2238203"/>
                <a:gd name="connsiteY29" fmla="*/ 1431043 h 1539228"/>
                <a:gd name="connsiteX30" fmla="*/ 2127768 w 2238203"/>
                <a:gd name="connsiteY30" fmla="*/ 1407001 h 1539228"/>
                <a:gd name="connsiteX31" fmla="*/ 2127768 w 2238203"/>
                <a:gd name="connsiteY31" fmla="*/ 1309995 h 1539228"/>
                <a:gd name="connsiteX32" fmla="*/ 2155377 w 2238203"/>
                <a:gd name="connsiteY32" fmla="*/ 1282387 h 1539228"/>
                <a:gd name="connsiteX33" fmla="*/ 2182985 w 2238203"/>
                <a:gd name="connsiteY33" fmla="*/ 1309995 h 1539228"/>
                <a:gd name="connsiteX34" fmla="*/ 2182985 w 2238203"/>
                <a:gd name="connsiteY34" fmla="*/ 1407001 h 1539228"/>
                <a:gd name="connsiteX35" fmla="*/ 2182985 w 2238203"/>
                <a:gd name="connsiteY35" fmla="*/ 1451703 h 1539228"/>
                <a:gd name="connsiteX36" fmla="*/ 2210594 w 2238203"/>
                <a:gd name="connsiteY36" fmla="*/ 1479312 h 1539228"/>
                <a:gd name="connsiteX37" fmla="*/ 2238203 w 2238203"/>
                <a:gd name="connsiteY37" fmla="*/ 1451703 h 1539228"/>
                <a:gd name="connsiteX38" fmla="*/ 2238203 w 2238203"/>
                <a:gd name="connsiteY38" fmla="*/ 1407001 h 1539228"/>
                <a:gd name="connsiteX39" fmla="*/ 2238203 w 2238203"/>
                <a:gd name="connsiteY39" fmla="*/ 1266077 h 1539228"/>
                <a:gd name="connsiteX40" fmla="*/ 2238203 w 2238203"/>
                <a:gd name="connsiteY40" fmla="*/ 1223121 h 1539228"/>
                <a:gd name="connsiteX41" fmla="*/ 2237314 w 2238203"/>
                <a:gd name="connsiteY41" fmla="*/ 0 h 1539228"/>
                <a:gd name="connsiteX42" fmla="*/ 2038508 w 2238203"/>
                <a:gd name="connsiteY42" fmla="*/ 0 h 1539228"/>
                <a:gd name="connsiteX43" fmla="*/ 1350103 w 2238203"/>
                <a:gd name="connsiteY43" fmla="*/ 675052 h 1539228"/>
                <a:gd name="connsiteX44" fmla="*/ 951749 w 2238203"/>
                <a:gd name="connsiteY44" fmla="*/ 1000709 h 1539228"/>
                <a:gd name="connsiteX45" fmla="*/ 679502 w 2238203"/>
                <a:gd name="connsiteY45" fmla="*/ 1081568 h 1539228"/>
                <a:gd name="connsiteX46" fmla="*/ 471052 w 2238203"/>
                <a:gd name="connsiteY46" fmla="*/ 997741 h 1539228"/>
                <a:gd name="connsiteX47" fmla="*/ 388711 w 2238203"/>
                <a:gd name="connsiteY47" fmla="*/ 781874 h 1539228"/>
                <a:gd name="connsiteX48" fmla="*/ 488114 w 2238203"/>
                <a:gd name="connsiteY48" fmla="*/ 559329 h 1539228"/>
                <a:gd name="connsiteX49" fmla="*/ 758135 w 2238203"/>
                <a:gd name="connsiteY49" fmla="*/ 464376 h 1539228"/>
                <a:gd name="connsiteX50" fmla="*/ 758135 w 2238203"/>
                <a:gd name="connsiteY50" fmla="*/ 461765 h 1539228"/>
                <a:gd name="connsiteX51" fmla="*/ 799289 w 2238203"/>
                <a:gd name="connsiteY51" fmla="*/ 461765 h 1539228"/>
                <a:gd name="connsiteX52" fmla="*/ 946012 w 2238203"/>
                <a:gd name="connsiteY52" fmla="*/ 461765 h 1539228"/>
                <a:gd name="connsiteX53" fmla="*/ 992554 w 2238203"/>
                <a:gd name="connsiteY53" fmla="*/ 461765 h 1539228"/>
                <a:gd name="connsiteX54" fmla="*/ 1021299 w 2238203"/>
                <a:gd name="connsiteY54" fmla="*/ 433020 h 1539228"/>
                <a:gd name="connsiteX55" fmla="*/ 992554 w 2238203"/>
                <a:gd name="connsiteY55" fmla="*/ 404275 h 1539228"/>
                <a:gd name="connsiteX56" fmla="*/ 946012 w 2238203"/>
                <a:gd name="connsiteY56" fmla="*/ 404275 h 1539228"/>
                <a:gd name="connsiteX57" fmla="*/ 845014 w 2238203"/>
                <a:gd name="connsiteY57" fmla="*/ 404275 h 1539228"/>
                <a:gd name="connsiteX58" fmla="*/ 816268 w 2238203"/>
                <a:gd name="connsiteY58" fmla="*/ 375530 h 1539228"/>
                <a:gd name="connsiteX59" fmla="*/ 845014 w 2238203"/>
                <a:gd name="connsiteY59" fmla="*/ 346785 h 1539228"/>
                <a:gd name="connsiteX60" fmla="*/ 946012 w 2238203"/>
                <a:gd name="connsiteY60" fmla="*/ 346785 h 1539228"/>
                <a:gd name="connsiteX61" fmla="*/ 971044 w 2238203"/>
                <a:gd name="connsiteY61" fmla="*/ 346785 h 1539228"/>
                <a:gd name="connsiteX62" fmla="*/ 999789 w 2238203"/>
                <a:gd name="connsiteY62" fmla="*/ 318039 h 1539228"/>
                <a:gd name="connsiteX63" fmla="*/ 971044 w 2238203"/>
                <a:gd name="connsiteY63" fmla="*/ 289294 h 1539228"/>
                <a:gd name="connsiteX64" fmla="*/ 946012 w 2238203"/>
                <a:gd name="connsiteY64" fmla="*/ 289294 h 1539228"/>
                <a:gd name="connsiteX65" fmla="*/ 946012 w 2238203"/>
                <a:gd name="connsiteY65" fmla="*/ 288951 h 1539228"/>
                <a:gd name="connsiteX66" fmla="*/ 936525 w 2238203"/>
                <a:gd name="connsiteY66" fmla="*/ 287035 h 1539228"/>
                <a:gd name="connsiteX67" fmla="*/ 918968 w 2238203"/>
                <a:gd name="connsiteY67" fmla="*/ 260549 h 1539228"/>
                <a:gd name="connsiteX68" fmla="*/ 936525 w 2238203"/>
                <a:gd name="connsiteY68" fmla="*/ 234063 h 1539228"/>
                <a:gd name="connsiteX69" fmla="*/ 946012 w 2238203"/>
                <a:gd name="connsiteY69" fmla="*/ 232148 h 1539228"/>
                <a:gd name="connsiteX70" fmla="*/ 946012 w 2238203"/>
                <a:gd name="connsiteY70" fmla="*/ 231804 h 1539228"/>
                <a:gd name="connsiteX71" fmla="*/ 1054936 w 2238203"/>
                <a:gd name="connsiteY71" fmla="*/ 231804 h 1539228"/>
                <a:gd name="connsiteX72" fmla="*/ 1083681 w 2238203"/>
                <a:gd name="connsiteY72" fmla="*/ 203059 h 1539228"/>
                <a:gd name="connsiteX73" fmla="*/ 1054936 w 2238203"/>
                <a:gd name="connsiteY73" fmla="*/ 174314 h 1539228"/>
                <a:gd name="connsiteX74" fmla="*/ 946012 w 2238203"/>
                <a:gd name="connsiteY74" fmla="*/ 174314 h 1539228"/>
                <a:gd name="connsiteX75" fmla="*/ 900390 w 2238203"/>
                <a:gd name="connsiteY75" fmla="*/ 174314 h 1539228"/>
                <a:gd name="connsiteX76" fmla="*/ 871645 w 2238203"/>
                <a:gd name="connsiteY76" fmla="*/ 145569 h 1539228"/>
                <a:gd name="connsiteX77" fmla="*/ 900390 w 2238203"/>
                <a:gd name="connsiteY77" fmla="*/ 116824 h 1539228"/>
                <a:gd name="connsiteX78" fmla="*/ 946012 w 2238203"/>
                <a:gd name="connsiteY78" fmla="*/ 116824 h 1539228"/>
                <a:gd name="connsiteX79" fmla="*/ 1018368 w 2238203"/>
                <a:gd name="connsiteY79" fmla="*/ 116824 h 1539228"/>
                <a:gd name="connsiteX80" fmla="*/ 1047113 w 2238203"/>
                <a:gd name="connsiteY80" fmla="*/ 88079 h 1539228"/>
                <a:gd name="connsiteX81" fmla="*/ 1018368 w 2238203"/>
                <a:gd name="connsiteY81" fmla="*/ 59333 h 1539228"/>
                <a:gd name="connsiteX82" fmla="*/ 946012 w 2238203"/>
                <a:gd name="connsiteY82" fmla="*/ 59333 h 1539228"/>
                <a:gd name="connsiteX83" fmla="*/ 590995 w 2238203"/>
                <a:gd name="connsiteY83" fmla="*/ 79328 h 1539228"/>
                <a:gd name="connsiteX84" fmla="*/ 202515 w 2238203"/>
                <a:gd name="connsiteY84" fmla="*/ 281148 h 1539228"/>
                <a:gd name="connsiteX85" fmla="*/ 0 w 2238203"/>
                <a:gd name="connsiteY85" fmla="*/ 808579 h 1539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2238203" h="1539228">
                  <a:moveTo>
                    <a:pt x="0" y="808579"/>
                  </a:moveTo>
                  <a:cubicBezTo>
                    <a:pt x="0" y="941116"/>
                    <a:pt x="27941" y="1058076"/>
                    <a:pt x="83825" y="1159457"/>
                  </a:cubicBezTo>
                  <a:cubicBezTo>
                    <a:pt x="139708" y="1260839"/>
                    <a:pt x="220319" y="1341945"/>
                    <a:pt x="325656" y="1402774"/>
                  </a:cubicBezTo>
                  <a:cubicBezTo>
                    <a:pt x="430994" y="1463602"/>
                    <a:pt x="538063" y="1494017"/>
                    <a:pt x="646862" y="1494017"/>
                  </a:cubicBezTo>
                  <a:cubicBezTo>
                    <a:pt x="776433" y="1494017"/>
                    <a:pt x="915894" y="1457154"/>
                    <a:pt x="1065246" y="1383428"/>
                  </a:cubicBezTo>
                  <a:cubicBezTo>
                    <a:pt x="1214598" y="1309703"/>
                    <a:pt x="1391150" y="1174873"/>
                    <a:pt x="1594902" y="978941"/>
                  </a:cubicBezTo>
                  <a:lnTo>
                    <a:pt x="1853054" y="734026"/>
                  </a:lnTo>
                  <a:cubicBezTo>
                    <a:pt x="1853054" y="897058"/>
                    <a:pt x="1853055" y="1060089"/>
                    <a:pt x="1853055" y="1223121"/>
                  </a:cubicBezTo>
                  <a:cubicBezTo>
                    <a:pt x="1852596" y="1284414"/>
                    <a:pt x="1852138" y="1345708"/>
                    <a:pt x="1851679" y="1407001"/>
                  </a:cubicBezTo>
                  <a:lnTo>
                    <a:pt x="1851679" y="1476497"/>
                  </a:lnTo>
                  <a:cubicBezTo>
                    <a:pt x="1851679" y="1491744"/>
                    <a:pt x="1864040" y="1504105"/>
                    <a:pt x="1879288" y="1504105"/>
                  </a:cubicBezTo>
                  <a:cubicBezTo>
                    <a:pt x="1894536" y="1504105"/>
                    <a:pt x="1906897" y="1491744"/>
                    <a:pt x="1906897" y="1476497"/>
                  </a:cubicBezTo>
                  <a:lnTo>
                    <a:pt x="1906897" y="1407001"/>
                  </a:lnTo>
                  <a:lnTo>
                    <a:pt x="1906897" y="1363183"/>
                  </a:lnTo>
                  <a:cubicBezTo>
                    <a:pt x="1906897" y="1347935"/>
                    <a:pt x="1919258" y="1335574"/>
                    <a:pt x="1934506" y="1335574"/>
                  </a:cubicBezTo>
                  <a:cubicBezTo>
                    <a:pt x="1949754" y="1335574"/>
                    <a:pt x="1962115" y="1347935"/>
                    <a:pt x="1962115" y="1363183"/>
                  </a:cubicBezTo>
                  <a:lnTo>
                    <a:pt x="1962115" y="1407001"/>
                  </a:lnTo>
                  <a:lnTo>
                    <a:pt x="1962115" y="1511619"/>
                  </a:lnTo>
                  <a:cubicBezTo>
                    <a:pt x="1962115" y="1526867"/>
                    <a:pt x="1974476" y="1539228"/>
                    <a:pt x="1989723" y="1539228"/>
                  </a:cubicBezTo>
                  <a:cubicBezTo>
                    <a:pt x="2004971" y="1539228"/>
                    <a:pt x="2017332" y="1526867"/>
                    <a:pt x="2017332" y="1511619"/>
                  </a:cubicBezTo>
                  <a:lnTo>
                    <a:pt x="2017332" y="1407001"/>
                  </a:lnTo>
                  <a:lnTo>
                    <a:pt x="2017662" y="1407001"/>
                  </a:lnTo>
                  <a:lnTo>
                    <a:pt x="2019502" y="1397889"/>
                  </a:lnTo>
                  <a:cubicBezTo>
                    <a:pt x="2023693" y="1387980"/>
                    <a:pt x="2033505" y="1381027"/>
                    <a:pt x="2044941" y="1381027"/>
                  </a:cubicBezTo>
                  <a:cubicBezTo>
                    <a:pt x="2056377" y="1381027"/>
                    <a:pt x="2066189" y="1387980"/>
                    <a:pt x="2070380" y="1397889"/>
                  </a:cubicBezTo>
                  <a:lnTo>
                    <a:pt x="2072220" y="1407001"/>
                  </a:lnTo>
                  <a:lnTo>
                    <a:pt x="2072550" y="1407001"/>
                  </a:lnTo>
                  <a:lnTo>
                    <a:pt x="2072550" y="1431043"/>
                  </a:lnTo>
                  <a:cubicBezTo>
                    <a:pt x="2072550" y="1446291"/>
                    <a:pt x="2084911" y="1458652"/>
                    <a:pt x="2100159" y="1458652"/>
                  </a:cubicBezTo>
                  <a:cubicBezTo>
                    <a:pt x="2115407" y="1458652"/>
                    <a:pt x="2127768" y="1446291"/>
                    <a:pt x="2127768" y="1431043"/>
                  </a:cubicBezTo>
                  <a:lnTo>
                    <a:pt x="2127768" y="1407001"/>
                  </a:lnTo>
                  <a:lnTo>
                    <a:pt x="2127768" y="1309995"/>
                  </a:lnTo>
                  <a:cubicBezTo>
                    <a:pt x="2127768" y="1294747"/>
                    <a:pt x="2140129" y="1282387"/>
                    <a:pt x="2155377" y="1282387"/>
                  </a:cubicBezTo>
                  <a:cubicBezTo>
                    <a:pt x="2170624" y="1282387"/>
                    <a:pt x="2182985" y="1294747"/>
                    <a:pt x="2182985" y="1309995"/>
                  </a:cubicBezTo>
                  <a:lnTo>
                    <a:pt x="2182985" y="1407001"/>
                  </a:lnTo>
                  <a:lnTo>
                    <a:pt x="2182985" y="1451703"/>
                  </a:lnTo>
                  <a:cubicBezTo>
                    <a:pt x="2182985" y="1466951"/>
                    <a:pt x="2195346" y="1479312"/>
                    <a:pt x="2210594" y="1479312"/>
                  </a:cubicBezTo>
                  <a:cubicBezTo>
                    <a:pt x="2225842" y="1479312"/>
                    <a:pt x="2238203" y="1466951"/>
                    <a:pt x="2238203" y="1451703"/>
                  </a:cubicBezTo>
                  <a:lnTo>
                    <a:pt x="2238203" y="1407001"/>
                  </a:lnTo>
                  <a:lnTo>
                    <a:pt x="2238203" y="1266077"/>
                  </a:lnTo>
                  <a:lnTo>
                    <a:pt x="2238203" y="1223121"/>
                  </a:lnTo>
                  <a:cubicBezTo>
                    <a:pt x="2237907" y="815414"/>
                    <a:pt x="2237610" y="407707"/>
                    <a:pt x="2237314" y="0"/>
                  </a:cubicBezTo>
                  <a:lnTo>
                    <a:pt x="2038508" y="0"/>
                  </a:lnTo>
                  <a:lnTo>
                    <a:pt x="1350103" y="675052"/>
                  </a:lnTo>
                  <a:cubicBezTo>
                    <a:pt x="1184926" y="838251"/>
                    <a:pt x="1052141" y="946804"/>
                    <a:pt x="951749" y="1000709"/>
                  </a:cubicBezTo>
                  <a:cubicBezTo>
                    <a:pt x="851356" y="1054614"/>
                    <a:pt x="760608" y="1081568"/>
                    <a:pt x="679502" y="1081568"/>
                  </a:cubicBezTo>
                  <a:cubicBezTo>
                    <a:pt x="595430" y="1081568"/>
                    <a:pt x="525947" y="1053625"/>
                    <a:pt x="471052" y="997741"/>
                  </a:cubicBezTo>
                  <a:cubicBezTo>
                    <a:pt x="416158" y="941859"/>
                    <a:pt x="388711" y="869902"/>
                    <a:pt x="388711" y="781874"/>
                  </a:cubicBezTo>
                  <a:cubicBezTo>
                    <a:pt x="388711" y="692856"/>
                    <a:pt x="421845" y="618674"/>
                    <a:pt x="488114" y="559329"/>
                  </a:cubicBezTo>
                  <a:cubicBezTo>
                    <a:pt x="554383" y="499983"/>
                    <a:pt x="644390" y="468334"/>
                    <a:pt x="758135" y="464376"/>
                  </a:cubicBezTo>
                  <a:lnTo>
                    <a:pt x="758135" y="461765"/>
                  </a:lnTo>
                  <a:lnTo>
                    <a:pt x="799289" y="461765"/>
                  </a:lnTo>
                  <a:lnTo>
                    <a:pt x="946012" y="461765"/>
                  </a:lnTo>
                  <a:lnTo>
                    <a:pt x="992554" y="461765"/>
                  </a:lnTo>
                  <a:cubicBezTo>
                    <a:pt x="1008430" y="461765"/>
                    <a:pt x="1021299" y="448896"/>
                    <a:pt x="1021299" y="433020"/>
                  </a:cubicBezTo>
                  <a:cubicBezTo>
                    <a:pt x="1021299" y="417145"/>
                    <a:pt x="1008430" y="404275"/>
                    <a:pt x="992554" y="404275"/>
                  </a:cubicBezTo>
                  <a:lnTo>
                    <a:pt x="946012" y="404275"/>
                  </a:lnTo>
                  <a:lnTo>
                    <a:pt x="845014" y="404275"/>
                  </a:lnTo>
                  <a:cubicBezTo>
                    <a:pt x="829138" y="404275"/>
                    <a:pt x="816268" y="391405"/>
                    <a:pt x="816268" y="375530"/>
                  </a:cubicBezTo>
                  <a:cubicBezTo>
                    <a:pt x="816268" y="359654"/>
                    <a:pt x="829138" y="346785"/>
                    <a:pt x="845014" y="346785"/>
                  </a:cubicBezTo>
                  <a:lnTo>
                    <a:pt x="946012" y="346785"/>
                  </a:lnTo>
                  <a:lnTo>
                    <a:pt x="971044" y="346785"/>
                  </a:lnTo>
                  <a:cubicBezTo>
                    <a:pt x="986919" y="346785"/>
                    <a:pt x="999789" y="333915"/>
                    <a:pt x="999789" y="318039"/>
                  </a:cubicBezTo>
                  <a:cubicBezTo>
                    <a:pt x="999789" y="302164"/>
                    <a:pt x="986919" y="289294"/>
                    <a:pt x="971044" y="289294"/>
                  </a:cubicBezTo>
                  <a:lnTo>
                    <a:pt x="946012" y="289294"/>
                  </a:lnTo>
                  <a:lnTo>
                    <a:pt x="946012" y="288951"/>
                  </a:lnTo>
                  <a:lnTo>
                    <a:pt x="936525" y="287035"/>
                  </a:lnTo>
                  <a:cubicBezTo>
                    <a:pt x="926208" y="282672"/>
                    <a:pt x="918968" y="272457"/>
                    <a:pt x="918968" y="260549"/>
                  </a:cubicBezTo>
                  <a:cubicBezTo>
                    <a:pt x="918968" y="248643"/>
                    <a:pt x="926208" y="238427"/>
                    <a:pt x="936525" y="234063"/>
                  </a:cubicBezTo>
                  <a:lnTo>
                    <a:pt x="946012" y="232148"/>
                  </a:lnTo>
                  <a:lnTo>
                    <a:pt x="946012" y="231804"/>
                  </a:lnTo>
                  <a:lnTo>
                    <a:pt x="1054936" y="231804"/>
                  </a:lnTo>
                  <a:cubicBezTo>
                    <a:pt x="1070811" y="231804"/>
                    <a:pt x="1083681" y="218934"/>
                    <a:pt x="1083681" y="203059"/>
                  </a:cubicBezTo>
                  <a:cubicBezTo>
                    <a:pt x="1083681" y="187184"/>
                    <a:pt x="1070811" y="174314"/>
                    <a:pt x="1054936" y="174314"/>
                  </a:cubicBezTo>
                  <a:lnTo>
                    <a:pt x="946012" y="174314"/>
                  </a:lnTo>
                  <a:lnTo>
                    <a:pt x="900390" y="174314"/>
                  </a:lnTo>
                  <a:cubicBezTo>
                    <a:pt x="884515" y="174314"/>
                    <a:pt x="871645" y="161444"/>
                    <a:pt x="871645" y="145569"/>
                  </a:cubicBezTo>
                  <a:cubicBezTo>
                    <a:pt x="871645" y="129693"/>
                    <a:pt x="884515" y="116824"/>
                    <a:pt x="900390" y="116824"/>
                  </a:cubicBezTo>
                  <a:lnTo>
                    <a:pt x="946012" y="116824"/>
                  </a:lnTo>
                  <a:lnTo>
                    <a:pt x="1018368" y="116824"/>
                  </a:lnTo>
                  <a:cubicBezTo>
                    <a:pt x="1034244" y="116824"/>
                    <a:pt x="1047113" y="103954"/>
                    <a:pt x="1047113" y="88079"/>
                  </a:cubicBezTo>
                  <a:cubicBezTo>
                    <a:pt x="1047113" y="72203"/>
                    <a:pt x="1034244" y="59333"/>
                    <a:pt x="1018368" y="59333"/>
                  </a:cubicBezTo>
                  <a:lnTo>
                    <a:pt x="946012" y="59333"/>
                  </a:lnTo>
                  <a:lnTo>
                    <a:pt x="590995" y="79328"/>
                  </a:lnTo>
                  <a:cubicBezTo>
                    <a:pt x="433266" y="111134"/>
                    <a:pt x="303773" y="178407"/>
                    <a:pt x="202515" y="281148"/>
                  </a:cubicBezTo>
                  <a:cubicBezTo>
                    <a:pt x="67505" y="418137"/>
                    <a:pt x="0" y="593947"/>
                    <a:pt x="0" y="808579"/>
                  </a:cubicBezTo>
                  <a:close/>
                </a:path>
              </a:pathLst>
            </a:cu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020145602"/>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2" presetClass="entr" presetSubtype="2"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1+#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1166858" y="2404676"/>
            <a:ext cx="3173422" cy="3173422"/>
            <a:chOff x="1166858" y="2404676"/>
            <a:chExt cx="3173422" cy="3173422"/>
          </a:xfrm>
        </p:grpSpPr>
        <p:sp>
          <p:nvSpPr>
            <p:cNvPr id="12" name="íS1ïďe">
              <a:extLst>
                <a:ext uri="{FF2B5EF4-FFF2-40B4-BE49-F238E27FC236}">
                  <a16:creationId xmlns:a16="http://schemas.microsoft.com/office/drawing/2014/main" id="{0265D28E-AE75-4718-950A-E387B5E9743E}"/>
                </a:ext>
              </a:extLst>
            </p:cNvPr>
            <p:cNvSpPr/>
            <p:nvPr/>
          </p:nvSpPr>
          <p:spPr>
            <a:xfrm>
              <a:off x="1166858" y="2404676"/>
              <a:ext cx="3173422" cy="31734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íṥḷíḑe">
              <a:extLst>
                <a:ext uri="{FF2B5EF4-FFF2-40B4-BE49-F238E27FC236}">
                  <a16:creationId xmlns:a16="http://schemas.microsoft.com/office/drawing/2014/main" id="{05E92535-DF75-4606-890C-A32037F1BF0F}"/>
                </a:ext>
              </a:extLst>
            </p:cNvPr>
            <p:cNvSpPr/>
            <p:nvPr/>
          </p:nvSpPr>
          <p:spPr>
            <a:xfrm>
              <a:off x="1416427" y="2654245"/>
              <a:ext cx="2674285" cy="26742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îŝļîḍé">
              <a:extLst>
                <a:ext uri="{FF2B5EF4-FFF2-40B4-BE49-F238E27FC236}">
                  <a16:creationId xmlns:a16="http://schemas.microsoft.com/office/drawing/2014/main" id="{4875542D-EDA1-4297-8A0B-E7344ED87990}"/>
                </a:ext>
              </a:extLst>
            </p:cNvPr>
            <p:cNvSpPr/>
            <p:nvPr/>
          </p:nvSpPr>
          <p:spPr>
            <a:xfrm>
              <a:off x="1648493" y="2886311"/>
              <a:ext cx="2210153" cy="22101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îşḷïḓé">
              <a:extLst>
                <a:ext uri="{FF2B5EF4-FFF2-40B4-BE49-F238E27FC236}">
                  <a16:creationId xmlns:a16="http://schemas.microsoft.com/office/drawing/2014/main" id="{750ED393-D700-4D10-A870-6802E2B33FBE}"/>
                </a:ext>
              </a:extLst>
            </p:cNvPr>
            <p:cNvSpPr/>
            <p:nvPr/>
          </p:nvSpPr>
          <p:spPr>
            <a:xfrm>
              <a:off x="1840283" y="3078101"/>
              <a:ext cx="1826573" cy="1826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ïšļiḑê">
              <a:extLst>
                <a:ext uri="{FF2B5EF4-FFF2-40B4-BE49-F238E27FC236}">
                  <a16:creationId xmlns:a16="http://schemas.microsoft.com/office/drawing/2014/main" id="{8D45EB61-316C-4D1E-85E7-A19DF3046DCE}"/>
                </a:ext>
              </a:extLst>
            </p:cNvPr>
            <p:cNvSpPr/>
            <p:nvPr/>
          </p:nvSpPr>
          <p:spPr>
            <a:xfrm>
              <a:off x="2129782" y="3367600"/>
              <a:ext cx="1247575" cy="12475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îṥlídé">
              <a:extLst>
                <a:ext uri="{FF2B5EF4-FFF2-40B4-BE49-F238E27FC236}">
                  <a16:creationId xmlns:a16="http://schemas.microsoft.com/office/drawing/2014/main" id="{4E1EB911-C456-4E71-9E91-E76AA84FEDE8}"/>
                </a:ext>
              </a:extLst>
            </p:cNvPr>
            <p:cNvSpPr/>
            <p:nvPr/>
          </p:nvSpPr>
          <p:spPr>
            <a:xfrm>
              <a:off x="2327514" y="3565332"/>
              <a:ext cx="852111" cy="8521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iśļide">
              <a:extLst>
                <a:ext uri="{FF2B5EF4-FFF2-40B4-BE49-F238E27FC236}">
                  <a16:creationId xmlns:a16="http://schemas.microsoft.com/office/drawing/2014/main" id="{9222AF03-131F-49A8-A4C8-FDE9FF7EBB56}"/>
                </a:ext>
              </a:extLst>
            </p:cNvPr>
            <p:cNvSpPr/>
            <p:nvPr/>
          </p:nvSpPr>
          <p:spPr>
            <a:xfrm>
              <a:off x="2513072" y="3750890"/>
              <a:ext cx="480995" cy="4809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9" name="ïṥḻïḍe">
              <a:extLst>
                <a:ext uri="{FF2B5EF4-FFF2-40B4-BE49-F238E27FC236}">
                  <a16:creationId xmlns:a16="http://schemas.microsoft.com/office/drawing/2014/main" id="{2C864252-ADD7-43FA-9C53-83DF4ED5447C}"/>
                </a:ext>
              </a:extLst>
            </p:cNvPr>
            <p:cNvGrpSpPr/>
            <p:nvPr/>
          </p:nvGrpSpPr>
          <p:grpSpPr>
            <a:xfrm>
              <a:off x="2647753" y="3308770"/>
              <a:ext cx="1124454" cy="692434"/>
              <a:chOff x="4476041" y="2880662"/>
              <a:chExt cx="3135884" cy="1931070"/>
            </a:xfrm>
          </p:grpSpPr>
          <p:sp>
            <p:nvSpPr>
              <p:cNvPr id="25" name="ïṧ1ïḍé">
                <a:extLst>
                  <a:ext uri="{FF2B5EF4-FFF2-40B4-BE49-F238E27FC236}">
                    <a16:creationId xmlns:a16="http://schemas.microsoft.com/office/drawing/2014/main" id="{FF14D79A-9FD8-45CB-88DC-23CB069213B3}"/>
                  </a:ext>
                </a:extLst>
              </p:cNvPr>
              <p:cNvSpPr/>
              <p:nvPr/>
            </p:nvSpPr>
            <p:spPr>
              <a:xfrm rot="19460488" flipH="1">
                <a:off x="4588248" y="3787885"/>
                <a:ext cx="2948635" cy="270364"/>
              </a:xfrm>
              <a:custGeom>
                <a:avLst/>
                <a:gdLst>
                  <a:gd name="connsiteX0" fmla="*/ 0 w 2100976"/>
                  <a:gd name="connsiteY0" fmla="*/ 114023 h 228045"/>
                  <a:gd name="connsiteX1" fmla="*/ 114023 w 2100976"/>
                  <a:gd name="connsiteY1" fmla="*/ 0 h 228045"/>
                  <a:gd name="connsiteX2" fmla="*/ 1986954 w 2100976"/>
                  <a:gd name="connsiteY2" fmla="*/ 0 h 228045"/>
                  <a:gd name="connsiteX3" fmla="*/ 2100977 w 2100976"/>
                  <a:gd name="connsiteY3" fmla="*/ 114023 h 228045"/>
                  <a:gd name="connsiteX4" fmla="*/ 2100976 w 2100976"/>
                  <a:gd name="connsiteY4" fmla="*/ 114023 h 228045"/>
                  <a:gd name="connsiteX5" fmla="*/ 1986953 w 2100976"/>
                  <a:gd name="connsiteY5" fmla="*/ 228046 h 228045"/>
                  <a:gd name="connsiteX6" fmla="*/ 114023 w 2100976"/>
                  <a:gd name="connsiteY6" fmla="*/ 228045 h 228045"/>
                  <a:gd name="connsiteX7" fmla="*/ 0 w 2100976"/>
                  <a:gd name="connsiteY7" fmla="*/ 114022 h 228045"/>
                  <a:gd name="connsiteX8" fmla="*/ 0 w 2100976"/>
                  <a:gd name="connsiteY8" fmla="*/ 114023 h 228045"/>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114023 w 2100977"/>
                  <a:gd name="connsiteY5" fmla="*/ 228045 h 228046"/>
                  <a:gd name="connsiteX6" fmla="*/ 0 w 2100977"/>
                  <a:gd name="connsiteY6" fmla="*/ 114022 h 228046"/>
                  <a:gd name="connsiteX7" fmla="*/ 0 w 2100977"/>
                  <a:gd name="connsiteY7" fmla="*/ 114023 h 228046"/>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0 w 2100977"/>
                  <a:gd name="connsiteY5" fmla="*/ 114022 h 228046"/>
                  <a:gd name="connsiteX6" fmla="*/ 0 w 2100977"/>
                  <a:gd name="connsiteY6" fmla="*/ 114023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257970 w 2358947"/>
                  <a:gd name="connsiteY5" fmla="*/ 114022 h 228046"/>
                  <a:gd name="connsiteX6" fmla="*/ 0 w 2358947"/>
                  <a:gd name="connsiteY6"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169080 w 2349743"/>
                  <a:gd name="connsiteY5" fmla="*/ 159781 h 228046"/>
                  <a:gd name="connsiteX6" fmla="*/ 0 w 2349743"/>
                  <a:gd name="connsiteY6" fmla="*/ 151274 h 228046"/>
                  <a:gd name="connsiteX0" fmla="*/ 5908 w 2355651"/>
                  <a:gd name="connsiteY0" fmla="*/ 151274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6" fmla="*/ 5908 w 2355651"/>
                  <a:gd name="connsiteY6" fmla="*/ 151274 h 228046"/>
                  <a:gd name="connsiteX0" fmla="*/ 0 w 2359216"/>
                  <a:gd name="connsiteY0" fmla="*/ 156348 h 228046"/>
                  <a:gd name="connsiteX1" fmla="*/ 2245193 w 2359216"/>
                  <a:gd name="connsiteY1" fmla="*/ 0 h 228046"/>
                  <a:gd name="connsiteX2" fmla="*/ 2359216 w 2359216"/>
                  <a:gd name="connsiteY2" fmla="*/ 114023 h 228046"/>
                  <a:gd name="connsiteX3" fmla="*/ 2359215 w 2359216"/>
                  <a:gd name="connsiteY3" fmla="*/ 114023 h 228046"/>
                  <a:gd name="connsiteX4" fmla="*/ 2245192 w 2359216"/>
                  <a:gd name="connsiteY4" fmla="*/ 228046 h 228046"/>
                  <a:gd name="connsiteX5" fmla="*/ 3565 w 2359216"/>
                  <a:gd name="connsiteY5" fmla="*/ 176519 h 228046"/>
                  <a:gd name="connsiteX6" fmla="*/ 0 w 2359216"/>
                  <a:gd name="connsiteY6" fmla="*/ 156348 h 228046"/>
                  <a:gd name="connsiteX0" fmla="*/ 0 w 2359216"/>
                  <a:gd name="connsiteY0" fmla="*/ 156348 h 228046"/>
                  <a:gd name="connsiteX1" fmla="*/ 2245193 w 2359216"/>
                  <a:gd name="connsiteY1" fmla="*/ 0 h 228046"/>
                  <a:gd name="connsiteX2" fmla="*/ 2359216 w 2359216"/>
                  <a:gd name="connsiteY2" fmla="*/ 114023 h 228046"/>
                  <a:gd name="connsiteX3" fmla="*/ 2359215 w 2359216"/>
                  <a:gd name="connsiteY3" fmla="*/ 114023 h 228046"/>
                  <a:gd name="connsiteX4" fmla="*/ 2245192 w 2359216"/>
                  <a:gd name="connsiteY4" fmla="*/ 228046 h 228046"/>
                  <a:gd name="connsiteX5" fmla="*/ 2169860 w 2359216"/>
                  <a:gd name="connsiteY5" fmla="*/ 225025 h 228046"/>
                  <a:gd name="connsiteX6" fmla="*/ 3565 w 2359216"/>
                  <a:gd name="connsiteY6" fmla="*/ 176519 h 228046"/>
                  <a:gd name="connsiteX7" fmla="*/ 0 w 2359216"/>
                  <a:gd name="connsiteY7" fmla="*/ 156348 h 228046"/>
                  <a:gd name="connsiteX0" fmla="*/ 0 w 2359216"/>
                  <a:gd name="connsiteY0" fmla="*/ 156348 h 225025"/>
                  <a:gd name="connsiteX1" fmla="*/ 2245193 w 2359216"/>
                  <a:gd name="connsiteY1" fmla="*/ 0 h 225025"/>
                  <a:gd name="connsiteX2" fmla="*/ 2359216 w 2359216"/>
                  <a:gd name="connsiteY2" fmla="*/ 114023 h 225025"/>
                  <a:gd name="connsiteX3" fmla="*/ 2359215 w 2359216"/>
                  <a:gd name="connsiteY3" fmla="*/ 114023 h 225025"/>
                  <a:gd name="connsiteX4" fmla="*/ 2270909 w 2359216"/>
                  <a:gd name="connsiteY4" fmla="*/ 197406 h 225025"/>
                  <a:gd name="connsiteX5" fmla="*/ 2169860 w 2359216"/>
                  <a:gd name="connsiteY5" fmla="*/ 225025 h 225025"/>
                  <a:gd name="connsiteX6" fmla="*/ 3565 w 2359216"/>
                  <a:gd name="connsiteY6" fmla="*/ 176519 h 225025"/>
                  <a:gd name="connsiteX7" fmla="*/ 0 w 2359216"/>
                  <a:gd name="connsiteY7" fmla="*/ 156348 h 22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9216" h="225025">
                    <a:moveTo>
                      <a:pt x="0" y="156348"/>
                    </a:moveTo>
                    <a:lnTo>
                      <a:pt x="2245193" y="0"/>
                    </a:lnTo>
                    <a:cubicBezTo>
                      <a:pt x="2308166" y="0"/>
                      <a:pt x="2359216" y="51050"/>
                      <a:pt x="2359216" y="114023"/>
                    </a:cubicBezTo>
                    <a:lnTo>
                      <a:pt x="2359215" y="114023"/>
                    </a:lnTo>
                    <a:cubicBezTo>
                      <a:pt x="2359215" y="176996"/>
                      <a:pt x="2333882" y="197406"/>
                      <a:pt x="2270909" y="197406"/>
                    </a:cubicBezTo>
                    <a:lnTo>
                      <a:pt x="2169860" y="225025"/>
                    </a:lnTo>
                    <a:lnTo>
                      <a:pt x="3565" y="176519"/>
                    </a:lnTo>
                    <a:lnTo>
                      <a:pt x="0" y="156348"/>
                    </a:lnTo>
                    <a:close/>
                  </a:path>
                </a:pathLst>
              </a:custGeom>
              <a:solidFill>
                <a:schemeClr val="bg1">
                  <a:lumMod val="75000"/>
                </a:schemeClr>
              </a:solidFill>
              <a:ln w="12700">
                <a:noFill/>
              </a:ln>
              <a:effectLst/>
              <a:scene3d>
                <a:camera prst="perspectiveFront" fov="0">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6" name="îŝļíďê">
                <a:extLst>
                  <a:ext uri="{FF2B5EF4-FFF2-40B4-BE49-F238E27FC236}">
                    <a16:creationId xmlns:a16="http://schemas.microsoft.com/office/drawing/2014/main" id="{8DE2FF95-7F14-417A-AA35-2D8D4A0FF53F}"/>
                  </a:ext>
                </a:extLst>
              </p:cNvPr>
              <p:cNvSpPr/>
              <p:nvPr/>
            </p:nvSpPr>
            <p:spPr>
              <a:xfrm rot="19711988" flipV="1">
                <a:off x="6432286" y="3317318"/>
                <a:ext cx="1100039" cy="185306"/>
              </a:xfrm>
              <a:custGeom>
                <a:avLst/>
                <a:gdLst>
                  <a:gd name="connsiteX0" fmla="*/ 0 w 2100976"/>
                  <a:gd name="connsiteY0" fmla="*/ 114023 h 228045"/>
                  <a:gd name="connsiteX1" fmla="*/ 114023 w 2100976"/>
                  <a:gd name="connsiteY1" fmla="*/ 0 h 228045"/>
                  <a:gd name="connsiteX2" fmla="*/ 1986954 w 2100976"/>
                  <a:gd name="connsiteY2" fmla="*/ 0 h 228045"/>
                  <a:gd name="connsiteX3" fmla="*/ 2100977 w 2100976"/>
                  <a:gd name="connsiteY3" fmla="*/ 114023 h 228045"/>
                  <a:gd name="connsiteX4" fmla="*/ 2100976 w 2100976"/>
                  <a:gd name="connsiteY4" fmla="*/ 114023 h 228045"/>
                  <a:gd name="connsiteX5" fmla="*/ 1986953 w 2100976"/>
                  <a:gd name="connsiteY5" fmla="*/ 228046 h 228045"/>
                  <a:gd name="connsiteX6" fmla="*/ 114023 w 2100976"/>
                  <a:gd name="connsiteY6" fmla="*/ 228045 h 228045"/>
                  <a:gd name="connsiteX7" fmla="*/ 0 w 2100976"/>
                  <a:gd name="connsiteY7" fmla="*/ 114022 h 228045"/>
                  <a:gd name="connsiteX8" fmla="*/ 0 w 2100976"/>
                  <a:gd name="connsiteY8" fmla="*/ 114023 h 228045"/>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114023 w 2100977"/>
                  <a:gd name="connsiteY5" fmla="*/ 228045 h 228046"/>
                  <a:gd name="connsiteX6" fmla="*/ 0 w 2100977"/>
                  <a:gd name="connsiteY6" fmla="*/ 114022 h 228046"/>
                  <a:gd name="connsiteX7" fmla="*/ 0 w 2100977"/>
                  <a:gd name="connsiteY7" fmla="*/ 114023 h 228046"/>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0 w 2100977"/>
                  <a:gd name="connsiteY5" fmla="*/ 114022 h 228046"/>
                  <a:gd name="connsiteX6" fmla="*/ 0 w 2100977"/>
                  <a:gd name="connsiteY6" fmla="*/ 114023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257970 w 2358947"/>
                  <a:gd name="connsiteY5" fmla="*/ 114022 h 228046"/>
                  <a:gd name="connsiteX6" fmla="*/ 0 w 2358947"/>
                  <a:gd name="connsiteY6"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169080 w 2349743"/>
                  <a:gd name="connsiteY5" fmla="*/ 159781 h 228046"/>
                  <a:gd name="connsiteX6" fmla="*/ 0 w 2349743"/>
                  <a:gd name="connsiteY6" fmla="*/ 151274 h 228046"/>
                  <a:gd name="connsiteX0" fmla="*/ 5908 w 2355651"/>
                  <a:gd name="connsiteY0" fmla="*/ 151274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6" fmla="*/ 5908 w 2355651"/>
                  <a:gd name="connsiteY6" fmla="*/ 151274 h 228046"/>
                  <a:gd name="connsiteX0" fmla="*/ 0 w 2355651"/>
                  <a:gd name="connsiteY0" fmla="*/ 176519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0" fmla="*/ 0 w 2720008"/>
                  <a:gd name="connsiteY0" fmla="*/ 165539 h 228046"/>
                  <a:gd name="connsiteX1" fmla="*/ 2605985 w 2720008"/>
                  <a:gd name="connsiteY1" fmla="*/ 0 h 228046"/>
                  <a:gd name="connsiteX2" fmla="*/ 2720008 w 2720008"/>
                  <a:gd name="connsiteY2" fmla="*/ 114023 h 228046"/>
                  <a:gd name="connsiteX3" fmla="*/ 2720007 w 2720008"/>
                  <a:gd name="connsiteY3" fmla="*/ 114023 h 228046"/>
                  <a:gd name="connsiteX4" fmla="*/ 2605984 w 2720008"/>
                  <a:gd name="connsiteY4" fmla="*/ 228046 h 228046"/>
                  <a:gd name="connsiteX5" fmla="*/ 0 w 2720008"/>
                  <a:gd name="connsiteY5" fmla="*/ 165539 h 228046"/>
                  <a:gd name="connsiteX0" fmla="*/ 0 w 2841245"/>
                  <a:gd name="connsiteY0" fmla="*/ 239892 h 302399"/>
                  <a:gd name="connsiteX1" fmla="*/ 2827268 w 2841245"/>
                  <a:gd name="connsiteY1" fmla="*/ 0 h 302399"/>
                  <a:gd name="connsiteX2" fmla="*/ 2720008 w 2841245"/>
                  <a:gd name="connsiteY2" fmla="*/ 188376 h 302399"/>
                  <a:gd name="connsiteX3" fmla="*/ 2720007 w 2841245"/>
                  <a:gd name="connsiteY3" fmla="*/ 188376 h 302399"/>
                  <a:gd name="connsiteX4" fmla="*/ 2605984 w 2841245"/>
                  <a:gd name="connsiteY4" fmla="*/ 302399 h 302399"/>
                  <a:gd name="connsiteX5" fmla="*/ 0 w 2841245"/>
                  <a:gd name="connsiteY5" fmla="*/ 239892 h 302399"/>
                  <a:gd name="connsiteX0" fmla="*/ 0 w 2841245"/>
                  <a:gd name="connsiteY0" fmla="*/ 239892 h 302399"/>
                  <a:gd name="connsiteX1" fmla="*/ 2827268 w 2841245"/>
                  <a:gd name="connsiteY1" fmla="*/ 0 h 302399"/>
                  <a:gd name="connsiteX2" fmla="*/ 2720008 w 2841245"/>
                  <a:gd name="connsiteY2" fmla="*/ 188376 h 302399"/>
                  <a:gd name="connsiteX3" fmla="*/ 2605984 w 2841245"/>
                  <a:gd name="connsiteY3" fmla="*/ 302399 h 302399"/>
                  <a:gd name="connsiteX4" fmla="*/ 0 w 2841245"/>
                  <a:gd name="connsiteY4" fmla="*/ 239892 h 302399"/>
                  <a:gd name="connsiteX0" fmla="*/ 0 w 3072804"/>
                  <a:gd name="connsiteY0" fmla="*/ 239892 h 302399"/>
                  <a:gd name="connsiteX1" fmla="*/ 2827268 w 3072804"/>
                  <a:gd name="connsiteY1" fmla="*/ 0 h 302399"/>
                  <a:gd name="connsiteX2" fmla="*/ 2605984 w 3072804"/>
                  <a:gd name="connsiteY2" fmla="*/ 302399 h 302399"/>
                  <a:gd name="connsiteX3" fmla="*/ 0 w 3072804"/>
                  <a:gd name="connsiteY3" fmla="*/ 239892 h 302399"/>
                  <a:gd name="connsiteX0" fmla="*/ 0 w 3072804"/>
                  <a:gd name="connsiteY0" fmla="*/ 240284 h 302791"/>
                  <a:gd name="connsiteX1" fmla="*/ 2827268 w 3072804"/>
                  <a:gd name="connsiteY1" fmla="*/ 392 h 302791"/>
                  <a:gd name="connsiteX2" fmla="*/ 2605984 w 3072804"/>
                  <a:gd name="connsiteY2" fmla="*/ 302791 h 302791"/>
                  <a:gd name="connsiteX3" fmla="*/ 0 w 3072804"/>
                  <a:gd name="connsiteY3" fmla="*/ 240284 h 302791"/>
                  <a:gd name="connsiteX0" fmla="*/ 0 w 3072804"/>
                  <a:gd name="connsiteY0" fmla="*/ 240284 h 302791"/>
                  <a:gd name="connsiteX1" fmla="*/ 2827268 w 3072804"/>
                  <a:gd name="connsiteY1" fmla="*/ 392 h 302791"/>
                  <a:gd name="connsiteX2" fmla="*/ 2605984 w 3072804"/>
                  <a:gd name="connsiteY2" fmla="*/ 302791 h 302791"/>
                  <a:gd name="connsiteX3" fmla="*/ 0 w 3072804"/>
                  <a:gd name="connsiteY3" fmla="*/ 240284 h 302791"/>
                  <a:gd name="connsiteX0" fmla="*/ 0 w 3193453"/>
                  <a:gd name="connsiteY0" fmla="*/ 277825 h 340332"/>
                  <a:gd name="connsiteX1" fmla="*/ 2827268 w 3193453"/>
                  <a:gd name="connsiteY1" fmla="*/ 37933 h 340332"/>
                  <a:gd name="connsiteX2" fmla="*/ 2605984 w 3193453"/>
                  <a:gd name="connsiteY2" fmla="*/ 340332 h 340332"/>
                  <a:gd name="connsiteX3" fmla="*/ 0 w 3193453"/>
                  <a:gd name="connsiteY3" fmla="*/ 277825 h 340332"/>
                  <a:gd name="connsiteX0" fmla="*/ 0 w 3193453"/>
                  <a:gd name="connsiteY0" fmla="*/ 287503 h 350010"/>
                  <a:gd name="connsiteX1" fmla="*/ 2827268 w 3193453"/>
                  <a:gd name="connsiteY1" fmla="*/ 47611 h 350010"/>
                  <a:gd name="connsiteX2" fmla="*/ 2605984 w 3193453"/>
                  <a:gd name="connsiteY2" fmla="*/ 350010 h 350010"/>
                  <a:gd name="connsiteX3" fmla="*/ 0 w 3193453"/>
                  <a:gd name="connsiteY3" fmla="*/ 287503 h 350010"/>
                  <a:gd name="connsiteX0" fmla="*/ 0 w 3334826"/>
                  <a:gd name="connsiteY0" fmla="*/ 266759 h 329266"/>
                  <a:gd name="connsiteX1" fmla="*/ 3021755 w 3334826"/>
                  <a:gd name="connsiteY1" fmla="*/ 50870 h 329266"/>
                  <a:gd name="connsiteX2" fmla="*/ 2605984 w 3334826"/>
                  <a:gd name="connsiteY2" fmla="*/ 329266 h 329266"/>
                  <a:gd name="connsiteX3" fmla="*/ 0 w 3334826"/>
                  <a:gd name="connsiteY3" fmla="*/ 266759 h 329266"/>
                  <a:gd name="connsiteX0" fmla="*/ 0 w 3176492"/>
                  <a:gd name="connsiteY0" fmla="*/ 243032 h 305539"/>
                  <a:gd name="connsiteX1" fmla="*/ 3021755 w 3176492"/>
                  <a:gd name="connsiteY1" fmla="*/ 27143 h 305539"/>
                  <a:gd name="connsiteX2" fmla="*/ 2605984 w 3176492"/>
                  <a:gd name="connsiteY2" fmla="*/ 305539 h 305539"/>
                  <a:gd name="connsiteX3" fmla="*/ 0 w 3176492"/>
                  <a:gd name="connsiteY3" fmla="*/ 243032 h 305539"/>
                  <a:gd name="connsiteX0" fmla="*/ 0 w 3176492"/>
                  <a:gd name="connsiteY0" fmla="*/ 240965 h 303472"/>
                  <a:gd name="connsiteX1" fmla="*/ 3021755 w 3176492"/>
                  <a:gd name="connsiteY1" fmla="*/ 25076 h 303472"/>
                  <a:gd name="connsiteX2" fmla="*/ 2605984 w 3176492"/>
                  <a:gd name="connsiteY2" fmla="*/ 303472 h 303472"/>
                  <a:gd name="connsiteX3" fmla="*/ 0 w 3176492"/>
                  <a:gd name="connsiteY3" fmla="*/ 240965 h 303472"/>
                  <a:gd name="connsiteX0" fmla="*/ 0 w 3176815"/>
                  <a:gd name="connsiteY0" fmla="*/ 269763 h 332270"/>
                  <a:gd name="connsiteX1" fmla="*/ 3021755 w 3176815"/>
                  <a:gd name="connsiteY1" fmla="*/ 53874 h 332270"/>
                  <a:gd name="connsiteX2" fmla="*/ 2605984 w 3176815"/>
                  <a:gd name="connsiteY2" fmla="*/ 332270 h 332270"/>
                  <a:gd name="connsiteX3" fmla="*/ 0 w 3176815"/>
                  <a:gd name="connsiteY3" fmla="*/ 269763 h 332270"/>
                  <a:gd name="connsiteX0" fmla="*/ 0 w 3176815"/>
                  <a:gd name="connsiteY0" fmla="*/ 278240 h 340747"/>
                  <a:gd name="connsiteX1" fmla="*/ 3021755 w 3176815"/>
                  <a:gd name="connsiteY1" fmla="*/ 62351 h 340747"/>
                  <a:gd name="connsiteX2" fmla="*/ 2605984 w 3176815"/>
                  <a:gd name="connsiteY2" fmla="*/ 340747 h 340747"/>
                  <a:gd name="connsiteX3" fmla="*/ 0 w 3176815"/>
                  <a:gd name="connsiteY3" fmla="*/ 278240 h 340747"/>
                  <a:gd name="connsiteX0" fmla="*/ 0 w 3197439"/>
                  <a:gd name="connsiteY0" fmla="*/ 216609 h 279464"/>
                  <a:gd name="connsiteX1" fmla="*/ 3021755 w 3197439"/>
                  <a:gd name="connsiteY1" fmla="*/ 720 h 279464"/>
                  <a:gd name="connsiteX2" fmla="*/ 2553237 w 3197439"/>
                  <a:gd name="connsiteY2" fmla="*/ 279464 h 279464"/>
                  <a:gd name="connsiteX3" fmla="*/ 0 w 3197439"/>
                  <a:gd name="connsiteY3" fmla="*/ 216609 h 279464"/>
                  <a:gd name="connsiteX0" fmla="*/ 0 w 2987344"/>
                  <a:gd name="connsiteY0" fmla="*/ 90263 h 153118"/>
                  <a:gd name="connsiteX1" fmla="*/ 2729473 w 2987344"/>
                  <a:gd name="connsiteY1" fmla="*/ 11674 h 153118"/>
                  <a:gd name="connsiteX2" fmla="*/ 2553237 w 2987344"/>
                  <a:gd name="connsiteY2" fmla="*/ 153118 h 153118"/>
                  <a:gd name="connsiteX3" fmla="*/ 0 w 2987344"/>
                  <a:gd name="connsiteY3" fmla="*/ 90263 h 153118"/>
                  <a:gd name="connsiteX0" fmla="*/ 0 w 3119645"/>
                  <a:gd name="connsiteY0" fmla="*/ 99218 h 147868"/>
                  <a:gd name="connsiteX1" fmla="*/ 2852998 w 3119645"/>
                  <a:gd name="connsiteY1" fmla="*/ 6424 h 147868"/>
                  <a:gd name="connsiteX2" fmla="*/ 2676762 w 3119645"/>
                  <a:gd name="connsiteY2" fmla="*/ 147868 h 147868"/>
                  <a:gd name="connsiteX3" fmla="*/ 0 w 3119645"/>
                  <a:gd name="connsiteY3" fmla="*/ 99218 h 147868"/>
                  <a:gd name="connsiteX0" fmla="*/ 0 w 3119645"/>
                  <a:gd name="connsiteY0" fmla="*/ 99218 h 147868"/>
                  <a:gd name="connsiteX1" fmla="*/ 2852998 w 3119645"/>
                  <a:gd name="connsiteY1" fmla="*/ 6424 h 147868"/>
                  <a:gd name="connsiteX2" fmla="*/ 2676762 w 3119645"/>
                  <a:gd name="connsiteY2" fmla="*/ 147868 h 147868"/>
                  <a:gd name="connsiteX3" fmla="*/ 0 w 3119645"/>
                  <a:gd name="connsiteY3" fmla="*/ 99218 h 147868"/>
                  <a:gd name="connsiteX0" fmla="*/ 0 w 3088045"/>
                  <a:gd name="connsiteY0" fmla="*/ 115294 h 163944"/>
                  <a:gd name="connsiteX1" fmla="*/ 2852998 w 3088045"/>
                  <a:gd name="connsiteY1" fmla="*/ 22500 h 163944"/>
                  <a:gd name="connsiteX2" fmla="*/ 2676762 w 3088045"/>
                  <a:gd name="connsiteY2" fmla="*/ 163944 h 163944"/>
                  <a:gd name="connsiteX3" fmla="*/ 0 w 3088045"/>
                  <a:gd name="connsiteY3" fmla="*/ 115294 h 163944"/>
                  <a:gd name="connsiteX0" fmla="*/ 0 w 3112374"/>
                  <a:gd name="connsiteY0" fmla="*/ 120017 h 168667"/>
                  <a:gd name="connsiteX1" fmla="*/ 2891783 w 3112374"/>
                  <a:gd name="connsiteY1" fmla="*/ 21016 h 168667"/>
                  <a:gd name="connsiteX2" fmla="*/ 2676762 w 3112374"/>
                  <a:gd name="connsiteY2" fmla="*/ 168667 h 168667"/>
                  <a:gd name="connsiteX3" fmla="*/ 0 w 3112374"/>
                  <a:gd name="connsiteY3" fmla="*/ 120017 h 168667"/>
                  <a:gd name="connsiteX0" fmla="*/ 0 w 3113205"/>
                  <a:gd name="connsiteY0" fmla="*/ 126601 h 175251"/>
                  <a:gd name="connsiteX1" fmla="*/ 2891783 w 3113205"/>
                  <a:gd name="connsiteY1" fmla="*/ 27600 h 175251"/>
                  <a:gd name="connsiteX2" fmla="*/ 2676762 w 3113205"/>
                  <a:gd name="connsiteY2" fmla="*/ 175251 h 175251"/>
                  <a:gd name="connsiteX3" fmla="*/ 0 w 3113205"/>
                  <a:gd name="connsiteY3" fmla="*/ 126601 h 175251"/>
                  <a:gd name="connsiteX0" fmla="*/ 0 w 3192406"/>
                  <a:gd name="connsiteY0" fmla="*/ 108781 h 157431"/>
                  <a:gd name="connsiteX1" fmla="*/ 3007149 w 3192406"/>
                  <a:gd name="connsiteY1" fmla="*/ 34306 h 157431"/>
                  <a:gd name="connsiteX2" fmla="*/ 2676762 w 3192406"/>
                  <a:gd name="connsiteY2" fmla="*/ 157431 h 157431"/>
                  <a:gd name="connsiteX3" fmla="*/ 0 w 3192406"/>
                  <a:gd name="connsiteY3" fmla="*/ 108781 h 157431"/>
                  <a:gd name="connsiteX0" fmla="*/ 0 w 3163370"/>
                  <a:gd name="connsiteY0" fmla="*/ 114829 h 163479"/>
                  <a:gd name="connsiteX1" fmla="*/ 2966432 w 3163370"/>
                  <a:gd name="connsiteY1" fmla="*/ 31698 h 163479"/>
                  <a:gd name="connsiteX2" fmla="*/ 2676762 w 3163370"/>
                  <a:gd name="connsiteY2" fmla="*/ 163479 h 163479"/>
                  <a:gd name="connsiteX3" fmla="*/ 0 w 3163370"/>
                  <a:gd name="connsiteY3" fmla="*/ 114829 h 163479"/>
                  <a:gd name="connsiteX0" fmla="*/ 0 w 3089751"/>
                  <a:gd name="connsiteY0" fmla="*/ 129839 h 178489"/>
                  <a:gd name="connsiteX1" fmla="*/ 2966432 w 3089751"/>
                  <a:gd name="connsiteY1" fmla="*/ 46708 h 178489"/>
                  <a:gd name="connsiteX2" fmla="*/ 2676762 w 3089751"/>
                  <a:gd name="connsiteY2" fmla="*/ 178489 h 178489"/>
                  <a:gd name="connsiteX3" fmla="*/ 0 w 3089751"/>
                  <a:gd name="connsiteY3" fmla="*/ 129839 h 178489"/>
                  <a:gd name="connsiteX0" fmla="*/ 0 w 3089751"/>
                  <a:gd name="connsiteY0" fmla="*/ 150843 h 199493"/>
                  <a:gd name="connsiteX1" fmla="*/ 2966432 w 3089751"/>
                  <a:gd name="connsiteY1" fmla="*/ 67712 h 199493"/>
                  <a:gd name="connsiteX2" fmla="*/ 2676762 w 3089751"/>
                  <a:gd name="connsiteY2" fmla="*/ 199493 h 199493"/>
                  <a:gd name="connsiteX3" fmla="*/ 0 w 3089751"/>
                  <a:gd name="connsiteY3" fmla="*/ 150843 h 199493"/>
                  <a:gd name="connsiteX0" fmla="*/ 0 w 3089751"/>
                  <a:gd name="connsiteY0" fmla="*/ 156747 h 205397"/>
                  <a:gd name="connsiteX1" fmla="*/ 2966432 w 3089751"/>
                  <a:gd name="connsiteY1" fmla="*/ 73616 h 205397"/>
                  <a:gd name="connsiteX2" fmla="*/ 2676762 w 3089751"/>
                  <a:gd name="connsiteY2" fmla="*/ 205397 h 205397"/>
                  <a:gd name="connsiteX3" fmla="*/ 0 w 3089751"/>
                  <a:gd name="connsiteY3" fmla="*/ 156747 h 205397"/>
                  <a:gd name="connsiteX0" fmla="*/ 0 w 3089751"/>
                  <a:gd name="connsiteY0" fmla="*/ 156747 h 205397"/>
                  <a:gd name="connsiteX1" fmla="*/ 2966432 w 3089751"/>
                  <a:gd name="connsiteY1" fmla="*/ 73616 h 205397"/>
                  <a:gd name="connsiteX2" fmla="*/ 2676762 w 3089751"/>
                  <a:gd name="connsiteY2" fmla="*/ 205397 h 205397"/>
                  <a:gd name="connsiteX3" fmla="*/ 0 w 3089751"/>
                  <a:gd name="connsiteY3" fmla="*/ 156747 h 205397"/>
                  <a:gd name="connsiteX0" fmla="*/ 0 w 3052522"/>
                  <a:gd name="connsiteY0" fmla="*/ 145792 h 194442"/>
                  <a:gd name="connsiteX1" fmla="*/ 2966432 w 3052522"/>
                  <a:gd name="connsiteY1" fmla="*/ 62661 h 194442"/>
                  <a:gd name="connsiteX2" fmla="*/ 2676762 w 3052522"/>
                  <a:gd name="connsiteY2" fmla="*/ 194442 h 194442"/>
                  <a:gd name="connsiteX3" fmla="*/ 0 w 3052522"/>
                  <a:gd name="connsiteY3" fmla="*/ 145792 h 194442"/>
                  <a:gd name="connsiteX0" fmla="*/ 0 w 3025531"/>
                  <a:gd name="connsiteY0" fmla="*/ 142730 h 191380"/>
                  <a:gd name="connsiteX1" fmla="*/ 2966432 w 3025531"/>
                  <a:gd name="connsiteY1" fmla="*/ 59599 h 191380"/>
                  <a:gd name="connsiteX2" fmla="*/ 2676762 w 3025531"/>
                  <a:gd name="connsiteY2" fmla="*/ 191380 h 191380"/>
                  <a:gd name="connsiteX3" fmla="*/ 0 w 3025531"/>
                  <a:gd name="connsiteY3" fmla="*/ 142730 h 191380"/>
                  <a:gd name="connsiteX0" fmla="*/ 0 w 3188977"/>
                  <a:gd name="connsiteY0" fmla="*/ 99150 h 147800"/>
                  <a:gd name="connsiteX1" fmla="*/ 3172592 w 3188977"/>
                  <a:gd name="connsiteY1" fmla="*/ 73436 h 147800"/>
                  <a:gd name="connsiteX2" fmla="*/ 2676762 w 3188977"/>
                  <a:gd name="connsiteY2" fmla="*/ 147800 h 147800"/>
                  <a:gd name="connsiteX3" fmla="*/ 0 w 3188977"/>
                  <a:gd name="connsiteY3" fmla="*/ 99150 h 147800"/>
                  <a:gd name="connsiteX0" fmla="*/ 0 w 3235611"/>
                  <a:gd name="connsiteY0" fmla="*/ 85115 h 133765"/>
                  <a:gd name="connsiteX1" fmla="*/ 3172592 w 3235611"/>
                  <a:gd name="connsiteY1" fmla="*/ 59401 h 133765"/>
                  <a:gd name="connsiteX2" fmla="*/ 2676762 w 3235611"/>
                  <a:gd name="connsiteY2" fmla="*/ 133765 h 133765"/>
                  <a:gd name="connsiteX3" fmla="*/ 0 w 3235611"/>
                  <a:gd name="connsiteY3" fmla="*/ 85115 h 133765"/>
                  <a:gd name="connsiteX0" fmla="*/ 0 w 3235611"/>
                  <a:gd name="connsiteY0" fmla="*/ 75251 h 123901"/>
                  <a:gd name="connsiteX1" fmla="*/ 3172592 w 3235611"/>
                  <a:gd name="connsiteY1" fmla="*/ 49537 h 123901"/>
                  <a:gd name="connsiteX2" fmla="*/ 2676762 w 3235611"/>
                  <a:gd name="connsiteY2" fmla="*/ 123901 h 123901"/>
                  <a:gd name="connsiteX3" fmla="*/ 0 w 3235611"/>
                  <a:gd name="connsiteY3" fmla="*/ 75251 h 123901"/>
                  <a:gd name="connsiteX0" fmla="*/ 0 w 3321493"/>
                  <a:gd name="connsiteY0" fmla="*/ 71600 h 120250"/>
                  <a:gd name="connsiteX1" fmla="*/ 3172592 w 3321493"/>
                  <a:gd name="connsiteY1" fmla="*/ 45886 h 120250"/>
                  <a:gd name="connsiteX2" fmla="*/ 2676762 w 3321493"/>
                  <a:gd name="connsiteY2" fmla="*/ 120250 h 120250"/>
                  <a:gd name="connsiteX3" fmla="*/ 0 w 3321493"/>
                  <a:gd name="connsiteY3" fmla="*/ 71600 h 120250"/>
                  <a:gd name="connsiteX0" fmla="*/ 0 w 3321493"/>
                  <a:gd name="connsiteY0" fmla="*/ 71600 h 120250"/>
                  <a:gd name="connsiteX1" fmla="*/ 3172592 w 3321493"/>
                  <a:gd name="connsiteY1" fmla="*/ 45886 h 120250"/>
                  <a:gd name="connsiteX2" fmla="*/ 2676762 w 3321493"/>
                  <a:gd name="connsiteY2" fmla="*/ 120250 h 120250"/>
                  <a:gd name="connsiteX3" fmla="*/ 0 w 3321493"/>
                  <a:gd name="connsiteY3" fmla="*/ 71600 h 120250"/>
                  <a:gd name="connsiteX0" fmla="*/ 0 w 3182870"/>
                  <a:gd name="connsiteY0" fmla="*/ 71600 h 120250"/>
                  <a:gd name="connsiteX1" fmla="*/ 3172592 w 3182870"/>
                  <a:gd name="connsiteY1" fmla="*/ 45886 h 120250"/>
                  <a:gd name="connsiteX2" fmla="*/ 2676762 w 3182870"/>
                  <a:gd name="connsiteY2" fmla="*/ 120250 h 120250"/>
                  <a:gd name="connsiteX3" fmla="*/ 0 w 3182870"/>
                  <a:gd name="connsiteY3" fmla="*/ 71600 h 120250"/>
                  <a:gd name="connsiteX0" fmla="*/ 0 w 3180217"/>
                  <a:gd name="connsiteY0" fmla="*/ 71600 h 120250"/>
                  <a:gd name="connsiteX1" fmla="*/ 3172592 w 3180217"/>
                  <a:gd name="connsiteY1" fmla="*/ 45886 h 120250"/>
                  <a:gd name="connsiteX2" fmla="*/ 2676762 w 3180217"/>
                  <a:gd name="connsiteY2" fmla="*/ 120250 h 120250"/>
                  <a:gd name="connsiteX3" fmla="*/ 0 w 3180217"/>
                  <a:gd name="connsiteY3" fmla="*/ 71600 h 120250"/>
                  <a:gd name="connsiteX0" fmla="*/ 0 w 3180217"/>
                  <a:gd name="connsiteY0" fmla="*/ 72622 h 121272"/>
                  <a:gd name="connsiteX1" fmla="*/ 3172592 w 3180217"/>
                  <a:gd name="connsiteY1" fmla="*/ 46908 h 121272"/>
                  <a:gd name="connsiteX2" fmla="*/ 2676762 w 3180217"/>
                  <a:gd name="connsiteY2" fmla="*/ 121272 h 121272"/>
                  <a:gd name="connsiteX3" fmla="*/ 0 w 3180217"/>
                  <a:gd name="connsiteY3" fmla="*/ 72622 h 121272"/>
                  <a:gd name="connsiteX0" fmla="*/ 0 w 3180217"/>
                  <a:gd name="connsiteY0" fmla="*/ 86523 h 135173"/>
                  <a:gd name="connsiteX1" fmla="*/ 3172592 w 3180217"/>
                  <a:gd name="connsiteY1" fmla="*/ 60809 h 135173"/>
                  <a:gd name="connsiteX2" fmla="*/ 2676762 w 3180217"/>
                  <a:gd name="connsiteY2" fmla="*/ 135173 h 135173"/>
                  <a:gd name="connsiteX3" fmla="*/ 0 w 3180217"/>
                  <a:gd name="connsiteY3" fmla="*/ 86523 h 135173"/>
                  <a:gd name="connsiteX0" fmla="*/ 0 w 3173953"/>
                  <a:gd name="connsiteY0" fmla="*/ 86523 h 135173"/>
                  <a:gd name="connsiteX1" fmla="*/ 3172592 w 3173953"/>
                  <a:gd name="connsiteY1" fmla="*/ 60809 h 135173"/>
                  <a:gd name="connsiteX2" fmla="*/ 2676762 w 3173953"/>
                  <a:gd name="connsiteY2" fmla="*/ 135173 h 135173"/>
                  <a:gd name="connsiteX3" fmla="*/ 0 w 3173953"/>
                  <a:gd name="connsiteY3" fmla="*/ 86523 h 135173"/>
                  <a:gd name="connsiteX0" fmla="*/ 0 w 3172593"/>
                  <a:gd name="connsiteY0" fmla="*/ 86523 h 135173"/>
                  <a:gd name="connsiteX1" fmla="*/ 3172592 w 3172593"/>
                  <a:gd name="connsiteY1" fmla="*/ 60809 h 135173"/>
                  <a:gd name="connsiteX2" fmla="*/ 2676762 w 3172593"/>
                  <a:gd name="connsiteY2" fmla="*/ 135173 h 135173"/>
                  <a:gd name="connsiteX3" fmla="*/ 0 w 3172593"/>
                  <a:gd name="connsiteY3" fmla="*/ 86523 h 135173"/>
                  <a:gd name="connsiteX0" fmla="*/ 0 w 3175966"/>
                  <a:gd name="connsiteY0" fmla="*/ 86523 h 135173"/>
                  <a:gd name="connsiteX1" fmla="*/ 3172592 w 3175966"/>
                  <a:gd name="connsiteY1" fmla="*/ 60809 h 135173"/>
                  <a:gd name="connsiteX2" fmla="*/ 2676762 w 3175966"/>
                  <a:gd name="connsiteY2" fmla="*/ 135173 h 135173"/>
                  <a:gd name="connsiteX3" fmla="*/ 0 w 3175966"/>
                  <a:gd name="connsiteY3" fmla="*/ 86523 h 135173"/>
                  <a:gd name="connsiteX0" fmla="*/ 0 w 3172593"/>
                  <a:gd name="connsiteY0" fmla="*/ 86523 h 135173"/>
                  <a:gd name="connsiteX1" fmla="*/ 3172592 w 3172593"/>
                  <a:gd name="connsiteY1" fmla="*/ 60809 h 135173"/>
                  <a:gd name="connsiteX2" fmla="*/ 2676762 w 3172593"/>
                  <a:gd name="connsiteY2" fmla="*/ 135173 h 135173"/>
                  <a:gd name="connsiteX3" fmla="*/ 0 w 3172593"/>
                  <a:gd name="connsiteY3" fmla="*/ 86523 h 135173"/>
                  <a:gd name="connsiteX0" fmla="*/ 0 w 3172640"/>
                  <a:gd name="connsiteY0" fmla="*/ 28813 h 77463"/>
                  <a:gd name="connsiteX1" fmla="*/ 3172592 w 3172640"/>
                  <a:gd name="connsiteY1" fmla="*/ 3099 h 77463"/>
                  <a:gd name="connsiteX2" fmla="*/ 2676762 w 3172640"/>
                  <a:gd name="connsiteY2" fmla="*/ 77463 h 77463"/>
                  <a:gd name="connsiteX3" fmla="*/ 0 w 3172640"/>
                  <a:gd name="connsiteY3" fmla="*/ 28813 h 77463"/>
                  <a:gd name="connsiteX0" fmla="*/ 0 w 3187101"/>
                  <a:gd name="connsiteY0" fmla="*/ 30083 h 78733"/>
                  <a:gd name="connsiteX1" fmla="*/ 3172592 w 3187101"/>
                  <a:gd name="connsiteY1" fmla="*/ 4369 h 78733"/>
                  <a:gd name="connsiteX2" fmla="*/ 2676762 w 3187101"/>
                  <a:gd name="connsiteY2" fmla="*/ 78733 h 78733"/>
                  <a:gd name="connsiteX3" fmla="*/ 0 w 3187101"/>
                  <a:gd name="connsiteY3" fmla="*/ 30083 h 78733"/>
                  <a:gd name="connsiteX0" fmla="*/ 0 w 3187101"/>
                  <a:gd name="connsiteY0" fmla="*/ 88998 h 137648"/>
                  <a:gd name="connsiteX1" fmla="*/ 3172592 w 3187101"/>
                  <a:gd name="connsiteY1" fmla="*/ 63284 h 137648"/>
                  <a:gd name="connsiteX2" fmla="*/ 2676762 w 3187101"/>
                  <a:gd name="connsiteY2" fmla="*/ 137648 h 137648"/>
                  <a:gd name="connsiteX3" fmla="*/ 0 w 3187101"/>
                  <a:gd name="connsiteY3" fmla="*/ 88998 h 137648"/>
                  <a:gd name="connsiteX0" fmla="*/ 0 w 3177312"/>
                  <a:gd name="connsiteY0" fmla="*/ 91131 h 139781"/>
                  <a:gd name="connsiteX1" fmla="*/ 3172592 w 3177312"/>
                  <a:gd name="connsiteY1" fmla="*/ 65417 h 139781"/>
                  <a:gd name="connsiteX2" fmla="*/ 2676762 w 3177312"/>
                  <a:gd name="connsiteY2" fmla="*/ 139781 h 139781"/>
                  <a:gd name="connsiteX3" fmla="*/ 0 w 3177312"/>
                  <a:gd name="connsiteY3" fmla="*/ 91131 h 139781"/>
                  <a:gd name="connsiteX0" fmla="*/ 0 w 3177312"/>
                  <a:gd name="connsiteY0" fmla="*/ 72009 h 120659"/>
                  <a:gd name="connsiteX1" fmla="*/ 3172592 w 3177312"/>
                  <a:gd name="connsiteY1" fmla="*/ 46295 h 120659"/>
                  <a:gd name="connsiteX2" fmla="*/ 2676762 w 3177312"/>
                  <a:gd name="connsiteY2" fmla="*/ 120659 h 120659"/>
                  <a:gd name="connsiteX3" fmla="*/ 0 w 3177312"/>
                  <a:gd name="connsiteY3" fmla="*/ 72009 h 120659"/>
                </a:gdLst>
                <a:ahLst/>
                <a:cxnLst>
                  <a:cxn ang="0">
                    <a:pos x="connsiteX0" y="connsiteY0"/>
                  </a:cxn>
                  <a:cxn ang="0">
                    <a:pos x="connsiteX1" y="connsiteY1"/>
                  </a:cxn>
                  <a:cxn ang="0">
                    <a:pos x="connsiteX2" y="connsiteY2"/>
                  </a:cxn>
                  <a:cxn ang="0">
                    <a:pos x="connsiteX3" y="connsiteY3"/>
                  </a:cxn>
                </a:cxnLst>
                <a:rect l="l" t="t" r="r" b="b"/>
                <a:pathLst>
                  <a:path w="3177312" h="120659">
                    <a:moveTo>
                      <a:pt x="0" y="72009"/>
                    </a:moveTo>
                    <a:cubicBezTo>
                      <a:pt x="3051657" y="-58194"/>
                      <a:pt x="3142498" y="23416"/>
                      <a:pt x="3172592" y="46295"/>
                    </a:cubicBezTo>
                    <a:cubicBezTo>
                      <a:pt x="3202686" y="69174"/>
                      <a:pt x="3094835" y="119254"/>
                      <a:pt x="2676762" y="120659"/>
                    </a:cubicBezTo>
                    <a:lnTo>
                      <a:pt x="0" y="72009"/>
                    </a:lnTo>
                    <a:close/>
                  </a:path>
                </a:pathLst>
              </a:custGeom>
              <a:solidFill>
                <a:schemeClr val="tx1">
                  <a:lumMod val="65000"/>
                  <a:lumOff val="35000"/>
                  <a:alpha val="80000"/>
                </a:schemeClr>
              </a:solidFill>
              <a:ln w="12700">
                <a:noFill/>
              </a:ln>
              <a:effectLst/>
              <a:scene3d>
                <a:camera prst="perspectiveFront" fov="0">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7" name="ïṩlíde">
                <a:extLst>
                  <a:ext uri="{FF2B5EF4-FFF2-40B4-BE49-F238E27FC236}">
                    <a16:creationId xmlns:a16="http://schemas.microsoft.com/office/drawing/2014/main" id="{B1CA89E8-4E27-4D10-ADDB-0FAF1AD842A9}"/>
                  </a:ext>
                </a:extLst>
              </p:cNvPr>
              <p:cNvSpPr/>
              <p:nvPr/>
            </p:nvSpPr>
            <p:spPr>
              <a:xfrm rot="8538102" flipH="1" flipV="1">
                <a:off x="6265453" y="2880662"/>
                <a:ext cx="1099867" cy="523312"/>
              </a:xfrm>
              <a:custGeom>
                <a:avLst/>
                <a:gdLst>
                  <a:gd name="connsiteX0" fmla="*/ 0 w 2100976"/>
                  <a:gd name="connsiteY0" fmla="*/ 114023 h 228045"/>
                  <a:gd name="connsiteX1" fmla="*/ 114023 w 2100976"/>
                  <a:gd name="connsiteY1" fmla="*/ 0 h 228045"/>
                  <a:gd name="connsiteX2" fmla="*/ 1986954 w 2100976"/>
                  <a:gd name="connsiteY2" fmla="*/ 0 h 228045"/>
                  <a:gd name="connsiteX3" fmla="*/ 2100977 w 2100976"/>
                  <a:gd name="connsiteY3" fmla="*/ 114023 h 228045"/>
                  <a:gd name="connsiteX4" fmla="*/ 2100976 w 2100976"/>
                  <a:gd name="connsiteY4" fmla="*/ 114023 h 228045"/>
                  <a:gd name="connsiteX5" fmla="*/ 1986953 w 2100976"/>
                  <a:gd name="connsiteY5" fmla="*/ 228046 h 228045"/>
                  <a:gd name="connsiteX6" fmla="*/ 114023 w 2100976"/>
                  <a:gd name="connsiteY6" fmla="*/ 228045 h 228045"/>
                  <a:gd name="connsiteX7" fmla="*/ 0 w 2100976"/>
                  <a:gd name="connsiteY7" fmla="*/ 114022 h 228045"/>
                  <a:gd name="connsiteX8" fmla="*/ 0 w 2100976"/>
                  <a:gd name="connsiteY8" fmla="*/ 114023 h 228045"/>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114023 w 2100977"/>
                  <a:gd name="connsiteY5" fmla="*/ 228045 h 228046"/>
                  <a:gd name="connsiteX6" fmla="*/ 0 w 2100977"/>
                  <a:gd name="connsiteY6" fmla="*/ 114022 h 228046"/>
                  <a:gd name="connsiteX7" fmla="*/ 0 w 2100977"/>
                  <a:gd name="connsiteY7" fmla="*/ 114023 h 228046"/>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0 w 2100977"/>
                  <a:gd name="connsiteY5" fmla="*/ 114022 h 228046"/>
                  <a:gd name="connsiteX6" fmla="*/ 0 w 2100977"/>
                  <a:gd name="connsiteY6" fmla="*/ 114023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257970 w 2358947"/>
                  <a:gd name="connsiteY5" fmla="*/ 114022 h 228046"/>
                  <a:gd name="connsiteX6" fmla="*/ 0 w 2358947"/>
                  <a:gd name="connsiteY6"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169080 w 2349743"/>
                  <a:gd name="connsiteY5" fmla="*/ 159781 h 228046"/>
                  <a:gd name="connsiteX6" fmla="*/ 0 w 2349743"/>
                  <a:gd name="connsiteY6" fmla="*/ 151274 h 228046"/>
                  <a:gd name="connsiteX0" fmla="*/ 5908 w 2355651"/>
                  <a:gd name="connsiteY0" fmla="*/ 151274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6" fmla="*/ 5908 w 2355651"/>
                  <a:gd name="connsiteY6" fmla="*/ 151274 h 228046"/>
                  <a:gd name="connsiteX0" fmla="*/ 0 w 2355651"/>
                  <a:gd name="connsiteY0" fmla="*/ 176519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0" fmla="*/ 0 w 2720008"/>
                  <a:gd name="connsiteY0" fmla="*/ 165539 h 228046"/>
                  <a:gd name="connsiteX1" fmla="*/ 2605985 w 2720008"/>
                  <a:gd name="connsiteY1" fmla="*/ 0 h 228046"/>
                  <a:gd name="connsiteX2" fmla="*/ 2720008 w 2720008"/>
                  <a:gd name="connsiteY2" fmla="*/ 114023 h 228046"/>
                  <a:gd name="connsiteX3" fmla="*/ 2720007 w 2720008"/>
                  <a:gd name="connsiteY3" fmla="*/ 114023 h 228046"/>
                  <a:gd name="connsiteX4" fmla="*/ 2605984 w 2720008"/>
                  <a:gd name="connsiteY4" fmla="*/ 228046 h 228046"/>
                  <a:gd name="connsiteX5" fmla="*/ 0 w 2720008"/>
                  <a:gd name="connsiteY5" fmla="*/ 165539 h 228046"/>
                  <a:gd name="connsiteX0" fmla="*/ 0 w 2841245"/>
                  <a:gd name="connsiteY0" fmla="*/ 239892 h 302399"/>
                  <a:gd name="connsiteX1" fmla="*/ 2827268 w 2841245"/>
                  <a:gd name="connsiteY1" fmla="*/ 0 h 302399"/>
                  <a:gd name="connsiteX2" fmla="*/ 2720008 w 2841245"/>
                  <a:gd name="connsiteY2" fmla="*/ 188376 h 302399"/>
                  <a:gd name="connsiteX3" fmla="*/ 2720007 w 2841245"/>
                  <a:gd name="connsiteY3" fmla="*/ 188376 h 302399"/>
                  <a:gd name="connsiteX4" fmla="*/ 2605984 w 2841245"/>
                  <a:gd name="connsiteY4" fmla="*/ 302399 h 302399"/>
                  <a:gd name="connsiteX5" fmla="*/ 0 w 2841245"/>
                  <a:gd name="connsiteY5" fmla="*/ 239892 h 302399"/>
                  <a:gd name="connsiteX0" fmla="*/ 0 w 2841245"/>
                  <a:gd name="connsiteY0" fmla="*/ 239892 h 302399"/>
                  <a:gd name="connsiteX1" fmla="*/ 2827268 w 2841245"/>
                  <a:gd name="connsiteY1" fmla="*/ 0 h 302399"/>
                  <a:gd name="connsiteX2" fmla="*/ 2720008 w 2841245"/>
                  <a:gd name="connsiteY2" fmla="*/ 188376 h 302399"/>
                  <a:gd name="connsiteX3" fmla="*/ 2605984 w 2841245"/>
                  <a:gd name="connsiteY3" fmla="*/ 302399 h 302399"/>
                  <a:gd name="connsiteX4" fmla="*/ 0 w 2841245"/>
                  <a:gd name="connsiteY4" fmla="*/ 239892 h 302399"/>
                  <a:gd name="connsiteX0" fmla="*/ 0 w 3072804"/>
                  <a:gd name="connsiteY0" fmla="*/ 239892 h 302399"/>
                  <a:gd name="connsiteX1" fmla="*/ 2827268 w 3072804"/>
                  <a:gd name="connsiteY1" fmla="*/ 0 h 302399"/>
                  <a:gd name="connsiteX2" fmla="*/ 2605984 w 3072804"/>
                  <a:gd name="connsiteY2" fmla="*/ 302399 h 302399"/>
                  <a:gd name="connsiteX3" fmla="*/ 0 w 3072804"/>
                  <a:gd name="connsiteY3" fmla="*/ 239892 h 302399"/>
                  <a:gd name="connsiteX0" fmla="*/ 0 w 3072804"/>
                  <a:gd name="connsiteY0" fmla="*/ 240284 h 302791"/>
                  <a:gd name="connsiteX1" fmla="*/ 2827268 w 3072804"/>
                  <a:gd name="connsiteY1" fmla="*/ 392 h 302791"/>
                  <a:gd name="connsiteX2" fmla="*/ 2605984 w 3072804"/>
                  <a:gd name="connsiteY2" fmla="*/ 302791 h 302791"/>
                  <a:gd name="connsiteX3" fmla="*/ 0 w 3072804"/>
                  <a:gd name="connsiteY3" fmla="*/ 240284 h 302791"/>
                  <a:gd name="connsiteX0" fmla="*/ 0 w 3072804"/>
                  <a:gd name="connsiteY0" fmla="*/ 240284 h 302791"/>
                  <a:gd name="connsiteX1" fmla="*/ 2827268 w 3072804"/>
                  <a:gd name="connsiteY1" fmla="*/ 392 h 302791"/>
                  <a:gd name="connsiteX2" fmla="*/ 2605984 w 3072804"/>
                  <a:gd name="connsiteY2" fmla="*/ 302791 h 302791"/>
                  <a:gd name="connsiteX3" fmla="*/ 0 w 3072804"/>
                  <a:gd name="connsiteY3" fmla="*/ 240284 h 302791"/>
                  <a:gd name="connsiteX0" fmla="*/ 0 w 3193453"/>
                  <a:gd name="connsiteY0" fmla="*/ 277825 h 340332"/>
                  <a:gd name="connsiteX1" fmla="*/ 2827268 w 3193453"/>
                  <a:gd name="connsiteY1" fmla="*/ 37933 h 340332"/>
                  <a:gd name="connsiteX2" fmla="*/ 2605984 w 3193453"/>
                  <a:gd name="connsiteY2" fmla="*/ 340332 h 340332"/>
                  <a:gd name="connsiteX3" fmla="*/ 0 w 3193453"/>
                  <a:gd name="connsiteY3" fmla="*/ 277825 h 340332"/>
                  <a:gd name="connsiteX0" fmla="*/ 0 w 3193453"/>
                  <a:gd name="connsiteY0" fmla="*/ 287503 h 350010"/>
                  <a:gd name="connsiteX1" fmla="*/ 2827268 w 3193453"/>
                  <a:gd name="connsiteY1" fmla="*/ 47611 h 350010"/>
                  <a:gd name="connsiteX2" fmla="*/ 2605984 w 3193453"/>
                  <a:gd name="connsiteY2" fmla="*/ 350010 h 350010"/>
                  <a:gd name="connsiteX3" fmla="*/ 0 w 3193453"/>
                  <a:gd name="connsiteY3" fmla="*/ 287503 h 350010"/>
                  <a:gd name="connsiteX0" fmla="*/ 0 w 3334826"/>
                  <a:gd name="connsiteY0" fmla="*/ 266759 h 329266"/>
                  <a:gd name="connsiteX1" fmla="*/ 3021755 w 3334826"/>
                  <a:gd name="connsiteY1" fmla="*/ 50870 h 329266"/>
                  <a:gd name="connsiteX2" fmla="*/ 2605984 w 3334826"/>
                  <a:gd name="connsiteY2" fmla="*/ 329266 h 329266"/>
                  <a:gd name="connsiteX3" fmla="*/ 0 w 3334826"/>
                  <a:gd name="connsiteY3" fmla="*/ 266759 h 329266"/>
                  <a:gd name="connsiteX0" fmla="*/ 0 w 3176492"/>
                  <a:gd name="connsiteY0" fmla="*/ 243032 h 305539"/>
                  <a:gd name="connsiteX1" fmla="*/ 3021755 w 3176492"/>
                  <a:gd name="connsiteY1" fmla="*/ 27143 h 305539"/>
                  <a:gd name="connsiteX2" fmla="*/ 2605984 w 3176492"/>
                  <a:gd name="connsiteY2" fmla="*/ 305539 h 305539"/>
                  <a:gd name="connsiteX3" fmla="*/ 0 w 3176492"/>
                  <a:gd name="connsiteY3" fmla="*/ 243032 h 305539"/>
                  <a:gd name="connsiteX0" fmla="*/ 0 w 3176492"/>
                  <a:gd name="connsiteY0" fmla="*/ 240965 h 303472"/>
                  <a:gd name="connsiteX1" fmla="*/ 3021755 w 3176492"/>
                  <a:gd name="connsiteY1" fmla="*/ 25076 h 303472"/>
                  <a:gd name="connsiteX2" fmla="*/ 2605984 w 3176492"/>
                  <a:gd name="connsiteY2" fmla="*/ 303472 h 303472"/>
                  <a:gd name="connsiteX3" fmla="*/ 0 w 3176492"/>
                  <a:gd name="connsiteY3" fmla="*/ 240965 h 303472"/>
                  <a:gd name="connsiteX0" fmla="*/ 0 w 3176815"/>
                  <a:gd name="connsiteY0" fmla="*/ 269763 h 332270"/>
                  <a:gd name="connsiteX1" fmla="*/ 3021755 w 3176815"/>
                  <a:gd name="connsiteY1" fmla="*/ 53874 h 332270"/>
                  <a:gd name="connsiteX2" fmla="*/ 2605984 w 3176815"/>
                  <a:gd name="connsiteY2" fmla="*/ 332270 h 332270"/>
                  <a:gd name="connsiteX3" fmla="*/ 0 w 3176815"/>
                  <a:gd name="connsiteY3" fmla="*/ 269763 h 332270"/>
                  <a:gd name="connsiteX0" fmla="*/ 0 w 3176815"/>
                  <a:gd name="connsiteY0" fmla="*/ 278240 h 340747"/>
                  <a:gd name="connsiteX1" fmla="*/ 3021755 w 3176815"/>
                  <a:gd name="connsiteY1" fmla="*/ 62351 h 340747"/>
                  <a:gd name="connsiteX2" fmla="*/ 2605984 w 3176815"/>
                  <a:gd name="connsiteY2" fmla="*/ 340747 h 340747"/>
                  <a:gd name="connsiteX3" fmla="*/ 0 w 3176815"/>
                  <a:gd name="connsiteY3" fmla="*/ 278240 h 340747"/>
                </a:gdLst>
                <a:ahLst/>
                <a:cxnLst>
                  <a:cxn ang="0">
                    <a:pos x="connsiteX0" y="connsiteY0"/>
                  </a:cxn>
                  <a:cxn ang="0">
                    <a:pos x="connsiteX1" y="connsiteY1"/>
                  </a:cxn>
                  <a:cxn ang="0">
                    <a:pos x="connsiteX2" y="connsiteY2"/>
                  </a:cxn>
                  <a:cxn ang="0">
                    <a:pos x="connsiteX3" y="connsiteY3"/>
                  </a:cxn>
                </a:cxnLst>
                <a:rect l="l" t="t" r="r" b="b"/>
                <a:pathLst>
                  <a:path w="3176815" h="340747">
                    <a:moveTo>
                      <a:pt x="0" y="278240"/>
                    </a:moveTo>
                    <a:cubicBezTo>
                      <a:pt x="983424" y="157372"/>
                      <a:pt x="2274274" y="-124743"/>
                      <a:pt x="3021755" y="62351"/>
                    </a:cubicBezTo>
                    <a:cubicBezTo>
                      <a:pt x="3374958" y="150758"/>
                      <a:pt x="3077195" y="300765"/>
                      <a:pt x="2605984" y="340747"/>
                    </a:cubicBezTo>
                    <a:lnTo>
                      <a:pt x="0" y="278240"/>
                    </a:lnTo>
                    <a:close/>
                  </a:path>
                </a:pathLst>
              </a:custGeom>
              <a:solidFill>
                <a:schemeClr val="tx1">
                  <a:lumMod val="50000"/>
                  <a:lumOff val="50000"/>
                  <a:alpha val="94000"/>
                </a:schemeClr>
              </a:solidFill>
              <a:ln w="12700">
                <a:noFill/>
              </a:ln>
              <a:effectLst/>
              <a:scene3d>
                <a:camera prst="perspectiveFront" fov="0">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8" name="îśḻïḓe">
                <a:extLst>
                  <a:ext uri="{FF2B5EF4-FFF2-40B4-BE49-F238E27FC236}">
                    <a16:creationId xmlns:a16="http://schemas.microsoft.com/office/drawing/2014/main" id="{5ADBDBBF-FB80-4B1E-8CCC-5F7A0EC48AEA}"/>
                  </a:ext>
                </a:extLst>
              </p:cNvPr>
              <p:cNvSpPr/>
              <p:nvPr/>
            </p:nvSpPr>
            <p:spPr>
              <a:xfrm rot="19795299" flipV="1">
                <a:off x="6527608" y="3312278"/>
                <a:ext cx="1084317" cy="515916"/>
              </a:xfrm>
              <a:custGeom>
                <a:avLst/>
                <a:gdLst>
                  <a:gd name="connsiteX0" fmla="*/ 0 w 2100976"/>
                  <a:gd name="connsiteY0" fmla="*/ 114023 h 228045"/>
                  <a:gd name="connsiteX1" fmla="*/ 114023 w 2100976"/>
                  <a:gd name="connsiteY1" fmla="*/ 0 h 228045"/>
                  <a:gd name="connsiteX2" fmla="*/ 1986954 w 2100976"/>
                  <a:gd name="connsiteY2" fmla="*/ 0 h 228045"/>
                  <a:gd name="connsiteX3" fmla="*/ 2100977 w 2100976"/>
                  <a:gd name="connsiteY3" fmla="*/ 114023 h 228045"/>
                  <a:gd name="connsiteX4" fmla="*/ 2100976 w 2100976"/>
                  <a:gd name="connsiteY4" fmla="*/ 114023 h 228045"/>
                  <a:gd name="connsiteX5" fmla="*/ 1986953 w 2100976"/>
                  <a:gd name="connsiteY5" fmla="*/ 228046 h 228045"/>
                  <a:gd name="connsiteX6" fmla="*/ 114023 w 2100976"/>
                  <a:gd name="connsiteY6" fmla="*/ 228045 h 228045"/>
                  <a:gd name="connsiteX7" fmla="*/ 0 w 2100976"/>
                  <a:gd name="connsiteY7" fmla="*/ 114022 h 228045"/>
                  <a:gd name="connsiteX8" fmla="*/ 0 w 2100976"/>
                  <a:gd name="connsiteY8" fmla="*/ 114023 h 228045"/>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114023 w 2100977"/>
                  <a:gd name="connsiteY5" fmla="*/ 228045 h 228046"/>
                  <a:gd name="connsiteX6" fmla="*/ 0 w 2100977"/>
                  <a:gd name="connsiteY6" fmla="*/ 114022 h 228046"/>
                  <a:gd name="connsiteX7" fmla="*/ 0 w 2100977"/>
                  <a:gd name="connsiteY7" fmla="*/ 114023 h 228046"/>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0 w 2100977"/>
                  <a:gd name="connsiteY5" fmla="*/ 114022 h 228046"/>
                  <a:gd name="connsiteX6" fmla="*/ 0 w 2100977"/>
                  <a:gd name="connsiteY6" fmla="*/ 114023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257970 w 2358947"/>
                  <a:gd name="connsiteY5" fmla="*/ 114022 h 228046"/>
                  <a:gd name="connsiteX6" fmla="*/ 0 w 2358947"/>
                  <a:gd name="connsiteY6"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169080 w 2349743"/>
                  <a:gd name="connsiteY5" fmla="*/ 159781 h 228046"/>
                  <a:gd name="connsiteX6" fmla="*/ 0 w 2349743"/>
                  <a:gd name="connsiteY6" fmla="*/ 151274 h 228046"/>
                  <a:gd name="connsiteX0" fmla="*/ 5908 w 2355651"/>
                  <a:gd name="connsiteY0" fmla="*/ 151274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6" fmla="*/ 5908 w 2355651"/>
                  <a:gd name="connsiteY6" fmla="*/ 151274 h 228046"/>
                  <a:gd name="connsiteX0" fmla="*/ 0 w 2355651"/>
                  <a:gd name="connsiteY0" fmla="*/ 176519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0" fmla="*/ 0 w 2720008"/>
                  <a:gd name="connsiteY0" fmla="*/ 165539 h 228046"/>
                  <a:gd name="connsiteX1" fmla="*/ 2605985 w 2720008"/>
                  <a:gd name="connsiteY1" fmla="*/ 0 h 228046"/>
                  <a:gd name="connsiteX2" fmla="*/ 2720008 w 2720008"/>
                  <a:gd name="connsiteY2" fmla="*/ 114023 h 228046"/>
                  <a:gd name="connsiteX3" fmla="*/ 2720007 w 2720008"/>
                  <a:gd name="connsiteY3" fmla="*/ 114023 h 228046"/>
                  <a:gd name="connsiteX4" fmla="*/ 2605984 w 2720008"/>
                  <a:gd name="connsiteY4" fmla="*/ 228046 h 228046"/>
                  <a:gd name="connsiteX5" fmla="*/ 0 w 2720008"/>
                  <a:gd name="connsiteY5" fmla="*/ 165539 h 228046"/>
                  <a:gd name="connsiteX0" fmla="*/ 0 w 2841245"/>
                  <a:gd name="connsiteY0" fmla="*/ 239892 h 302399"/>
                  <a:gd name="connsiteX1" fmla="*/ 2827268 w 2841245"/>
                  <a:gd name="connsiteY1" fmla="*/ 0 h 302399"/>
                  <a:gd name="connsiteX2" fmla="*/ 2720008 w 2841245"/>
                  <a:gd name="connsiteY2" fmla="*/ 188376 h 302399"/>
                  <a:gd name="connsiteX3" fmla="*/ 2720007 w 2841245"/>
                  <a:gd name="connsiteY3" fmla="*/ 188376 h 302399"/>
                  <a:gd name="connsiteX4" fmla="*/ 2605984 w 2841245"/>
                  <a:gd name="connsiteY4" fmla="*/ 302399 h 302399"/>
                  <a:gd name="connsiteX5" fmla="*/ 0 w 2841245"/>
                  <a:gd name="connsiteY5" fmla="*/ 239892 h 302399"/>
                  <a:gd name="connsiteX0" fmla="*/ 0 w 2841245"/>
                  <a:gd name="connsiteY0" fmla="*/ 239892 h 302399"/>
                  <a:gd name="connsiteX1" fmla="*/ 2827268 w 2841245"/>
                  <a:gd name="connsiteY1" fmla="*/ 0 h 302399"/>
                  <a:gd name="connsiteX2" fmla="*/ 2720008 w 2841245"/>
                  <a:gd name="connsiteY2" fmla="*/ 188376 h 302399"/>
                  <a:gd name="connsiteX3" fmla="*/ 2605984 w 2841245"/>
                  <a:gd name="connsiteY3" fmla="*/ 302399 h 302399"/>
                  <a:gd name="connsiteX4" fmla="*/ 0 w 2841245"/>
                  <a:gd name="connsiteY4" fmla="*/ 239892 h 302399"/>
                  <a:gd name="connsiteX0" fmla="*/ 0 w 3072804"/>
                  <a:gd name="connsiteY0" fmla="*/ 239892 h 302399"/>
                  <a:gd name="connsiteX1" fmla="*/ 2827268 w 3072804"/>
                  <a:gd name="connsiteY1" fmla="*/ 0 h 302399"/>
                  <a:gd name="connsiteX2" fmla="*/ 2605984 w 3072804"/>
                  <a:gd name="connsiteY2" fmla="*/ 302399 h 302399"/>
                  <a:gd name="connsiteX3" fmla="*/ 0 w 3072804"/>
                  <a:gd name="connsiteY3" fmla="*/ 239892 h 302399"/>
                  <a:gd name="connsiteX0" fmla="*/ 0 w 3072804"/>
                  <a:gd name="connsiteY0" fmla="*/ 240284 h 302791"/>
                  <a:gd name="connsiteX1" fmla="*/ 2827268 w 3072804"/>
                  <a:gd name="connsiteY1" fmla="*/ 392 h 302791"/>
                  <a:gd name="connsiteX2" fmla="*/ 2605984 w 3072804"/>
                  <a:gd name="connsiteY2" fmla="*/ 302791 h 302791"/>
                  <a:gd name="connsiteX3" fmla="*/ 0 w 3072804"/>
                  <a:gd name="connsiteY3" fmla="*/ 240284 h 302791"/>
                  <a:gd name="connsiteX0" fmla="*/ 0 w 3072804"/>
                  <a:gd name="connsiteY0" fmla="*/ 240284 h 302791"/>
                  <a:gd name="connsiteX1" fmla="*/ 2827268 w 3072804"/>
                  <a:gd name="connsiteY1" fmla="*/ 392 h 302791"/>
                  <a:gd name="connsiteX2" fmla="*/ 2605984 w 3072804"/>
                  <a:gd name="connsiteY2" fmla="*/ 302791 h 302791"/>
                  <a:gd name="connsiteX3" fmla="*/ 0 w 3072804"/>
                  <a:gd name="connsiteY3" fmla="*/ 240284 h 302791"/>
                  <a:gd name="connsiteX0" fmla="*/ 0 w 3193453"/>
                  <a:gd name="connsiteY0" fmla="*/ 277825 h 340332"/>
                  <a:gd name="connsiteX1" fmla="*/ 2827268 w 3193453"/>
                  <a:gd name="connsiteY1" fmla="*/ 37933 h 340332"/>
                  <a:gd name="connsiteX2" fmla="*/ 2605984 w 3193453"/>
                  <a:gd name="connsiteY2" fmla="*/ 340332 h 340332"/>
                  <a:gd name="connsiteX3" fmla="*/ 0 w 3193453"/>
                  <a:gd name="connsiteY3" fmla="*/ 277825 h 340332"/>
                  <a:gd name="connsiteX0" fmla="*/ 0 w 3193453"/>
                  <a:gd name="connsiteY0" fmla="*/ 287503 h 350010"/>
                  <a:gd name="connsiteX1" fmla="*/ 2827268 w 3193453"/>
                  <a:gd name="connsiteY1" fmla="*/ 47611 h 350010"/>
                  <a:gd name="connsiteX2" fmla="*/ 2605984 w 3193453"/>
                  <a:gd name="connsiteY2" fmla="*/ 350010 h 350010"/>
                  <a:gd name="connsiteX3" fmla="*/ 0 w 3193453"/>
                  <a:gd name="connsiteY3" fmla="*/ 287503 h 350010"/>
                  <a:gd name="connsiteX0" fmla="*/ 0 w 3334826"/>
                  <a:gd name="connsiteY0" fmla="*/ 266759 h 329266"/>
                  <a:gd name="connsiteX1" fmla="*/ 3021755 w 3334826"/>
                  <a:gd name="connsiteY1" fmla="*/ 50870 h 329266"/>
                  <a:gd name="connsiteX2" fmla="*/ 2605984 w 3334826"/>
                  <a:gd name="connsiteY2" fmla="*/ 329266 h 329266"/>
                  <a:gd name="connsiteX3" fmla="*/ 0 w 3334826"/>
                  <a:gd name="connsiteY3" fmla="*/ 266759 h 329266"/>
                  <a:gd name="connsiteX0" fmla="*/ 0 w 3176492"/>
                  <a:gd name="connsiteY0" fmla="*/ 243032 h 305539"/>
                  <a:gd name="connsiteX1" fmla="*/ 3021755 w 3176492"/>
                  <a:gd name="connsiteY1" fmla="*/ 27143 h 305539"/>
                  <a:gd name="connsiteX2" fmla="*/ 2605984 w 3176492"/>
                  <a:gd name="connsiteY2" fmla="*/ 305539 h 305539"/>
                  <a:gd name="connsiteX3" fmla="*/ 0 w 3176492"/>
                  <a:gd name="connsiteY3" fmla="*/ 243032 h 305539"/>
                  <a:gd name="connsiteX0" fmla="*/ 0 w 3176492"/>
                  <a:gd name="connsiteY0" fmla="*/ 240965 h 303472"/>
                  <a:gd name="connsiteX1" fmla="*/ 3021755 w 3176492"/>
                  <a:gd name="connsiteY1" fmla="*/ 25076 h 303472"/>
                  <a:gd name="connsiteX2" fmla="*/ 2605984 w 3176492"/>
                  <a:gd name="connsiteY2" fmla="*/ 303472 h 303472"/>
                  <a:gd name="connsiteX3" fmla="*/ 0 w 3176492"/>
                  <a:gd name="connsiteY3" fmla="*/ 240965 h 303472"/>
                  <a:gd name="connsiteX0" fmla="*/ 0 w 3176815"/>
                  <a:gd name="connsiteY0" fmla="*/ 269763 h 332270"/>
                  <a:gd name="connsiteX1" fmla="*/ 3021755 w 3176815"/>
                  <a:gd name="connsiteY1" fmla="*/ 53874 h 332270"/>
                  <a:gd name="connsiteX2" fmla="*/ 2605984 w 3176815"/>
                  <a:gd name="connsiteY2" fmla="*/ 332270 h 332270"/>
                  <a:gd name="connsiteX3" fmla="*/ 0 w 3176815"/>
                  <a:gd name="connsiteY3" fmla="*/ 269763 h 332270"/>
                  <a:gd name="connsiteX0" fmla="*/ 0 w 3176815"/>
                  <a:gd name="connsiteY0" fmla="*/ 278240 h 340747"/>
                  <a:gd name="connsiteX1" fmla="*/ 3021755 w 3176815"/>
                  <a:gd name="connsiteY1" fmla="*/ 62351 h 340747"/>
                  <a:gd name="connsiteX2" fmla="*/ 2605984 w 3176815"/>
                  <a:gd name="connsiteY2" fmla="*/ 340747 h 340747"/>
                  <a:gd name="connsiteX3" fmla="*/ 0 w 3176815"/>
                  <a:gd name="connsiteY3" fmla="*/ 278240 h 340747"/>
                </a:gdLst>
                <a:ahLst/>
                <a:cxnLst>
                  <a:cxn ang="0">
                    <a:pos x="connsiteX0" y="connsiteY0"/>
                  </a:cxn>
                  <a:cxn ang="0">
                    <a:pos x="connsiteX1" y="connsiteY1"/>
                  </a:cxn>
                  <a:cxn ang="0">
                    <a:pos x="connsiteX2" y="connsiteY2"/>
                  </a:cxn>
                  <a:cxn ang="0">
                    <a:pos x="connsiteX3" y="connsiteY3"/>
                  </a:cxn>
                </a:cxnLst>
                <a:rect l="l" t="t" r="r" b="b"/>
                <a:pathLst>
                  <a:path w="3176815" h="340747">
                    <a:moveTo>
                      <a:pt x="0" y="278240"/>
                    </a:moveTo>
                    <a:cubicBezTo>
                      <a:pt x="983424" y="157372"/>
                      <a:pt x="2274274" y="-124743"/>
                      <a:pt x="3021755" y="62351"/>
                    </a:cubicBezTo>
                    <a:cubicBezTo>
                      <a:pt x="3374958" y="150758"/>
                      <a:pt x="3077195" y="300765"/>
                      <a:pt x="2605984" y="340747"/>
                    </a:cubicBezTo>
                    <a:lnTo>
                      <a:pt x="0" y="278240"/>
                    </a:lnTo>
                    <a:close/>
                  </a:path>
                </a:pathLst>
              </a:custGeom>
              <a:solidFill>
                <a:schemeClr val="bg1">
                  <a:lumMod val="75000"/>
                  <a:alpha val="94000"/>
                </a:schemeClr>
              </a:solidFill>
              <a:ln w="12700">
                <a:noFill/>
              </a:ln>
              <a:effectLst/>
              <a:scene3d>
                <a:camera prst="perspectiveFront" fov="0">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9" name="ïśļïḍe">
                <a:extLst>
                  <a:ext uri="{FF2B5EF4-FFF2-40B4-BE49-F238E27FC236}">
                    <a16:creationId xmlns:a16="http://schemas.microsoft.com/office/drawing/2014/main" id="{92C0DA59-53F2-41A7-B60E-06C84C612FB6}"/>
                  </a:ext>
                </a:extLst>
              </p:cNvPr>
              <p:cNvSpPr/>
              <p:nvPr/>
            </p:nvSpPr>
            <p:spPr>
              <a:xfrm rot="8538102" flipH="1" flipV="1">
                <a:off x="6338341" y="3111078"/>
                <a:ext cx="1047489" cy="293917"/>
              </a:xfrm>
              <a:custGeom>
                <a:avLst/>
                <a:gdLst>
                  <a:gd name="connsiteX0" fmla="*/ 0 w 2100976"/>
                  <a:gd name="connsiteY0" fmla="*/ 114023 h 228045"/>
                  <a:gd name="connsiteX1" fmla="*/ 114023 w 2100976"/>
                  <a:gd name="connsiteY1" fmla="*/ 0 h 228045"/>
                  <a:gd name="connsiteX2" fmla="*/ 1986954 w 2100976"/>
                  <a:gd name="connsiteY2" fmla="*/ 0 h 228045"/>
                  <a:gd name="connsiteX3" fmla="*/ 2100977 w 2100976"/>
                  <a:gd name="connsiteY3" fmla="*/ 114023 h 228045"/>
                  <a:gd name="connsiteX4" fmla="*/ 2100976 w 2100976"/>
                  <a:gd name="connsiteY4" fmla="*/ 114023 h 228045"/>
                  <a:gd name="connsiteX5" fmla="*/ 1986953 w 2100976"/>
                  <a:gd name="connsiteY5" fmla="*/ 228046 h 228045"/>
                  <a:gd name="connsiteX6" fmla="*/ 114023 w 2100976"/>
                  <a:gd name="connsiteY6" fmla="*/ 228045 h 228045"/>
                  <a:gd name="connsiteX7" fmla="*/ 0 w 2100976"/>
                  <a:gd name="connsiteY7" fmla="*/ 114022 h 228045"/>
                  <a:gd name="connsiteX8" fmla="*/ 0 w 2100976"/>
                  <a:gd name="connsiteY8" fmla="*/ 114023 h 228045"/>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114023 w 2100977"/>
                  <a:gd name="connsiteY5" fmla="*/ 228045 h 228046"/>
                  <a:gd name="connsiteX6" fmla="*/ 0 w 2100977"/>
                  <a:gd name="connsiteY6" fmla="*/ 114022 h 228046"/>
                  <a:gd name="connsiteX7" fmla="*/ 0 w 2100977"/>
                  <a:gd name="connsiteY7" fmla="*/ 114023 h 228046"/>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0 w 2100977"/>
                  <a:gd name="connsiteY5" fmla="*/ 114022 h 228046"/>
                  <a:gd name="connsiteX6" fmla="*/ 0 w 2100977"/>
                  <a:gd name="connsiteY6" fmla="*/ 114023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257970 w 2358947"/>
                  <a:gd name="connsiteY5" fmla="*/ 114022 h 228046"/>
                  <a:gd name="connsiteX6" fmla="*/ 0 w 2358947"/>
                  <a:gd name="connsiteY6"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169080 w 2349743"/>
                  <a:gd name="connsiteY5" fmla="*/ 159781 h 228046"/>
                  <a:gd name="connsiteX6" fmla="*/ 0 w 2349743"/>
                  <a:gd name="connsiteY6" fmla="*/ 151274 h 228046"/>
                  <a:gd name="connsiteX0" fmla="*/ 5908 w 2355651"/>
                  <a:gd name="connsiteY0" fmla="*/ 151274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6" fmla="*/ 5908 w 2355651"/>
                  <a:gd name="connsiteY6" fmla="*/ 151274 h 228046"/>
                  <a:gd name="connsiteX0" fmla="*/ 0 w 2355651"/>
                  <a:gd name="connsiteY0" fmla="*/ 176519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0" fmla="*/ 0 w 2720008"/>
                  <a:gd name="connsiteY0" fmla="*/ 165539 h 228046"/>
                  <a:gd name="connsiteX1" fmla="*/ 2605985 w 2720008"/>
                  <a:gd name="connsiteY1" fmla="*/ 0 h 228046"/>
                  <a:gd name="connsiteX2" fmla="*/ 2720008 w 2720008"/>
                  <a:gd name="connsiteY2" fmla="*/ 114023 h 228046"/>
                  <a:gd name="connsiteX3" fmla="*/ 2720007 w 2720008"/>
                  <a:gd name="connsiteY3" fmla="*/ 114023 h 228046"/>
                  <a:gd name="connsiteX4" fmla="*/ 2605984 w 2720008"/>
                  <a:gd name="connsiteY4" fmla="*/ 228046 h 228046"/>
                  <a:gd name="connsiteX5" fmla="*/ 0 w 2720008"/>
                  <a:gd name="connsiteY5" fmla="*/ 165539 h 228046"/>
                  <a:gd name="connsiteX0" fmla="*/ 0 w 2841245"/>
                  <a:gd name="connsiteY0" fmla="*/ 239892 h 302399"/>
                  <a:gd name="connsiteX1" fmla="*/ 2827268 w 2841245"/>
                  <a:gd name="connsiteY1" fmla="*/ 0 h 302399"/>
                  <a:gd name="connsiteX2" fmla="*/ 2720008 w 2841245"/>
                  <a:gd name="connsiteY2" fmla="*/ 188376 h 302399"/>
                  <a:gd name="connsiteX3" fmla="*/ 2720007 w 2841245"/>
                  <a:gd name="connsiteY3" fmla="*/ 188376 h 302399"/>
                  <a:gd name="connsiteX4" fmla="*/ 2605984 w 2841245"/>
                  <a:gd name="connsiteY4" fmla="*/ 302399 h 302399"/>
                  <a:gd name="connsiteX5" fmla="*/ 0 w 2841245"/>
                  <a:gd name="connsiteY5" fmla="*/ 239892 h 302399"/>
                  <a:gd name="connsiteX0" fmla="*/ 0 w 2841245"/>
                  <a:gd name="connsiteY0" fmla="*/ 239892 h 302399"/>
                  <a:gd name="connsiteX1" fmla="*/ 2827268 w 2841245"/>
                  <a:gd name="connsiteY1" fmla="*/ 0 h 302399"/>
                  <a:gd name="connsiteX2" fmla="*/ 2720008 w 2841245"/>
                  <a:gd name="connsiteY2" fmla="*/ 188376 h 302399"/>
                  <a:gd name="connsiteX3" fmla="*/ 2605984 w 2841245"/>
                  <a:gd name="connsiteY3" fmla="*/ 302399 h 302399"/>
                  <a:gd name="connsiteX4" fmla="*/ 0 w 2841245"/>
                  <a:gd name="connsiteY4" fmla="*/ 239892 h 302399"/>
                  <a:gd name="connsiteX0" fmla="*/ 0 w 3072804"/>
                  <a:gd name="connsiteY0" fmla="*/ 239892 h 302399"/>
                  <a:gd name="connsiteX1" fmla="*/ 2827268 w 3072804"/>
                  <a:gd name="connsiteY1" fmla="*/ 0 h 302399"/>
                  <a:gd name="connsiteX2" fmla="*/ 2605984 w 3072804"/>
                  <a:gd name="connsiteY2" fmla="*/ 302399 h 302399"/>
                  <a:gd name="connsiteX3" fmla="*/ 0 w 3072804"/>
                  <a:gd name="connsiteY3" fmla="*/ 239892 h 302399"/>
                  <a:gd name="connsiteX0" fmla="*/ 0 w 3072804"/>
                  <a:gd name="connsiteY0" fmla="*/ 240284 h 302791"/>
                  <a:gd name="connsiteX1" fmla="*/ 2827268 w 3072804"/>
                  <a:gd name="connsiteY1" fmla="*/ 392 h 302791"/>
                  <a:gd name="connsiteX2" fmla="*/ 2605984 w 3072804"/>
                  <a:gd name="connsiteY2" fmla="*/ 302791 h 302791"/>
                  <a:gd name="connsiteX3" fmla="*/ 0 w 3072804"/>
                  <a:gd name="connsiteY3" fmla="*/ 240284 h 302791"/>
                  <a:gd name="connsiteX0" fmla="*/ 0 w 3072804"/>
                  <a:gd name="connsiteY0" fmla="*/ 240284 h 302791"/>
                  <a:gd name="connsiteX1" fmla="*/ 2827268 w 3072804"/>
                  <a:gd name="connsiteY1" fmla="*/ 392 h 302791"/>
                  <a:gd name="connsiteX2" fmla="*/ 2605984 w 3072804"/>
                  <a:gd name="connsiteY2" fmla="*/ 302791 h 302791"/>
                  <a:gd name="connsiteX3" fmla="*/ 0 w 3072804"/>
                  <a:gd name="connsiteY3" fmla="*/ 240284 h 302791"/>
                  <a:gd name="connsiteX0" fmla="*/ 0 w 3193453"/>
                  <a:gd name="connsiteY0" fmla="*/ 277825 h 340332"/>
                  <a:gd name="connsiteX1" fmla="*/ 2827268 w 3193453"/>
                  <a:gd name="connsiteY1" fmla="*/ 37933 h 340332"/>
                  <a:gd name="connsiteX2" fmla="*/ 2605984 w 3193453"/>
                  <a:gd name="connsiteY2" fmla="*/ 340332 h 340332"/>
                  <a:gd name="connsiteX3" fmla="*/ 0 w 3193453"/>
                  <a:gd name="connsiteY3" fmla="*/ 277825 h 340332"/>
                  <a:gd name="connsiteX0" fmla="*/ 0 w 3193453"/>
                  <a:gd name="connsiteY0" fmla="*/ 287503 h 350010"/>
                  <a:gd name="connsiteX1" fmla="*/ 2827268 w 3193453"/>
                  <a:gd name="connsiteY1" fmla="*/ 47611 h 350010"/>
                  <a:gd name="connsiteX2" fmla="*/ 2605984 w 3193453"/>
                  <a:gd name="connsiteY2" fmla="*/ 350010 h 350010"/>
                  <a:gd name="connsiteX3" fmla="*/ 0 w 3193453"/>
                  <a:gd name="connsiteY3" fmla="*/ 287503 h 350010"/>
                  <a:gd name="connsiteX0" fmla="*/ 0 w 3334826"/>
                  <a:gd name="connsiteY0" fmla="*/ 266759 h 329266"/>
                  <a:gd name="connsiteX1" fmla="*/ 3021755 w 3334826"/>
                  <a:gd name="connsiteY1" fmla="*/ 50870 h 329266"/>
                  <a:gd name="connsiteX2" fmla="*/ 2605984 w 3334826"/>
                  <a:gd name="connsiteY2" fmla="*/ 329266 h 329266"/>
                  <a:gd name="connsiteX3" fmla="*/ 0 w 3334826"/>
                  <a:gd name="connsiteY3" fmla="*/ 266759 h 329266"/>
                  <a:gd name="connsiteX0" fmla="*/ 0 w 3176492"/>
                  <a:gd name="connsiteY0" fmla="*/ 243032 h 305539"/>
                  <a:gd name="connsiteX1" fmla="*/ 3021755 w 3176492"/>
                  <a:gd name="connsiteY1" fmla="*/ 27143 h 305539"/>
                  <a:gd name="connsiteX2" fmla="*/ 2605984 w 3176492"/>
                  <a:gd name="connsiteY2" fmla="*/ 305539 h 305539"/>
                  <a:gd name="connsiteX3" fmla="*/ 0 w 3176492"/>
                  <a:gd name="connsiteY3" fmla="*/ 243032 h 305539"/>
                  <a:gd name="connsiteX0" fmla="*/ 0 w 3176492"/>
                  <a:gd name="connsiteY0" fmla="*/ 240965 h 303472"/>
                  <a:gd name="connsiteX1" fmla="*/ 3021755 w 3176492"/>
                  <a:gd name="connsiteY1" fmla="*/ 25076 h 303472"/>
                  <a:gd name="connsiteX2" fmla="*/ 2605984 w 3176492"/>
                  <a:gd name="connsiteY2" fmla="*/ 303472 h 303472"/>
                  <a:gd name="connsiteX3" fmla="*/ 0 w 3176492"/>
                  <a:gd name="connsiteY3" fmla="*/ 240965 h 303472"/>
                  <a:gd name="connsiteX0" fmla="*/ 0 w 3176815"/>
                  <a:gd name="connsiteY0" fmla="*/ 269763 h 332270"/>
                  <a:gd name="connsiteX1" fmla="*/ 3021755 w 3176815"/>
                  <a:gd name="connsiteY1" fmla="*/ 53874 h 332270"/>
                  <a:gd name="connsiteX2" fmla="*/ 2605984 w 3176815"/>
                  <a:gd name="connsiteY2" fmla="*/ 332270 h 332270"/>
                  <a:gd name="connsiteX3" fmla="*/ 0 w 3176815"/>
                  <a:gd name="connsiteY3" fmla="*/ 269763 h 332270"/>
                  <a:gd name="connsiteX0" fmla="*/ 0 w 3176815"/>
                  <a:gd name="connsiteY0" fmla="*/ 278240 h 340747"/>
                  <a:gd name="connsiteX1" fmla="*/ 3021755 w 3176815"/>
                  <a:gd name="connsiteY1" fmla="*/ 62351 h 340747"/>
                  <a:gd name="connsiteX2" fmla="*/ 2605984 w 3176815"/>
                  <a:gd name="connsiteY2" fmla="*/ 340747 h 340747"/>
                  <a:gd name="connsiteX3" fmla="*/ 0 w 3176815"/>
                  <a:gd name="connsiteY3" fmla="*/ 278240 h 340747"/>
                  <a:gd name="connsiteX0" fmla="*/ 0 w 3197439"/>
                  <a:gd name="connsiteY0" fmla="*/ 216609 h 279464"/>
                  <a:gd name="connsiteX1" fmla="*/ 3021755 w 3197439"/>
                  <a:gd name="connsiteY1" fmla="*/ 720 h 279464"/>
                  <a:gd name="connsiteX2" fmla="*/ 2553237 w 3197439"/>
                  <a:gd name="connsiteY2" fmla="*/ 279464 h 279464"/>
                  <a:gd name="connsiteX3" fmla="*/ 0 w 3197439"/>
                  <a:gd name="connsiteY3" fmla="*/ 216609 h 279464"/>
                  <a:gd name="connsiteX0" fmla="*/ 0 w 2987344"/>
                  <a:gd name="connsiteY0" fmla="*/ 90263 h 153118"/>
                  <a:gd name="connsiteX1" fmla="*/ 2729473 w 2987344"/>
                  <a:gd name="connsiteY1" fmla="*/ 11674 h 153118"/>
                  <a:gd name="connsiteX2" fmla="*/ 2553237 w 2987344"/>
                  <a:gd name="connsiteY2" fmla="*/ 153118 h 153118"/>
                  <a:gd name="connsiteX3" fmla="*/ 0 w 2987344"/>
                  <a:gd name="connsiteY3" fmla="*/ 90263 h 153118"/>
                  <a:gd name="connsiteX0" fmla="*/ 0 w 3119645"/>
                  <a:gd name="connsiteY0" fmla="*/ 99218 h 147868"/>
                  <a:gd name="connsiteX1" fmla="*/ 2852998 w 3119645"/>
                  <a:gd name="connsiteY1" fmla="*/ 6424 h 147868"/>
                  <a:gd name="connsiteX2" fmla="*/ 2676762 w 3119645"/>
                  <a:gd name="connsiteY2" fmla="*/ 147868 h 147868"/>
                  <a:gd name="connsiteX3" fmla="*/ 0 w 3119645"/>
                  <a:gd name="connsiteY3" fmla="*/ 99218 h 147868"/>
                  <a:gd name="connsiteX0" fmla="*/ 0 w 3119645"/>
                  <a:gd name="connsiteY0" fmla="*/ 99218 h 147868"/>
                  <a:gd name="connsiteX1" fmla="*/ 2852998 w 3119645"/>
                  <a:gd name="connsiteY1" fmla="*/ 6424 h 147868"/>
                  <a:gd name="connsiteX2" fmla="*/ 2676762 w 3119645"/>
                  <a:gd name="connsiteY2" fmla="*/ 147868 h 147868"/>
                  <a:gd name="connsiteX3" fmla="*/ 0 w 3119645"/>
                  <a:gd name="connsiteY3" fmla="*/ 99218 h 147868"/>
                  <a:gd name="connsiteX0" fmla="*/ 0 w 3088045"/>
                  <a:gd name="connsiteY0" fmla="*/ 115294 h 163944"/>
                  <a:gd name="connsiteX1" fmla="*/ 2852998 w 3088045"/>
                  <a:gd name="connsiteY1" fmla="*/ 22500 h 163944"/>
                  <a:gd name="connsiteX2" fmla="*/ 2676762 w 3088045"/>
                  <a:gd name="connsiteY2" fmla="*/ 163944 h 163944"/>
                  <a:gd name="connsiteX3" fmla="*/ 0 w 3088045"/>
                  <a:gd name="connsiteY3" fmla="*/ 115294 h 163944"/>
                  <a:gd name="connsiteX0" fmla="*/ 0 w 3112374"/>
                  <a:gd name="connsiteY0" fmla="*/ 120017 h 168667"/>
                  <a:gd name="connsiteX1" fmla="*/ 2891783 w 3112374"/>
                  <a:gd name="connsiteY1" fmla="*/ 21016 h 168667"/>
                  <a:gd name="connsiteX2" fmla="*/ 2676762 w 3112374"/>
                  <a:gd name="connsiteY2" fmla="*/ 168667 h 168667"/>
                  <a:gd name="connsiteX3" fmla="*/ 0 w 3112374"/>
                  <a:gd name="connsiteY3" fmla="*/ 120017 h 168667"/>
                  <a:gd name="connsiteX0" fmla="*/ 0 w 3113205"/>
                  <a:gd name="connsiteY0" fmla="*/ 126601 h 175251"/>
                  <a:gd name="connsiteX1" fmla="*/ 2891783 w 3113205"/>
                  <a:gd name="connsiteY1" fmla="*/ 27600 h 175251"/>
                  <a:gd name="connsiteX2" fmla="*/ 2676762 w 3113205"/>
                  <a:gd name="connsiteY2" fmla="*/ 175251 h 175251"/>
                  <a:gd name="connsiteX3" fmla="*/ 0 w 3113205"/>
                  <a:gd name="connsiteY3" fmla="*/ 126601 h 175251"/>
                  <a:gd name="connsiteX0" fmla="*/ 0 w 3192406"/>
                  <a:gd name="connsiteY0" fmla="*/ 108781 h 157431"/>
                  <a:gd name="connsiteX1" fmla="*/ 3007149 w 3192406"/>
                  <a:gd name="connsiteY1" fmla="*/ 34306 h 157431"/>
                  <a:gd name="connsiteX2" fmla="*/ 2676762 w 3192406"/>
                  <a:gd name="connsiteY2" fmla="*/ 157431 h 157431"/>
                  <a:gd name="connsiteX3" fmla="*/ 0 w 3192406"/>
                  <a:gd name="connsiteY3" fmla="*/ 108781 h 157431"/>
                  <a:gd name="connsiteX0" fmla="*/ 0 w 3163370"/>
                  <a:gd name="connsiteY0" fmla="*/ 114829 h 163479"/>
                  <a:gd name="connsiteX1" fmla="*/ 2966432 w 3163370"/>
                  <a:gd name="connsiteY1" fmla="*/ 31698 h 163479"/>
                  <a:gd name="connsiteX2" fmla="*/ 2676762 w 3163370"/>
                  <a:gd name="connsiteY2" fmla="*/ 163479 h 163479"/>
                  <a:gd name="connsiteX3" fmla="*/ 0 w 3163370"/>
                  <a:gd name="connsiteY3" fmla="*/ 114829 h 163479"/>
                  <a:gd name="connsiteX0" fmla="*/ 0 w 3089751"/>
                  <a:gd name="connsiteY0" fmla="*/ 129839 h 178489"/>
                  <a:gd name="connsiteX1" fmla="*/ 2966432 w 3089751"/>
                  <a:gd name="connsiteY1" fmla="*/ 46708 h 178489"/>
                  <a:gd name="connsiteX2" fmla="*/ 2676762 w 3089751"/>
                  <a:gd name="connsiteY2" fmla="*/ 178489 h 178489"/>
                  <a:gd name="connsiteX3" fmla="*/ 0 w 3089751"/>
                  <a:gd name="connsiteY3" fmla="*/ 129839 h 178489"/>
                  <a:gd name="connsiteX0" fmla="*/ 0 w 3089751"/>
                  <a:gd name="connsiteY0" fmla="*/ 150843 h 199493"/>
                  <a:gd name="connsiteX1" fmla="*/ 2966432 w 3089751"/>
                  <a:gd name="connsiteY1" fmla="*/ 67712 h 199493"/>
                  <a:gd name="connsiteX2" fmla="*/ 2676762 w 3089751"/>
                  <a:gd name="connsiteY2" fmla="*/ 199493 h 199493"/>
                  <a:gd name="connsiteX3" fmla="*/ 0 w 3089751"/>
                  <a:gd name="connsiteY3" fmla="*/ 150843 h 199493"/>
                  <a:gd name="connsiteX0" fmla="*/ 0 w 3089751"/>
                  <a:gd name="connsiteY0" fmla="*/ 156747 h 205397"/>
                  <a:gd name="connsiteX1" fmla="*/ 2966432 w 3089751"/>
                  <a:gd name="connsiteY1" fmla="*/ 73616 h 205397"/>
                  <a:gd name="connsiteX2" fmla="*/ 2676762 w 3089751"/>
                  <a:gd name="connsiteY2" fmla="*/ 205397 h 205397"/>
                  <a:gd name="connsiteX3" fmla="*/ 0 w 3089751"/>
                  <a:gd name="connsiteY3" fmla="*/ 156747 h 205397"/>
                  <a:gd name="connsiteX0" fmla="*/ 0 w 3089751"/>
                  <a:gd name="connsiteY0" fmla="*/ 156747 h 205397"/>
                  <a:gd name="connsiteX1" fmla="*/ 2966432 w 3089751"/>
                  <a:gd name="connsiteY1" fmla="*/ 73616 h 205397"/>
                  <a:gd name="connsiteX2" fmla="*/ 2676762 w 3089751"/>
                  <a:gd name="connsiteY2" fmla="*/ 205397 h 205397"/>
                  <a:gd name="connsiteX3" fmla="*/ 0 w 3089751"/>
                  <a:gd name="connsiteY3" fmla="*/ 156747 h 205397"/>
                  <a:gd name="connsiteX0" fmla="*/ 0 w 3052522"/>
                  <a:gd name="connsiteY0" fmla="*/ 145792 h 194442"/>
                  <a:gd name="connsiteX1" fmla="*/ 2966432 w 3052522"/>
                  <a:gd name="connsiteY1" fmla="*/ 62661 h 194442"/>
                  <a:gd name="connsiteX2" fmla="*/ 2676762 w 3052522"/>
                  <a:gd name="connsiteY2" fmla="*/ 194442 h 194442"/>
                  <a:gd name="connsiteX3" fmla="*/ 0 w 3052522"/>
                  <a:gd name="connsiteY3" fmla="*/ 145792 h 194442"/>
                  <a:gd name="connsiteX0" fmla="*/ 0 w 3025531"/>
                  <a:gd name="connsiteY0" fmla="*/ 142730 h 191380"/>
                  <a:gd name="connsiteX1" fmla="*/ 2966432 w 3025531"/>
                  <a:gd name="connsiteY1" fmla="*/ 59599 h 191380"/>
                  <a:gd name="connsiteX2" fmla="*/ 2676762 w 3025531"/>
                  <a:gd name="connsiteY2" fmla="*/ 191380 h 191380"/>
                  <a:gd name="connsiteX3" fmla="*/ 0 w 3025531"/>
                  <a:gd name="connsiteY3" fmla="*/ 142730 h 191380"/>
                </a:gdLst>
                <a:ahLst/>
                <a:cxnLst>
                  <a:cxn ang="0">
                    <a:pos x="connsiteX0" y="connsiteY0"/>
                  </a:cxn>
                  <a:cxn ang="0">
                    <a:pos x="connsiteX1" y="connsiteY1"/>
                  </a:cxn>
                  <a:cxn ang="0">
                    <a:pos x="connsiteX2" y="connsiteY2"/>
                  </a:cxn>
                  <a:cxn ang="0">
                    <a:pos x="connsiteX3" y="connsiteY3"/>
                  </a:cxn>
                </a:cxnLst>
                <a:rect l="l" t="t" r="r" b="b"/>
                <a:pathLst>
                  <a:path w="3025531" h="191380">
                    <a:moveTo>
                      <a:pt x="0" y="142730"/>
                    </a:moveTo>
                    <a:cubicBezTo>
                      <a:pt x="796016" y="86074"/>
                      <a:pt x="2546667" y="-91706"/>
                      <a:pt x="2966432" y="59599"/>
                    </a:cubicBezTo>
                    <a:cubicBezTo>
                      <a:pt x="3024928" y="80684"/>
                      <a:pt x="3147973" y="151398"/>
                      <a:pt x="2676762" y="191380"/>
                    </a:cubicBezTo>
                    <a:lnTo>
                      <a:pt x="0" y="142730"/>
                    </a:lnTo>
                    <a:close/>
                  </a:path>
                </a:pathLst>
              </a:custGeom>
              <a:solidFill>
                <a:schemeClr val="bg1">
                  <a:lumMod val="75000"/>
                  <a:alpha val="80000"/>
                </a:schemeClr>
              </a:solidFill>
              <a:ln w="12700">
                <a:noFill/>
              </a:ln>
              <a:effectLst/>
              <a:scene3d>
                <a:camera prst="perspectiveFront" fov="0">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0" name="ïṥḷîdê">
                <a:extLst>
                  <a:ext uri="{FF2B5EF4-FFF2-40B4-BE49-F238E27FC236}">
                    <a16:creationId xmlns:a16="http://schemas.microsoft.com/office/drawing/2014/main" id="{B322ABD4-4F15-42B2-B77F-6FA6C6288572}"/>
                  </a:ext>
                </a:extLst>
              </p:cNvPr>
              <p:cNvSpPr/>
              <p:nvPr/>
            </p:nvSpPr>
            <p:spPr>
              <a:xfrm rot="19541401" flipH="1">
                <a:off x="4476041" y="4121050"/>
                <a:ext cx="2644879" cy="60906"/>
              </a:xfrm>
              <a:custGeom>
                <a:avLst/>
                <a:gdLst>
                  <a:gd name="connsiteX0" fmla="*/ 0 w 2100976"/>
                  <a:gd name="connsiteY0" fmla="*/ 114023 h 228045"/>
                  <a:gd name="connsiteX1" fmla="*/ 114023 w 2100976"/>
                  <a:gd name="connsiteY1" fmla="*/ 0 h 228045"/>
                  <a:gd name="connsiteX2" fmla="*/ 1986954 w 2100976"/>
                  <a:gd name="connsiteY2" fmla="*/ 0 h 228045"/>
                  <a:gd name="connsiteX3" fmla="*/ 2100977 w 2100976"/>
                  <a:gd name="connsiteY3" fmla="*/ 114023 h 228045"/>
                  <a:gd name="connsiteX4" fmla="*/ 2100976 w 2100976"/>
                  <a:gd name="connsiteY4" fmla="*/ 114023 h 228045"/>
                  <a:gd name="connsiteX5" fmla="*/ 1986953 w 2100976"/>
                  <a:gd name="connsiteY5" fmla="*/ 228046 h 228045"/>
                  <a:gd name="connsiteX6" fmla="*/ 114023 w 2100976"/>
                  <a:gd name="connsiteY6" fmla="*/ 228045 h 228045"/>
                  <a:gd name="connsiteX7" fmla="*/ 0 w 2100976"/>
                  <a:gd name="connsiteY7" fmla="*/ 114022 h 228045"/>
                  <a:gd name="connsiteX8" fmla="*/ 0 w 2100976"/>
                  <a:gd name="connsiteY8" fmla="*/ 114023 h 228045"/>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114023 w 2100977"/>
                  <a:gd name="connsiteY5" fmla="*/ 228045 h 228046"/>
                  <a:gd name="connsiteX6" fmla="*/ 0 w 2100977"/>
                  <a:gd name="connsiteY6" fmla="*/ 114022 h 228046"/>
                  <a:gd name="connsiteX7" fmla="*/ 0 w 2100977"/>
                  <a:gd name="connsiteY7" fmla="*/ 114023 h 228046"/>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0 w 2100977"/>
                  <a:gd name="connsiteY5" fmla="*/ 114022 h 228046"/>
                  <a:gd name="connsiteX6" fmla="*/ 0 w 2100977"/>
                  <a:gd name="connsiteY6" fmla="*/ 114023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257970 w 2358947"/>
                  <a:gd name="connsiteY5" fmla="*/ 114022 h 228046"/>
                  <a:gd name="connsiteX6" fmla="*/ 0 w 2358947"/>
                  <a:gd name="connsiteY6"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169080 w 2349743"/>
                  <a:gd name="connsiteY5" fmla="*/ 159781 h 228046"/>
                  <a:gd name="connsiteX6" fmla="*/ 0 w 2349743"/>
                  <a:gd name="connsiteY6" fmla="*/ 151274 h 228046"/>
                  <a:gd name="connsiteX0" fmla="*/ 5908 w 2355651"/>
                  <a:gd name="connsiteY0" fmla="*/ 151274 h 228046"/>
                  <a:gd name="connsiteX1" fmla="*/ 2241628 w 2355651"/>
                  <a:gd name="connsiteY1" fmla="*/ 0 h 228046"/>
                  <a:gd name="connsiteX2" fmla="*/ 2355651 w 2355651"/>
                  <a:gd name="connsiteY2" fmla="*/ 114023 h 228046"/>
                  <a:gd name="connsiteX3" fmla="*/ 2355650 w 2355651"/>
                  <a:gd name="connsiteY3" fmla="*/ 114023 h 228046"/>
                  <a:gd name="connsiteX4" fmla="*/ 2241627 w 2355651"/>
                  <a:gd name="connsiteY4" fmla="*/ 228046 h 228046"/>
                  <a:gd name="connsiteX5" fmla="*/ 0 w 2355651"/>
                  <a:gd name="connsiteY5" fmla="*/ 176519 h 228046"/>
                  <a:gd name="connsiteX6" fmla="*/ 5908 w 2355651"/>
                  <a:gd name="connsiteY6" fmla="*/ 151274 h 228046"/>
                  <a:gd name="connsiteX0" fmla="*/ 0 w 2359216"/>
                  <a:gd name="connsiteY0" fmla="*/ 156348 h 228046"/>
                  <a:gd name="connsiteX1" fmla="*/ 2245193 w 2359216"/>
                  <a:gd name="connsiteY1" fmla="*/ 0 h 228046"/>
                  <a:gd name="connsiteX2" fmla="*/ 2359216 w 2359216"/>
                  <a:gd name="connsiteY2" fmla="*/ 114023 h 228046"/>
                  <a:gd name="connsiteX3" fmla="*/ 2359215 w 2359216"/>
                  <a:gd name="connsiteY3" fmla="*/ 114023 h 228046"/>
                  <a:gd name="connsiteX4" fmla="*/ 2245192 w 2359216"/>
                  <a:gd name="connsiteY4" fmla="*/ 228046 h 228046"/>
                  <a:gd name="connsiteX5" fmla="*/ 3565 w 2359216"/>
                  <a:gd name="connsiteY5" fmla="*/ 176519 h 228046"/>
                  <a:gd name="connsiteX6" fmla="*/ 0 w 2359216"/>
                  <a:gd name="connsiteY6" fmla="*/ 156348 h 228046"/>
                  <a:gd name="connsiteX0" fmla="*/ 0 w 2359216"/>
                  <a:gd name="connsiteY0" fmla="*/ 156348 h 228046"/>
                  <a:gd name="connsiteX1" fmla="*/ 2245193 w 2359216"/>
                  <a:gd name="connsiteY1" fmla="*/ 0 h 228046"/>
                  <a:gd name="connsiteX2" fmla="*/ 2359216 w 2359216"/>
                  <a:gd name="connsiteY2" fmla="*/ 114023 h 228046"/>
                  <a:gd name="connsiteX3" fmla="*/ 2359215 w 2359216"/>
                  <a:gd name="connsiteY3" fmla="*/ 114023 h 228046"/>
                  <a:gd name="connsiteX4" fmla="*/ 2245192 w 2359216"/>
                  <a:gd name="connsiteY4" fmla="*/ 228046 h 228046"/>
                  <a:gd name="connsiteX5" fmla="*/ 2003658 w 2359216"/>
                  <a:gd name="connsiteY5" fmla="*/ 223654 h 228046"/>
                  <a:gd name="connsiteX6" fmla="*/ 3565 w 2359216"/>
                  <a:gd name="connsiteY6" fmla="*/ 176519 h 228046"/>
                  <a:gd name="connsiteX7" fmla="*/ 0 w 2359216"/>
                  <a:gd name="connsiteY7" fmla="*/ 156348 h 228046"/>
                  <a:gd name="connsiteX0" fmla="*/ 0 w 2359216"/>
                  <a:gd name="connsiteY0" fmla="*/ 156348 h 223654"/>
                  <a:gd name="connsiteX1" fmla="*/ 2245193 w 2359216"/>
                  <a:gd name="connsiteY1" fmla="*/ 0 h 223654"/>
                  <a:gd name="connsiteX2" fmla="*/ 2359216 w 2359216"/>
                  <a:gd name="connsiteY2" fmla="*/ 114023 h 223654"/>
                  <a:gd name="connsiteX3" fmla="*/ 2359215 w 2359216"/>
                  <a:gd name="connsiteY3" fmla="*/ 114023 h 223654"/>
                  <a:gd name="connsiteX4" fmla="*/ 2192582 w 2359216"/>
                  <a:gd name="connsiteY4" fmla="*/ 161635 h 223654"/>
                  <a:gd name="connsiteX5" fmla="*/ 2003658 w 2359216"/>
                  <a:gd name="connsiteY5" fmla="*/ 223654 h 223654"/>
                  <a:gd name="connsiteX6" fmla="*/ 3565 w 2359216"/>
                  <a:gd name="connsiteY6" fmla="*/ 176519 h 223654"/>
                  <a:gd name="connsiteX7" fmla="*/ 0 w 2359216"/>
                  <a:gd name="connsiteY7" fmla="*/ 156348 h 223654"/>
                  <a:gd name="connsiteX0" fmla="*/ 0 w 2359216"/>
                  <a:gd name="connsiteY0" fmla="*/ 156348 h 223654"/>
                  <a:gd name="connsiteX1" fmla="*/ 2245193 w 2359216"/>
                  <a:gd name="connsiteY1" fmla="*/ 0 h 223654"/>
                  <a:gd name="connsiteX2" fmla="*/ 2359216 w 2359216"/>
                  <a:gd name="connsiteY2" fmla="*/ 114023 h 223654"/>
                  <a:gd name="connsiteX3" fmla="*/ 2359215 w 2359216"/>
                  <a:gd name="connsiteY3" fmla="*/ 114023 h 223654"/>
                  <a:gd name="connsiteX4" fmla="*/ 2238041 w 2359216"/>
                  <a:gd name="connsiteY4" fmla="*/ 215499 h 223654"/>
                  <a:gd name="connsiteX5" fmla="*/ 2003658 w 2359216"/>
                  <a:gd name="connsiteY5" fmla="*/ 223654 h 223654"/>
                  <a:gd name="connsiteX6" fmla="*/ 3565 w 2359216"/>
                  <a:gd name="connsiteY6" fmla="*/ 176519 h 223654"/>
                  <a:gd name="connsiteX7" fmla="*/ 0 w 2359216"/>
                  <a:gd name="connsiteY7" fmla="*/ 156348 h 22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9216" h="223654">
                    <a:moveTo>
                      <a:pt x="0" y="156348"/>
                    </a:moveTo>
                    <a:lnTo>
                      <a:pt x="2245193" y="0"/>
                    </a:lnTo>
                    <a:cubicBezTo>
                      <a:pt x="2308166" y="0"/>
                      <a:pt x="2359216" y="51050"/>
                      <a:pt x="2359216" y="114023"/>
                    </a:cubicBezTo>
                    <a:lnTo>
                      <a:pt x="2359215" y="114023"/>
                    </a:lnTo>
                    <a:cubicBezTo>
                      <a:pt x="2359215" y="176996"/>
                      <a:pt x="2301014" y="215499"/>
                      <a:pt x="2238041" y="215499"/>
                    </a:cubicBezTo>
                    <a:lnTo>
                      <a:pt x="2003658" y="223654"/>
                    </a:lnTo>
                    <a:lnTo>
                      <a:pt x="3565" y="176519"/>
                    </a:lnTo>
                    <a:lnTo>
                      <a:pt x="0" y="156348"/>
                    </a:lnTo>
                    <a:close/>
                  </a:path>
                </a:pathLst>
              </a:custGeom>
              <a:solidFill>
                <a:schemeClr val="tx1">
                  <a:lumMod val="65000"/>
                  <a:lumOff val="35000"/>
                </a:schemeClr>
              </a:solidFill>
              <a:ln w="12700">
                <a:noFill/>
              </a:ln>
              <a:effectLst/>
              <a:scene3d>
                <a:camera prst="perspectiveFront" fov="0">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1" name="îSľïḍê">
                <a:extLst>
                  <a:ext uri="{FF2B5EF4-FFF2-40B4-BE49-F238E27FC236}">
                    <a16:creationId xmlns:a16="http://schemas.microsoft.com/office/drawing/2014/main" id="{03A070D8-5FE3-4F7B-9D21-1905842214A6}"/>
                  </a:ext>
                </a:extLst>
              </p:cNvPr>
              <p:cNvSpPr/>
              <p:nvPr/>
            </p:nvSpPr>
            <p:spPr>
              <a:xfrm rot="19460488" flipH="1">
                <a:off x="4750826" y="4534343"/>
                <a:ext cx="533532" cy="277389"/>
              </a:xfrm>
              <a:custGeom>
                <a:avLst/>
                <a:gdLst>
                  <a:gd name="connsiteX0" fmla="*/ 0 w 2100976"/>
                  <a:gd name="connsiteY0" fmla="*/ 114023 h 228045"/>
                  <a:gd name="connsiteX1" fmla="*/ 114023 w 2100976"/>
                  <a:gd name="connsiteY1" fmla="*/ 0 h 228045"/>
                  <a:gd name="connsiteX2" fmla="*/ 1986954 w 2100976"/>
                  <a:gd name="connsiteY2" fmla="*/ 0 h 228045"/>
                  <a:gd name="connsiteX3" fmla="*/ 2100977 w 2100976"/>
                  <a:gd name="connsiteY3" fmla="*/ 114023 h 228045"/>
                  <a:gd name="connsiteX4" fmla="*/ 2100976 w 2100976"/>
                  <a:gd name="connsiteY4" fmla="*/ 114023 h 228045"/>
                  <a:gd name="connsiteX5" fmla="*/ 1986953 w 2100976"/>
                  <a:gd name="connsiteY5" fmla="*/ 228046 h 228045"/>
                  <a:gd name="connsiteX6" fmla="*/ 114023 w 2100976"/>
                  <a:gd name="connsiteY6" fmla="*/ 228045 h 228045"/>
                  <a:gd name="connsiteX7" fmla="*/ 0 w 2100976"/>
                  <a:gd name="connsiteY7" fmla="*/ 114022 h 228045"/>
                  <a:gd name="connsiteX8" fmla="*/ 0 w 2100976"/>
                  <a:gd name="connsiteY8" fmla="*/ 114023 h 228045"/>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114023 w 2100977"/>
                  <a:gd name="connsiteY5" fmla="*/ 228045 h 228046"/>
                  <a:gd name="connsiteX6" fmla="*/ 0 w 2100977"/>
                  <a:gd name="connsiteY6" fmla="*/ 114022 h 228046"/>
                  <a:gd name="connsiteX7" fmla="*/ 0 w 2100977"/>
                  <a:gd name="connsiteY7" fmla="*/ 114023 h 228046"/>
                  <a:gd name="connsiteX0" fmla="*/ 0 w 2100977"/>
                  <a:gd name="connsiteY0" fmla="*/ 114023 h 228046"/>
                  <a:gd name="connsiteX1" fmla="*/ 1986954 w 2100977"/>
                  <a:gd name="connsiteY1" fmla="*/ 0 h 228046"/>
                  <a:gd name="connsiteX2" fmla="*/ 2100977 w 2100977"/>
                  <a:gd name="connsiteY2" fmla="*/ 114023 h 228046"/>
                  <a:gd name="connsiteX3" fmla="*/ 2100976 w 2100977"/>
                  <a:gd name="connsiteY3" fmla="*/ 114023 h 228046"/>
                  <a:gd name="connsiteX4" fmla="*/ 1986953 w 2100977"/>
                  <a:gd name="connsiteY4" fmla="*/ 228046 h 228046"/>
                  <a:gd name="connsiteX5" fmla="*/ 0 w 2100977"/>
                  <a:gd name="connsiteY5" fmla="*/ 114022 h 228046"/>
                  <a:gd name="connsiteX6" fmla="*/ 0 w 2100977"/>
                  <a:gd name="connsiteY6" fmla="*/ 114023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257970 w 2358947"/>
                  <a:gd name="connsiteY5" fmla="*/ 114022 h 228046"/>
                  <a:gd name="connsiteX6" fmla="*/ 0 w 2358947"/>
                  <a:gd name="connsiteY6"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58947"/>
                  <a:gd name="connsiteY0" fmla="*/ 128101 h 228046"/>
                  <a:gd name="connsiteX1" fmla="*/ 2244924 w 2358947"/>
                  <a:gd name="connsiteY1" fmla="*/ 0 h 228046"/>
                  <a:gd name="connsiteX2" fmla="*/ 2358947 w 2358947"/>
                  <a:gd name="connsiteY2" fmla="*/ 114023 h 228046"/>
                  <a:gd name="connsiteX3" fmla="*/ 2358946 w 2358947"/>
                  <a:gd name="connsiteY3" fmla="*/ 114023 h 228046"/>
                  <a:gd name="connsiteX4" fmla="*/ 2244923 w 2358947"/>
                  <a:gd name="connsiteY4" fmla="*/ 228046 h 228046"/>
                  <a:gd name="connsiteX5" fmla="*/ 0 w 2358947"/>
                  <a:gd name="connsiteY5" fmla="*/ 128101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0 w 2349743"/>
                  <a:gd name="connsiteY0" fmla="*/ 151274 h 228046"/>
                  <a:gd name="connsiteX1" fmla="*/ 2235720 w 2349743"/>
                  <a:gd name="connsiteY1" fmla="*/ 0 h 228046"/>
                  <a:gd name="connsiteX2" fmla="*/ 2349743 w 2349743"/>
                  <a:gd name="connsiteY2" fmla="*/ 114023 h 228046"/>
                  <a:gd name="connsiteX3" fmla="*/ 2349742 w 2349743"/>
                  <a:gd name="connsiteY3" fmla="*/ 114023 h 228046"/>
                  <a:gd name="connsiteX4" fmla="*/ 2235719 w 2349743"/>
                  <a:gd name="connsiteY4" fmla="*/ 228046 h 228046"/>
                  <a:gd name="connsiteX5" fmla="*/ 0 w 2349743"/>
                  <a:gd name="connsiteY5" fmla="*/ 151274 h 228046"/>
                  <a:gd name="connsiteX0" fmla="*/ 1761 w 2351504"/>
                  <a:gd name="connsiteY0" fmla="*/ 161630 h 238402"/>
                  <a:gd name="connsiteX1" fmla="*/ 1869642 w 2351504"/>
                  <a:gd name="connsiteY1" fmla="*/ 22422 h 238402"/>
                  <a:gd name="connsiteX2" fmla="*/ 2237481 w 2351504"/>
                  <a:gd name="connsiteY2" fmla="*/ 10356 h 238402"/>
                  <a:gd name="connsiteX3" fmla="*/ 2351504 w 2351504"/>
                  <a:gd name="connsiteY3" fmla="*/ 124379 h 238402"/>
                  <a:gd name="connsiteX4" fmla="*/ 2351503 w 2351504"/>
                  <a:gd name="connsiteY4" fmla="*/ 124379 h 238402"/>
                  <a:gd name="connsiteX5" fmla="*/ 2237480 w 2351504"/>
                  <a:gd name="connsiteY5" fmla="*/ 238402 h 238402"/>
                  <a:gd name="connsiteX6" fmla="*/ 1761 w 2351504"/>
                  <a:gd name="connsiteY6" fmla="*/ 161630 h 238402"/>
                  <a:gd name="connsiteX0" fmla="*/ 1761 w 2351504"/>
                  <a:gd name="connsiteY0" fmla="*/ 161630 h 245163"/>
                  <a:gd name="connsiteX1" fmla="*/ 1869642 w 2351504"/>
                  <a:gd name="connsiteY1" fmla="*/ 22422 h 245163"/>
                  <a:gd name="connsiteX2" fmla="*/ 2237481 w 2351504"/>
                  <a:gd name="connsiteY2" fmla="*/ 10356 h 245163"/>
                  <a:gd name="connsiteX3" fmla="*/ 2351504 w 2351504"/>
                  <a:gd name="connsiteY3" fmla="*/ 124379 h 245163"/>
                  <a:gd name="connsiteX4" fmla="*/ 2351503 w 2351504"/>
                  <a:gd name="connsiteY4" fmla="*/ 124379 h 245163"/>
                  <a:gd name="connsiteX5" fmla="*/ 2237480 w 2351504"/>
                  <a:gd name="connsiteY5" fmla="*/ 238402 h 245163"/>
                  <a:gd name="connsiteX6" fmla="*/ 1872854 w 2351504"/>
                  <a:gd name="connsiteY6" fmla="*/ 224430 h 245163"/>
                  <a:gd name="connsiteX7" fmla="*/ 1761 w 2351504"/>
                  <a:gd name="connsiteY7" fmla="*/ 161630 h 245163"/>
                  <a:gd name="connsiteX0" fmla="*/ 47412 w 526062"/>
                  <a:gd name="connsiteY0" fmla="*/ 224430 h 251302"/>
                  <a:gd name="connsiteX1" fmla="*/ 44200 w 526062"/>
                  <a:gd name="connsiteY1" fmla="*/ 22422 h 251302"/>
                  <a:gd name="connsiteX2" fmla="*/ 412039 w 526062"/>
                  <a:gd name="connsiteY2" fmla="*/ 10356 h 251302"/>
                  <a:gd name="connsiteX3" fmla="*/ 526062 w 526062"/>
                  <a:gd name="connsiteY3" fmla="*/ 124379 h 251302"/>
                  <a:gd name="connsiteX4" fmla="*/ 526061 w 526062"/>
                  <a:gd name="connsiteY4" fmla="*/ 124379 h 251302"/>
                  <a:gd name="connsiteX5" fmla="*/ 412038 w 526062"/>
                  <a:gd name="connsiteY5" fmla="*/ 238402 h 251302"/>
                  <a:gd name="connsiteX6" fmla="*/ 47412 w 526062"/>
                  <a:gd name="connsiteY6" fmla="*/ 224430 h 251302"/>
                  <a:gd name="connsiteX0" fmla="*/ 47412 w 526062"/>
                  <a:gd name="connsiteY0" fmla="*/ 227983 h 254855"/>
                  <a:gd name="connsiteX1" fmla="*/ 44200 w 526062"/>
                  <a:gd name="connsiteY1" fmla="*/ 25975 h 254855"/>
                  <a:gd name="connsiteX2" fmla="*/ 426221 w 526062"/>
                  <a:gd name="connsiteY2" fmla="*/ 8691 h 254855"/>
                  <a:gd name="connsiteX3" fmla="*/ 526062 w 526062"/>
                  <a:gd name="connsiteY3" fmla="*/ 127932 h 254855"/>
                  <a:gd name="connsiteX4" fmla="*/ 526061 w 526062"/>
                  <a:gd name="connsiteY4" fmla="*/ 127932 h 254855"/>
                  <a:gd name="connsiteX5" fmla="*/ 412038 w 526062"/>
                  <a:gd name="connsiteY5" fmla="*/ 241955 h 254855"/>
                  <a:gd name="connsiteX6" fmla="*/ 47412 w 526062"/>
                  <a:gd name="connsiteY6" fmla="*/ 227983 h 254855"/>
                  <a:gd name="connsiteX0" fmla="*/ 47412 w 526062"/>
                  <a:gd name="connsiteY0" fmla="*/ 223853 h 250725"/>
                  <a:gd name="connsiteX1" fmla="*/ 44200 w 526062"/>
                  <a:gd name="connsiteY1" fmla="*/ 21845 h 250725"/>
                  <a:gd name="connsiteX2" fmla="*/ 426221 w 526062"/>
                  <a:gd name="connsiteY2" fmla="*/ 4561 h 250725"/>
                  <a:gd name="connsiteX3" fmla="*/ 526062 w 526062"/>
                  <a:gd name="connsiteY3" fmla="*/ 123802 h 250725"/>
                  <a:gd name="connsiteX4" fmla="*/ 526061 w 526062"/>
                  <a:gd name="connsiteY4" fmla="*/ 123802 h 250725"/>
                  <a:gd name="connsiteX5" fmla="*/ 412038 w 526062"/>
                  <a:gd name="connsiteY5" fmla="*/ 237825 h 250725"/>
                  <a:gd name="connsiteX6" fmla="*/ 47412 w 526062"/>
                  <a:gd name="connsiteY6" fmla="*/ 223853 h 250725"/>
                  <a:gd name="connsiteX0" fmla="*/ 47412 w 526062"/>
                  <a:gd name="connsiteY0" fmla="*/ 219292 h 246164"/>
                  <a:gd name="connsiteX1" fmla="*/ 44200 w 526062"/>
                  <a:gd name="connsiteY1" fmla="*/ 17284 h 246164"/>
                  <a:gd name="connsiteX2" fmla="*/ 426221 w 526062"/>
                  <a:gd name="connsiteY2" fmla="*/ 0 h 246164"/>
                  <a:gd name="connsiteX3" fmla="*/ 526062 w 526062"/>
                  <a:gd name="connsiteY3" fmla="*/ 119241 h 246164"/>
                  <a:gd name="connsiteX4" fmla="*/ 526061 w 526062"/>
                  <a:gd name="connsiteY4" fmla="*/ 119241 h 246164"/>
                  <a:gd name="connsiteX5" fmla="*/ 412038 w 526062"/>
                  <a:gd name="connsiteY5" fmla="*/ 233264 h 246164"/>
                  <a:gd name="connsiteX6" fmla="*/ 47412 w 526062"/>
                  <a:gd name="connsiteY6" fmla="*/ 219292 h 246164"/>
                  <a:gd name="connsiteX0" fmla="*/ 47412 w 526062"/>
                  <a:gd name="connsiteY0" fmla="*/ 221598 h 248470"/>
                  <a:gd name="connsiteX1" fmla="*/ 44200 w 526062"/>
                  <a:gd name="connsiteY1" fmla="*/ 19590 h 248470"/>
                  <a:gd name="connsiteX2" fmla="*/ 426221 w 526062"/>
                  <a:gd name="connsiteY2" fmla="*/ 2306 h 248470"/>
                  <a:gd name="connsiteX3" fmla="*/ 526062 w 526062"/>
                  <a:gd name="connsiteY3" fmla="*/ 121547 h 248470"/>
                  <a:gd name="connsiteX4" fmla="*/ 526061 w 526062"/>
                  <a:gd name="connsiteY4" fmla="*/ 121547 h 248470"/>
                  <a:gd name="connsiteX5" fmla="*/ 412038 w 526062"/>
                  <a:gd name="connsiteY5" fmla="*/ 235570 h 248470"/>
                  <a:gd name="connsiteX6" fmla="*/ 47412 w 526062"/>
                  <a:gd name="connsiteY6" fmla="*/ 221598 h 248470"/>
                  <a:gd name="connsiteX0" fmla="*/ 47412 w 526062"/>
                  <a:gd name="connsiteY0" fmla="*/ 219292 h 246164"/>
                  <a:gd name="connsiteX1" fmla="*/ 44200 w 526062"/>
                  <a:gd name="connsiteY1" fmla="*/ 17284 h 246164"/>
                  <a:gd name="connsiteX2" fmla="*/ 426221 w 526062"/>
                  <a:gd name="connsiteY2" fmla="*/ 0 h 246164"/>
                  <a:gd name="connsiteX3" fmla="*/ 526062 w 526062"/>
                  <a:gd name="connsiteY3" fmla="*/ 119241 h 246164"/>
                  <a:gd name="connsiteX4" fmla="*/ 526061 w 526062"/>
                  <a:gd name="connsiteY4" fmla="*/ 119241 h 246164"/>
                  <a:gd name="connsiteX5" fmla="*/ 412038 w 526062"/>
                  <a:gd name="connsiteY5" fmla="*/ 233264 h 246164"/>
                  <a:gd name="connsiteX6" fmla="*/ 47412 w 526062"/>
                  <a:gd name="connsiteY6" fmla="*/ 219292 h 246164"/>
                  <a:gd name="connsiteX0" fmla="*/ 47412 w 526062"/>
                  <a:gd name="connsiteY0" fmla="*/ 219292 h 233264"/>
                  <a:gd name="connsiteX1" fmla="*/ 44200 w 526062"/>
                  <a:gd name="connsiteY1" fmla="*/ 17284 h 233264"/>
                  <a:gd name="connsiteX2" fmla="*/ 426221 w 526062"/>
                  <a:gd name="connsiteY2" fmla="*/ 0 h 233264"/>
                  <a:gd name="connsiteX3" fmla="*/ 526062 w 526062"/>
                  <a:gd name="connsiteY3" fmla="*/ 119241 h 233264"/>
                  <a:gd name="connsiteX4" fmla="*/ 526061 w 526062"/>
                  <a:gd name="connsiteY4" fmla="*/ 119241 h 233264"/>
                  <a:gd name="connsiteX5" fmla="*/ 412038 w 526062"/>
                  <a:gd name="connsiteY5" fmla="*/ 233264 h 233264"/>
                  <a:gd name="connsiteX6" fmla="*/ 47412 w 526062"/>
                  <a:gd name="connsiteY6" fmla="*/ 219292 h 233264"/>
                  <a:gd name="connsiteX0" fmla="*/ 47412 w 526062"/>
                  <a:gd name="connsiteY0" fmla="*/ 219292 h 236453"/>
                  <a:gd name="connsiteX1" fmla="*/ 44200 w 526062"/>
                  <a:gd name="connsiteY1" fmla="*/ 17284 h 236453"/>
                  <a:gd name="connsiteX2" fmla="*/ 426221 w 526062"/>
                  <a:gd name="connsiteY2" fmla="*/ 0 h 236453"/>
                  <a:gd name="connsiteX3" fmla="*/ 526062 w 526062"/>
                  <a:gd name="connsiteY3" fmla="*/ 119241 h 236453"/>
                  <a:gd name="connsiteX4" fmla="*/ 526061 w 526062"/>
                  <a:gd name="connsiteY4" fmla="*/ 119241 h 236453"/>
                  <a:gd name="connsiteX5" fmla="*/ 306928 w 526062"/>
                  <a:gd name="connsiteY5" fmla="*/ 236453 h 236453"/>
                  <a:gd name="connsiteX6" fmla="*/ 47412 w 526062"/>
                  <a:gd name="connsiteY6" fmla="*/ 219292 h 236453"/>
                  <a:gd name="connsiteX0" fmla="*/ 47412 w 526062"/>
                  <a:gd name="connsiteY0" fmla="*/ 219292 h 236453"/>
                  <a:gd name="connsiteX1" fmla="*/ 44200 w 526062"/>
                  <a:gd name="connsiteY1" fmla="*/ 17284 h 236453"/>
                  <a:gd name="connsiteX2" fmla="*/ 426221 w 526062"/>
                  <a:gd name="connsiteY2" fmla="*/ 0 h 236453"/>
                  <a:gd name="connsiteX3" fmla="*/ 526062 w 526062"/>
                  <a:gd name="connsiteY3" fmla="*/ 119241 h 236453"/>
                  <a:gd name="connsiteX4" fmla="*/ 511318 w 526062"/>
                  <a:gd name="connsiteY4" fmla="*/ 101771 h 236453"/>
                  <a:gd name="connsiteX5" fmla="*/ 306928 w 526062"/>
                  <a:gd name="connsiteY5" fmla="*/ 236453 h 236453"/>
                  <a:gd name="connsiteX6" fmla="*/ 47412 w 526062"/>
                  <a:gd name="connsiteY6" fmla="*/ 219292 h 236453"/>
                  <a:gd name="connsiteX0" fmla="*/ 47412 w 526062"/>
                  <a:gd name="connsiteY0" fmla="*/ 219292 h 236453"/>
                  <a:gd name="connsiteX1" fmla="*/ 44200 w 526062"/>
                  <a:gd name="connsiteY1" fmla="*/ 17284 h 236453"/>
                  <a:gd name="connsiteX2" fmla="*/ 426221 w 526062"/>
                  <a:gd name="connsiteY2" fmla="*/ 0 h 236453"/>
                  <a:gd name="connsiteX3" fmla="*/ 526062 w 526062"/>
                  <a:gd name="connsiteY3" fmla="*/ 119241 h 236453"/>
                  <a:gd name="connsiteX4" fmla="*/ 511318 w 526062"/>
                  <a:gd name="connsiteY4" fmla="*/ 101771 h 236453"/>
                  <a:gd name="connsiteX5" fmla="*/ 306928 w 526062"/>
                  <a:gd name="connsiteY5" fmla="*/ 236453 h 236453"/>
                  <a:gd name="connsiteX6" fmla="*/ 47412 w 526062"/>
                  <a:gd name="connsiteY6" fmla="*/ 219292 h 236453"/>
                  <a:gd name="connsiteX0" fmla="*/ 47412 w 517590"/>
                  <a:gd name="connsiteY0" fmla="*/ 219292 h 236453"/>
                  <a:gd name="connsiteX1" fmla="*/ 44200 w 517590"/>
                  <a:gd name="connsiteY1" fmla="*/ 17284 h 236453"/>
                  <a:gd name="connsiteX2" fmla="*/ 426221 w 517590"/>
                  <a:gd name="connsiteY2" fmla="*/ 0 h 236453"/>
                  <a:gd name="connsiteX3" fmla="*/ 511318 w 517590"/>
                  <a:gd name="connsiteY3" fmla="*/ 101771 h 236453"/>
                  <a:gd name="connsiteX4" fmla="*/ 306928 w 517590"/>
                  <a:gd name="connsiteY4" fmla="*/ 236453 h 236453"/>
                  <a:gd name="connsiteX5" fmla="*/ 47412 w 517590"/>
                  <a:gd name="connsiteY5" fmla="*/ 219292 h 236453"/>
                  <a:gd name="connsiteX0" fmla="*/ 47412 w 511318"/>
                  <a:gd name="connsiteY0" fmla="*/ 219292 h 236453"/>
                  <a:gd name="connsiteX1" fmla="*/ 44200 w 511318"/>
                  <a:gd name="connsiteY1" fmla="*/ 17284 h 236453"/>
                  <a:gd name="connsiteX2" fmla="*/ 426221 w 511318"/>
                  <a:gd name="connsiteY2" fmla="*/ 0 h 236453"/>
                  <a:gd name="connsiteX3" fmla="*/ 511318 w 511318"/>
                  <a:gd name="connsiteY3" fmla="*/ 101771 h 236453"/>
                  <a:gd name="connsiteX4" fmla="*/ 306928 w 511318"/>
                  <a:gd name="connsiteY4" fmla="*/ 236453 h 236453"/>
                  <a:gd name="connsiteX5" fmla="*/ 47412 w 511318"/>
                  <a:gd name="connsiteY5" fmla="*/ 219292 h 236453"/>
                  <a:gd name="connsiteX0" fmla="*/ 47412 w 511318"/>
                  <a:gd name="connsiteY0" fmla="*/ 219292 h 236453"/>
                  <a:gd name="connsiteX1" fmla="*/ 44200 w 511318"/>
                  <a:gd name="connsiteY1" fmla="*/ 17284 h 236453"/>
                  <a:gd name="connsiteX2" fmla="*/ 426221 w 511318"/>
                  <a:gd name="connsiteY2" fmla="*/ 0 h 236453"/>
                  <a:gd name="connsiteX3" fmla="*/ 511318 w 511318"/>
                  <a:gd name="connsiteY3" fmla="*/ 101771 h 236453"/>
                  <a:gd name="connsiteX4" fmla="*/ 306928 w 511318"/>
                  <a:gd name="connsiteY4" fmla="*/ 236453 h 236453"/>
                  <a:gd name="connsiteX5" fmla="*/ 47412 w 511318"/>
                  <a:gd name="connsiteY5" fmla="*/ 219292 h 236453"/>
                  <a:gd name="connsiteX0" fmla="*/ 47412 w 511318"/>
                  <a:gd name="connsiteY0" fmla="*/ 219292 h 238758"/>
                  <a:gd name="connsiteX1" fmla="*/ 44200 w 511318"/>
                  <a:gd name="connsiteY1" fmla="*/ 17284 h 238758"/>
                  <a:gd name="connsiteX2" fmla="*/ 426221 w 511318"/>
                  <a:gd name="connsiteY2" fmla="*/ 0 h 238758"/>
                  <a:gd name="connsiteX3" fmla="*/ 511318 w 511318"/>
                  <a:gd name="connsiteY3" fmla="*/ 101771 h 238758"/>
                  <a:gd name="connsiteX4" fmla="*/ 306928 w 511318"/>
                  <a:gd name="connsiteY4" fmla="*/ 236453 h 238758"/>
                  <a:gd name="connsiteX5" fmla="*/ 47412 w 511318"/>
                  <a:gd name="connsiteY5" fmla="*/ 219292 h 238758"/>
                  <a:gd name="connsiteX0" fmla="*/ 47412 w 527343"/>
                  <a:gd name="connsiteY0" fmla="*/ 219292 h 238694"/>
                  <a:gd name="connsiteX1" fmla="*/ 44200 w 527343"/>
                  <a:gd name="connsiteY1" fmla="*/ 17284 h 238694"/>
                  <a:gd name="connsiteX2" fmla="*/ 426221 w 527343"/>
                  <a:gd name="connsiteY2" fmla="*/ 0 h 238694"/>
                  <a:gd name="connsiteX3" fmla="*/ 527343 w 527343"/>
                  <a:gd name="connsiteY3" fmla="*/ 98736 h 238694"/>
                  <a:gd name="connsiteX4" fmla="*/ 306928 w 527343"/>
                  <a:gd name="connsiteY4" fmla="*/ 236453 h 238694"/>
                  <a:gd name="connsiteX5" fmla="*/ 47412 w 527343"/>
                  <a:gd name="connsiteY5" fmla="*/ 219292 h 238694"/>
                  <a:gd name="connsiteX0" fmla="*/ 47412 w 527343"/>
                  <a:gd name="connsiteY0" fmla="*/ 219292 h 238694"/>
                  <a:gd name="connsiteX1" fmla="*/ 44200 w 527343"/>
                  <a:gd name="connsiteY1" fmla="*/ 17284 h 238694"/>
                  <a:gd name="connsiteX2" fmla="*/ 426221 w 527343"/>
                  <a:gd name="connsiteY2" fmla="*/ 0 h 238694"/>
                  <a:gd name="connsiteX3" fmla="*/ 527343 w 527343"/>
                  <a:gd name="connsiteY3" fmla="*/ 98736 h 238694"/>
                  <a:gd name="connsiteX4" fmla="*/ 306928 w 527343"/>
                  <a:gd name="connsiteY4" fmla="*/ 236453 h 238694"/>
                  <a:gd name="connsiteX5" fmla="*/ 47412 w 527343"/>
                  <a:gd name="connsiteY5" fmla="*/ 219292 h 238694"/>
                  <a:gd name="connsiteX0" fmla="*/ 49752 w 525280"/>
                  <a:gd name="connsiteY0" fmla="*/ 236732 h 238694"/>
                  <a:gd name="connsiteX1" fmla="*/ 42137 w 525280"/>
                  <a:gd name="connsiteY1" fmla="*/ 17284 h 238694"/>
                  <a:gd name="connsiteX2" fmla="*/ 424158 w 525280"/>
                  <a:gd name="connsiteY2" fmla="*/ 0 h 238694"/>
                  <a:gd name="connsiteX3" fmla="*/ 525280 w 525280"/>
                  <a:gd name="connsiteY3" fmla="*/ 98736 h 238694"/>
                  <a:gd name="connsiteX4" fmla="*/ 304865 w 525280"/>
                  <a:gd name="connsiteY4" fmla="*/ 236453 h 238694"/>
                  <a:gd name="connsiteX5" fmla="*/ 49752 w 525280"/>
                  <a:gd name="connsiteY5" fmla="*/ 236732 h 238694"/>
                  <a:gd name="connsiteX0" fmla="*/ 49752 w 525280"/>
                  <a:gd name="connsiteY0" fmla="*/ 236732 h 244634"/>
                  <a:gd name="connsiteX1" fmla="*/ 42137 w 525280"/>
                  <a:gd name="connsiteY1" fmla="*/ 17284 h 244634"/>
                  <a:gd name="connsiteX2" fmla="*/ 424158 w 525280"/>
                  <a:gd name="connsiteY2" fmla="*/ 0 h 244634"/>
                  <a:gd name="connsiteX3" fmla="*/ 525280 w 525280"/>
                  <a:gd name="connsiteY3" fmla="*/ 98736 h 244634"/>
                  <a:gd name="connsiteX4" fmla="*/ 309979 w 525280"/>
                  <a:gd name="connsiteY4" fmla="*/ 242512 h 244634"/>
                  <a:gd name="connsiteX5" fmla="*/ 49752 w 525280"/>
                  <a:gd name="connsiteY5" fmla="*/ 236732 h 244634"/>
                  <a:gd name="connsiteX0" fmla="*/ 50427 w 525955"/>
                  <a:gd name="connsiteY0" fmla="*/ 236732 h 244634"/>
                  <a:gd name="connsiteX1" fmla="*/ 41581 w 525955"/>
                  <a:gd name="connsiteY1" fmla="*/ 7677 h 244634"/>
                  <a:gd name="connsiteX2" fmla="*/ 424833 w 525955"/>
                  <a:gd name="connsiteY2" fmla="*/ 0 h 244634"/>
                  <a:gd name="connsiteX3" fmla="*/ 525955 w 525955"/>
                  <a:gd name="connsiteY3" fmla="*/ 98736 h 244634"/>
                  <a:gd name="connsiteX4" fmla="*/ 310654 w 525955"/>
                  <a:gd name="connsiteY4" fmla="*/ 242512 h 244634"/>
                  <a:gd name="connsiteX5" fmla="*/ 50427 w 525955"/>
                  <a:gd name="connsiteY5" fmla="*/ 236732 h 244634"/>
                  <a:gd name="connsiteX0" fmla="*/ 50427 w 525955"/>
                  <a:gd name="connsiteY0" fmla="*/ 236732 h 244634"/>
                  <a:gd name="connsiteX1" fmla="*/ 41581 w 525955"/>
                  <a:gd name="connsiteY1" fmla="*/ 7677 h 244634"/>
                  <a:gd name="connsiteX2" fmla="*/ 424833 w 525955"/>
                  <a:gd name="connsiteY2" fmla="*/ 0 h 244634"/>
                  <a:gd name="connsiteX3" fmla="*/ 525955 w 525955"/>
                  <a:gd name="connsiteY3" fmla="*/ 98736 h 244634"/>
                  <a:gd name="connsiteX4" fmla="*/ 310654 w 525955"/>
                  <a:gd name="connsiteY4" fmla="*/ 242512 h 244634"/>
                  <a:gd name="connsiteX5" fmla="*/ 50427 w 525955"/>
                  <a:gd name="connsiteY5" fmla="*/ 236732 h 244634"/>
                  <a:gd name="connsiteX0" fmla="*/ 50427 w 525955"/>
                  <a:gd name="connsiteY0" fmla="*/ 236732 h 244634"/>
                  <a:gd name="connsiteX1" fmla="*/ 41581 w 525955"/>
                  <a:gd name="connsiteY1" fmla="*/ 7677 h 244634"/>
                  <a:gd name="connsiteX2" fmla="*/ 424833 w 525955"/>
                  <a:gd name="connsiteY2" fmla="*/ 0 h 244634"/>
                  <a:gd name="connsiteX3" fmla="*/ 525955 w 525955"/>
                  <a:gd name="connsiteY3" fmla="*/ 98736 h 244634"/>
                  <a:gd name="connsiteX4" fmla="*/ 310654 w 525955"/>
                  <a:gd name="connsiteY4" fmla="*/ 242512 h 244634"/>
                  <a:gd name="connsiteX5" fmla="*/ 50427 w 525955"/>
                  <a:gd name="connsiteY5" fmla="*/ 236732 h 244634"/>
                  <a:gd name="connsiteX0" fmla="*/ 50427 w 525955"/>
                  <a:gd name="connsiteY0" fmla="*/ 236732 h 244634"/>
                  <a:gd name="connsiteX1" fmla="*/ 41581 w 525955"/>
                  <a:gd name="connsiteY1" fmla="*/ 7677 h 244634"/>
                  <a:gd name="connsiteX2" fmla="*/ 424833 w 525955"/>
                  <a:gd name="connsiteY2" fmla="*/ 0 h 244634"/>
                  <a:gd name="connsiteX3" fmla="*/ 525955 w 525955"/>
                  <a:gd name="connsiteY3" fmla="*/ 98736 h 244634"/>
                  <a:gd name="connsiteX4" fmla="*/ 310654 w 525955"/>
                  <a:gd name="connsiteY4" fmla="*/ 242512 h 244634"/>
                  <a:gd name="connsiteX5" fmla="*/ 50427 w 525955"/>
                  <a:gd name="connsiteY5" fmla="*/ 236732 h 244634"/>
                  <a:gd name="connsiteX0" fmla="*/ 50427 w 526475"/>
                  <a:gd name="connsiteY0" fmla="*/ 236732 h 244838"/>
                  <a:gd name="connsiteX1" fmla="*/ 41581 w 526475"/>
                  <a:gd name="connsiteY1" fmla="*/ 7677 h 244838"/>
                  <a:gd name="connsiteX2" fmla="*/ 424833 w 526475"/>
                  <a:gd name="connsiteY2" fmla="*/ 0 h 244838"/>
                  <a:gd name="connsiteX3" fmla="*/ 525955 w 526475"/>
                  <a:gd name="connsiteY3" fmla="*/ 98736 h 244838"/>
                  <a:gd name="connsiteX4" fmla="*/ 310654 w 526475"/>
                  <a:gd name="connsiteY4" fmla="*/ 242512 h 244838"/>
                  <a:gd name="connsiteX5" fmla="*/ 50427 w 526475"/>
                  <a:gd name="connsiteY5" fmla="*/ 236732 h 244838"/>
                  <a:gd name="connsiteX0" fmla="*/ 50427 w 526475"/>
                  <a:gd name="connsiteY0" fmla="*/ 236732 h 244838"/>
                  <a:gd name="connsiteX1" fmla="*/ 41581 w 526475"/>
                  <a:gd name="connsiteY1" fmla="*/ 7677 h 244838"/>
                  <a:gd name="connsiteX2" fmla="*/ 424833 w 526475"/>
                  <a:gd name="connsiteY2" fmla="*/ 0 h 244838"/>
                  <a:gd name="connsiteX3" fmla="*/ 525955 w 526475"/>
                  <a:gd name="connsiteY3" fmla="*/ 98736 h 244838"/>
                  <a:gd name="connsiteX4" fmla="*/ 310654 w 526475"/>
                  <a:gd name="connsiteY4" fmla="*/ 242512 h 244838"/>
                  <a:gd name="connsiteX5" fmla="*/ 50427 w 526475"/>
                  <a:gd name="connsiteY5" fmla="*/ 236732 h 244838"/>
                  <a:gd name="connsiteX0" fmla="*/ 50820 w 526868"/>
                  <a:gd name="connsiteY0" fmla="*/ 236732 h 244838"/>
                  <a:gd name="connsiteX1" fmla="*/ 41264 w 526868"/>
                  <a:gd name="connsiteY1" fmla="*/ 19057 h 244838"/>
                  <a:gd name="connsiteX2" fmla="*/ 425226 w 526868"/>
                  <a:gd name="connsiteY2" fmla="*/ 0 h 244838"/>
                  <a:gd name="connsiteX3" fmla="*/ 526348 w 526868"/>
                  <a:gd name="connsiteY3" fmla="*/ 98736 h 244838"/>
                  <a:gd name="connsiteX4" fmla="*/ 311047 w 526868"/>
                  <a:gd name="connsiteY4" fmla="*/ 242512 h 244838"/>
                  <a:gd name="connsiteX5" fmla="*/ 50820 w 526868"/>
                  <a:gd name="connsiteY5" fmla="*/ 236732 h 244838"/>
                  <a:gd name="connsiteX0" fmla="*/ 50820 w 526879"/>
                  <a:gd name="connsiteY0" fmla="*/ 236732 h 242595"/>
                  <a:gd name="connsiteX1" fmla="*/ 41264 w 526879"/>
                  <a:gd name="connsiteY1" fmla="*/ 19057 h 242595"/>
                  <a:gd name="connsiteX2" fmla="*/ 425226 w 526879"/>
                  <a:gd name="connsiteY2" fmla="*/ 0 h 242595"/>
                  <a:gd name="connsiteX3" fmla="*/ 526348 w 526879"/>
                  <a:gd name="connsiteY3" fmla="*/ 98736 h 242595"/>
                  <a:gd name="connsiteX4" fmla="*/ 311047 w 526879"/>
                  <a:gd name="connsiteY4" fmla="*/ 242512 h 242595"/>
                  <a:gd name="connsiteX5" fmla="*/ 50820 w 526879"/>
                  <a:gd name="connsiteY5" fmla="*/ 236732 h 242595"/>
                  <a:gd name="connsiteX0" fmla="*/ 50820 w 526879"/>
                  <a:gd name="connsiteY0" fmla="*/ 236772 h 242635"/>
                  <a:gd name="connsiteX1" fmla="*/ 41264 w 526879"/>
                  <a:gd name="connsiteY1" fmla="*/ 19097 h 242635"/>
                  <a:gd name="connsiteX2" fmla="*/ 425226 w 526879"/>
                  <a:gd name="connsiteY2" fmla="*/ 40 h 242635"/>
                  <a:gd name="connsiteX3" fmla="*/ 526348 w 526879"/>
                  <a:gd name="connsiteY3" fmla="*/ 98776 h 242635"/>
                  <a:gd name="connsiteX4" fmla="*/ 311047 w 526879"/>
                  <a:gd name="connsiteY4" fmla="*/ 242552 h 242635"/>
                  <a:gd name="connsiteX5" fmla="*/ 50820 w 526879"/>
                  <a:gd name="connsiteY5" fmla="*/ 236772 h 242635"/>
                  <a:gd name="connsiteX0" fmla="*/ 50820 w 526879"/>
                  <a:gd name="connsiteY0" fmla="*/ 236732 h 242595"/>
                  <a:gd name="connsiteX1" fmla="*/ 41264 w 526879"/>
                  <a:gd name="connsiteY1" fmla="*/ 19057 h 242595"/>
                  <a:gd name="connsiteX2" fmla="*/ 425226 w 526879"/>
                  <a:gd name="connsiteY2" fmla="*/ 0 h 242595"/>
                  <a:gd name="connsiteX3" fmla="*/ 526348 w 526879"/>
                  <a:gd name="connsiteY3" fmla="*/ 98736 h 242595"/>
                  <a:gd name="connsiteX4" fmla="*/ 311047 w 526879"/>
                  <a:gd name="connsiteY4" fmla="*/ 242512 h 242595"/>
                  <a:gd name="connsiteX5" fmla="*/ 50820 w 526879"/>
                  <a:gd name="connsiteY5" fmla="*/ 236732 h 242595"/>
                  <a:gd name="connsiteX0" fmla="*/ 50820 w 526879"/>
                  <a:gd name="connsiteY0" fmla="*/ 238658 h 244521"/>
                  <a:gd name="connsiteX1" fmla="*/ 41264 w 526879"/>
                  <a:gd name="connsiteY1" fmla="*/ 20983 h 244521"/>
                  <a:gd name="connsiteX2" fmla="*/ 368587 w 526879"/>
                  <a:gd name="connsiteY2" fmla="*/ 0 h 244521"/>
                  <a:gd name="connsiteX3" fmla="*/ 526348 w 526879"/>
                  <a:gd name="connsiteY3" fmla="*/ 100662 h 244521"/>
                  <a:gd name="connsiteX4" fmla="*/ 311047 w 526879"/>
                  <a:gd name="connsiteY4" fmla="*/ 244438 h 244521"/>
                  <a:gd name="connsiteX5" fmla="*/ 50820 w 526879"/>
                  <a:gd name="connsiteY5" fmla="*/ 238658 h 244521"/>
                  <a:gd name="connsiteX0" fmla="*/ 50820 w 526879"/>
                  <a:gd name="connsiteY0" fmla="*/ 238660 h 244523"/>
                  <a:gd name="connsiteX1" fmla="*/ 41264 w 526879"/>
                  <a:gd name="connsiteY1" fmla="*/ 20985 h 244523"/>
                  <a:gd name="connsiteX2" fmla="*/ 368587 w 526879"/>
                  <a:gd name="connsiteY2" fmla="*/ 2 h 244523"/>
                  <a:gd name="connsiteX3" fmla="*/ 526348 w 526879"/>
                  <a:gd name="connsiteY3" fmla="*/ 100664 h 244523"/>
                  <a:gd name="connsiteX4" fmla="*/ 311047 w 526879"/>
                  <a:gd name="connsiteY4" fmla="*/ 244440 h 244523"/>
                  <a:gd name="connsiteX5" fmla="*/ 50820 w 526879"/>
                  <a:gd name="connsiteY5" fmla="*/ 238660 h 244523"/>
                  <a:gd name="connsiteX0" fmla="*/ 50820 w 526879"/>
                  <a:gd name="connsiteY0" fmla="*/ 240252 h 246115"/>
                  <a:gd name="connsiteX1" fmla="*/ 41264 w 526879"/>
                  <a:gd name="connsiteY1" fmla="*/ 22577 h 246115"/>
                  <a:gd name="connsiteX2" fmla="*/ 368587 w 526879"/>
                  <a:gd name="connsiteY2" fmla="*/ 1594 h 246115"/>
                  <a:gd name="connsiteX3" fmla="*/ 526348 w 526879"/>
                  <a:gd name="connsiteY3" fmla="*/ 102256 h 246115"/>
                  <a:gd name="connsiteX4" fmla="*/ 311047 w 526879"/>
                  <a:gd name="connsiteY4" fmla="*/ 246032 h 246115"/>
                  <a:gd name="connsiteX5" fmla="*/ 50820 w 526879"/>
                  <a:gd name="connsiteY5" fmla="*/ 240252 h 246115"/>
                  <a:gd name="connsiteX0" fmla="*/ 50820 w 526879"/>
                  <a:gd name="connsiteY0" fmla="*/ 240191 h 246054"/>
                  <a:gd name="connsiteX1" fmla="*/ 41264 w 526879"/>
                  <a:gd name="connsiteY1" fmla="*/ 22516 h 246054"/>
                  <a:gd name="connsiteX2" fmla="*/ 368587 w 526879"/>
                  <a:gd name="connsiteY2" fmla="*/ 1533 h 246054"/>
                  <a:gd name="connsiteX3" fmla="*/ 526348 w 526879"/>
                  <a:gd name="connsiteY3" fmla="*/ 102195 h 246054"/>
                  <a:gd name="connsiteX4" fmla="*/ 311047 w 526879"/>
                  <a:gd name="connsiteY4" fmla="*/ 245971 h 246054"/>
                  <a:gd name="connsiteX5" fmla="*/ 50820 w 526879"/>
                  <a:gd name="connsiteY5" fmla="*/ 240191 h 246054"/>
                  <a:gd name="connsiteX0" fmla="*/ 50820 w 526348"/>
                  <a:gd name="connsiteY0" fmla="*/ 240191 h 246120"/>
                  <a:gd name="connsiteX1" fmla="*/ 41264 w 526348"/>
                  <a:gd name="connsiteY1" fmla="*/ 22516 h 246120"/>
                  <a:gd name="connsiteX2" fmla="*/ 368587 w 526348"/>
                  <a:gd name="connsiteY2" fmla="*/ 1533 h 246120"/>
                  <a:gd name="connsiteX3" fmla="*/ 526348 w 526348"/>
                  <a:gd name="connsiteY3" fmla="*/ 102195 h 246120"/>
                  <a:gd name="connsiteX4" fmla="*/ 311047 w 526348"/>
                  <a:gd name="connsiteY4" fmla="*/ 245971 h 246120"/>
                  <a:gd name="connsiteX5" fmla="*/ 50820 w 526348"/>
                  <a:gd name="connsiteY5" fmla="*/ 240191 h 246120"/>
                  <a:gd name="connsiteX0" fmla="*/ 50820 w 526348"/>
                  <a:gd name="connsiteY0" fmla="*/ 238864 h 244793"/>
                  <a:gd name="connsiteX1" fmla="*/ 41264 w 526348"/>
                  <a:gd name="connsiteY1" fmla="*/ 21189 h 244793"/>
                  <a:gd name="connsiteX2" fmla="*/ 368587 w 526348"/>
                  <a:gd name="connsiteY2" fmla="*/ 206 h 244793"/>
                  <a:gd name="connsiteX3" fmla="*/ 526348 w 526348"/>
                  <a:gd name="connsiteY3" fmla="*/ 100868 h 244793"/>
                  <a:gd name="connsiteX4" fmla="*/ 311047 w 526348"/>
                  <a:gd name="connsiteY4" fmla="*/ 244644 h 244793"/>
                  <a:gd name="connsiteX5" fmla="*/ 50820 w 526348"/>
                  <a:gd name="connsiteY5" fmla="*/ 238864 h 244793"/>
                  <a:gd name="connsiteX0" fmla="*/ 50820 w 526348"/>
                  <a:gd name="connsiteY0" fmla="*/ 239048 h 244977"/>
                  <a:gd name="connsiteX1" fmla="*/ 41264 w 526348"/>
                  <a:gd name="connsiteY1" fmla="*/ 21373 h 244977"/>
                  <a:gd name="connsiteX2" fmla="*/ 368587 w 526348"/>
                  <a:gd name="connsiteY2" fmla="*/ 390 h 244977"/>
                  <a:gd name="connsiteX3" fmla="*/ 526348 w 526348"/>
                  <a:gd name="connsiteY3" fmla="*/ 101052 h 244977"/>
                  <a:gd name="connsiteX4" fmla="*/ 311047 w 526348"/>
                  <a:gd name="connsiteY4" fmla="*/ 244828 h 244977"/>
                  <a:gd name="connsiteX5" fmla="*/ 50820 w 526348"/>
                  <a:gd name="connsiteY5" fmla="*/ 239048 h 244977"/>
                  <a:gd name="connsiteX0" fmla="*/ 50820 w 526348"/>
                  <a:gd name="connsiteY0" fmla="*/ 238658 h 244587"/>
                  <a:gd name="connsiteX1" fmla="*/ 41264 w 526348"/>
                  <a:gd name="connsiteY1" fmla="*/ 20983 h 244587"/>
                  <a:gd name="connsiteX2" fmla="*/ 368587 w 526348"/>
                  <a:gd name="connsiteY2" fmla="*/ 0 h 244587"/>
                  <a:gd name="connsiteX3" fmla="*/ 526348 w 526348"/>
                  <a:gd name="connsiteY3" fmla="*/ 100662 h 244587"/>
                  <a:gd name="connsiteX4" fmla="*/ 311047 w 526348"/>
                  <a:gd name="connsiteY4" fmla="*/ 244438 h 244587"/>
                  <a:gd name="connsiteX5" fmla="*/ 50820 w 526348"/>
                  <a:gd name="connsiteY5" fmla="*/ 238658 h 244587"/>
                  <a:gd name="connsiteX0" fmla="*/ 50820 w 526348"/>
                  <a:gd name="connsiteY0" fmla="*/ 239132 h 245061"/>
                  <a:gd name="connsiteX1" fmla="*/ 41264 w 526348"/>
                  <a:gd name="connsiteY1" fmla="*/ 21457 h 245061"/>
                  <a:gd name="connsiteX2" fmla="*/ 368587 w 526348"/>
                  <a:gd name="connsiteY2" fmla="*/ 474 h 245061"/>
                  <a:gd name="connsiteX3" fmla="*/ 526348 w 526348"/>
                  <a:gd name="connsiteY3" fmla="*/ 101136 h 245061"/>
                  <a:gd name="connsiteX4" fmla="*/ 311047 w 526348"/>
                  <a:gd name="connsiteY4" fmla="*/ 244912 h 245061"/>
                  <a:gd name="connsiteX5" fmla="*/ 50820 w 526348"/>
                  <a:gd name="connsiteY5" fmla="*/ 239132 h 245061"/>
                  <a:gd name="connsiteX0" fmla="*/ 46681 w 522209"/>
                  <a:gd name="connsiteY0" fmla="*/ 239132 h 245061"/>
                  <a:gd name="connsiteX1" fmla="*/ 44892 w 522209"/>
                  <a:gd name="connsiteY1" fmla="*/ 14363 h 245061"/>
                  <a:gd name="connsiteX2" fmla="*/ 364448 w 522209"/>
                  <a:gd name="connsiteY2" fmla="*/ 474 h 245061"/>
                  <a:gd name="connsiteX3" fmla="*/ 522209 w 522209"/>
                  <a:gd name="connsiteY3" fmla="*/ 101136 h 245061"/>
                  <a:gd name="connsiteX4" fmla="*/ 306908 w 522209"/>
                  <a:gd name="connsiteY4" fmla="*/ 244912 h 245061"/>
                  <a:gd name="connsiteX5" fmla="*/ 46681 w 522209"/>
                  <a:gd name="connsiteY5" fmla="*/ 239132 h 245061"/>
                  <a:gd name="connsiteX0" fmla="*/ 46681 w 522939"/>
                  <a:gd name="connsiteY0" fmla="*/ 238798 h 244727"/>
                  <a:gd name="connsiteX1" fmla="*/ 44892 w 522939"/>
                  <a:gd name="connsiteY1" fmla="*/ 14029 h 244727"/>
                  <a:gd name="connsiteX2" fmla="*/ 364448 w 522939"/>
                  <a:gd name="connsiteY2" fmla="*/ 140 h 244727"/>
                  <a:gd name="connsiteX3" fmla="*/ 522209 w 522939"/>
                  <a:gd name="connsiteY3" fmla="*/ 100802 h 244727"/>
                  <a:gd name="connsiteX4" fmla="*/ 306908 w 522939"/>
                  <a:gd name="connsiteY4" fmla="*/ 244578 h 244727"/>
                  <a:gd name="connsiteX5" fmla="*/ 46681 w 522939"/>
                  <a:gd name="connsiteY5" fmla="*/ 238798 h 244727"/>
                  <a:gd name="connsiteX0" fmla="*/ 46681 w 522939"/>
                  <a:gd name="connsiteY0" fmla="*/ 252063 h 257992"/>
                  <a:gd name="connsiteX1" fmla="*/ 44892 w 522939"/>
                  <a:gd name="connsiteY1" fmla="*/ 27294 h 257992"/>
                  <a:gd name="connsiteX2" fmla="*/ 364448 w 522939"/>
                  <a:gd name="connsiteY2" fmla="*/ 13405 h 257992"/>
                  <a:gd name="connsiteX3" fmla="*/ 522209 w 522939"/>
                  <a:gd name="connsiteY3" fmla="*/ 114067 h 257992"/>
                  <a:gd name="connsiteX4" fmla="*/ 306908 w 522939"/>
                  <a:gd name="connsiteY4" fmla="*/ 257843 h 257992"/>
                  <a:gd name="connsiteX5" fmla="*/ 46681 w 522939"/>
                  <a:gd name="connsiteY5" fmla="*/ 252063 h 257992"/>
                  <a:gd name="connsiteX0" fmla="*/ 46681 w 522939"/>
                  <a:gd name="connsiteY0" fmla="*/ 243981 h 249910"/>
                  <a:gd name="connsiteX1" fmla="*/ 44892 w 522939"/>
                  <a:gd name="connsiteY1" fmla="*/ 19212 h 249910"/>
                  <a:gd name="connsiteX2" fmla="*/ 364448 w 522939"/>
                  <a:gd name="connsiteY2" fmla="*/ 5323 h 249910"/>
                  <a:gd name="connsiteX3" fmla="*/ 522209 w 522939"/>
                  <a:gd name="connsiteY3" fmla="*/ 105985 h 249910"/>
                  <a:gd name="connsiteX4" fmla="*/ 306908 w 522939"/>
                  <a:gd name="connsiteY4" fmla="*/ 249761 h 249910"/>
                  <a:gd name="connsiteX5" fmla="*/ 46681 w 522939"/>
                  <a:gd name="connsiteY5" fmla="*/ 243981 h 249910"/>
                  <a:gd name="connsiteX0" fmla="*/ 46681 w 522939"/>
                  <a:gd name="connsiteY0" fmla="*/ 238671 h 244600"/>
                  <a:gd name="connsiteX1" fmla="*/ 44892 w 522939"/>
                  <a:gd name="connsiteY1" fmla="*/ 13902 h 244600"/>
                  <a:gd name="connsiteX2" fmla="*/ 364448 w 522939"/>
                  <a:gd name="connsiteY2" fmla="*/ 13 h 244600"/>
                  <a:gd name="connsiteX3" fmla="*/ 522209 w 522939"/>
                  <a:gd name="connsiteY3" fmla="*/ 100675 h 244600"/>
                  <a:gd name="connsiteX4" fmla="*/ 306908 w 522939"/>
                  <a:gd name="connsiteY4" fmla="*/ 244451 h 244600"/>
                  <a:gd name="connsiteX5" fmla="*/ 46681 w 522939"/>
                  <a:gd name="connsiteY5" fmla="*/ 238671 h 244600"/>
                  <a:gd name="connsiteX0" fmla="*/ 46681 w 522936"/>
                  <a:gd name="connsiteY0" fmla="*/ 241328 h 247257"/>
                  <a:gd name="connsiteX1" fmla="*/ 44892 w 522936"/>
                  <a:gd name="connsiteY1" fmla="*/ 16559 h 247257"/>
                  <a:gd name="connsiteX2" fmla="*/ 364448 w 522936"/>
                  <a:gd name="connsiteY2" fmla="*/ 2670 h 247257"/>
                  <a:gd name="connsiteX3" fmla="*/ 522209 w 522936"/>
                  <a:gd name="connsiteY3" fmla="*/ 103332 h 247257"/>
                  <a:gd name="connsiteX4" fmla="*/ 306908 w 522936"/>
                  <a:gd name="connsiteY4" fmla="*/ 247108 h 247257"/>
                  <a:gd name="connsiteX5" fmla="*/ 46681 w 522936"/>
                  <a:gd name="connsiteY5" fmla="*/ 241328 h 247257"/>
                  <a:gd name="connsiteX0" fmla="*/ 42600 w 518855"/>
                  <a:gd name="connsiteY0" fmla="*/ 241328 h 247257"/>
                  <a:gd name="connsiteX1" fmla="*/ 40811 w 518855"/>
                  <a:gd name="connsiteY1" fmla="*/ 16559 h 247257"/>
                  <a:gd name="connsiteX2" fmla="*/ 360367 w 518855"/>
                  <a:gd name="connsiteY2" fmla="*/ 2670 h 247257"/>
                  <a:gd name="connsiteX3" fmla="*/ 518128 w 518855"/>
                  <a:gd name="connsiteY3" fmla="*/ 103332 h 247257"/>
                  <a:gd name="connsiteX4" fmla="*/ 302827 w 518855"/>
                  <a:gd name="connsiteY4" fmla="*/ 247108 h 247257"/>
                  <a:gd name="connsiteX5" fmla="*/ 42600 w 518855"/>
                  <a:gd name="connsiteY5" fmla="*/ 241328 h 247257"/>
                  <a:gd name="connsiteX0" fmla="*/ 16809 w 493064"/>
                  <a:gd name="connsiteY0" fmla="*/ 288211 h 294140"/>
                  <a:gd name="connsiteX1" fmla="*/ 15020 w 493064"/>
                  <a:gd name="connsiteY1" fmla="*/ 63442 h 294140"/>
                  <a:gd name="connsiteX2" fmla="*/ 334576 w 493064"/>
                  <a:gd name="connsiteY2" fmla="*/ 49553 h 294140"/>
                  <a:gd name="connsiteX3" fmla="*/ 492337 w 493064"/>
                  <a:gd name="connsiteY3" fmla="*/ 150215 h 294140"/>
                  <a:gd name="connsiteX4" fmla="*/ 277036 w 493064"/>
                  <a:gd name="connsiteY4" fmla="*/ 293991 h 294140"/>
                  <a:gd name="connsiteX5" fmla="*/ 16809 w 493064"/>
                  <a:gd name="connsiteY5" fmla="*/ 288211 h 294140"/>
                  <a:gd name="connsiteX0" fmla="*/ 16809 w 493064"/>
                  <a:gd name="connsiteY0" fmla="*/ 238658 h 244587"/>
                  <a:gd name="connsiteX1" fmla="*/ 15020 w 493064"/>
                  <a:gd name="connsiteY1" fmla="*/ 13889 h 244587"/>
                  <a:gd name="connsiteX2" fmla="*/ 334576 w 493064"/>
                  <a:gd name="connsiteY2" fmla="*/ 0 h 244587"/>
                  <a:gd name="connsiteX3" fmla="*/ 492337 w 493064"/>
                  <a:gd name="connsiteY3" fmla="*/ 100662 h 244587"/>
                  <a:gd name="connsiteX4" fmla="*/ 277036 w 493064"/>
                  <a:gd name="connsiteY4" fmla="*/ 244438 h 244587"/>
                  <a:gd name="connsiteX5" fmla="*/ 16809 w 493064"/>
                  <a:gd name="connsiteY5" fmla="*/ 238658 h 244587"/>
                  <a:gd name="connsiteX0" fmla="*/ 16809 w 493064"/>
                  <a:gd name="connsiteY0" fmla="*/ 238658 h 256884"/>
                  <a:gd name="connsiteX1" fmla="*/ 15020 w 493064"/>
                  <a:gd name="connsiteY1" fmla="*/ 13889 h 256884"/>
                  <a:gd name="connsiteX2" fmla="*/ 334576 w 493064"/>
                  <a:gd name="connsiteY2" fmla="*/ 0 h 256884"/>
                  <a:gd name="connsiteX3" fmla="*/ 492337 w 493064"/>
                  <a:gd name="connsiteY3" fmla="*/ 100662 h 256884"/>
                  <a:gd name="connsiteX4" fmla="*/ 277036 w 493064"/>
                  <a:gd name="connsiteY4" fmla="*/ 244438 h 256884"/>
                  <a:gd name="connsiteX5" fmla="*/ 16809 w 493064"/>
                  <a:gd name="connsiteY5" fmla="*/ 238658 h 256884"/>
                  <a:gd name="connsiteX0" fmla="*/ 16809 w 493064"/>
                  <a:gd name="connsiteY0" fmla="*/ 238658 h 244587"/>
                  <a:gd name="connsiteX1" fmla="*/ 15020 w 493064"/>
                  <a:gd name="connsiteY1" fmla="*/ 13889 h 244587"/>
                  <a:gd name="connsiteX2" fmla="*/ 334576 w 493064"/>
                  <a:gd name="connsiteY2" fmla="*/ 0 h 244587"/>
                  <a:gd name="connsiteX3" fmla="*/ 492337 w 493064"/>
                  <a:gd name="connsiteY3" fmla="*/ 100662 h 244587"/>
                  <a:gd name="connsiteX4" fmla="*/ 277036 w 493064"/>
                  <a:gd name="connsiteY4" fmla="*/ 244438 h 244587"/>
                  <a:gd name="connsiteX5" fmla="*/ 16809 w 493064"/>
                  <a:gd name="connsiteY5" fmla="*/ 238658 h 244587"/>
                  <a:gd name="connsiteX0" fmla="*/ 1789 w 478044"/>
                  <a:gd name="connsiteY0" fmla="*/ 238658 h 290810"/>
                  <a:gd name="connsiteX1" fmla="*/ 0 w 478044"/>
                  <a:gd name="connsiteY1" fmla="*/ 13889 h 290810"/>
                  <a:gd name="connsiteX2" fmla="*/ 319556 w 478044"/>
                  <a:gd name="connsiteY2" fmla="*/ 0 h 290810"/>
                  <a:gd name="connsiteX3" fmla="*/ 477317 w 478044"/>
                  <a:gd name="connsiteY3" fmla="*/ 100662 h 290810"/>
                  <a:gd name="connsiteX4" fmla="*/ 262016 w 478044"/>
                  <a:gd name="connsiteY4" fmla="*/ 244438 h 290810"/>
                  <a:gd name="connsiteX5" fmla="*/ 1789 w 478044"/>
                  <a:gd name="connsiteY5" fmla="*/ 238658 h 290810"/>
                  <a:gd name="connsiteX0" fmla="*/ 1789 w 478044"/>
                  <a:gd name="connsiteY0" fmla="*/ 238658 h 244587"/>
                  <a:gd name="connsiteX1" fmla="*/ 0 w 478044"/>
                  <a:gd name="connsiteY1" fmla="*/ 13889 h 244587"/>
                  <a:gd name="connsiteX2" fmla="*/ 319556 w 478044"/>
                  <a:gd name="connsiteY2" fmla="*/ 0 h 244587"/>
                  <a:gd name="connsiteX3" fmla="*/ 477317 w 478044"/>
                  <a:gd name="connsiteY3" fmla="*/ 100662 h 244587"/>
                  <a:gd name="connsiteX4" fmla="*/ 262016 w 478044"/>
                  <a:gd name="connsiteY4" fmla="*/ 244438 h 244587"/>
                  <a:gd name="connsiteX5" fmla="*/ 1789 w 478044"/>
                  <a:gd name="connsiteY5" fmla="*/ 238658 h 244587"/>
                  <a:gd name="connsiteX0" fmla="*/ 1789 w 478174"/>
                  <a:gd name="connsiteY0" fmla="*/ 239116 h 245045"/>
                  <a:gd name="connsiteX1" fmla="*/ 0 w 478174"/>
                  <a:gd name="connsiteY1" fmla="*/ 14347 h 245045"/>
                  <a:gd name="connsiteX2" fmla="*/ 319556 w 478174"/>
                  <a:gd name="connsiteY2" fmla="*/ 458 h 245045"/>
                  <a:gd name="connsiteX3" fmla="*/ 477317 w 478174"/>
                  <a:gd name="connsiteY3" fmla="*/ 101120 h 245045"/>
                  <a:gd name="connsiteX4" fmla="*/ 262016 w 478174"/>
                  <a:gd name="connsiteY4" fmla="*/ 244896 h 245045"/>
                  <a:gd name="connsiteX5" fmla="*/ 1789 w 478174"/>
                  <a:gd name="connsiteY5" fmla="*/ 239116 h 245045"/>
                  <a:gd name="connsiteX0" fmla="*/ 1789 w 478174"/>
                  <a:gd name="connsiteY0" fmla="*/ 239116 h 244896"/>
                  <a:gd name="connsiteX1" fmla="*/ 0 w 478174"/>
                  <a:gd name="connsiteY1" fmla="*/ 14347 h 244896"/>
                  <a:gd name="connsiteX2" fmla="*/ 319556 w 478174"/>
                  <a:gd name="connsiteY2" fmla="*/ 458 h 244896"/>
                  <a:gd name="connsiteX3" fmla="*/ 477317 w 478174"/>
                  <a:gd name="connsiteY3" fmla="*/ 101120 h 244896"/>
                  <a:gd name="connsiteX4" fmla="*/ 262016 w 478174"/>
                  <a:gd name="connsiteY4" fmla="*/ 244896 h 244896"/>
                  <a:gd name="connsiteX5" fmla="*/ 1789 w 478174"/>
                  <a:gd name="connsiteY5" fmla="*/ 239116 h 244896"/>
                  <a:gd name="connsiteX0" fmla="*/ 1789 w 478174"/>
                  <a:gd name="connsiteY0" fmla="*/ 239116 h 244899"/>
                  <a:gd name="connsiteX1" fmla="*/ 0 w 478174"/>
                  <a:gd name="connsiteY1" fmla="*/ 14347 h 244899"/>
                  <a:gd name="connsiteX2" fmla="*/ 319556 w 478174"/>
                  <a:gd name="connsiteY2" fmla="*/ 458 h 244899"/>
                  <a:gd name="connsiteX3" fmla="*/ 477317 w 478174"/>
                  <a:gd name="connsiteY3" fmla="*/ 101120 h 244899"/>
                  <a:gd name="connsiteX4" fmla="*/ 262016 w 478174"/>
                  <a:gd name="connsiteY4" fmla="*/ 244896 h 244899"/>
                  <a:gd name="connsiteX5" fmla="*/ 1789 w 478174"/>
                  <a:gd name="connsiteY5" fmla="*/ 239116 h 244899"/>
                  <a:gd name="connsiteX0" fmla="*/ 1789 w 478174"/>
                  <a:gd name="connsiteY0" fmla="*/ 239116 h 245001"/>
                  <a:gd name="connsiteX1" fmla="*/ 0 w 478174"/>
                  <a:gd name="connsiteY1" fmla="*/ 14347 h 245001"/>
                  <a:gd name="connsiteX2" fmla="*/ 319556 w 478174"/>
                  <a:gd name="connsiteY2" fmla="*/ 458 h 245001"/>
                  <a:gd name="connsiteX3" fmla="*/ 477317 w 478174"/>
                  <a:gd name="connsiteY3" fmla="*/ 101120 h 245001"/>
                  <a:gd name="connsiteX4" fmla="*/ 262016 w 478174"/>
                  <a:gd name="connsiteY4" fmla="*/ 244896 h 245001"/>
                  <a:gd name="connsiteX5" fmla="*/ 1789 w 478174"/>
                  <a:gd name="connsiteY5" fmla="*/ 239116 h 245001"/>
                  <a:gd name="connsiteX0" fmla="*/ 1789 w 478174"/>
                  <a:gd name="connsiteY0" fmla="*/ 239116 h 245252"/>
                  <a:gd name="connsiteX1" fmla="*/ 0 w 478174"/>
                  <a:gd name="connsiteY1" fmla="*/ 14347 h 245252"/>
                  <a:gd name="connsiteX2" fmla="*/ 319556 w 478174"/>
                  <a:gd name="connsiteY2" fmla="*/ 458 h 245252"/>
                  <a:gd name="connsiteX3" fmla="*/ 477317 w 478174"/>
                  <a:gd name="connsiteY3" fmla="*/ 101120 h 245252"/>
                  <a:gd name="connsiteX4" fmla="*/ 262016 w 478174"/>
                  <a:gd name="connsiteY4" fmla="*/ 244896 h 245252"/>
                  <a:gd name="connsiteX5" fmla="*/ 1789 w 478174"/>
                  <a:gd name="connsiteY5" fmla="*/ 239116 h 245252"/>
                  <a:gd name="connsiteX0" fmla="*/ 1789 w 477317"/>
                  <a:gd name="connsiteY0" fmla="*/ 239116 h 245252"/>
                  <a:gd name="connsiteX1" fmla="*/ 0 w 477317"/>
                  <a:gd name="connsiteY1" fmla="*/ 14347 h 245252"/>
                  <a:gd name="connsiteX2" fmla="*/ 319556 w 477317"/>
                  <a:gd name="connsiteY2" fmla="*/ 458 h 245252"/>
                  <a:gd name="connsiteX3" fmla="*/ 477317 w 477317"/>
                  <a:gd name="connsiteY3" fmla="*/ 101120 h 245252"/>
                  <a:gd name="connsiteX4" fmla="*/ 262016 w 477317"/>
                  <a:gd name="connsiteY4" fmla="*/ 244896 h 245252"/>
                  <a:gd name="connsiteX5" fmla="*/ 1789 w 477317"/>
                  <a:gd name="connsiteY5" fmla="*/ 239116 h 245252"/>
                  <a:gd name="connsiteX0" fmla="*/ 0 w 475528"/>
                  <a:gd name="connsiteY0" fmla="*/ 241449 h 247585"/>
                  <a:gd name="connsiteX1" fmla="*/ 1146 w 475528"/>
                  <a:gd name="connsiteY1" fmla="*/ 28307 h 247585"/>
                  <a:gd name="connsiteX2" fmla="*/ 317767 w 475528"/>
                  <a:gd name="connsiteY2" fmla="*/ 2791 h 247585"/>
                  <a:gd name="connsiteX3" fmla="*/ 475528 w 475528"/>
                  <a:gd name="connsiteY3" fmla="*/ 103453 h 247585"/>
                  <a:gd name="connsiteX4" fmla="*/ 260227 w 475528"/>
                  <a:gd name="connsiteY4" fmla="*/ 247229 h 247585"/>
                  <a:gd name="connsiteX5" fmla="*/ 0 w 475528"/>
                  <a:gd name="connsiteY5" fmla="*/ 241449 h 247585"/>
                  <a:gd name="connsiteX0" fmla="*/ 13677 w 474382"/>
                  <a:gd name="connsiteY0" fmla="*/ 238642 h 247585"/>
                  <a:gd name="connsiteX1" fmla="*/ 0 w 474382"/>
                  <a:gd name="connsiteY1" fmla="*/ 28307 h 247585"/>
                  <a:gd name="connsiteX2" fmla="*/ 316621 w 474382"/>
                  <a:gd name="connsiteY2" fmla="*/ 2791 h 247585"/>
                  <a:gd name="connsiteX3" fmla="*/ 474382 w 474382"/>
                  <a:gd name="connsiteY3" fmla="*/ 103453 h 247585"/>
                  <a:gd name="connsiteX4" fmla="*/ 259081 w 474382"/>
                  <a:gd name="connsiteY4" fmla="*/ 247229 h 247585"/>
                  <a:gd name="connsiteX5" fmla="*/ 13677 w 474382"/>
                  <a:gd name="connsiteY5" fmla="*/ 238642 h 247585"/>
                  <a:gd name="connsiteX0" fmla="*/ 13677 w 474382"/>
                  <a:gd name="connsiteY0" fmla="*/ 238642 h 247585"/>
                  <a:gd name="connsiteX1" fmla="*/ 0 w 474382"/>
                  <a:gd name="connsiteY1" fmla="*/ 28307 h 247585"/>
                  <a:gd name="connsiteX2" fmla="*/ 316621 w 474382"/>
                  <a:gd name="connsiteY2" fmla="*/ 2791 h 247585"/>
                  <a:gd name="connsiteX3" fmla="*/ 474382 w 474382"/>
                  <a:gd name="connsiteY3" fmla="*/ 103453 h 247585"/>
                  <a:gd name="connsiteX4" fmla="*/ 259081 w 474382"/>
                  <a:gd name="connsiteY4" fmla="*/ 247229 h 247585"/>
                  <a:gd name="connsiteX5" fmla="*/ 13677 w 474382"/>
                  <a:gd name="connsiteY5" fmla="*/ 238642 h 247585"/>
                  <a:gd name="connsiteX0" fmla="*/ 13677 w 474382"/>
                  <a:gd name="connsiteY0" fmla="*/ 239120 h 248063"/>
                  <a:gd name="connsiteX1" fmla="*/ 0 w 474382"/>
                  <a:gd name="connsiteY1" fmla="*/ 28785 h 248063"/>
                  <a:gd name="connsiteX2" fmla="*/ 316621 w 474382"/>
                  <a:gd name="connsiteY2" fmla="*/ 3269 h 248063"/>
                  <a:gd name="connsiteX3" fmla="*/ 474382 w 474382"/>
                  <a:gd name="connsiteY3" fmla="*/ 103931 h 248063"/>
                  <a:gd name="connsiteX4" fmla="*/ 259081 w 474382"/>
                  <a:gd name="connsiteY4" fmla="*/ 247707 h 248063"/>
                  <a:gd name="connsiteX5" fmla="*/ 13677 w 474382"/>
                  <a:gd name="connsiteY5" fmla="*/ 239120 h 248063"/>
                  <a:gd name="connsiteX0" fmla="*/ 13677 w 474382"/>
                  <a:gd name="connsiteY0" fmla="*/ 239120 h 248063"/>
                  <a:gd name="connsiteX1" fmla="*/ 0 w 474382"/>
                  <a:gd name="connsiteY1" fmla="*/ 28785 h 248063"/>
                  <a:gd name="connsiteX2" fmla="*/ 316621 w 474382"/>
                  <a:gd name="connsiteY2" fmla="*/ 3269 h 248063"/>
                  <a:gd name="connsiteX3" fmla="*/ 474382 w 474382"/>
                  <a:gd name="connsiteY3" fmla="*/ 103931 h 248063"/>
                  <a:gd name="connsiteX4" fmla="*/ 259081 w 474382"/>
                  <a:gd name="connsiteY4" fmla="*/ 247707 h 248063"/>
                  <a:gd name="connsiteX5" fmla="*/ 13677 w 474382"/>
                  <a:gd name="connsiteY5" fmla="*/ 239120 h 248063"/>
                  <a:gd name="connsiteX0" fmla="*/ 13677 w 474382"/>
                  <a:gd name="connsiteY0" fmla="*/ 239120 h 248063"/>
                  <a:gd name="connsiteX1" fmla="*/ 0 w 474382"/>
                  <a:gd name="connsiteY1" fmla="*/ 28785 h 248063"/>
                  <a:gd name="connsiteX2" fmla="*/ 316621 w 474382"/>
                  <a:gd name="connsiteY2" fmla="*/ 3269 h 248063"/>
                  <a:gd name="connsiteX3" fmla="*/ 474382 w 474382"/>
                  <a:gd name="connsiteY3" fmla="*/ 103931 h 248063"/>
                  <a:gd name="connsiteX4" fmla="*/ 259081 w 474382"/>
                  <a:gd name="connsiteY4" fmla="*/ 247707 h 248063"/>
                  <a:gd name="connsiteX5" fmla="*/ 13677 w 474382"/>
                  <a:gd name="connsiteY5" fmla="*/ 239120 h 248063"/>
                  <a:gd name="connsiteX0" fmla="*/ 13677 w 474382"/>
                  <a:gd name="connsiteY0" fmla="*/ 239120 h 256090"/>
                  <a:gd name="connsiteX1" fmla="*/ 0 w 474382"/>
                  <a:gd name="connsiteY1" fmla="*/ 28785 h 256090"/>
                  <a:gd name="connsiteX2" fmla="*/ 316621 w 474382"/>
                  <a:gd name="connsiteY2" fmla="*/ 3269 h 256090"/>
                  <a:gd name="connsiteX3" fmla="*/ 474382 w 474382"/>
                  <a:gd name="connsiteY3" fmla="*/ 103931 h 256090"/>
                  <a:gd name="connsiteX4" fmla="*/ 265900 w 474382"/>
                  <a:gd name="connsiteY4" fmla="*/ 255786 h 256090"/>
                  <a:gd name="connsiteX5" fmla="*/ 13677 w 474382"/>
                  <a:gd name="connsiteY5" fmla="*/ 239120 h 256090"/>
                  <a:gd name="connsiteX0" fmla="*/ 13677 w 474382"/>
                  <a:gd name="connsiteY0" fmla="*/ 244949 h 261919"/>
                  <a:gd name="connsiteX1" fmla="*/ 0 w 474382"/>
                  <a:gd name="connsiteY1" fmla="*/ 34614 h 261919"/>
                  <a:gd name="connsiteX2" fmla="*/ 307860 w 474382"/>
                  <a:gd name="connsiteY2" fmla="*/ 2791 h 261919"/>
                  <a:gd name="connsiteX3" fmla="*/ 474382 w 474382"/>
                  <a:gd name="connsiteY3" fmla="*/ 109760 h 261919"/>
                  <a:gd name="connsiteX4" fmla="*/ 265900 w 474382"/>
                  <a:gd name="connsiteY4" fmla="*/ 261615 h 261919"/>
                  <a:gd name="connsiteX5" fmla="*/ 13677 w 474382"/>
                  <a:gd name="connsiteY5" fmla="*/ 244949 h 261919"/>
                  <a:gd name="connsiteX0" fmla="*/ 13677 w 474382"/>
                  <a:gd name="connsiteY0" fmla="*/ 244949 h 262531"/>
                  <a:gd name="connsiteX1" fmla="*/ 0 w 474382"/>
                  <a:gd name="connsiteY1" fmla="*/ 34614 h 262531"/>
                  <a:gd name="connsiteX2" fmla="*/ 307860 w 474382"/>
                  <a:gd name="connsiteY2" fmla="*/ 2791 h 262531"/>
                  <a:gd name="connsiteX3" fmla="*/ 474382 w 474382"/>
                  <a:gd name="connsiteY3" fmla="*/ 109760 h 262531"/>
                  <a:gd name="connsiteX4" fmla="*/ 265900 w 474382"/>
                  <a:gd name="connsiteY4" fmla="*/ 261615 h 262531"/>
                  <a:gd name="connsiteX5" fmla="*/ 13677 w 474382"/>
                  <a:gd name="connsiteY5" fmla="*/ 244949 h 262531"/>
                  <a:gd name="connsiteX0" fmla="*/ 13677 w 474382"/>
                  <a:gd name="connsiteY0" fmla="*/ 244949 h 262531"/>
                  <a:gd name="connsiteX1" fmla="*/ 0 w 474382"/>
                  <a:gd name="connsiteY1" fmla="*/ 34614 h 262531"/>
                  <a:gd name="connsiteX2" fmla="*/ 307860 w 474382"/>
                  <a:gd name="connsiteY2" fmla="*/ 2791 h 262531"/>
                  <a:gd name="connsiteX3" fmla="*/ 474382 w 474382"/>
                  <a:gd name="connsiteY3" fmla="*/ 109760 h 262531"/>
                  <a:gd name="connsiteX4" fmla="*/ 265900 w 474382"/>
                  <a:gd name="connsiteY4" fmla="*/ 261615 h 262531"/>
                  <a:gd name="connsiteX5" fmla="*/ 13677 w 474382"/>
                  <a:gd name="connsiteY5" fmla="*/ 244949 h 262531"/>
                  <a:gd name="connsiteX0" fmla="*/ 13677 w 477045"/>
                  <a:gd name="connsiteY0" fmla="*/ 244949 h 262531"/>
                  <a:gd name="connsiteX1" fmla="*/ 0 w 477045"/>
                  <a:gd name="connsiteY1" fmla="*/ 34614 h 262531"/>
                  <a:gd name="connsiteX2" fmla="*/ 307860 w 477045"/>
                  <a:gd name="connsiteY2" fmla="*/ 2791 h 262531"/>
                  <a:gd name="connsiteX3" fmla="*/ 474382 w 477045"/>
                  <a:gd name="connsiteY3" fmla="*/ 109760 h 262531"/>
                  <a:gd name="connsiteX4" fmla="*/ 265900 w 477045"/>
                  <a:gd name="connsiteY4" fmla="*/ 261615 h 262531"/>
                  <a:gd name="connsiteX5" fmla="*/ 13677 w 477045"/>
                  <a:gd name="connsiteY5" fmla="*/ 244949 h 262531"/>
                  <a:gd name="connsiteX0" fmla="*/ 13677 w 474469"/>
                  <a:gd name="connsiteY0" fmla="*/ 244949 h 262531"/>
                  <a:gd name="connsiteX1" fmla="*/ 0 w 474469"/>
                  <a:gd name="connsiteY1" fmla="*/ 34614 h 262531"/>
                  <a:gd name="connsiteX2" fmla="*/ 307860 w 474469"/>
                  <a:gd name="connsiteY2" fmla="*/ 2791 h 262531"/>
                  <a:gd name="connsiteX3" fmla="*/ 474382 w 474469"/>
                  <a:gd name="connsiteY3" fmla="*/ 109760 h 262531"/>
                  <a:gd name="connsiteX4" fmla="*/ 265900 w 474469"/>
                  <a:gd name="connsiteY4" fmla="*/ 261615 h 262531"/>
                  <a:gd name="connsiteX5" fmla="*/ 13677 w 474469"/>
                  <a:gd name="connsiteY5" fmla="*/ 244949 h 262531"/>
                  <a:gd name="connsiteX0" fmla="*/ 13677 w 474388"/>
                  <a:gd name="connsiteY0" fmla="*/ 244949 h 261315"/>
                  <a:gd name="connsiteX1" fmla="*/ 0 w 474388"/>
                  <a:gd name="connsiteY1" fmla="*/ 34614 h 261315"/>
                  <a:gd name="connsiteX2" fmla="*/ 307860 w 474388"/>
                  <a:gd name="connsiteY2" fmla="*/ 2791 h 261315"/>
                  <a:gd name="connsiteX3" fmla="*/ 474382 w 474388"/>
                  <a:gd name="connsiteY3" fmla="*/ 109760 h 261315"/>
                  <a:gd name="connsiteX4" fmla="*/ 302603 w 474388"/>
                  <a:gd name="connsiteY4" fmla="*/ 260288 h 261315"/>
                  <a:gd name="connsiteX5" fmla="*/ 13677 w 474388"/>
                  <a:gd name="connsiteY5" fmla="*/ 244949 h 261315"/>
                  <a:gd name="connsiteX0" fmla="*/ 13677 w 474388"/>
                  <a:gd name="connsiteY0" fmla="*/ 244949 h 264642"/>
                  <a:gd name="connsiteX1" fmla="*/ 0 w 474388"/>
                  <a:gd name="connsiteY1" fmla="*/ 34614 h 264642"/>
                  <a:gd name="connsiteX2" fmla="*/ 307860 w 474388"/>
                  <a:gd name="connsiteY2" fmla="*/ 2791 h 264642"/>
                  <a:gd name="connsiteX3" fmla="*/ 474382 w 474388"/>
                  <a:gd name="connsiteY3" fmla="*/ 109760 h 264642"/>
                  <a:gd name="connsiteX4" fmla="*/ 302603 w 474388"/>
                  <a:gd name="connsiteY4" fmla="*/ 260288 h 264642"/>
                  <a:gd name="connsiteX5" fmla="*/ 13677 w 474388"/>
                  <a:gd name="connsiteY5" fmla="*/ 244949 h 264642"/>
                  <a:gd name="connsiteX0" fmla="*/ 13677 w 474595"/>
                  <a:gd name="connsiteY0" fmla="*/ 244949 h 252517"/>
                  <a:gd name="connsiteX1" fmla="*/ 0 w 474595"/>
                  <a:gd name="connsiteY1" fmla="*/ 34614 h 252517"/>
                  <a:gd name="connsiteX2" fmla="*/ 307860 w 474595"/>
                  <a:gd name="connsiteY2" fmla="*/ 2791 h 252517"/>
                  <a:gd name="connsiteX3" fmla="*/ 474382 w 474595"/>
                  <a:gd name="connsiteY3" fmla="*/ 109760 h 252517"/>
                  <a:gd name="connsiteX4" fmla="*/ 276321 w 474595"/>
                  <a:gd name="connsiteY4" fmla="*/ 241368 h 252517"/>
                  <a:gd name="connsiteX5" fmla="*/ 13677 w 474595"/>
                  <a:gd name="connsiteY5" fmla="*/ 244949 h 252517"/>
                  <a:gd name="connsiteX0" fmla="*/ 13677 w 474595"/>
                  <a:gd name="connsiteY0" fmla="*/ 244949 h 248262"/>
                  <a:gd name="connsiteX1" fmla="*/ 0 w 474595"/>
                  <a:gd name="connsiteY1" fmla="*/ 34614 h 248262"/>
                  <a:gd name="connsiteX2" fmla="*/ 307860 w 474595"/>
                  <a:gd name="connsiteY2" fmla="*/ 2791 h 248262"/>
                  <a:gd name="connsiteX3" fmla="*/ 474382 w 474595"/>
                  <a:gd name="connsiteY3" fmla="*/ 109760 h 248262"/>
                  <a:gd name="connsiteX4" fmla="*/ 276321 w 474595"/>
                  <a:gd name="connsiteY4" fmla="*/ 241368 h 248262"/>
                  <a:gd name="connsiteX5" fmla="*/ 13677 w 474595"/>
                  <a:gd name="connsiteY5" fmla="*/ 244949 h 248262"/>
                  <a:gd name="connsiteX0" fmla="*/ 13677 w 474534"/>
                  <a:gd name="connsiteY0" fmla="*/ 244949 h 252418"/>
                  <a:gd name="connsiteX1" fmla="*/ 0 w 474534"/>
                  <a:gd name="connsiteY1" fmla="*/ 34614 h 252418"/>
                  <a:gd name="connsiteX2" fmla="*/ 307860 w 474534"/>
                  <a:gd name="connsiteY2" fmla="*/ 2791 h 252418"/>
                  <a:gd name="connsiteX3" fmla="*/ 474382 w 474534"/>
                  <a:gd name="connsiteY3" fmla="*/ 109760 h 252418"/>
                  <a:gd name="connsiteX4" fmla="*/ 281435 w 474534"/>
                  <a:gd name="connsiteY4" fmla="*/ 247428 h 252418"/>
                  <a:gd name="connsiteX5" fmla="*/ 13677 w 474534"/>
                  <a:gd name="connsiteY5" fmla="*/ 244949 h 252418"/>
                  <a:gd name="connsiteX0" fmla="*/ 13677 w 474501"/>
                  <a:gd name="connsiteY0" fmla="*/ 244949 h 245158"/>
                  <a:gd name="connsiteX1" fmla="*/ 0 w 474501"/>
                  <a:gd name="connsiteY1" fmla="*/ 34614 h 245158"/>
                  <a:gd name="connsiteX2" fmla="*/ 307860 w 474501"/>
                  <a:gd name="connsiteY2" fmla="*/ 2791 h 245158"/>
                  <a:gd name="connsiteX3" fmla="*/ 474382 w 474501"/>
                  <a:gd name="connsiteY3" fmla="*/ 109760 h 245158"/>
                  <a:gd name="connsiteX4" fmla="*/ 284562 w 474501"/>
                  <a:gd name="connsiteY4" fmla="*/ 226689 h 245158"/>
                  <a:gd name="connsiteX5" fmla="*/ 13677 w 474501"/>
                  <a:gd name="connsiteY5" fmla="*/ 244949 h 245158"/>
                  <a:gd name="connsiteX0" fmla="*/ 13677 w 474551"/>
                  <a:gd name="connsiteY0" fmla="*/ 244949 h 248405"/>
                  <a:gd name="connsiteX1" fmla="*/ 0 w 474551"/>
                  <a:gd name="connsiteY1" fmla="*/ 34614 h 248405"/>
                  <a:gd name="connsiteX2" fmla="*/ 307860 w 474551"/>
                  <a:gd name="connsiteY2" fmla="*/ 2791 h 248405"/>
                  <a:gd name="connsiteX3" fmla="*/ 474382 w 474551"/>
                  <a:gd name="connsiteY3" fmla="*/ 109760 h 248405"/>
                  <a:gd name="connsiteX4" fmla="*/ 279967 w 474551"/>
                  <a:gd name="connsiteY4" fmla="*/ 241615 h 248405"/>
                  <a:gd name="connsiteX5" fmla="*/ 13677 w 474551"/>
                  <a:gd name="connsiteY5" fmla="*/ 244949 h 248405"/>
                  <a:gd name="connsiteX0" fmla="*/ 13677 w 474567"/>
                  <a:gd name="connsiteY0" fmla="*/ 236139 h 239595"/>
                  <a:gd name="connsiteX1" fmla="*/ 0 w 474567"/>
                  <a:gd name="connsiteY1" fmla="*/ 25804 h 239595"/>
                  <a:gd name="connsiteX2" fmla="*/ 309092 w 474567"/>
                  <a:gd name="connsiteY2" fmla="*/ 3588 h 239595"/>
                  <a:gd name="connsiteX3" fmla="*/ 474382 w 474567"/>
                  <a:gd name="connsiteY3" fmla="*/ 100950 h 239595"/>
                  <a:gd name="connsiteX4" fmla="*/ 279967 w 474567"/>
                  <a:gd name="connsiteY4" fmla="*/ 232805 h 239595"/>
                  <a:gd name="connsiteX5" fmla="*/ 13677 w 474567"/>
                  <a:gd name="connsiteY5" fmla="*/ 236139 h 239595"/>
                  <a:gd name="connsiteX0" fmla="*/ 13677 w 475514"/>
                  <a:gd name="connsiteY0" fmla="*/ 236139 h 248250"/>
                  <a:gd name="connsiteX1" fmla="*/ 0 w 475514"/>
                  <a:gd name="connsiteY1" fmla="*/ 25804 h 248250"/>
                  <a:gd name="connsiteX2" fmla="*/ 309092 w 475514"/>
                  <a:gd name="connsiteY2" fmla="*/ 3588 h 248250"/>
                  <a:gd name="connsiteX3" fmla="*/ 474382 w 475514"/>
                  <a:gd name="connsiteY3" fmla="*/ 100950 h 248250"/>
                  <a:gd name="connsiteX4" fmla="*/ 231997 w 475514"/>
                  <a:gd name="connsiteY4" fmla="*/ 244307 h 248250"/>
                  <a:gd name="connsiteX5" fmla="*/ 13677 w 475514"/>
                  <a:gd name="connsiteY5" fmla="*/ 236139 h 248250"/>
                  <a:gd name="connsiteX0" fmla="*/ 13677 w 475154"/>
                  <a:gd name="connsiteY0" fmla="*/ 236139 h 241307"/>
                  <a:gd name="connsiteX1" fmla="*/ 0 w 475154"/>
                  <a:gd name="connsiteY1" fmla="*/ 25804 h 241307"/>
                  <a:gd name="connsiteX2" fmla="*/ 309092 w 475154"/>
                  <a:gd name="connsiteY2" fmla="*/ 3588 h 241307"/>
                  <a:gd name="connsiteX3" fmla="*/ 474382 w 475154"/>
                  <a:gd name="connsiteY3" fmla="*/ 100950 h 241307"/>
                  <a:gd name="connsiteX4" fmla="*/ 246724 w 475154"/>
                  <a:gd name="connsiteY4" fmla="*/ 235473 h 241307"/>
                  <a:gd name="connsiteX5" fmla="*/ 13677 w 475154"/>
                  <a:gd name="connsiteY5" fmla="*/ 236139 h 241307"/>
                  <a:gd name="connsiteX0" fmla="*/ 13677 w 438798"/>
                  <a:gd name="connsiteY0" fmla="*/ 237425 h 245881"/>
                  <a:gd name="connsiteX1" fmla="*/ 0 w 438798"/>
                  <a:gd name="connsiteY1" fmla="*/ 27090 h 245881"/>
                  <a:gd name="connsiteX2" fmla="*/ 309092 w 438798"/>
                  <a:gd name="connsiteY2" fmla="*/ 4874 h 245881"/>
                  <a:gd name="connsiteX3" fmla="*/ 437716 w 438798"/>
                  <a:gd name="connsiteY3" fmla="*/ 121877 h 245881"/>
                  <a:gd name="connsiteX4" fmla="*/ 246724 w 438798"/>
                  <a:gd name="connsiteY4" fmla="*/ 236759 h 245881"/>
                  <a:gd name="connsiteX5" fmla="*/ 13677 w 438798"/>
                  <a:gd name="connsiteY5" fmla="*/ 237425 h 245881"/>
                  <a:gd name="connsiteX0" fmla="*/ 13677 w 438066"/>
                  <a:gd name="connsiteY0" fmla="*/ 237425 h 240320"/>
                  <a:gd name="connsiteX1" fmla="*/ 0 w 438066"/>
                  <a:gd name="connsiteY1" fmla="*/ 27090 h 240320"/>
                  <a:gd name="connsiteX2" fmla="*/ 309092 w 438066"/>
                  <a:gd name="connsiteY2" fmla="*/ 4874 h 240320"/>
                  <a:gd name="connsiteX3" fmla="*/ 437716 w 438066"/>
                  <a:gd name="connsiteY3" fmla="*/ 121877 h 240320"/>
                  <a:gd name="connsiteX4" fmla="*/ 335189 w 438066"/>
                  <a:gd name="connsiteY4" fmla="*/ 227504 h 240320"/>
                  <a:gd name="connsiteX5" fmla="*/ 13677 w 438066"/>
                  <a:gd name="connsiteY5" fmla="*/ 237425 h 240320"/>
                  <a:gd name="connsiteX0" fmla="*/ 13677 w 437803"/>
                  <a:gd name="connsiteY0" fmla="*/ 228984 h 231879"/>
                  <a:gd name="connsiteX1" fmla="*/ 0 w 437803"/>
                  <a:gd name="connsiteY1" fmla="*/ 18649 h 231879"/>
                  <a:gd name="connsiteX2" fmla="*/ 345083 w 437803"/>
                  <a:gd name="connsiteY2" fmla="*/ 6485 h 231879"/>
                  <a:gd name="connsiteX3" fmla="*/ 437716 w 437803"/>
                  <a:gd name="connsiteY3" fmla="*/ 113436 h 231879"/>
                  <a:gd name="connsiteX4" fmla="*/ 335189 w 437803"/>
                  <a:gd name="connsiteY4" fmla="*/ 219063 h 231879"/>
                  <a:gd name="connsiteX5" fmla="*/ 13677 w 437803"/>
                  <a:gd name="connsiteY5" fmla="*/ 228984 h 231879"/>
                  <a:gd name="connsiteX0" fmla="*/ 11973 w 437803"/>
                  <a:gd name="connsiteY0" fmla="*/ 226964 h 230730"/>
                  <a:gd name="connsiteX1" fmla="*/ 0 w 437803"/>
                  <a:gd name="connsiteY1" fmla="*/ 18649 h 230730"/>
                  <a:gd name="connsiteX2" fmla="*/ 345083 w 437803"/>
                  <a:gd name="connsiteY2" fmla="*/ 6485 h 230730"/>
                  <a:gd name="connsiteX3" fmla="*/ 437716 w 437803"/>
                  <a:gd name="connsiteY3" fmla="*/ 113436 h 230730"/>
                  <a:gd name="connsiteX4" fmla="*/ 335189 w 437803"/>
                  <a:gd name="connsiteY4" fmla="*/ 219063 h 230730"/>
                  <a:gd name="connsiteX5" fmla="*/ 11973 w 437803"/>
                  <a:gd name="connsiteY5" fmla="*/ 226964 h 230730"/>
                  <a:gd name="connsiteX0" fmla="*/ 1034 w 426859"/>
                  <a:gd name="connsiteY0" fmla="*/ 226759 h 230525"/>
                  <a:gd name="connsiteX1" fmla="*/ 0 w 426859"/>
                  <a:gd name="connsiteY1" fmla="*/ 19184 h 230525"/>
                  <a:gd name="connsiteX2" fmla="*/ 334144 w 426859"/>
                  <a:gd name="connsiteY2" fmla="*/ 6280 h 230525"/>
                  <a:gd name="connsiteX3" fmla="*/ 426777 w 426859"/>
                  <a:gd name="connsiteY3" fmla="*/ 113231 h 230525"/>
                  <a:gd name="connsiteX4" fmla="*/ 324250 w 426859"/>
                  <a:gd name="connsiteY4" fmla="*/ 218858 h 230525"/>
                  <a:gd name="connsiteX5" fmla="*/ 1034 w 426859"/>
                  <a:gd name="connsiteY5" fmla="*/ 226759 h 230525"/>
                  <a:gd name="connsiteX0" fmla="*/ 1034 w 426858"/>
                  <a:gd name="connsiteY0" fmla="*/ 226759 h 235175"/>
                  <a:gd name="connsiteX1" fmla="*/ 0 w 426858"/>
                  <a:gd name="connsiteY1" fmla="*/ 19184 h 235175"/>
                  <a:gd name="connsiteX2" fmla="*/ 334144 w 426858"/>
                  <a:gd name="connsiteY2" fmla="*/ 6280 h 235175"/>
                  <a:gd name="connsiteX3" fmla="*/ 426777 w 426858"/>
                  <a:gd name="connsiteY3" fmla="*/ 113231 h 235175"/>
                  <a:gd name="connsiteX4" fmla="*/ 324250 w 426858"/>
                  <a:gd name="connsiteY4" fmla="*/ 218858 h 235175"/>
                  <a:gd name="connsiteX5" fmla="*/ 1034 w 426858"/>
                  <a:gd name="connsiteY5" fmla="*/ 226759 h 235175"/>
                  <a:gd name="connsiteX0" fmla="*/ 1034 w 426858"/>
                  <a:gd name="connsiteY0" fmla="*/ 226759 h 231880"/>
                  <a:gd name="connsiteX1" fmla="*/ 0 w 426858"/>
                  <a:gd name="connsiteY1" fmla="*/ 19184 h 231880"/>
                  <a:gd name="connsiteX2" fmla="*/ 334144 w 426858"/>
                  <a:gd name="connsiteY2" fmla="*/ 6280 h 231880"/>
                  <a:gd name="connsiteX3" fmla="*/ 426777 w 426858"/>
                  <a:gd name="connsiteY3" fmla="*/ 113231 h 231880"/>
                  <a:gd name="connsiteX4" fmla="*/ 324250 w 426858"/>
                  <a:gd name="connsiteY4" fmla="*/ 218858 h 231880"/>
                  <a:gd name="connsiteX5" fmla="*/ 1034 w 426858"/>
                  <a:gd name="connsiteY5" fmla="*/ 226759 h 231880"/>
                  <a:gd name="connsiteX0" fmla="*/ 1034 w 426858"/>
                  <a:gd name="connsiteY0" fmla="*/ 226759 h 231880"/>
                  <a:gd name="connsiteX1" fmla="*/ 0 w 426858"/>
                  <a:gd name="connsiteY1" fmla="*/ 19184 h 231880"/>
                  <a:gd name="connsiteX2" fmla="*/ 334144 w 426858"/>
                  <a:gd name="connsiteY2" fmla="*/ 6280 h 231880"/>
                  <a:gd name="connsiteX3" fmla="*/ 426777 w 426858"/>
                  <a:gd name="connsiteY3" fmla="*/ 113231 h 231880"/>
                  <a:gd name="connsiteX4" fmla="*/ 324250 w 426858"/>
                  <a:gd name="connsiteY4" fmla="*/ 218858 h 231880"/>
                  <a:gd name="connsiteX5" fmla="*/ 1034 w 426858"/>
                  <a:gd name="connsiteY5" fmla="*/ 226759 h 231880"/>
                  <a:gd name="connsiteX0" fmla="*/ 1034 w 426858"/>
                  <a:gd name="connsiteY0" fmla="*/ 225557 h 230678"/>
                  <a:gd name="connsiteX1" fmla="*/ 0 w 426858"/>
                  <a:gd name="connsiteY1" fmla="*/ 17982 h 230678"/>
                  <a:gd name="connsiteX2" fmla="*/ 334144 w 426858"/>
                  <a:gd name="connsiteY2" fmla="*/ 5078 h 230678"/>
                  <a:gd name="connsiteX3" fmla="*/ 426777 w 426858"/>
                  <a:gd name="connsiteY3" fmla="*/ 112029 h 230678"/>
                  <a:gd name="connsiteX4" fmla="*/ 324250 w 426858"/>
                  <a:gd name="connsiteY4" fmla="*/ 217656 h 230678"/>
                  <a:gd name="connsiteX5" fmla="*/ 1034 w 426858"/>
                  <a:gd name="connsiteY5" fmla="*/ 225557 h 230678"/>
                  <a:gd name="connsiteX0" fmla="*/ 1034 w 426777"/>
                  <a:gd name="connsiteY0" fmla="*/ 226195 h 231316"/>
                  <a:gd name="connsiteX1" fmla="*/ 0 w 426777"/>
                  <a:gd name="connsiteY1" fmla="*/ 18620 h 231316"/>
                  <a:gd name="connsiteX2" fmla="*/ 323205 w 426777"/>
                  <a:gd name="connsiteY2" fmla="*/ 4977 h 231316"/>
                  <a:gd name="connsiteX3" fmla="*/ 426777 w 426777"/>
                  <a:gd name="connsiteY3" fmla="*/ 112667 h 231316"/>
                  <a:gd name="connsiteX4" fmla="*/ 324250 w 426777"/>
                  <a:gd name="connsiteY4" fmla="*/ 218294 h 231316"/>
                  <a:gd name="connsiteX5" fmla="*/ 1034 w 426777"/>
                  <a:gd name="connsiteY5" fmla="*/ 226195 h 231316"/>
                  <a:gd name="connsiteX0" fmla="*/ 1034 w 426880"/>
                  <a:gd name="connsiteY0" fmla="*/ 226195 h 230872"/>
                  <a:gd name="connsiteX1" fmla="*/ 0 w 426880"/>
                  <a:gd name="connsiteY1" fmla="*/ 18620 h 230872"/>
                  <a:gd name="connsiteX2" fmla="*/ 323205 w 426880"/>
                  <a:gd name="connsiteY2" fmla="*/ 4977 h 230872"/>
                  <a:gd name="connsiteX3" fmla="*/ 426777 w 426880"/>
                  <a:gd name="connsiteY3" fmla="*/ 112667 h 230872"/>
                  <a:gd name="connsiteX4" fmla="*/ 309664 w 426880"/>
                  <a:gd name="connsiteY4" fmla="*/ 217308 h 230872"/>
                  <a:gd name="connsiteX5" fmla="*/ 1034 w 426880"/>
                  <a:gd name="connsiteY5" fmla="*/ 226195 h 230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880" h="230872">
                    <a:moveTo>
                      <a:pt x="1034" y="226195"/>
                    </a:moveTo>
                    <a:cubicBezTo>
                      <a:pt x="20733" y="140630"/>
                      <a:pt x="13038" y="76580"/>
                      <a:pt x="0" y="18620"/>
                    </a:cubicBezTo>
                    <a:cubicBezTo>
                      <a:pt x="42349" y="15365"/>
                      <a:pt x="252075" y="-10698"/>
                      <a:pt x="323205" y="4977"/>
                    </a:cubicBezTo>
                    <a:cubicBezTo>
                      <a:pt x="394335" y="20652"/>
                      <a:pt x="429034" y="77279"/>
                      <a:pt x="426777" y="112667"/>
                    </a:cubicBezTo>
                    <a:cubicBezTo>
                      <a:pt x="424520" y="148056"/>
                      <a:pt x="380621" y="198387"/>
                      <a:pt x="309664" y="217308"/>
                    </a:cubicBezTo>
                    <a:cubicBezTo>
                      <a:pt x="238707" y="236229"/>
                      <a:pt x="33251" y="231420"/>
                      <a:pt x="1034" y="226195"/>
                    </a:cubicBezTo>
                    <a:close/>
                  </a:path>
                </a:pathLst>
              </a:custGeom>
              <a:solidFill>
                <a:schemeClr val="tx1">
                  <a:lumMod val="75000"/>
                  <a:lumOff val="25000"/>
                </a:schemeClr>
              </a:solidFill>
              <a:ln w="12700">
                <a:noFill/>
              </a:ln>
              <a:effectLst/>
              <a:scene3d>
                <a:camera prst="perspectiveFront" fov="0">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grpSp>
      <p:grpSp>
        <p:nvGrpSpPr>
          <p:cNvPr id="56" name="组合 55"/>
          <p:cNvGrpSpPr/>
          <p:nvPr/>
        </p:nvGrpSpPr>
        <p:grpSpPr>
          <a:xfrm>
            <a:off x="2735227" y="1979199"/>
            <a:ext cx="4276307" cy="3958005"/>
            <a:chOff x="2735227" y="1979199"/>
            <a:chExt cx="4276307" cy="3958005"/>
          </a:xfrm>
        </p:grpSpPr>
        <p:sp>
          <p:nvSpPr>
            <p:cNvPr id="6" name="ïṥḷïdè">
              <a:extLst>
                <a:ext uri="{FF2B5EF4-FFF2-40B4-BE49-F238E27FC236}">
                  <a16:creationId xmlns:a16="http://schemas.microsoft.com/office/drawing/2014/main" id="{13A7752F-CC87-464B-A6E9-A307DE4A143D}"/>
                </a:ext>
              </a:extLst>
            </p:cNvPr>
            <p:cNvSpPr/>
            <p:nvPr/>
          </p:nvSpPr>
          <p:spPr>
            <a:xfrm>
              <a:off x="6568318" y="4204168"/>
              <a:ext cx="443216" cy="443206"/>
            </a:xfrm>
            <a:prstGeom prst="ellipse">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algn="ctr"/>
              <a:r>
                <a:rPr lang="en-US" dirty="0">
                  <a:solidFill>
                    <a:schemeClr val="bg1"/>
                  </a:solidFill>
                  <a:cs typeface="+mn-ea"/>
                  <a:sym typeface="+mn-lt"/>
                </a:rPr>
                <a:t>3</a:t>
              </a:r>
            </a:p>
          </p:txBody>
        </p:sp>
        <p:sp>
          <p:nvSpPr>
            <p:cNvPr id="7" name="íṩḻîdé">
              <a:extLst>
                <a:ext uri="{FF2B5EF4-FFF2-40B4-BE49-F238E27FC236}">
                  <a16:creationId xmlns:a16="http://schemas.microsoft.com/office/drawing/2014/main" id="{62FE6942-68DA-462D-B536-893061813506}"/>
                </a:ext>
              </a:extLst>
            </p:cNvPr>
            <p:cNvSpPr/>
            <p:nvPr/>
          </p:nvSpPr>
          <p:spPr>
            <a:xfrm>
              <a:off x="6568318" y="3275866"/>
              <a:ext cx="443216" cy="443206"/>
            </a:xfrm>
            <a:prstGeom prst="ellipse">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algn="ctr"/>
              <a:r>
                <a:rPr lang="en-US" dirty="0">
                  <a:solidFill>
                    <a:schemeClr val="bg1"/>
                  </a:solidFill>
                  <a:cs typeface="+mn-ea"/>
                  <a:sym typeface="+mn-lt"/>
                </a:rPr>
                <a:t>2</a:t>
              </a:r>
            </a:p>
          </p:txBody>
        </p:sp>
        <p:sp>
          <p:nvSpPr>
            <p:cNvPr id="8" name="ïśḷîdê">
              <a:extLst>
                <a:ext uri="{FF2B5EF4-FFF2-40B4-BE49-F238E27FC236}">
                  <a16:creationId xmlns:a16="http://schemas.microsoft.com/office/drawing/2014/main" id="{D75E9327-8F27-4495-A00B-2575015B6FA9}"/>
                </a:ext>
              </a:extLst>
            </p:cNvPr>
            <p:cNvSpPr/>
            <p:nvPr/>
          </p:nvSpPr>
          <p:spPr>
            <a:xfrm>
              <a:off x="6555617" y="2308095"/>
              <a:ext cx="443216" cy="443206"/>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algn="ctr"/>
              <a:r>
                <a:rPr lang="en-US">
                  <a:solidFill>
                    <a:schemeClr val="bg1"/>
                  </a:solidFill>
                  <a:cs typeface="+mn-ea"/>
                  <a:sym typeface="+mn-lt"/>
                </a:rPr>
                <a:t>1</a:t>
              </a:r>
            </a:p>
          </p:txBody>
        </p:sp>
        <p:cxnSp>
          <p:nvCxnSpPr>
            <p:cNvPr id="23" name="连接符: 肘形 29">
              <a:extLst>
                <a:ext uri="{FF2B5EF4-FFF2-40B4-BE49-F238E27FC236}">
                  <a16:creationId xmlns:a16="http://schemas.microsoft.com/office/drawing/2014/main" id="{AAE477D5-82B9-408A-9F7B-38D5A083D7E0}"/>
                </a:ext>
              </a:extLst>
            </p:cNvPr>
            <p:cNvCxnSpPr>
              <a:cxnSpLocks/>
              <a:endCxn id="8" idx="0"/>
            </p:cNvCxnSpPr>
            <p:nvPr/>
          </p:nvCxnSpPr>
          <p:spPr>
            <a:xfrm>
              <a:off x="2735227" y="1979199"/>
              <a:ext cx="4041998" cy="328896"/>
            </a:xfrm>
            <a:prstGeom prst="bentConnector2">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连接符: 肘形 31">
              <a:extLst>
                <a:ext uri="{FF2B5EF4-FFF2-40B4-BE49-F238E27FC236}">
                  <a16:creationId xmlns:a16="http://schemas.microsoft.com/office/drawing/2014/main" id="{4A6DD084-9F64-4665-8B1D-FC0A4CAAF0FB}"/>
                </a:ext>
              </a:extLst>
            </p:cNvPr>
            <p:cNvCxnSpPr>
              <a:cxnSpLocks/>
              <a:stCxn id="12" idx="4"/>
            </p:cNvCxnSpPr>
            <p:nvPr/>
          </p:nvCxnSpPr>
          <p:spPr>
            <a:xfrm rot="16200000" flipH="1">
              <a:off x="4592195" y="3739471"/>
              <a:ext cx="359106" cy="4036359"/>
            </a:xfrm>
            <a:prstGeom prst="bentConnector2">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a:cxnSpLocks/>
            </p:cNvCxnSpPr>
            <p:nvPr/>
          </p:nvCxnSpPr>
          <p:spPr>
            <a:xfrm>
              <a:off x="4282502" y="3516980"/>
              <a:ext cx="2246107" cy="39054"/>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47" name="文本框 46"/>
          <p:cNvSpPr txBox="1"/>
          <p:nvPr/>
        </p:nvSpPr>
        <p:spPr>
          <a:xfrm>
            <a:off x="7299368" y="2345032"/>
            <a:ext cx="4495235" cy="523220"/>
          </a:xfrm>
          <a:prstGeom prst="rect">
            <a:avLst/>
          </a:prstGeom>
          <a:noFill/>
        </p:spPr>
        <p:txBody>
          <a:bodyPr wrap="square" rtlCol="0">
            <a:spAutoFit/>
            <a:scene3d>
              <a:camera prst="orthographicFront"/>
              <a:lightRig rig="threePt" dir="t"/>
            </a:scene3d>
            <a:sp3d contourW="12700"/>
          </a:bodyPr>
          <a:lstStyle/>
          <a:p>
            <a:r>
              <a:rPr lang="en-US" altLang="zh-CN" sz="1400" b="1" dirty="0">
                <a:solidFill>
                  <a:schemeClr val="tx1">
                    <a:lumMod val="75000"/>
                    <a:lumOff val="25000"/>
                  </a:schemeClr>
                </a:solidFill>
                <a:cs typeface="+mn-ea"/>
                <a:sym typeface="+mn-lt"/>
              </a:rPr>
              <a:t>Design and construct an Archery game with rotational capabilities.</a:t>
            </a:r>
            <a:endParaRPr lang="zh-CN" altLang="en-US" sz="1400" b="1" dirty="0">
              <a:solidFill>
                <a:schemeClr val="tx1">
                  <a:lumMod val="75000"/>
                  <a:lumOff val="25000"/>
                </a:schemeClr>
              </a:solidFill>
              <a:cs typeface="+mn-ea"/>
              <a:sym typeface="+mn-lt"/>
            </a:endParaRPr>
          </a:p>
        </p:txBody>
      </p:sp>
      <p:sp>
        <p:nvSpPr>
          <p:cNvPr id="50" name="文本框 49"/>
          <p:cNvSpPr txBox="1"/>
          <p:nvPr/>
        </p:nvSpPr>
        <p:spPr>
          <a:xfrm>
            <a:off x="7299368" y="3301394"/>
            <a:ext cx="4020673" cy="523220"/>
          </a:xfrm>
          <a:prstGeom prst="rect">
            <a:avLst/>
          </a:prstGeom>
          <a:noFill/>
        </p:spPr>
        <p:txBody>
          <a:bodyPr wrap="square" rtlCol="0">
            <a:spAutoFit/>
            <a:scene3d>
              <a:camera prst="orthographicFront"/>
              <a:lightRig rig="threePt" dir="t"/>
            </a:scene3d>
            <a:sp3d contourW="12700"/>
          </a:bodyPr>
          <a:lstStyle/>
          <a:p>
            <a:r>
              <a:rPr lang="en-US" altLang="zh-CN" sz="1400" b="1" dirty="0">
                <a:solidFill>
                  <a:schemeClr val="tx1">
                    <a:lumMod val="75000"/>
                    <a:lumOff val="25000"/>
                  </a:schemeClr>
                </a:solidFill>
                <a:cs typeface="+mn-ea"/>
                <a:sym typeface="+mn-lt"/>
              </a:rPr>
              <a:t>Implement attack mode for target detection and shooting.</a:t>
            </a:r>
            <a:endParaRPr lang="zh-CN" altLang="en-US" sz="1400" b="1" dirty="0">
              <a:solidFill>
                <a:schemeClr val="tx1">
                  <a:lumMod val="75000"/>
                  <a:lumOff val="25000"/>
                </a:schemeClr>
              </a:solidFill>
              <a:cs typeface="+mn-ea"/>
              <a:sym typeface="+mn-lt"/>
            </a:endParaRPr>
          </a:p>
        </p:txBody>
      </p:sp>
      <p:sp>
        <p:nvSpPr>
          <p:cNvPr id="53" name="文本框 52"/>
          <p:cNvSpPr txBox="1"/>
          <p:nvPr/>
        </p:nvSpPr>
        <p:spPr>
          <a:xfrm>
            <a:off x="7299368" y="5169407"/>
            <a:ext cx="4020673" cy="523220"/>
          </a:xfrm>
          <a:prstGeom prst="rect">
            <a:avLst/>
          </a:prstGeom>
          <a:noFill/>
        </p:spPr>
        <p:txBody>
          <a:bodyPr wrap="square" rtlCol="0">
            <a:spAutoFit/>
            <a:scene3d>
              <a:camera prst="orthographicFront"/>
              <a:lightRig rig="threePt" dir="t"/>
            </a:scene3d>
            <a:sp3d contourW="12700"/>
          </a:bodyPr>
          <a:lstStyle/>
          <a:p>
            <a:r>
              <a:rPr lang="en-US" altLang="zh-CN" sz="1400" b="1" dirty="0">
                <a:solidFill>
                  <a:schemeClr val="tx1">
                    <a:lumMod val="75000"/>
                    <a:lumOff val="25000"/>
                  </a:schemeClr>
                </a:solidFill>
                <a:cs typeface="+mn-ea"/>
                <a:sym typeface="+mn-lt"/>
              </a:rPr>
              <a:t>Integration of ESP8266 controller and the Blynk mobile app.</a:t>
            </a:r>
            <a:endParaRPr lang="zh-CN" altLang="en-US" sz="1400" b="1" dirty="0">
              <a:solidFill>
                <a:schemeClr val="tx1">
                  <a:lumMod val="75000"/>
                  <a:lumOff val="25000"/>
                </a:schemeClr>
              </a:solidFill>
              <a:cs typeface="+mn-ea"/>
              <a:sym typeface="+mn-lt"/>
            </a:endParaRPr>
          </a:p>
        </p:txBody>
      </p:sp>
      <p:grpSp>
        <p:nvGrpSpPr>
          <p:cNvPr id="34" name="组合 33"/>
          <p:cNvGrpSpPr/>
          <p:nvPr/>
        </p:nvGrpSpPr>
        <p:grpSpPr>
          <a:xfrm>
            <a:off x="-158751" y="255365"/>
            <a:ext cx="8399926" cy="1159729"/>
            <a:chOff x="-158751" y="255365"/>
            <a:chExt cx="8399926" cy="1159729"/>
          </a:xfrm>
        </p:grpSpPr>
        <p:grpSp>
          <p:nvGrpSpPr>
            <p:cNvPr id="35" name="组合 34"/>
            <p:cNvGrpSpPr/>
            <p:nvPr/>
          </p:nvGrpSpPr>
          <p:grpSpPr>
            <a:xfrm rot="5400000">
              <a:off x="433600" y="-336986"/>
              <a:ext cx="788563" cy="1973265"/>
              <a:chOff x="998435" y="608805"/>
              <a:chExt cx="1414431" cy="3539410"/>
            </a:xfrm>
          </p:grpSpPr>
          <p:grpSp>
            <p:nvGrpSpPr>
              <p:cNvPr id="39" name="组合 38"/>
              <p:cNvGrpSpPr/>
              <p:nvPr/>
            </p:nvGrpSpPr>
            <p:grpSpPr>
              <a:xfrm>
                <a:off x="1513847" y="608805"/>
                <a:ext cx="374943" cy="2281237"/>
                <a:chOff x="3378207" y="1563846"/>
                <a:chExt cx="232791" cy="1416352"/>
              </a:xfrm>
            </p:grpSpPr>
            <p:sp>
              <p:nvSpPr>
                <p:cNvPr id="45" name="圆角矩形 44"/>
                <p:cNvSpPr/>
                <p:nvPr/>
              </p:nvSpPr>
              <p:spPr>
                <a:xfrm rot="16200000" flipV="1">
                  <a:off x="2960504" y="2329704"/>
                  <a:ext cx="1068198" cy="232790"/>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椭圆 56"/>
                <p:cNvSpPr/>
                <p:nvPr/>
              </p:nvSpPr>
              <p:spPr>
                <a:xfrm rot="16200000" flipV="1">
                  <a:off x="3378713" y="1563340"/>
                  <a:ext cx="231778" cy="232790"/>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0" name="组合 39"/>
              <p:cNvGrpSpPr/>
              <p:nvPr/>
            </p:nvGrpSpPr>
            <p:grpSpPr>
              <a:xfrm>
                <a:off x="2212348" y="1293810"/>
                <a:ext cx="200518" cy="1219995"/>
                <a:chOff x="3378207" y="1563846"/>
                <a:chExt cx="232791" cy="1416352"/>
              </a:xfrm>
              <a:solidFill>
                <a:srgbClr val="FF9409"/>
              </a:solidFill>
            </p:grpSpPr>
            <p:sp>
              <p:nvSpPr>
                <p:cNvPr id="43" name="圆角矩形 42"/>
                <p:cNvSpPr/>
                <p:nvPr/>
              </p:nvSpPr>
              <p:spPr>
                <a:xfrm rot="16200000" flipV="1">
                  <a:off x="2960504" y="2329704"/>
                  <a:ext cx="1068198" cy="232790"/>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椭圆 43"/>
                <p:cNvSpPr/>
                <p:nvPr/>
              </p:nvSpPr>
              <p:spPr>
                <a:xfrm rot="16200000" flipV="1">
                  <a:off x="3378713" y="1563340"/>
                  <a:ext cx="231778" cy="23279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1" name="圆角矩形 40"/>
              <p:cNvSpPr/>
              <p:nvPr/>
            </p:nvSpPr>
            <p:spPr>
              <a:xfrm rot="5400000">
                <a:off x="1518573" y="3428738"/>
                <a:ext cx="1064012" cy="374942"/>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圆角矩形 41"/>
              <p:cNvSpPr/>
              <p:nvPr/>
            </p:nvSpPr>
            <p:spPr>
              <a:xfrm rot="5400000">
                <a:off x="422843" y="3043475"/>
                <a:ext cx="1471965" cy="320782"/>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文本框 36"/>
            <p:cNvSpPr txBox="1"/>
            <p:nvPr/>
          </p:nvSpPr>
          <p:spPr>
            <a:xfrm>
              <a:off x="2060218" y="337876"/>
              <a:ext cx="6180957" cy="1077218"/>
            </a:xfrm>
            <a:prstGeom prst="rect">
              <a:avLst/>
            </a:prstGeom>
            <a:noFill/>
          </p:spPr>
          <p:txBody>
            <a:bodyPr wrap="square" rtlCol="0">
              <a:spAutoFit/>
              <a:scene3d>
                <a:camera prst="orthographicFront"/>
                <a:lightRig rig="threePt" dir="t"/>
              </a:scene3d>
              <a:sp3d contourW="12700"/>
            </a:bodyPr>
            <a:lstStyle/>
            <a:p>
              <a:r>
                <a:rPr lang="en-US" altLang="zh-CN" sz="3200" b="1" dirty="0">
                  <a:solidFill>
                    <a:schemeClr val="tx1">
                      <a:lumMod val="75000"/>
                      <a:lumOff val="25000"/>
                    </a:schemeClr>
                  </a:solidFill>
                  <a:cs typeface="+mn-ea"/>
                  <a:sym typeface="+mn-lt"/>
                </a:rPr>
                <a:t>Problems and Objectives</a:t>
              </a:r>
              <a:endParaRPr lang="zh-CN" altLang="en-US" sz="3200" b="1" dirty="0">
                <a:solidFill>
                  <a:schemeClr val="tx1">
                    <a:lumMod val="75000"/>
                    <a:lumOff val="25000"/>
                  </a:schemeClr>
                </a:solidFill>
                <a:cs typeface="+mn-ea"/>
                <a:sym typeface="+mn-lt"/>
              </a:endParaRPr>
            </a:p>
            <a:p>
              <a:endParaRPr lang="zh-CN" altLang="en-US" sz="3200" b="1" dirty="0">
                <a:solidFill>
                  <a:schemeClr val="tx1">
                    <a:lumMod val="75000"/>
                    <a:lumOff val="25000"/>
                  </a:schemeClr>
                </a:solidFill>
                <a:cs typeface="+mn-ea"/>
                <a:sym typeface="+mn-lt"/>
              </a:endParaRPr>
            </a:p>
          </p:txBody>
        </p:sp>
      </p:grpSp>
      <p:sp>
        <p:nvSpPr>
          <p:cNvPr id="9" name="íṩḻîdé">
            <a:extLst>
              <a:ext uri="{FF2B5EF4-FFF2-40B4-BE49-F238E27FC236}">
                <a16:creationId xmlns:a16="http://schemas.microsoft.com/office/drawing/2014/main" id="{D334DB67-8E26-88C9-0211-30D7D054F9C8}"/>
              </a:ext>
            </a:extLst>
          </p:cNvPr>
          <p:cNvSpPr/>
          <p:nvPr/>
        </p:nvSpPr>
        <p:spPr>
          <a:xfrm>
            <a:off x="6555616" y="5132470"/>
            <a:ext cx="443216" cy="443206"/>
          </a:xfrm>
          <a:prstGeom prst="ellipse">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algn="ctr"/>
            <a:r>
              <a:rPr lang="en-US" dirty="0">
                <a:solidFill>
                  <a:schemeClr val="bg1"/>
                </a:solidFill>
                <a:cs typeface="+mn-ea"/>
                <a:sym typeface="+mn-lt"/>
              </a:rPr>
              <a:t>4</a:t>
            </a:r>
          </a:p>
        </p:txBody>
      </p:sp>
      <p:cxnSp>
        <p:nvCxnSpPr>
          <p:cNvPr id="32" name="直接连接符 4">
            <a:extLst>
              <a:ext uri="{FF2B5EF4-FFF2-40B4-BE49-F238E27FC236}">
                <a16:creationId xmlns:a16="http://schemas.microsoft.com/office/drawing/2014/main" id="{76F3766F-1B31-1C95-B037-23F7102E781D}"/>
              </a:ext>
            </a:extLst>
          </p:cNvPr>
          <p:cNvCxnSpPr>
            <a:cxnSpLocks/>
          </p:cNvCxnSpPr>
          <p:nvPr/>
        </p:nvCxnSpPr>
        <p:spPr>
          <a:xfrm flipV="1">
            <a:off x="6806141" y="5627442"/>
            <a:ext cx="0" cy="309762"/>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4">
            <a:extLst>
              <a:ext uri="{FF2B5EF4-FFF2-40B4-BE49-F238E27FC236}">
                <a16:creationId xmlns:a16="http://schemas.microsoft.com/office/drawing/2014/main" id="{CA9096F9-91A3-C8E9-D939-53524EB32E0A}"/>
              </a:ext>
            </a:extLst>
          </p:cNvPr>
          <p:cNvCxnSpPr>
            <a:cxnSpLocks/>
          </p:cNvCxnSpPr>
          <p:nvPr/>
        </p:nvCxnSpPr>
        <p:spPr>
          <a:xfrm>
            <a:off x="4282502" y="4425771"/>
            <a:ext cx="2246106" cy="1611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68" name="文本框 52">
            <a:extLst>
              <a:ext uri="{FF2B5EF4-FFF2-40B4-BE49-F238E27FC236}">
                <a16:creationId xmlns:a16="http://schemas.microsoft.com/office/drawing/2014/main" id="{D504E99D-A1F9-5CA2-CC23-BEC2D50A8BBC}"/>
              </a:ext>
            </a:extLst>
          </p:cNvPr>
          <p:cNvSpPr txBox="1"/>
          <p:nvPr/>
        </p:nvSpPr>
        <p:spPr>
          <a:xfrm>
            <a:off x="7299368" y="4260570"/>
            <a:ext cx="3870202" cy="523220"/>
          </a:xfrm>
          <a:prstGeom prst="rect">
            <a:avLst/>
          </a:prstGeom>
          <a:noFill/>
        </p:spPr>
        <p:txBody>
          <a:bodyPr wrap="square" rtlCol="0">
            <a:spAutoFit/>
            <a:scene3d>
              <a:camera prst="orthographicFront"/>
              <a:lightRig rig="threePt" dir="t"/>
            </a:scene3d>
            <a:sp3d contourW="12700"/>
          </a:bodyPr>
          <a:lstStyle/>
          <a:p>
            <a:r>
              <a:rPr lang="en-US" altLang="zh-CN" sz="1400" b="1" dirty="0">
                <a:solidFill>
                  <a:schemeClr val="tx1">
                    <a:lumMod val="75000"/>
                    <a:lumOff val="25000"/>
                  </a:schemeClr>
                </a:solidFill>
                <a:cs typeface="+mn-ea"/>
                <a:sym typeface="+mn-lt"/>
              </a:rPr>
              <a:t>Implement defense mode with motion sensor-based threat detection.</a:t>
            </a:r>
            <a:endParaRPr lang="zh-CN" altLang="en-US" sz="1400" b="1" dirty="0">
              <a:solidFill>
                <a:schemeClr val="tx1">
                  <a:lumMod val="75000"/>
                  <a:lumOff val="25000"/>
                </a:schemeClr>
              </a:solidFill>
              <a:cs typeface="+mn-ea"/>
              <a:sym typeface="+mn-lt"/>
            </a:endParaRPr>
          </a:p>
        </p:txBody>
      </p:sp>
      <p:cxnSp>
        <p:nvCxnSpPr>
          <p:cNvPr id="71" name="直接连接符 4">
            <a:extLst>
              <a:ext uri="{FF2B5EF4-FFF2-40B4-BE49-F238E27FC236}">
                <a16:creationId xmlns:a16="http://schemas.microsoft.com/office/drawing/2014/main" id="{14286924-D20F-8C83-32F9-2D29412AD177}"/>
              </a:ext>
            </a:extLst>
          </p:cNvPr>
          <p:cNvCxnSpPr>
            <a:cxnSpLocks/>
          </p:cNvCxnSpPr>
          <p:nvPr/>
        </p:nvCxnSpPr>
        <p:spPr>
          <a:xfrm flipH="1" flipV="1">
            <a:off x="2724107" y="1969697"/>
            <a:ext cx="7665" cy="395049"/>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7787575"/>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left)">
                                      <p:cBhvr>
                                        <p:cTn id="1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18900000" flipV="1">
            <a:off x="11342808" y="5516494"/>
            <a:ext cx="1847676" cy="267323"/>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18900000" flipV="1">
            <a:off x="8617193" y="6642100"/>
            <a:ext cx="2984500" cy="431800"/>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rot="18900000" flipV="1">
            <a:off x="11087419" y="4499418"/>
            <a:ext cx="2412212" cy="349001"/>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rot="10800000">
            <a:off x="9602967" y="5124736"/>
            <a:ext cx="1777794" cy="1155509"/>
            <a:chOff x="3647506" y="400042"/>
            <a:chExt cx="1462508" cy="950583"/>
          </a:xfrm>
          <a:solidFill>
            <a:srgbClr val="37AB91"/>
          </a:solidFill>
        </p:grpSpPr>
        <p:sp>
          <p:nvSpPr>
            <p:cNvPr id="6" name="圆角矩形 5"/>
            <p:cNvSpPr/>
            <p:nvPr/>
          </p:nvSpPr>
          <p:spPr>
            <a:xfrm rot="18900000" flipV="1">
              <a:off x="3647506" y="1064984"/>
              <a:ext cx="1310715" cy="28564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18900000" flipV="1">
              <a:off x="4825614" y="400042"/>
              <a:ext cx="284400" cy="28564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文本框 17"/>
          <p:cNvSpPr txBox="1"/>
          <p:nvPr/>
        </p:nvSpPr>
        <p:spPr>
          <a:xfrm>
            <a:off x="5126983" y="2869084"/>
            <a:ext cx="4355680" cy="769441"/>
          </a:xfrm>
          <a:prstGeom prst="rect">
            <a:avLst/>
          </a:prstGeom>
          <a:noFill/>
        </p:spPr>
        <p:txBody>
          <a:bodyPr wrap="none" rtlCol="0">
            <a:spAutoFit/>
            <a:scene3d>
              <a:camera prst="orthographicFront"/>
              <a:lightRig rig="threePt" dir="t"/>
            </a:scene3d>
            <a:sp3d contourW="12700"/>
          </a:bodyPr>
          <a:lstStyle/>
          <a:p>
            <a:r>
              <a:rPr lang="en-US" altLang="zh-CN" sz="4400" b="1" dirty="0">
                <a:solidFill>
                  <a:schemeClr val="tx1">
                    <a:lumMod val="75000"/>
                    <a:lumOff val="25000"/>
                  </a:schemeClr>
                </a:solidFill>
                <a:cs typeface="+mn-ea"/>
                <a:sym typeface="+mn-lt"/>
              </a:rPr>
              <a:t>Implementation</a:t>
            </a:r>
            <a:endParaRPr lang="zh-CN" altLang="en-US" sz="4400" b="1" dirty="0">
              <a:solidFill>
                <a:schemeClr val="tx1">
                  <a:lumMod val="75000"/>
                  <a:lumOff val="25000"/>
                </a:schemeClr>
              </a:solidFill>
              <a:cs typeface="+mn-ea"/>
              <a:sym typeface="+mn-lt"/>
            </a:endParaRPr>
          </a:p>
        </p:txBody>
      </p:sp>
      <p:grpSp>
        <p:nvGrpSpPr>
          <p:cNvPr id="8" name="组合 7"/>
          <p:cNvGrpSpPr/>
          <p:nvPr/>
        </p:nvGrpSpPr>
        <p:grpSpPr>
          <a:xfrm>
            <a:off x="1236663" y="2285150"/>
            <a:ext cx="3402066" cy="2292208"/>
            <a:chOff x="1236663" y="2285150"/>
            <a:chExt cx="3402066" cy="2292208"/>
          </a:xfrm>
        </p:grpSpPr>
        <p:grpSp>
          <p:nvGrpSpPr>
            <p:cNvPr id="16" name="组合 15"/>
            <p:cNvGrpSpPr/>
            <p:nvPr/>
          </p:nvGrpSpPr>
          <p:grpSpPr>
            <a:xfrm>
              <a:off x="1236663" y="2285150"/>
              <a:ext cx="1532590" cy="2292208"/>
              <a:chOff x="4470834" y="1559895"/>
              <a:chExt cx="1532590" cy="2292208"/>
            </a:xfrm>
          </p:grpSpPr>
          <p:sp>
            <p:nvSpPr>
              <p:cNvPr id="15" name="任意多边形 14"/>
              <p:cNvSpPr/>
              <p:nvPr/>
            </p:nvSpPr>
            <p:spPr>
              <a:xfrm rot="16200000" flipH="1">
                <a:off x="4594252" y="2442931"/>
                <a:ext cx="1285754" cy="1532590"/>
              </a:xfrm>
              <a:custGeom>
                <a:avLst/>
                <a:gdLst>
                  <a:gd name="connsiteX0" fmla="*/ 100 w 1285754"/>
                  <a:gd name="connsiteY0" fmla="*/ 211046 h 1532590"/>
                  <a:gd name="connsiteX1" fmla="*/ 20866 w 1285754"/>
                  <a:gd name="connsiteY1" fmla="*/ 418100 h 1532590"/>
                  <a:gd name="connsiteX2" fmla="*/ 170064 w 1285754"/>
                  <a:gd name="connsiteY2" fmla="*/ 412241 h 1532590"/>
                  <a:gd name="connsiteX3" fmla="*/ 742003 w 1285754"/>
                  <a:gd name="connsiteY3" fmla="*/ 513869 h 1532590"/>
                  <a:gd name="connsiteX4" fmla="*/ 900010 w 1285754"/>
                  <a:gd name="connsiteY4" fmla="*/ 769262 h 1532590"/>
                  <a:gd name="connsiteX5" fmla="*/ 750163 w 1285754"/>
                  <a:gd name="connsiteY5" fmla="*/ 1009100 h 1532590"/>
                  <a:gd name="connsiteX6" fmla="*/ 144842 w 1285754"/>
                  <a:gd name="connsiteY6" fmla="*/ 1117174 h 1532590"/>
                  <a:gd name="connsiteX7" fmla="*/ 41452 w 1285754"/>
                  <a:gd name="connsiteY7" fmla="*/ 1115659 h 1532590"/>
                  <a:gd name="connsiteX8" fmla="*/ 5400 w 1285754"/>
                  <a:gd name="connsiteY8" fmla="*/ 1528681 h 1532590"/>
                  <a:gd name="connsiteX9" fmla="*/ 140391 w 1285754"/>
                  <a:gd name="connsiteY9" fmla="*/ 1532590 h 1532590"/>
                  <a:gd name="connsiteX10" fmla="*/ 816926 w 1285754"/>
                  <a:gd name="connsiteY10" fmla="*/ 1436896 h 1532590"/>
                  <a:gd name="connsiteX11" fmla="*/ 1172257 w 1285754"/>
                  <a:gd name="connsiteY11" fmla="*/ 1179486 h 1532590"/>
                  <a:gd name="connsiteX12" fmla="*/ 1285754 w 1285754"/>
                  <a:gd name="connsiteY12" fmla="*/ 771488 h 1532590"/>
                  <a:gd name="connsiteX13" fmla="*/ 1171515 w 1285754"/>
                  <a:gd name="connsiteY13" fmla="*/ 357555 h 1532590"/>
                  <a:gd name="connsiteX14" fmla="*/ 824344 w 1285754"/>
                  <a:gd name="connsiteY14" fmla="*/ 94952 h 1532590"/>
                  <a:gd name="connsiteX15" fmla="*/ 161162 w 1285754"/>
                  <a:gd name="connsiteY15" fmla="*/ 0 h 1532590"/>
                  <a:gd name="connsiteX16" fmla="*/ 16114 w 1285754"/>
                  <a:gd name="connsiteY16" fmla="*/ 2898 h 1532590"/>
                  <a:gd name="connsiteX17" fmla="*/ 100 w 1285754"/>
                  <a:gd name="connsiteY17" fmla="*/ 211046 h 153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85754" h="1532590">
                    <a:moveTo>
                      <a:pt x="100" y="211046"/>
                    </a:moveTo>
                    <a:cubicBezTo>
                      <a:pt x="1003" y="297609"/>
                      <a:pt x="8037" y="383988"/>
                      <a:pt x="20866" y="418100"/>
                    </a:cubicBezTo>
                    <a:cubicBezTo>
                      <a:pt x="67415" y="416311"/>
                      <a:pt x="117148" y="412241"/>
                      <a:pt x="170064" y="412241"/>
                    </a:cubicBezTo>
                    <a:cubicBezTo>
                      <a:pt x="446019" y="412241"/>
                      <a:pt x="620346" y="454366"/>
                      <a:pt x="742003" y="513869"/>
                    </a:cubicBezTo>
                    <a:cubicBezTo>
                      <a:pt x="863661" y="573372"/>
                      <a:pt x="900010" y="664636"/>
                      <a:pt x="900010" y="769262"/>
                    </a:cubicBezTo>
                    <a:cubicBezTo>
                      <a:pt x="900010" y="869933"/>
                      <a:pt x="850062" y="949879"/>
                      <a:pt x="750163" y="1009100"/>
                    </a:cubicBezTo>
                    <a:cubicBezTo>
                      <a:pt x="629494" y="1081149"/>
                      <a:pt x="427721" y="1117174"/>
                      <a:pt x="144842" y="1117174"/>
                    </a:cubicBezTo>
                    <a:cubicBezTo>
                      <a:pt x="108988" y="1117174"/>
                      <a:pt x="74524" y="1116669"/>
                      <a:pt x="41452" y="1115659"/>
                    </a:cubicBezTo>
                    <a:cubicBezTo>
                      <a:pt x="18212" y="1184244"/>
                      <a:pt x="-11090" y="1459193"/>
                      <a:pt x="5400" y="1528681"/>
                    </a:cubicBezTo>
                    <a:lnTo>
                      <a:pt x="140391" y="1532590"/>
                    </a:lnTo>
                    <a:cubicBezTo>
                      <a:pt x="430193" y="1532590"/>
                      <a:pt x="655705" y="1500692"/>
                      <a:pt x="816926" y="1436896"/>
                    </a:cubicBezTo>
                    <a:cubicBezTo>
                      <a:pt x="978148" y="1373100"/>
                      <a:pt x="1096591" y="1287297"/>
                      <a:pt x="1172257" y="1179486"/>
                    </a:cubicBezTo>
                    <a:cubicBezTo>
                      <a:pt x="1247922" y="1071676"/>
                      <a:pt x="1285754" y="935677"/>
                      <a:pt x="1285754" y="771488"/>
                    </a:cubicBezTo>
                    <a:cubicBezTo>
                      <a:pt x="1285754" y="607300"/>
                      <a:pt x="1247675" y="469322"/>
                      <a:pt x="1171515" y="357555"/>
                    </a:cubicBezTo>
                    <a:cubicBezTo>
                      <a:pt x="1095355" y="245788"/>
                      <a:pt x="992737" y="154544"/>
                      <a:pt x="824344" y="94952"/>
                    </a:cubicBezTo>
                    <a:cubicBezTo>
                      <a:pt x="655952" y="35360"/>
                      <a:pt x="447997" y="0"/>
                      <a:pt x="161162" y="0"/>
                    </a:cubicBezTo>
                    <a:cubicBezTo>
                      <a:pt x="111090" y="0"/>
                      <a:pt x="62740" y="966"/>
                      <a:pt x="16114" y="2898"/>
                    </a:cubicBezTo>
                    <a:cubicBezTo>
                      <a:pt x="4423" y="37740"/>
                      <a:pt x="-804" y="124484"/>
                      <a:pt x="100" y="211046"/>
                    </a:cubicBezTo>
                    <a:close/>
                  </a:path>
                </a:pathLst>
              </a:cu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4470872" y="1559895"/>
                <a:ext cx="1529875" cy="1347679"/>
              </a:xfrm>
              <a:custGeom>
                <a:avLst/>
                <a:gdLst>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757200 w 1527494"/>
                  <a:gd name="connsiteY35" fmla="*/ 0 h 1347679"/>
                  <a:gd name="connsiteX36" fmla="*/ 1168907 w 1527494"/>
                  <a:gd name="connsiteY36" fmla="*/ 117206 h 1347679"/>
                  <a:gd name="connsiteX37" fmla="*/ 1435961 w 1527494"/>
                  <a:gd name="connsiteY37" fmla="*/ 475503 h 1347679"/>
                  <a:gd name="connsiteX38" fmla="*/ 1524283 w 1527494"/>
                  <a:gd name="connsiteY38" fmla="*/ 943543 h 1347679"/>
                  <a:gd name="connsiteX39" fmla="*/ 1526204 w 1527494"/>
                  <a:gd name="connsiteY39" fmla="*/ 1009862 h 1347679"/>
                  <a:gd name="connsiteX40" fmla="*/ 1111421 w 1527494"/>
                  <a:gd name="connsiteY40" fmla="*/ 1009862 h 1347679"/>
                  <a:gd name="connsiteX41" fmla="*/ 1108695 w 1527494"/>
                  <a:gd name="connsiteY41" fmla="*/ 952862 h 1347679"/>
                  <a:gd name="connsiteX42" fmla="*/ 1017785 w 1527494"/>
                  <a:gd name="connsiteY42" fmla="*/ 557845 h 1347679"/>
                  <a:gd name="connsiteX43" fmla="*/ 766843 w 1527494"/>
                  <a:gd name="connsiteY43" fmla="*/ 394645 h 1347679"/>
                  <a:gd name="connsiteX44" fmla="*/ 580288 w 1527494"/>
                  <a:gd name="connsiteY44" fmla="*/ 462150 h 1347679"/>
                  <a:gd name="connsiteX45" fmla="*/ 455930 w 1527494"/>
                  <a:gd name="connsiteY45" fmla="*/ 694339 h 1347679"/>
                  <a:gd name="connsiteX46" fmla="*/ 423730 w 1527494"/>
                  <a:gd name="connsiteY46" fmla="*/ 897225 h 1347679"/>
                  <a:gd name="connsiteX47" fmla="*/ 416761 w 1527494"/>
                  <a:gd name="connsiteY47" fmla="*/ 1009862 h 1347679"/>
                  <a:gd name="connsiteX48" fmla="*/ 363065 w 1527494"/>
                  <a:gd name="connsiteY48" fmla="*/ 1009862 h 1347679"/>
                  <a:gd name="connsiteX49" fmla="*/ 363065 w 1527494"/>
                  <a:gd name="connsiteY49" fmla="*/ 1009863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363065 w 1527494"/>
                  <a:gd name="connsiteY49" fmla="*/ 1009862 h 1347679"/>
                  <a:gd name="connsiteX50" fmla="*/ 413069 w 1527494"/>
                  <a:gd name="connsiteY50" fmla="*/ 1009863 h 1347679"/>
                  <a:gd name="connsiteX51" fmla="*/ 413069 w 1527494"/>
                  <a:gd name="connsiteY51" fmla="*/ 1055770 h 1347679"/>
                  <a:gd name="connsiteX52" fmla="*/ 413069 w 1527494"/>
                  <a:gd name="connsiteY52" fmla="*/ 1206371 h 1347679"/>
                  <a:gd name="connsiteX53" fmla="*/ 413069 w 1527494"/>
                  <a:gd name="connsiteY53" fmla="*/ 1280640 h 1347679"/>
                  <a:gd name="connsiteX54" fmla="*/ 383564 w 1527494"/>
                  <a:gd name="connsiteY54" fmla="*/ 1310145 h 1347679"/>
                  <a:gd name="connsiteX55" fmla="*/ 354059 w 1527494"/>
                  <a:gd name="connsiteY55" fmla="*/ 1280640 h 1347679"/>
                  <a:gd name="connsiteX56" fmla="*/ 354059 w 1527494"/>
                  <a:gd name="connsiteY56" fmla="*/ 1206371 h 1347679"/>
                  <a:gd name="connsiteX57" fmla="*/ 354059 w 1527494"/>
                  <a:gd name="connsiteY57" fmla="*/ 1159543 h 1347679"/>
                  <a:gd name="connsiteX58" fmla="*/ 324554 w 1527494"/>
                  <a:gd name="connsiteY58" fmla="*/ 1130039 h 1347679"/>
                  <a:gd name="connsiteX59" fmla="*/ 295050 w 1527494"/>
                  <a:gd name="connsiteY59" fmla="*/ 1159543 h 1347679"/>
                  <a:gd name="connsiteX60" fmla="*/ 295050 w 1527494"/>
                  <a:gd name="connsiteY60" fmla="*/ 1206371 h 1347679"/>
                  <a:gd name="connsiteX61" fmla="*/ 295050 w 1527494"/>
                  <a:gd name="connsiteY61" fmla="*/ 1318174 h 1347679"/>
                  <a:gd name="connsiteX62" fmla="*/ 265545 w 1527494"/>
                  <a:gd name="connsiteY62" fmla="*/ 1347679 h 1347679"/>
                  <a:gd name="connsiteX63" fmla="*/ 236040 w 1527494"/>
                  <a:gd name="connsiteY63" fmla="*/ 1318174 h 1347679"/>
                  <a:gd name="connsiteX64" fmla="*/ 236040 w 1527494"/>
                  <a:gd name="connsiteY64" fmla="*/ 1206371 h 1347679"/>
                  <a:gd name="connsiteX65" fmla="*/ 235687 w 1527494"/>
                  <a:gd name="connsiteY65" fmla="*/ 1206371 h 1347679"/>
                  <a:gd name="connsiteX66" fmla="*/ 233721 w 1527494"/>
                  <a:gd name="connsiteY66" fmla="*/ 1196633 h 1347679"/>
                  <a:gd name="connsiteX67" fmla="*/ 206535 w 1527494"/>
                  <a:gd name="connsiteY67" fmla="*/ 1178613 h 1347679"/>
                  <a:gd name="connsiteX68" fmla="*/ 179349 w 1527494"/>
                  <a:gd name="connsiteY68" fmla="*/ 1196633 h 1347679"/>
                  <a:gd name="connsiteX69" fmla="*/ 177383 w 1527494"/>
                  <a:gd name="connsiteY69" fmla="*/ 1206371 h 1347679"/>
                  <a:gd name="connsiteX70" fmla="*/ 177030 w 1527494"/>
                  <a:gd name="connsiteY70" fmla="*/ 1206371 h 1347679"/>
                  <a:gd name="connsiteX71" fmla="*/ 177030 w 1527494"/>
                  <a:gd name="connsiteY71" fmla="*/ 1232065 h 1347679"/>
                  <a:gd name="connsiteX72" fmla="*/ 147525 w 1527494"/>
                  <a:gd name="connsiteY72" fmla="*/ 1261569 h 1347679"/>
                  <a:gd name="connsiteX73" fmla="*/ 118020 w 1527494"/>
                  <a:gd name="connsiteY73" fmla="*/ 1232065 h 1347679"/>
                  <a:gd name="connsiteX74" fmla="*/ 118020 w 1527494"/>
                  <a:gd name="connsiteY74" fmla="*/ 1206371 h 1347679"/>
                  <a:gd name="connsiteX75" fmla="*/ 118020 w 1527494"/>
                  <a:gd name="connsiteY75" fmla="*/ 1102703 h 1347679"/>
                  <a:gd name="connsiteX76" fmla="*/ 88515 w 1527494"/>
                  <a:gd name="connsiteY76" fmla="*/ 1073198 h 1347679"/>
                  <a:gd name="connsiteX77" fmla="*/ 59010 w 1527494"/>
                  <a:gd name="connsiteY77" fmla="*/ 1102703 h 1347679"/>
                  <a:gd name="connsiteX78" fmla="*/ 59010 w 1527494"/>
                  <a:gd name="connsiteY78" fmla="*/ 1206371 h 1347679"/>
                  <a:gd name="connsiteX79" fmla="*/ 59010 w 1527494"/>
                  <a:gd name="connsiteY79" fmla="*/ 1254144 h 1347679"/>
                  <a:gd name="connsiteX80" fmla="*/ 29505 w 1527494"/>
                  <a:gd name="connsiteY80" fmla="*/ 1283648 h 1347679"/>
                  <a:gd name="connsiteX81" fmla="*/ 0 w 1527494"/>
                  <a:gd name="connsiteY81" fmla="*/ 1254144 h 1347679"/>
                  <a:gd name="connsiteX82" fmla="*/ 0 w 1527494"/>
                  <a:gd name="connsiteY82" fmla="*/ 1206371 h 1347679"/>
                  <a:gd name="connsiteX83" fmla="*/ 0 w 1527494"/>
                  <a:gd name="connsiteY83" fmla="*/ 1055770 h 1347679"/>
                  <a:gd name="connsiteX84" fmla="*/ 0 w 1527494"/>
                  <a:gd name="connsiteY84" fmla="*/ 1009863 h 1347679"/>
                  <a:gd name="connsiteX85" fmla="*/ 198759 w 1527494"/>
                  <a:gd name="connsiteY85" fmla="*/ 1009863 h 1347679"/>
                  <a:gd name="connsiteX86" fmla="*/ 198759 w 1527494"/>
                  <a:gd name="connsiteY86" fmla="*/ 1009862 h 1347679"/>
                  <a:gd name="connsiteX87" fmla="*/ 1299 w 1527494"/>
                  <a:gd name="connsiteY87" fmla="*/ 1009862 h 1347679"/>
                  <a:gd name="connsiteX88" fmla="*/ 9172 w 1527494"/>
                  <a:gd name="connsiteY88" fmla="*/ 887860 h 1347679"/>
                  <a:gd name="connsiteX89" fmla="*/ 183035 w 1527494"/>
                  <a:gd name="connsiteY89" fmla="*/ 296726 h 1347679"/>
                  <a:gd name="connsiteX90" fmla="*/ 757200 w 1527494"/>
                  <a:gd name="connsiteY90"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09863 h 1347679"/>
                  <a:gd name="connsiteX50" fmla="*/ 413069 w 1527494"/>
                  <a:gd name="connsiteY50" fmla="*/ 1055770 h 1347679"/>
                  <a:gd name="connsiteX51" fmla="*/ 413069 w 1527494"/>
                  <a:gd name="connsiteY51" fmla="*/ 1206371 h 1347679"/>
                  <a:gd name="connsiteX52" fmla="*/ 413069 w 1527494"/>
                  <a:gd name="connsiteY52" fmla="*/ 1280640 h 1347679"/>
                  <a:gd name="connsiteX53" fmla="*/ 383564 w 1527494"/>
                  <a:gd name="connsiteY53" fmla="*/ 1310145 h 1347679"/>
                  <a:gd name="connsiteX54" fmla="*/ 354059 w 1527494"/>
                  <a:gd name="connsiteY54" fmla="*/ 1280640 h 1347679"/>
                  <a:gd name="connsiteX55" fmla="*/ 354059 w 1527494"/>
                  <a:gd name="connsiteY55" fmla="*/ 1206371 h 1347679"/>
                  <a:gd name="connsiteX56" fmla="*/ 354059 w 1527494"/>
                  <a:gd name="connsiteY56" fmla="*/ 1159543 h 1347679"/>
                  <a:gd name="connsiteX57" fmla="*/ 324554 w 1527494"/>
                  <a:gd name="connsiteY57" fmla="*/ 1130039 h 1347679"/>
                  <a:gd name="connsiteX58" fmla="*/ 295050 w 1527494"/>
                  <a:gd name="connsiteY58" fmla="*/ 1159543 h 1347679"/>
                  <a:gd name="connsiteX59" fmla="*/ 295050 w 1527494"/>
                  <a:gd name="connsiteY59" fmla="*/ 1206371 h 1347679"/>
                  <a:gd name="connsiteX60" fmla="*/ 295050 w 1527494"/>
                  <a:gd name="connsiteY60" fmla="*/ 1318174 h 1347679"/>
                  <a:gd name="connsiteX61" fmla="*/ 265545 w 1527494"/>
                  <a:gd name="connsiteY61" fmla="*/ 1347679 h 1347679"/>
                  <a:gd name="connsiteX62" fmla="*/ 236040 w 1527494"/>
                  <a:gd name="connsiteY62" fmla="*/ 1318174 h 1347679"/>
                  <a:gd name="connsiteX63" fmla="*/ 236040 w 1527494"/>
                  <a:gd name="connsiteY63" fmla="*/ 1206371 h 1347679"/>
                  <a:gd name="connsiteX64" fmla="*/ 235687 w 1527494"/>
                  <a:gd name="connsiteY64" fmla="*/ 1206371 h 1347679"/>
                  <a:gd name="connsiteX65" fmla="*/ 233721 w 1527494"/>
                  <a:gd name="connsiteY65" fmla="*/ 1196633 h 1347679"/>
                  <a:gd name="connsiteX66" fmla="*/ 206535 w 1527494"/>
                  <a:gd name="connsiteY66" fmla="*/ 1178613 h 1347679"/>
                  <a:gd name="connsiteX67" fmla="*/ 179349 w 1527494"/>
                  <a:gd name="connsiteY67" fmla="*/ 1196633 h 1347679"/>
                  <a:gd name="connsiteX68" fmla="*/ 177383 w 1527494"/>
                  <a:gd name="connsiteY68" fmla="*/ 1206371 h 1347679"/>
                  <a:gd name="connsiteX69" fmla="*/ 177030 w 1527494"/>
                  <a:gd name="connsiteY69" fmla="*/ 1206371 h 1347679"/>
                  <a:gd name="connsiteX70" fmla="*/ 177030 w 1527494"/>
                  <a:gd name="connsiteY70" fmla="*/ 1232065 h 1347679"/>
                  <a:gd name="connsiteX71" fmla="*/ 147525 w 1527494"/>
                  <a:gd name="connsiteY71" fmla="*/ 1261569 h 1347679"/>
                  <a:gd name="connsiteX72" fmla="*/ 118020 w 1527494"/>
                  <a:gd name="connsiteY72" fmla="*/ 1232065 h 1347679"/>
                  <a:gd name="connsiteX73" fmla="*/ 118020 w 1527494"/>
                  <a:gd name="connsiteY73" fmla="*/ 1206371 h 1347679"/>
                  <a:gd name="connsiteX74" fmla="*/ 118020 w 1527494"/>
                  <a:gd name="connsiteY74" fmla="*/ 1102703 h 1347679"/>
                  <a:gd name="connsiteX75" fmla="*/ 88515 w 1527494"/>
                  <a:gd name="connsiteY75" fmla="*/ 1073198 h 1347679"/>
                  <a:gd name="connsiteX76" fmla="*/ 59010 w 1527494"/>
                  <a:gd name="connsiteY76" fmla="*/ 1102703 h 1347679"/>
                  <a:gd name="connsiteX77" fmla="*/ 59010 w 1527494"/>
                  <a:gd name="connsiteY77" fmla="*/ 1206371 h 1347679"/>
                  <a:gd name="connsiteX78" fmla="*/ 59010 w 1527494"/>
                  <a:gd name="connsiteY78" fmla="*/ 1254144 h 1347679"/>
                  <a:gd name="connsiteX79" fmla="*/ 29505 w 1527494"/>
                  <a:gd name="connsiteY79" fmla="*/ 1283648 h 1347679"/>
                  <a:gd name="connsiteX80" fmla="*/ 0 w 1527494"/>
                  <a:gd name="connsiteY80" fmla="*/ 1254144 h 1347679"/>
                  <a:gd name="connsiteX81" fmla="*/ 0 w 1527494"/>
                  <a:gd name="connsiteY81" fmla="*/ 1206371 h 1347679"/>
                  <a:gd name="connsiteX82" fmla="*/ 0 w 1527494"/>
                  <a:gd name="connsiteY82" fmla="*/ 1055770 h 1347679"/>
                  <a:gd name="connsiteX83" fmla="*/ 0 w 1527494"/>
                  <a:gd name="connsiteY83" fmla="*/ 1009863 h 1347679"/>
                  <a:gd name="connsiteX84" fmla="*/ 198759 w 1527494"/>
                  <a:gd name="connsiteY84" fmla="*/ 1009863 h 1347679"/>
                  <a:gd name="connsiteX85" fmla="*/ 198759 w 1527494"/>
                  <a:gd name="connsiteY85" fmla="*/ 1009862 h 1347679"/>
                  <a:gd name="connsiteX86" fmla="*/ 1299 w 1527494"/>
                  <a:gd name="connsiteY86" fmla="*/ 1009862 h 1347679"/>
                  <a:gd name="connsiteX87" fmla="*/ 9172 w 1527494"/>
                  <a:gd name="connsiteY87" fmla="*/ 887860 h 1347679"/>
                  <a:gd name="connsiteX88" fmla="*/ 183035 w 1527494"/>
                  <a:gd name="connsiteY88" fmla="*/ 296726 h 1347679"/>
                  <a:gd name="connsiteX89" fmla="*/ 757200 w 1527494"/>
                  <a:gd name="connsiteY89"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55770 h 1347679"/>
                  <a:gd name="connsiteX82" fmla="*/ 0 w 1527494"/>
                  <a:gd name="connsiteY82" fmla="*/ 1009863 h 1347679"/>
                  <a:gd name="connsiteX83" fmla="*/ 198759 w 1527494"/>
                  <a:gd name="connsiteY83" fmla="*/ 1009863 h 1347679"/>
                  <a:gd name="connsiteX84" fmla="*/ 198759 w 1527494"/>
                  <a:gd name="connsiteY84" fmla="*/ 1009862 h 1347679"/>
                  <a:gd name="connsiteX85" fmla="*/ 1299 w 1527494"/>
                  <a:gd name="connsiteY85" fmla="*/ 1009862 h 1347679"/>
                  <a:gd name="connsiteX86" fmla="*/ 9172 w 1527494"/>
                  <a:gd name="connsiteY86" fmla="*/ 887860 h 1347679"/>
                  <a:gd name="connsiteX87" fmla="*/ 183035 w 1527494"/>
                  <a:gd name="connsiteY87" fmla="*/ 296726 h 1347679"/>
                  <a:gd name="connsiteX88" fmla="*/ 757200 w 1527494"/>
                  <a:gd name="connsiteY88"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98759 w 1527494"/>
                  <a:gd name="connsiteY83" fmla="*/ 1009862 h 1347679"/>
                  <a:gd name="connsiteX84" fmla="*/ 1299 w 1527494"/>
                  <a:gd name="connsiteY84" fmla="*/ 1009862 h 1347679"/>
                  <a:gd name="connsiteX85" fmla="*/ 9172 w 1527494"/>
                  <a:gd name="connsiteY85" fmla="*/ 887860 h 1347679"/>
                  <a:gd name="connsiteX86" fmla="*/ 183035 w 1527494"/>
                  <a:gd name="connsiteY86" fmla="*/ 296726 h 1347679"/>
                  <a:gd name="connsiteX87" fmla="*/ 757200 w 1527494"/>
                  <a:gd name="connsiteY87"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98759 w 1527494"/>
                  <a:gd name="connsiteY82" fmla="*/ 1009863 h 1347679"/>
                  <a:gd name="connsiteX83" fmla="*/ 1299 w 1527494"/>
                  <a:gd name="connsiteY83" fmla="*/ 1009862 h 1347679"/>
                  <a:gd name="connsiteX84" fmla="*/ 9172 w 1527494"/>
                  <a:gd name="connsiteY84" fmla="*/ 887860 h 1347679"/>
                  <a:gd name="connsiteX85" fmla="*/ 183035 w 1527494"/>
                  <a:gd name="connsiteY85" fmla="*/ 296726 h 1347679"/>
                  <a:gd name="connsiteX86" fmla="*/ 757200 w 1527494"/>
                  <a:gd name="connsiteY86" fmla="*/ 0 h 1347679"/>
                  <a:gd name="connsiteX0" fmla="*/ 1114425 w 1527494"/>
                  <a:gd name="connsiteY0" fmla="*/ 1009863 h 1347679"/>
                  <a:gd name="connsiteX1" fmla="*/ 1527494 w 1527494"/>
                  <a:gd name="connsiteY1" fmla="*/ 1009863 h 1347679"/>
                  <a:gd name="connsiteX2" fmla="*/ 1527494 w 1527494"/>
                  <a:gd name="connsiteY2" fmla="*/ 1055770 h 1347679"/>
                  <a:gd name="connsiteX3" fmla="*/ 1527494 w 1527494"/>
                  <a:gd name="connsiteY3" fmla="*/ 1206371 h 1347679"/>
                  <a:gd name="connsiteX4" fmla="*/ 1527494 w 1527494"/>
                  <a:gd name="connsiteY4" fmla="*/ 1280640 h 1347679"/>
                  <a:gd name="connsiteX5" fmla="*/ 1497989 w 1527494"/>
                  <a:gd name="connsiteY5" fmla="*/ 1310145 h 1347679"/>
                  <a:gd name="connsiteX6" fmla="*/ 1468484 w 1527494"/>
                  <a:gd name="connsiteY6" fmla="*/ 1280640 h 1347679"/>
                  <a:gd name="connsiteX7" fmla="*/ 1468484 w 1527494"/>
                  <a:gd name="connsiteY7" fmla="*/ 1206371 h 1347679"/>
                  <a:gd name="connsiteX8" fmla="*/ 1468484 w 1527494"/>
                  <a:gd name="connsiteY8" fmla="*/ 1159543 h 1347679"/>
                  <a:gd name="connsiteX9" fmla="*/ 1438979 w 1527494"/>
                  <a:gd name="connsiteY9" fmla="*/ 1130039 h 1347679"/>
                  <a:gd name="connsiteX10" fmla="*/ 1409475 w 1527494"/>
                  <a:gd name="connsiteY10" fmla="*/ 1159543 h 1347679"/>
                  <a:gd name="connsiteX11" fmla="*/ 1409475 w 1527494"/>
                  <a:gd name="connsiteY11" fmla="*/ 1206371 h 1347679"/>
                  <a:gd name="connsiteX12" fmla="*/ 1409475 w 1527494"/>
                  <a:gd name="connsiteY12" fmla="*/ 1318174 h 1347679"/>
                  <a:gd name="connsiteX13" fmla="*/ 1379970 w 1527494"/>
                  <a:gd name="connsiteY13" fmla="*/ 1347679 h 1347679"/>
                  <a:gd name="connsiteX14" fmla="*/ 1350465 w 1527494"/>
                  <a:gd name="connsiteY14" fmla="*/ 1318174 h 1347679"/>
                  <a:gd name="connsiteX15" fmla="*/ 1350465 w 1527494"/>
                  <a:gd name="connsiteY15" fmla="*/ 1206371 h 1347679"/>
                  <a:gd name="connsiteX16" fmla="*/ 1350112 w 1527494"/>
                  <a:gd name="connsiteY16" fmla="*/ 1206371 h 1347679"/>
                  <a:gd name="connsiteX17" fmla="*/ 1348146 w 1527494"/>
                  <a:gd name="connsiteY17" fmla="*/ 1196633 h 1347679"/>
                  <a:gd name="connsiteX18" fmla="*/ 1320960 w 1527494"/>
                  <a:gd name="connsiteY18" fmla="*/ 1178613 h 1347679"/>
                  <a:gd name="connsiteX19" fmla="*/ 1293774 w 1527494"/>
                  <a:gd name="connsiteY19" fmla="*/ 1196633 h 1347679"/>
                  <a:gd name="connsiteX20" fmla="*/ 1291808 w 1527494"/>
                  <a:gd name="connsiteY20" fmla="*/ 1206371 h 1347679"/>
                  <a:gd name="connsiteX21" fmla="*/ 1291455 w 1527494"/>
                  <a:gd name="connsiteY21" fmla="*/ 1206371 h 1347679"/>
                  <a:gd name="connsiteX22" fmla="*/ 1291455 w 1527494"/>
                  <a:gd name="connsiteY22" fmla="*/ 1232065 h 1347679"/>
                  <a:gd name="connsiteX23" fmla="*/ 1261950 w 1527494"/>
                  <a:gd name="connsiteY23" fmla="*/ 1261569 h 1347679"/>
                  <a:gd name="connsiteX24" fmla="*/ 1232445 w 1527494"/>
                  <a:gd name="connsiteY24" fmla="*/ 1232065 h 1347679"/>
                  <a:gd name="connsiteX25" fmla="*/ 1232445 w 1527494"/>
                  <a:gd name="connsiteY25" fmla="*/ 1206371 h 1347679"/>
                  <a:gd name="connsiteX26" fmla="*/ 1232445 w 1527494"/>
                  <a:gd name="connsiteY26" fmla="*/ 1102703 h 1347679"/>
                  <a:gd name="connsiteX27" fmla="*/ 1202940 w 1527494"/>
                  <a:gd name="connsiteY27" fmla="*/ 1073198 h 1347679"/>
                  <a:gd name="connsiteX28" fmla="*/ 1173435 w 1527494"/>
                  <a:gd name="connsiteY28" fmla="*/ 1102703 h 1347679"/>
                  <a:gd name="connsiteX29" fmla="*/ 1173435 w 1527494"/>
                  <a:gd name="connsiteY29" fmla="*/ 1206371 h 1347679"/>
                  <a:gd name="connsiteX30" fmla="*/ 1173435 w 1527494"/>
                  <a:gd name="connsiteY30" fmla="*/ 1254144 h 1347679"/>
                  <a:gd name="connsiteX31" fmla="*/ 1143930 w 1527494"/>
                  <a:gd name="connsiteY31" fmla="*/ 1283648 h 1347679"/>
                  <a:gd name="connsiteX32" fmla="*/ 1114425 w 1527494"/>
                  <a:gd name="connsiteY32" fmla="*/ 1254144 h 1347679"/>
                  <a:gd name="connsiteX33" fmla="*/ 1114425 w 1527494"/>
                  <a:gd name="connsiteY33" fmla="*/ 1206371 h 1347679"/>
                  <a:gd name="connsiteX34" fmla="*/ 1114425 w 1527494"/>
                  <a:gd name="connsiteY34" fmla="*/ 1055770 h 1347679"/>
                  <a:gd name="connsiteX35" fmla="*/ 1114425 w 1527494"/>
                  <a:gd name="connsiteY35" fmla="*/ 1009863 h 1347679"/>
                  <a:gd name="connsiteX36" fmla="*/ 757200 w 1527494"/>
                  <a:gd name="connsiteY36" fmla="*/ 0 h 1347679"/>
                  <a:gd name="connsiteX37" fmla="*/ 1168907 w 1527494"/>
                  <a:gd name="connsiteY37" fmla="*/ 117206 h 1347679"/>
                  <a:gd name="connsiteX38" fmla="*/ 1435961 w 1527494"/>
                  <a:gd name="connsiteY38" fmla="*/ 475503 h 1347679"/>
                  <a:gd name="connsiteX39" fmla="*/ 1524283 w 1527494"/>
                  <a:gd name="connsiteY39" fmla="*/ 943543 h 1347679"/>
                  <a:gd name="connsiteX40" fmla="*/ 1526204 w 1527494"/>
                  <a:gd name="connsiteY40" fmla="*/ 1009862 h 1347679"/>
                  <a:gd name="connsiteX41" fmla="*/ 1111421 w 1527494"/>
                  <a:gd name="connsiteY41" fmla="*/ 1009862 h 1347679"/>
                  <a:gd name="connsiteX42" fmla="*/ 1108695 w 1527494"/>
                  <a:gd name="connsiteY42" fmla="*/ 952862 h 1347679"/>
                  <a:gd name="connsiteX43" fmla="*/ 1017785 w 1527494"/>
                  <a:gd name="connsiteY43" fmla="*/ 557845 h 1347679"/>
                  <a:gd name="connsiteX44" fmla="*/ 766843 w 1527494"/>
                  <a:gd name="connsiteY44" fmla="*/ 394645 h 1347679"/>
                  <a:gd name="connsiteX45" fmla="*/ 580288 w 1527494"/>
                  <a:gd name="connsiteY45" fmla="*/ 462150 h 1347679"/>
                  <a:gd name="connsiteX46" fmla="*/ 455930 w 1527494"/>
                  <a:gd name="connsiteY46" fmla="*/ 694339 h 1347679"/>
                  <a:gd name="connsiteX47" fmla="*/ 423730 w 1527494"/>
                  <a:gd name="connsiteY47" fmla="*/ 897225 h 1347679"/>
                  <a:gd name="connsiteX48" fmla="*/ 416761 w 1527494"/>
                  <a:gd name="connsiteY48" fmla="*/ 1009862 h 1347679"/>
                  <a:gd name="connsiteX49" fmla="*/ 413069 w 1527494"/>
                  <a:gd name="connsiteY49" fmla="*/ 1055770 h 1347679"/>
                  <a:gd name="connsiteX50" fmla="*/ 413069 w 1527494"/>
                  <a:gd name="connsiteY50" fmla="*/ 1206371 h 1347679"/>
                  <a:gd name="connsiteX51" fmla="*/ 413069 w 1527494"/>
                  <a:gd name="connsiteY51" fmla="*/ 1280640 h 1347679"/>
                  <a:gd name="connsiteX52" fmla="*/ 383564 w 1527494"/>
                  <a:gd name="connsiteY52" fmla="*/ 1310145 h 1347679"/>
                  <a:gd name="connsiteX53" fmla="*/ 354059 w 1527494"/>
                  <a:gd name="connsiteY53" fmla="*/ 1280640 h 1347679"/>
                  <a:gd name="connsiteX54" fmla="*/ 354059 w 1527494"/>
                  <a:gd name="connsiteY54" fmla="*/ 1206371 h 1347679"/>
                  <a:gd name="connsiteX55" fmla="*/ 354059 w 1527494"/>
                  <a:gd name="connsiteY55" fmla="*/ 1159543 h 1347679"/>
                  <a:gd name="connsiteX56" fmla="*/ 324554 w 1527494"/>
                  <a:gd name="connsiteY56" fmla="*/ 1130039 h 1347679"/>
                  <a:gd name="connsiteX57" fmla="*/ 295050 w 1527494"/>
                  <a:gd name="connsiteY57" fmla="*/ 1159543 h 1347679"/>
                  <a:gd name="connsiteX58" fmla="*/ 295050 w 1527494"/>
                  <a:gd name="connsiteY58" fmla="*/ 1206371 h 1347679"/>
                  <a:gd name="connsiteX59" fmla="*/ 295050 w 1527494"/>
                  <a:gd name="connsiteY59" fmla="*/ 1318174 h 1347679"/>
                  <a:gd name="connsiteX60" fmla="*/ 265545 w 1527494"/>
                  <a:gd name="connsiteY60" fmla="*/ 1347679 h 1347679"/>
                  <a:gd name="connsiteX61" fmla="*/ 236040 w 1527494"/>
                  <a:gd name="connsiteY61" fmla="*/ 1318174 h 1347679"/>
                  <a:gd name="connsiteX62" fmla="*/ 236040 w 1527494"/>
                  <a:gd name="connsiteY62" fmla="*/ 1206371 h 1347679"/>
                  <a:gd name="connsiteX63" fmla="*/ 235687 w 1527494"/>
                  <a:gd name="connsiteY63" fmla="*/ 1206371 h 1347679"/>
                  <a:gd name="connsiteX64" fmla="*/ 233721 w 1527494"/>
                  <a:gd name="connsiteY64" fmla="*/ 1196633 h 1347679"/>
                  <a:gd name="connsiteX65" fmla="*/ 206535 w 1527494"/>
                  <a:gd name="connsiteY65" fmla="*/ 1178613 h 1347679"/>
                  <a:gd name="connsiteX66" fmla="*/ 179349 w 1527494"/>
                  <a:gd name="connsiteY66" fmla="*/ 1196633 h 1347679"/>
                  <a:gd name="connsiteX67" fmla="*/ 177383 w 1527494"/>
                  <a:gd name="connsiteY67" fmla="*/ 1206371 h 1347679"/>
                  <a:gd name="connsiteX68" fmla="*/ 177030 w 1527494"/>
                  <a:gd name="connsiteY68" fmla="*/ 1206371 h 1347679"/>
                  <a:gd name="connsiteX69" fmla="*/ 177030 w 1527494"/>
                  <a:gd name="connsiteY69" fmla="*/ 1232065 h 1347679"/>
                  <a:gd name="connsiteX70" fmla="*/ 147525 w 1527494"/>
                  <a:gd name="connsiteY70" fmla="*/ 1261569 h 1347679"/>
                  <a:gd name="connsiteX71" fmla="*/ 118020 w 1527494"/>
                  <a:gd name="connsiteY71" fmla="*/ 1232065 h 1347679"/>
                  <a:gd name="connsiteX72" fmla="*/ 118020 w 1527494"/>
                  <a:gd name="connsiteY72" fmla="*/ 1206371 h 1347679"/>
                  <a:gd name="connsiteX73" fmla="*/ 118020 w 1527494"/>
                  <a:gd name="connsiteY73" fmla="*/ 1102703 h 1347679"/>
                  <a:gd name="connsiteX74" fmla="*/ 88515 w 1527494"/>
                  <a:gd name="connsiteY74" fmla="*/ 1073198 h 1347679"/>
                  <a:gd name="connsiteX75" fmla="*/ 59010 w 1527494"/>
                  <a:gd name="connsiteY75" fmla="*/ 1102703 h 1347679"/>
                  <a:gd name="connsiteX76" fmla="*/ 59010 w 1527494"/>
                  <a:gd name="connsiteY76" fmla="*/ 1206371 h 1347679"/>
                  <a:gd name="connsiteX77" fmla="*/ 59010 w 1527494"/>
                  <a:gd name="connsiteY77" fmla="*/ 1254144 h 1347679"/>
                  <a:gd name="connsiteX78" fmla="*/ 29505 w 1527494"/>
                  <a:gd name="connsiteY78" fmla="*/ 1283648 h 1347679"/>
                  <a:gd name="connsiteX79" fmla="*/ 0 w 1527494"/>
                  <a:gd name="connsiteY79" fmla="*/ 1254144 h 1347679"/>
                  <a:gd name="connsiteX80" fmla="*/ 0 w 1527494"/>
                  <a:gd name="connsiteY80" fmla="*/ 1206371 h 1347679"/>
                  <a:gd name="connsiteX81" fmla="*/ 0 w 1527494"/>
                  <a:gd name="connsiteY81" fmla="*/ 1009863 h 1347679"/>
                  <a:gd name="connsiteX82" fmla="*/ 1299 w 1527494"/>
                  <a:gd name="connsiteY82" fmla="*/ 1009862 h 1347679"/>
                  <a:gd name="connsiteX83" fmla="*/ 9172 w 1527494"/>
                  <a:gd name="connsiteY83" fmla="*/ 887860 h 1347679"/>
                  <a:gd name="connsiteX84" fmla="*/ 183035 w 1527494"/>
                  <a:gd name="connsiteY84" fmla="*/ 296726 h 1347679"/>
                  <a:gd name="connsiteX85" fmla="*/ 757200 w 1527494"/>
                  <a:gd name="connsiteY85" fmla="*/ 0 h 1347679"/>
                  <a:gd name="connsiteX0" fmla="*/ 1116806 w 1529875"/>
                  <a:gd name="connsiteY0" fmla="*/ 1009863 h 1347679"/>
                  <a:gd name="connsiteX1" fmla="*/ 1529875 w 1529875"/>
                  <a:gd name="connsiteY1" fmla="*/ 1009863 h 1347679"/>
                  <a:gd name="connsiteX2" fmla="*/ 1529875 w 1529875"/>
                  <a:gd name="connsiteY2" fmla="*/ 1055770 h 1347679"/>
                  <a:gd name="connsiteX3" fmla="*/ 1529875 w 1529875"/>
                  <a:gd name="connsiteY3" fmla="*/ 1206371 h 1347679"/>
                  <a:gd name="connsiteX4" fmla="*/ 1529875 w 1529875"/>
                  <a:gd name="connsiteY4" fmla="*/ 1280640 h 1347679"/>
                  <a:gd name="connsiteX5" fmla="*/ 1500370 w 1529875"/>
                  <a:gd name="connsiteY5" fmla="*/ 1310145 h 1347679"/>
                  <a:gd name="connsiteX6" fmla="*/ 1470865 w 1529875"/>
                  <a:gd name="connsiteY6" fmla="*/ 1280640 h 1347679"/>
                  <a:gd name="connsiteX7" fmla="*/ 1470865 w 1529875"/>
                  <a:gd name="connsiteY7" fmla="*/ 1206371 h 1347679"/>
                  <a:gd name="connsiteX8" fmla="*/ 1470865 w 1529875"/>
                  <a:gd name="connsiteY8" fmla="*/ 1159543 h 1347679"/>
                  <a:gd name="connsiteX9" fmla="*/ 1441360 w 1529875"/>
                  <a:gd name="connsiteY9" fmla="*/ 1130039 h 1347679"/>
                  <a:gd name="connsiteX10" fmla="*/ 1411856 w 1529875"/>
                  <a:gd name="connsiteY10" fmla="*/ 1159543 h 1347679"/>
                  <a:gd name="connsiteX11" fmla="*/ 1411856 w 1529875"/>
                  <a:gd name="connsiteY11" fmla="*/ 1206371 h 1347679"/>
                  <a:gd name="connsiteX12" fmla="*/ 1411856 w 1529875"/>
                  <a:gd name="connsiteY12" fmla="*/ 1318174 h 1347679"/>
                  <a:gd name="connsiteX13" fmla="*/ 1382351 w 1529875"/>
                  <a:gd name="connsiteY13" fmla="*/ 1347679 h 1347679"/>
                  <a:gd name="connsiteX14" fmla="*/ 1352846 w 1529875"/>
                  <a:gd name="connsiteY14" fmla="*/ 1318174 h 1347679"/>
                  <a:gd name="connsiteX15" fmla="*/ 1352846 w 1529875"/>
                  <a:gd name="connsiteY15" fmla="*/ 1206371 h 1347679"/>
                  <a:gd name="connsiteX16" fmla="*/ 1352493 w 1529875"/>
                  <a:gd name="connsiteY16" fmla="*/ 1206371 h 1347679"/>
                  <a:gd name="connsiteX17" fmla="*/ 1350527 w 1529875"/>
                  <a:gd name="connsiteY17" fmla="*/ 1196633 h 1347679"/>
                  <a:gd name="connsiteX18" fmla="*/ 1323341 w 1529875"/>
                  <a:gd name="connsiteY18" fmla="*/ 1178613 h 1347679"/>
                  <a:gd name="connsiteX19" fmla="*/ 1296155 w 1529875"/>
                  <a:gd name="connsiteY19" fmla="*/ 1196633 h 1347679"/>
                  <a:gd name="connsiteX20" fmla="*/ 1294189 w 1529875"/>
                  <a:gd name="connsiteY20" fmla="*/ 1206371 h 1347679"/>
                  <a:gd name="connsiteX21" fmla="*/ 1293836 w 1529875"/>
                  <a:gd name="connsiteY21" fmla="*/ 1206371 h 1347679"/>
                  <a:gd name="connsiteX22" fmla="*/ 1293836 w 1529875"/>
                  <a:gd name="connsiteY22" fmla="*/ 1232065 h 1347679"/>
                  <a:gd name="connsiteX23" fmla="*/ 1264331 w 1529875"/>
                  <a:gd name="connsiteY23" fmla="*/ 1261569 h 1347679"/>
                  <a:gd name="connsiteX24" fmla="*/ 1234826 w 1529875"/>
                  <a:gd name="connsiteY24" fmla="*/ 1232065 h 1347679"/>
                  <a:gd name="connsiteX25" fmla="*/ 1234826 w 1529875"/>
                  <a:gd name="connsiteY25" fmla="*/ 1206371 h 1347679"/>
                  <a:gd name="connsiteX26" fmla="*/ 1234826 w 1529875"/>
                  <a:gd name="connsiteY26" fmla="*/ 1102703 h 1347679"/>
                  <a:gd name="connsiteX27" fmla="*/ 1205321 w 1529875"/>
                  <a:gd name="connsiteY27" fmla="*/ 1073198 h 1347679"/>
                  <a:gd name="connsiteX28" fmla="*/ 1175816 w 1529875"/>
                  <a:gd name="connsiteY28" fmla="*/ 1102703 h 1347679"/>
                  <a:gd name="connsiteX29" fmla="*/ 1175816 w 1529875"/>
                  <a:gd name="connsiteY29" fmla="*/ 1206371 h 1347679"/>
                  <a:gd name="connsiteX30" fmla="*/ 1175816 w 1529875"/>
                  <a:gd name="connsiteY30" fmla="*/ 1254144 h 1347679"/>
                  <a:gd name="connsiteX31" fmla="*/ 1146311 w 1529875"/>
                  <a:gd name="connsiteY31" fmla="*/ 1283648 h 1347679"/>
                  <a:gd name="connsiteX32" fmla="*/ 1116806 w 1529875"/>
                  <a:gd name="connsiteY32" fmla="*/ 1254144 h 1347679"/>
                  <a:gd name="connsiteX33" fmla="*/ 1116806 w 1529875"/>
                  <a:gd name="connsiteY33" fmla="*/ 1206371 h 1347679"/>
                  <a:gd name="connsiteX34" fmla="*/ 1116806 w 1529875"/>
                  <a:gd name="connsiteY34" fmla="*/ 1055770 h 1347679"/>
                  <a:gd name="connsiteX35" fmla="*/ 1116806 w 1529875"/>
                  <a:gd name="connsiteY35" fmla="*/ 1009863 h 1347679"/>
                  <a:gd name="connsiteX36" fmla="*/ 759581 w 1529875"/>
                  <a:gd name="connsiteY36" fmla="*/ 0 h 1347679"/>
                  <a:gd name="connsiteX37" fmla="*/ 1171288 w 1529875"/>
                  <a:gd name="connsiteY37" fmla="*/ 117206 h 1347679"/>
                  <a:gd name="connsiteX38" fmla="*/ 1438342 w 1529875"/>
                  <a:gd name="connsiteY38" fmla="*/ 475503 h 1347679"/>
                  <a:gd name="connsiteX39" fmla="*/ 1526664 w 1529875"/>
                  <a:gd name="connsiteY39" fmla="*/ 943543 h 1347679"/>
                  <a:gd name="connsiteX40" fmla="*/ 1528585 w 1529875"/>
                  <a:gd name="connsiteY40" fmla="*/ 1009862 h 1347679"/>
                  <a:gd name="connsiteX41" fmla="*/ 1113802 w 1529875"/>
                  <a:gd name="connsiteY41" fmla="*/ 1009862 h 1347679"/>
                  <a:gd name="connsiteX42" fmla="*/ 1111076 w 1529875"/>
                  <a:gd name="connsiteY42" fmla="*/ 952862 h 1347679"/>
                  <a:gd name="connsiteX43" fmla="*/ 1020166 w 1529875"/>
                  <a:gd name="connsiteY43" fmla="*/ 557845 h 1347679"/>
                  <a:gd name="connsiteX44" fmla="*/ 769224 w 1529875"/>
                  <a:gd name="connsiteY44" fmla="*/ 394645 h 1347679"/>
                  <a:gd name="connsiteX45" fmla="*/ 582669 w 1529875"/>
                  <a:gd name="connsiteY45" fmla="*/ 462150 h 1347679"/>
                  <a:gd name="connsiteX46" fmla="*/ 458311 w 1529875"/>
                  <a:gd name="connsiteY46" fmla="*/ 694339 h 1347679"/>
                  <a:gd name="connsiteX47" fmla="*/ 426111 w 1529875"/>
                  <a:gd name="connsiteY47" fmla="*/ 897225 h 1347679"/>
                  <a:gd name="connsiteX48" fmla="*/ 419142 w 1529875"/>
                  <a:gd name="connsiteY48" fmla="*/ 1009862 h 1347679"/>
                  <a:gd name="connsiteX49" fmla="*/ 415450 w 1529875"/>
                  <a:gd name="connsiteY49" fmla="*/ 1055770 h 1347679"/>
                  <a:gd name="connsiteX50" fmla="*/ 415450 w 1529875"/>
                  <a:gd name="connsiteY50" fmla="*/ 1206371 h 1347679"/>
                  <a:gd name="connsiteX51" fmla="*/ 415450 w 1529875"/>
                  <a:gd name="connsiteY51" fmla="*/ 1280640 h 1347679"/>
                  <a:gd name="connsiteX52" fmla="*/ 385945 w 1529875"/>
                  <a:gd name="connsiteY52" fmla="*/ 1310145 h 1347679"/>
                  <a:gd name="connsiteX53" fmla="*/ 356440 w 1529875"/>
                  <a:gd name="connsiteY53" fmla="*/ 1280640 h 1347679"/>
                  <a:gd name="connsiteX54" fmla="*/ 356440 w 1529875"/>
                  <a:gd name="connsiteY54" fmla="*/ 1206371 h 1347679"/>
                  <a:gd name="connsiteX55" fmla="*/ 356440 w 1529875"/>
                  <a:gd name="connsiteY55" fmla="*/ 1159543 h 1347679"/>
                  <a:gd name="connsiteX56" fmla="*/ 326935 w 1529875"/>
                  <a:gd name="connsiteY56" fmla="*/ 1130039 h 1347679"/>
                  <a:gd name="connsiteX57" fmla="*/ 297431 w 1529875"/>
                  <a:gd name="connsiteY57" fmla="*/ 1159543 h 1347679"/>
                  <a:gd name="connsiteX58" fmla="*/ 297431 w 1529875"/>
                  <a:gd name="connsiteY58" fmla="*/ 1206371 h 1347679"/>
                  <a:gd name="connsiteX59" fmla="*/ 297431 w 1529875"/>
                  <a:gd name="connsiteY59" fmla="*/ 1318174 h 1347679"/>
                  <a:gd name="connsiteX60" fmla="*/ 267926 w 1529875"/>
                  <a:gd name="connsiteY60" fmla="*/ 1347679 h 1347679"/>
                  <a:gd name="connsiteX61" fmla="*/ 238421 w 1529875"/>
                  <a:gd name="connsiteY61" fmla="*/ 1318174 h 1347679"/>
                  <a:gd name="connsiteX62" fmla="*/ 238421 w 1529875"/>
                  <a:gd name="connsiteY62" fmla="*/ 1206371 h 1347679"/>
                  <a:gd name="connsiteX63" fmla="*/ 238068 w 1529875"/>
                  <a:gd name="connsiteY63" fmla="*/ 1206371 h 1347679"/>
                  <a:gd name="connsiteX64" fmla="*/ 236102 w 1529875"/>
                  <a:gd name="connsiteY64" fmla="*/ 1196633 h 1347679"/>
                  <a:gd name="connsiteX65" fmla="*/ 208916 w 1529875"/>
                  <a:gd name="connsiteY65" fmla="*/ 1178613 h 1347679"/>
                  <a:gd name="connsiteX66" fmla="*/ 181730 w 1529875"/>
                  <a:gd name="connsiteY66" fmla="*/ 1196633 h 1347679"/>
                  <a:gd name="connsiteX67" fmla="*/ 179764 w 1529875"/>
                  <a:gd name="connsiteY67" fmla="*/ 1206371 h 1347679"/>
                  <a:gd name="connsiteX68" fmla="*/ 179411 w 1529875"/>
                  <a:gd name="connsiteY68" fmla="*/ 1206371 h 1347679"/>
                  <a:gd name="connsiteX69" fmla="*/ 179411 w 1529875"/>
                  <a:gd name="connsiteY69" fmla="*/ 1232065 h 1347679"/>
                  <a:gd name="connsiteX70" fmla="*/ 149906 w 1529875"/>
                  <a:gd name="connsiteY70" fmla="*/ 1261569 h 1347679"/>
                  <a:gd name="connsiteX71" fmla="*/ 120401 w 1529875"/>
                  <a:gd name="connsiteY71" fmla="*/ 1232065 h 1347679"/>
                  <a:gd name="connsiteX72" fmla="*/ 120401 w 1529875"/>
                  <a:gd name="connsiteY72" fmla="*/ 1206371 h 1347679"/>
                  <a:gd name="connsiteX73" fmla="*/ 120401 w 1529875"/>
                  <a:gd name="connsiteY73" fmla="*/ 1102703 h 1347679"/>
                  <a:gd name="connsiteX74" fmla="*/ 90896 w 1529875"/>
                  <a:gd name="connsiteY74" fmla="*/ 1073198 h 1347679"/>
                  <a:gd name="connsiteX75" fmla="*/ 61391 w 1529875"/>
                  <a:gd name="connsiteY75" fmla="*/ 1102703 h 1347679"/>
                  <a:gd name="connsiteX76" fmla="*/ 61391 w 1529875"/>
                  <a:gd name="connsiteY76" fmla="*/ 1206371 h 1347679"/>
                  <a:gd name="connsiteX77" fmla="*/ 61391 w 1529875"/>
                  <a:gd name="connsiteY77" fmla="*/ 1254144 h 1347679"/>
                  <a:gd name="connsiteX78" fmla="*/ 31886 w 1529875"/>
                  <a:gd name="connsiteY78" fmla="*/ 1283648 h 1347679"/>
                  <a:gd name="connsiteX79" fmla="*/ 2381 w 1529875"/>
                  <a:gd name="connsiteY79" fmla="*/ 1254144 h 1347679"/>
                  <a:gd name="connsiteX80" fmla="*/ 0 w 1529875"/>
                  <a:gd name="connsiteY80" fmla="*/ 1203990 h 1347679"/>
                  <a:gd name="connsiteX81" fmla="*/ 2381 w 1529875"/>
                  <a:gd name="connsiteY81" fmla="*/ 1009863 h 1347679"/>
                  <a:gd name="connsiteX82" fmla="*/ 3680 w 1529875"/>
                  <a:gd name="connsiteY82" fmla="*/ 1009862 h 1347679"/>
                  <a:gd name="connsiteX83" fmla="*/ 11553 w 1529875"/>
                  <a:gd name="connsiteY83" fmla="*/ 887860 h 1347679"/>
                  <a:gd name="connsiteX84" fmla="*/ 185416 w 1529875"/>
                  <a:gd name="connsiteY84" fmla="*/ 296726 h 1347679"/>
                  <a:gd name="connsiteX85" fmla="*/ 759581 w 1529875"/>
                  <a:gd name="connsiteY85" fmla="*/ 0 h 134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529875" h="1347679">
                    <a:moveTo>
                      <a:pt x="1116806" y="1009863"/>
                    </a:moveTo>
                    <a:lnTo>
                      <a:pt x="1529875" y="1009863"/>
                    </a:lnTo>
                    <a:lnTo>
                      <a:pt x="1529875" y="1055770"/>
                    </a:lnTo>
                    <a:lnTo>
                      <a:pt x="1529875" y="1206371"/>
                    </a:lnTo>
                    <a:lnTo>
                      <a:pt x="1529875" y="1280640"/>
                    </a:lnTo>
                    <a:cubicBezTo>
                      <a:pt x="1529875" y="1296935"/>
                      <a:pt x="1516665" y="1310145"/>
                      <a:pt x="1500370" y="1310145"/>
                    </a:cubicBezTo>
                    <a:cubicBezTo>
                      <a:pt x="1484075" y="1310145"/>
                      <a:pt x="1470865" y="1296935"/>
                      <a:pt x="1470865" y="1280640"/>
                    </a:cubicBezTo>
                    <a:lnTo>
                      <a:pt x="1470865" y="1206371"/>
                    </a:lnTo>
                    <a:lnTo>
                      <a:pt x="1470865" y="1159543"/>
                    </a:lnTo>
                    <a:cubicBezTo>
                      <a:pt x="1470865" y="1143248"/>
                      <a:pt x="1457655" y="1130039"/>
                      <a:pt x="1441360" y="1130039"/>
                    </a:cubicBezTo>
                    <a:cubicBezTo>
                      <a:pt x="1425065" y="1130039"/>
                      <a:pt x="1411856" y="1143248"/>
                      <a:pt x="1411856" y="1159543"/>
                    </a:cubicBezTo>
                    <a:lnTo>
                      <a:pt x="1411856" y="1206371"/>
                    </a:lnTo>
                    <a:lnTo>
                      <a:pt x="1411856" y="1318174"/>
                    </a:lnTo>
                    <a:cubicBezTo>
                      <a:pt x="1411856" y="1334469"/>
                      <a:pt x="1398646" y="1347679"/>
                      <a:pt x="1382351" y="1347679"/>
                    </a:cubicBezTo>
                    <a:cubicBezTo>
                      <a:pt x="1366056" y="1347679"/>
                      <a:pt x="1352846" y="1334469"/>
                      <a:pt x="1352846" y="1318174"/>
                    </a:cubicBezTo>
                    <a:lnTo>
                      <a:pt x="1352846" y="1206371"/>
                    </a:lnTo>
                    <a:lnTo>
                      <a:pt x="1352493" y="1206371"/>
                    </a:lnTo>
                    <a:lnTo>
                      <a:pt x="1350527" y="1196633"/>
                    </a:lnTo>
                    <a:cubicBezTo>
                      <a:pt x="1346048" y="1186043"/>
                      <a:pt x="1335562" y="1178613"/>
                      <a:pt x="1323341" y="1178613"/>
                    </a:cubicBezTo>
                    <a:cubicBezTo>
                      <a:pt x="1311119" y="1178613"/>
                      <a:pt x="1300634" y="1186043"/>
                      <a:pt x="1296155" y="1196633"/>
                    </a:cubicBezTo>
                    <a:lnTo>
                      <a:pt x="1294189" y="1206371"/>
                    </a:lnTo>
                    <a:lnTo>
                      <a:pt x="1293836" y="1206371"/>
                    </a:lnTo>
                    <a:lnTo>
                      <a:pt x="1293836" y="1232065"/>
                    </a:lnTo>
                    <a:cubicBezTo>
                      <a:pt x="1293836" y="1248360"/>
                      <a:pt x="1280626" y="1261569"/>
                      <a:pt x="1264331" y="1261569"/>
                    </a:cubicBezTo>
                    <a:cubicBezTo>
                      <a:pt x="1248036" y="1261569"/>
                      <a:pt x="1234826" y="1248360"/>
                      <a:pt x="1234826" y="1232065"/>
                    </a:cubicBezTo>
                    <a:lnTo>
                      <a:pt x="1234826" y="1206371"/>
                    </a:lnTo>
                    <a:lnTo>
                      <a:pt x="1234826" y="1102703"/>
                    </a:lnTo>
                    <a:cubicBezTo>
                      <a:pt x="1234826" y="1086408"/>
                      <a:pt x="1221616" y="1073198"/>
                      <a:pt x="1205321" y="1073198"/>
                    </a:cubicBezTo>
                    <a:cubicBezTo>
                      <a:pt x="1189026" y="1073198"/>
                      <a:pt x="1175816" y="1086408"/>
                      <a:pt x="1175816" y="1102703"/>
                    </a:cubicBezTo>
                    <a:lnTo>
                      <a:pt x="1175816" y="1206371"/>
                    </a:lnTo>
                    <a:lnTo>
                      <a:pt x="1175816" y="1254144"/>
                    </a:lnTo>
                    <a:cubicBezTo>
                      <a:pt x="1175816" y="1270439"/>
                      <a:pt x="1162606" y="1283648"/>
                      <a:pt x="1146311" y="1283648"/>
                    </a:cubicBezTo>
                    <a:cubicBezTo>
                      <a:pt x="1130016" y="1283648"/>
                      <a:pt x="1116806" y="1270439"/>
                      <a:pt x="1116806" y="1254144"/>
                    </a:cubicBezTo>
                    <a:lnTo>
                      <a:pt x="1116806" y="1206371"/>
                    </a:lnTo>
                    <a:lnTo>
                      <a:pt x="1116806" y="1055770"/>
                    </a:lnTo>
                    <a:lnTo>
                      <a:pt x="1116806" y="1009863"/>
                    </a:lnTo>
                    <a:close/>
                    <a:moveTo>
                      <a:pt x="759581" y="0"/>
                    </a:moveTo>
                    <a:cubicBezTo>
                      <a:pt x="918824" y="0"/>
                      <a:pt x="1056059" y="39069"/>
                      <a:pt x="1171288" y="117206"/>
                    </a:cubicBezTo>
                    <a:cubicBezTo>
                      <a:pt x="1286517" y="195344"/>
                      <a:pt x="1375535" y="314776"/>
                      <a:pt x="1438342" y="475503"/>
                    </a:cubicBezTo>
                    <a:cubicBezTo>
                      <a:pt x="1485448" y="596048"/>
                      <a:pt x="1514888" y="752062"/>
                      <a:pt x="1526664" y="943543"/>
                    </a:cubicBezTo>
                    <a:cubicBezTo>
                      <a:pt x="1527304" y="965649"/>
                      <a:pt x="1527945" y="987756"/>
                      <a:pt x="1528585" y="1009862"/>
                    </a:cubicBezTo>
                    <a:lnTo>
                      <a:pt x="1113802" y="1009862"/>
                    </a:lnTo>
                    <a:lnTo>
                      <a:pt x="1111076" y="952862"/>
                    </a:lnTo>
                    <a:cubicBezTo>
                      <a:pt x="1098955" y="771117"/>
                      <a:pt x="1068652" y="639444"/>
                      <a:pt x="1020166" y="557845"/>
                    </a:cubicBezTo>
                    <a:cubicBezTo>
                      <a:pt x="955520" y="449045"/>
                      <a:pt x="871873" y="394645"/>
                      <a:pt x="769224" y="394645"/>
                    </a:cubicBezTo>
                    <a:cubicBezTo>
                      <a:pt x="699138" y="394645"/>
                      <a:pt x="636954" y="417147"/>
                      <a:pt x="582669" y="462150"/>
                    </a:cubicBezTo>
                    <a:cubicBezTo>
                      <a:pt x="528386" y="507154"/>
                      <a:pt x="486933" y="584550"/>
                      <a:pt x="458311" y="694339"/>
                    </a:cubicBezTo>
                    <a:cubicBezTo>
                      <a:pt x="444000" y="749233"/>
                      <a:pt x="433267" y="816862"/>
                      <a:pt x="426111" y="897225"/>
                    </a:cubicBezTo>
                    <a:lnTo>
                      <a:pt x="419142" y="1009862"/>
                    </a:lnTo>
                    <a:lnTo>
                      <a:pt x="415450" y="1055770"/>
                    </a:lnTo>
                    <a:lnTo>
                      <a:pt x="415450" y="1206371"/>
                    </a:lnTo>
                    <a:lnTo>
                      <a:pt x="415450" y="1280640"/>
                    </a:lnTo>
                    <a:cubicBezTo>
                      <a:pt x="415450" y="1296935"/>
                      <a:pt x="402240" y="1310145"/>
                      <a:pt x="385945" y="1310145"/>
                    </a:cubicBezTo>
                    <a:cubicBezTo>
                      <a:pt x="369650" y="1310145"/>
                      <a:pt x="356440" y="1296935"/>
                      <a:pt x="356440" y="1280640"/>
                    </a:cubicBezTo>
                    <a:lnTo>
                      <a:pt x="356440" y="1206371"/>
                    </a:lnTo>
                    <a:lnTo>
                      <a:pt x="356440" y="1159543"/>
                    </a:lnTo>
                    <a:cubicBezTo>
                      <a:pt x="356440" y="1143248"/>
                      <a:pt x="343230" y="1130039"/>
                      <a:pt x="326935" y="1130039"/>
                    </a:cubicBezTo>
                    <a:cubicBezTo>
                      <a:pt x="310640" y="1130039"/>
                      <a:pt x="297431" y="1143248"/>
                      <a:pt x="297431" y="1159543"/>
                    </a:cubicBezTo>
                    <a:lnTo>
                      <a:pt x="297431" y="1206371"/>
                    </a:lnTo>
                    <a:lnTo>
                      <a:pt x="297431" y="1318174"/>
                    </a:lnTo>
                    <a:cubicBezTo>
                      <a:pt x="297431" y="1334469"/>
                      <a:pt x="284221" y="1347679"/>
                      <a:pt x="267926" y="1347679"/>
                    </a:cubicBezTo>
                    <a:cubicBezTo>
                      <a:pt x="251631" y="1347679"/>
                      <a:pt x="238421" y="1334469"/>
                      <a:pt x="238421" y="1318174"/>
                    </a:cubicBezTo>
                    <a:lnTo>
                      <a:pt x="238421" y="1206371"/>
                    </a:lnTo>
                    <a:lnTo>
                      <a:pt x="238068" y="1206371"/>
                    </a:lnTo>
                    <a:lnTo>
                      <a:pt x="236102" y="1196633"/>
                    </a:lnTo>
                    <a:cubicBezTo>
                      <a:pt x="231623" y="1186043"/>
                      <a:pt x="221137" y="1178613"/>
                      <a:pt x="208916" y="1178613"/>
                    </a:cubicBezTo>
                    <a:cubicBezTo>
                      <a:pt x="196694" y="1178613"/>
                      <a:pt x="186209" y="1186043"/>
                      <a:pt x="181730" y="1196633"/>
                    </a:cubicBezTo>
                    <a:lnTo>
                      <a:pt x="179764" y="1206371"/>
                    </a:lnTo>
                    <a:lnTo>
                      <a:pt x="179411" y="1206371"/>
                    </a:lnTo>
                    <a:lnTo>
                      <a:pt x="179411" y="1232065"/>
                    </a:lnTo>
                    <a:cubicBezTo>
                      <a:pt x="179411" y="1248360"/>
                      <a:pt x="166201" y="1261569"/>
                      <a:pt x="149906" y="1261569"/>
                    </a:cubicBezTo>
                    <a:cubicBezTo>
                      <a:pt x="133611" y="1261569"/>
                      <a:pt x="120401" y="1248360"/>
                      <a:pt x="120401" y="1232065"/>
                    </a:cubicBezTo>
                    <a:lnTo>
                      <a:pt x="120401" y="1206371"/>
                    </a:lnTo>
                    <a:lnTo>
                      <a:pt x="120401" y="1102703"/>
                    </a:lnTo>
                    <a:cubicBezTo>
                      <a:pt x="120401" y="1086408"/>
                      <a:pt x="107191" y="1073198"/>
                      <a:pt x="90896" y="1073198"/>
                    </a:cubicBezTo>
                    <a:cubicBezTo>
                      <a:pt x="74601" y="1073198"/>
                      <a:pt x="61391" y="1086408"/>
                      <a:pt x="61391" y="1102703"/>
                    </a:cubicBezTo>
                    <a:lnTo>
                      <a:pt x="61391" y="1206371"/>
                    </a:lnTo>
                    <a:lnTo>
                      <a:pt x="61391" y="1254144"/>
                    </a:lnTo>
                    <a:cubicBezTo>
                      <a:pt x="61391" y="1270439"/>
                      <a:pt x="48181" y="1283648"/>
                      <a:pt x="31886" y="1283648"/>
                    </a:cubicBezTo>
                    <a:cubicBezTo>
                      <a:pt x="15591" y="1283648"/>
                      <a:pt x="2381" y="1270439"/>
                      <a:pt x="2381" y="1254144"/>
                    </a:cubicBezTo>
                    <a:lnTo>
                      <a:pt x="0" y="1203990"/>
                    </a:lnTo>
                    <a:cubicBezTo>
                      <a:pt x="794" y="1139281"/>
                      <a:pt x="1587" y="1074572"/>
                      <a:pt x="2381" y="1009863"/>
                    </a:cubicBezTo>
                    <a:lnTo>
                      <a:pt x="3680" y="1009862"/>
                    </a:lnTo>
                    <a:lnTo>
                      <a:pt x="11553" y="887860"/>
                    </a:lnTo>
                    <a:cubicBezTo>
                      <a:pt x="34735" y="628781"/>
                      <a:pt x="92689" y="431736"/>
                      <a:pt x="185416" y="296726"/>
                    </a:cubicBezTo>
                    <a:cubicBezTo>
                      <a:pt x="322899" y="98908"/>
                      <a:pt x="514287" y="0"/>
                      <a:pt x="759581" y="0"/>
                    </a:cubicBezTo>
                    <a:close/>
                  </a:path>
                </a:pathLst>
              </a:custGeom>
              <a:solidFill>
                <a:srgbClr val="FF9409"/>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3900" b="1" dirty="0">
                  <a:cs typeface="+mn-ea"/>
                  <a:sym typeface="+mn-lt"/>
                </a:endParaRPr>
              </a:p>
            </p:txBody>
          </p:sp>
        </p:grpSp>
        <p:sp>
          <p:nvSpPr>
            <p:cNvPr id="21" name="文本框 20"/>
            <p:cNvSpPr txBox="1"/>
            <p:nvPr/>
          </p:nvSpPr>
          <p:spPr>
            <a:xfrm>
              <a:off x="3175466" y="2285150"/>
              <a:ext cx="1463263" cy="2292208"/>
            </a:xfrm>
            <a:custGeom>
              <a:avLst/>
              <a:gdLst>
                <a:gd name="connsiteX0" fmla="*/ 718480 w 1463263"/>
                <a:gd name="connsiteY0" fmla="*/ 0 h 2292208"/>
                <a:gd name="connsiteX1" fmla="*/ 1168762 w 1463263"/>
                <a:gd name="connsiteY1" fmla="*/ 170617 h 2292208"/>
                <a:gd name="connsiteX2" fmla="*/ 1350507 w 1463263"/>
                <a:gd name="connsiteY2" fmla="*/ 575648 h 2292208"/>
                <a:gd name="connsiteX3" fmla="*/ 1271132 w 1463263"/>
                <a:gd name="connsiteY3" fmla="*/ 841218 h 2292208"/>
                <a:gd name="connsiteX4" fmla="*/ 1040428 w 1463263"/>
                <a:gd name="connsiteY4" fmla="*/ 1035574 h 2292208"/>
                <a:gd name="connsiteX5" fmla="*/ 1351248 w 1463263"/>
                <a:gd name="connsiteY5" fmla="*/ 1242540 h 2292208"/>
                <a:gd name="connsiteX6" fmla="*/ 1463263 w 1463263"/>
                <a:gd name="connsiteY6" fmla="*/ 1590451 h 2292208"/>
                <a:gd name="connsiteX7" fmla="*/ 1246652 w 1463263"/>
                <a:gd name="connsiteY7" fmla="*/ 2088209 h 2292208"/>
                <a:gd name="connsiteX8" fmla="*/ 694742 w 1463263"/>
                <a:gd name="connsiteY8" fmla="*/ 2292208 h 2292208"/>
                <a:gd name="connsiteX9" fmla="*/ 176955 w 1463263"/>
                <a:gd name="connsiteY9" fmla="*/ 2100078 h 2292208"/>
                <a:gd name="connsiteX10" fmla="*/ 21916 w 1463263"/>
                <a:gd name="connsiteY10" fmla="*/ 1873269 h 2292208"/>
                <a:gd name="connsiteX11" fmla="*/ 0 w 1463263"/>
                <a:gd name="connsiteY11" fmla="*/ 1803162 h 2292208"/>
                <a:gd name="connsiteX12" fmla="*/ 2437 w 1463263"/>
                <a:gd name="connsiteY12" fmla="*/ 1803162 h 2292208"/>
                <a:gd name="connsiteX13" fmla="*/ 4848 w 1463263"/>
                <a:gd name="connsiteY13" fmla="*/ 1528922 h 2292208"/>
                <a:gd name="connsiteX14" fmla="*/ 4848 w 1463263"/>
                <a:gd name="connsiteY14" fmla="*/ 1475604 h 2292208"/>
                <a:gd name="connsiteX15" fmla="*/ 37777 w 1463263"/>
                <a:gd name="connsiteY15" fmla="*/ 1442675 h 2292208"/>
                <a:gd name="connsiteX16" fmla="*/ 70707 w 1463263"/>
                <a:gd name="connsiteY16" fmla="*/ 1475604 h 2292208"/>
                <a:gd name="connsiteX17" fmla="*/ 70707 w 1463263"/>
                <a:gd name="connsiteY17" fmla="*/ 1528922 h 2292208"/>
                <a:gd name="connsiteX18" fmla="*/ 70707 w 1463263"/>
                <a:gd name="connsiteY18" fmla="*/ 1644622 h 2292208"/>
                <a:gd name="connsiteX19" fmla="*/ 103635 w 1463263"/>
                <a:gd name="connsiteY19" fmla="*/ 1677551 h 2292208"/>
                <a:gd name="connsiteX20" fmla="*/ 136565 w 1463263"/>
                <a:gd name="connsiteY20" fmla="*/ 1644622 h 2292208"/>
                <a:gd name="connsiteX21" fmla="*/ 136565 w 1463263"/>
                <a:gd name="connsiteY21" fmla="*/ 1528922 h 2292208"/>
                <a:gd name="connsiteX22" fmla="*/ 136565 w 1463263"/>
                <a:gd name="connsiteY22" fmla="*/ 1500246 h 2292208"/>
                <a:gd name="connsiteX23" fmla="*/ 169495 w 1463263"/>
                <a:gd name="connsiteY23" fmla="*/ 1467316 h 2292208"/>
                <a:gd name="connsiteX24" fmla="*/ 202424 w 1463263"/>
                <a:gd name="connsiteY24" fmla="*/ 1500246 h 2292208"/>
                <a:gd name="connsiteX25" fmla="*/ 202424 w 1463263"/>
                <a:gd name="connsiteY25" fmla="*/ 1528922 h 2292208"/>
                <a:gd name="connsiteX26" fmla="*/ 202818 w 1463263"/>
                <a:gd name="connsiteY26" fmla="*/ 1528922 h 2292208"/>
                <a:gd name="connsiteX27" fmla="*/ 205012 w 1463263"/>
                <a:gd name="connsiteY27" fmla="*/ 1539790 h 2292208"/>
                <a:gd name="connsiteX28" fmla="*/ 235354 w 1463263"/>
                <a:gd name="connsiteY28" fmla="*/ 1559902 h 2292208"/>
                <a:gd name="connsiteX29" fmla="*/ 265695 w 1463263"/>
                <a:gd name="connsiteY29" fmla="*/ 1539790 h 2292208"/>
                <a:gd name="connsiteX30" fmla="*/ 267890 w 1463263"/>
                <a:gd name="connsiteY30" fmla="*/ 1528922 h 2292208"/>
                <a:gd name="connsiteX31" fmla="*/ 268283 w 1463263"/>
                <a:gd name="connsiteY31" fmla="*/ 1528922 h 2292208"/>
                <a:gd name="connsiteX32" fmla="*/ 268283 w 1463263"/>
                <a:gd name="connsiteY32" fmla="*/ 1404142 h 2292208"/>
                <a:gd name="connsiteX33" fmla="*/ 301213 w 1463263"/>
                <a:gd name="connsiteY33" fmla="*/ 1371212 h 2292208"/>
                <a:gd name="connsiteX34" fmla="*/ 334143 w 1463263"/>
                <a:gd name="connsiteY34" fmla="*/ 1404142 h 2292208"/>
                <a:gd name="connsiteX35" fmla="*/ 334143 w 1463263"/>
                <a:gd name="connsiteY35" fmla="*/ 1528922 h 2292208"/>
                <a:gd name="connsiteX36" fmla="*/ 334143 w 1463263"/>
                <a:gd name="connsiteY36" fmla="*/ 1581185 h 2292208"/>
                <a:gd name="connsiteX37" fmla="*/ 367071 w 1463263"/>
                <a:gd name="connsiteY37" fmla="*/ 1614114 h 2292208"/>
                <a:gd name="connsiteX38" fmla="*/ 400001 w 1463263"/>
                <a:gd name="connsiteY38" fmla="*/ 1581185 h 2292208"/>
                <a:gd name="connsiteX39" fmla="*/ 400001 w 1463263"/>
                <a:gd name="connsiteY39" fmla="*/ 1528922 h 2292208"/>
                <a:gd name="connsiteX40" fmla="*/ 400001 w 1463263"/>
                <a:gd name="connsiteY40" fmla="*/ 1446032 h 2292208"/>
                <a:gd name="connsiteX41" fmla="*/ 432930 w 1463263"/>
                <a:gd name="connsiteY41" fmla="*/ 1413104 h 2292208"/>
                <a:gd name="connsiteX42" fmla="*/ 465860 w 1463263"/>
                <a:gd name="connsiteY42" fmla="*/ 1446032 h 2292208"/>
                <a:gd name="connsiteX43" fmla="*/ 466044 w 1463263"/>
                <a:gd name="connsiteY43" fmla="*/ 1805888 h 2292208"/>
                <a:gd name="connsiteX44" fmla="*/ 486292 w 1463263"/>
                <a:gd name="connsiteY44" fmla="*/ 1828574 h 2292208"/>
                <a:gd name="connsiteX45" fmla="*/ 716996 w 1463263"/>
                <a:gd name="connsiteY45" fmla="*/ 1910915 h 2292208"/>
                <a:gd name="connsiteX46" fmla="*/ 958086 w 1463263"/>
                <a:gd name="connsiteY46" fmla="*/ 1817447 h 2292208"/>
                <a:gd name="connsiteX47" fmla="*/ 1053781 w 1463263"/>
                <a:gd name="connsiteY47" fmla="*/ 1588968 h 2292208"/>
                <a:gd name="connsiteX48" fmla="*/ 924705 w 1463263"/>
                <a:gd name="connsiteY48" fmla="*/ 1338234 h 2292208"/>
                <a:gd name="connsiteX49" fmla="*/ 552313 w 1463263"/>
                <a:gd name="connsiteY49" fmla="*/ 1232896 h 2292208"/>
                <a:gd name="connsiteX50" fmla="*/ 552313 w 1463263"/>
                <a:gd name="connsiteY50" fmla="*/ 876825 h 2292208"/>
                <a:gd name="connsiteX51" fmla="*/ 775600 w 1463263"/>
                <a:gd name="connsiteY51" fmla="*/ 830091 h 2292208"/>
                <a:gd name="connsiteX52" fmla="*/ 889839 w 1463263"/>
                <a:gd name="connsiteY52" fmla="*/ 734397 h 2292208"/>
                <a:gd name="connsiteX53" fmla="*/ 930639 w 1463263"/>
                <a:gd name="connsiteY53" fmla="*/ 605321 h 2292208"/>
                <a:gd name="connsiteX54" fmla="*/ 868327 w 1463263"/>
                <a:gd name="connsiteY54" fmla="*/ 457699 h 2292208"/>
                <a:gd name="connsiteX55" fmla="*/ 705127 w 1463263"/>
                <a:gd name="connsiteY55" fmla="*/ 399096 h 2292208"/>
                <a:gd name="connsiteX56" fmla="*/ 543412 w 1463263"/>
                <a:gd name="connsiteY56" fmla="*/ 453249 h 2292208"/>
                <a:gd name="connsiteX57" fmla="*/ 444008 w 1463263"/>
                <a:gd name="connsiteY57" fmla="*/ 593452 h 2292208"/>
                <a:gd name="connsiteX58" fmla="*/ 441417 w 1463263"/>
                <a:gd name="connsiteY58" fmla="*/ 593452 h 2292208"/>
                <a:gd name="connsiteX59" fmla="*/ 439338 w 1463263"/>
                <a:gd name="connsiteY59" fmla="*/ 829925 h 2292208"/>
                <a:gd name="connsiteX60" fmla="*/ 439338 w 1463263"/>
                <a:gd name="connsiteY60" fmla="*/ 875382 h 2292208"/>
                <a:gd name="connsiteX61" fmla="*/ 411264 w 1463263"/>
                <a:gd name="connsiteY61" fmla="*/ 903456 h 2292208"/>
                <a:gd name="connsiteX62" fmla="*/ 383190 w 1463263"/>
                <a:gd name="connsiteY62" fmla="*/ 875382 h 2292208"/>
                <a:gd name="connsiteX63" fmla="*/ 383190 w 1463263"/>
                <a:gd name="connsiteY63" fmla="*/ 829925 h 2292208"/>
                <a:gd name="connsiteX64" fmla="*/ 383190 w 1463263"/>
                <a:gd name="connsiteY64" fmla="*/ 731286 h 2292208"/>
                <a:gd name="connsiteX65" fmla="*/ 355117 w 1463263"/>
                <a:gd name="connsiteY65" fmla="*/ 703212 h 2292208"/>
                <a:gd name="connsiteX66" fmla="*/ 327043 w 1463263"/>
                <a:gd name="connsiteY66" fmla="*/ 731286 h 2292208"/>
                <a:gd name="connsiteX67" fmla="*/ 327043 w 1463263"/>
                <a:gd name="connsiteY67" fmla="*/ 829925 h 2292208"/>
                <a:gd name="connsiteX68" fmla="*/ 327043 w 1463263"/>
                <a:gd name="connsiteY68" fmla="*/ 854374 h 2292208"/>
                <a:gd name="connsiteX69" fmla="*/ 298969 w 1463263"/>
                <a:gd name="connsiteY69" fmla="*/ 882448 h 2292208"/>
                <a:gd name="connsiteX70" fmla="*/ 270895 w 1463263"/>
                <a:gd name="connsiteY70" fmla="*/ 854374 h 2292208"/>
                <a:gd name="connsiteX71" fmla="*/ 270895 w 1463263"/>
                <a:gd name="connsiteY71" fmla="*/ 829925 h 2292208"/>
                <a:gd name="connsiteX72" fmla="*/ 270559 w 1463263"/>
                <a:gd name="connsiteY72" fmla="*/ 829925 h 2292208"/>
                <a:gd name="connsiteX73" fmla="*/ 268688 w 1463263"/>
                <a:gd name="connsiteY73" fmla="*/ 820660 h 2292208"/>
                <a:gd name="connsiteX74" fmla="*/ 242820 w 1463263"/>
                <a:gd name="connsiteY74" fmla="*/ 803514 h 2292208"/>
                <a:gd name="connsiteX75" fmla="*/ 216953 w 1463263"/>
                <a:gd name="connsiteY75" fmla="*/ 820660 h 2292208"/>
                <a:gd name="connsiteX76" fmla="*/ 215082 w 1463263"/>
                <a:gd name="connsiteY76" fmla="*/ 829925 h 2292208"/>
                <a:gd name="connsiteX77" fmla="*/ 214746 w 1463263"/>
                <a:gd name="connsiteY77" fmla="*/ 829925 h 2292208"/>
                <a:gd name="connsiteX78" fmla="*/ 214746 w 1463263"/>
                <a:gd name="connsiteY78" fmla="*/ 936307 h 2292208"/>
                <a:gd name="connsiteX79" fmla="*/ 186672 w 1463263"/>
                <a:gd name="connsiteY79" fmla="*/ 964381 h 2292208"/>
                <a:gd name="connsiteX80" fmla="*/ 158598 w 1463263"/>
                <a:gd name="connsiteY80" fmla="*/ 936307 h 2292208"/>
                <a:gd name="connsiteX81" fmla="*/ 158598 w 1463263"/>
                <a:gd name="connsiteY81" fmla="*/ 829925 h 2292208"/>
                <a:gd name="connsiteX82" fmla="*/ 158598 w 1463263"/>
                <a:gd name="connsiteY82" fmla="*/ 785369 h 2292208"/>
                <a:gd name="connsiteX83" fmla="*/ 130525 w 1463263"/>
                <a:gd name="connsiteY83" fmla="*/ 757295 h 2292208"/>
                <a:gd name="connsiteX84" fmla="*/ 102451 w 1463263"/>
                <a:gd name="connsiteY84" fmla="*/ 785369 h 2292208"/>
                <a:gd name="connsiteX85" fmla="*/ 102451 w 1463263"/>
                <a:gd name="connsiteY85" fmla="*/ 829925 h 2292208"/>
                <a:gd name="connsiteX86" fmla="*/ 102451 w 1463263"/>
                <a:gd name="connsiteY86" fmla="*/ 900593 h 2292208"/>
                <a:gd name="connsiteX87" fmla="*/ 74377 w 1463263"/>
                <a:gd name="connsiteY87" fmla="*/ 928666 h 2292208"/>
                <a:gd name="connsiteX88" fmla="*/ 46303 w 1463263"/>
                <a:gd name="connsiteY88" fmla="*/ 900593 h 2292208"/>
                <a:gd name="connsiteX89" fmla="*/ 46145 w 1463263"/>
                <a:gd name="connsiteY89" fmla="*/ 593452 h 2292208"/>
                <a:gd name="connsiteX90" fmla="*/ 44912 w 1463263"/>
                <a:gd name="connsiteY90" fmla="*/ 593452 h 2292208"/>
                <a:gd name="connsiteX91" fmla="*/ 218497 w 1463263"/>
                <a:gd name="connsiteY91" fmla="*/ 204741 h 2292208"/>
                <a:gd name="connsiteX92" fmla="*/ 718480 w 1463263"/>
                <a:gd name="connsiteY92" fmla="*/ 0 h 229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1463263" h="2292208">
                  <a:moveTo>
                    <a:pt x="718480" y="0"/>
                  </a:moveTo>
                  <a:cubicBezTo>
                    <a:pt x="897505" y="0"/>
                    <a:pt x="1047599" y="56872"/>
                    <a:pt x="1168762" y="170617"/>
                  </a:cubicBezTo>
                  <a:cubicBezTo>
                    <a:pt x="1289925" y="284362"/>
                    <a:pt x="1350507" y="419372"/>
                    <a:pt x="1350507" y="575648"/>
                  </a:cubicBezTo>
                  <a:cubicBezTo>
                    <a:pt x="1350507" y="672579"/>
                    <a:pt x="1324049" y="761102"/>
                    <a:pt x="1271132" y="841218"/>
                  </a:cubicBezTo>
                  <a:cubicBezTo>
                    <a:pt x="1218216" y="921334"/>
                    <a:pt x="1141315" y="986119"/>
                    <a:pt x="1040428" y="1035574"/>
                  </a:cubicBezTo>
                  <a:cubicBezTo>
                    <a:pt x="1172965" y="1075137"/>
                    <a:pt x="1276572" y="1144126"/>
                    <a:pt x="1351248" y="1242540"/>
                  </a:cubicBezTo>
                  <a:cubicBezTo>
                    <a:pt x="1425925" y="1340954"/>
                    <a:pt x="1463263" y="1456925"/>
                    <a:pt x="1463263" y="1590451"/>
                  </a:cubicBezTo>
                  <a:cubicBezTo>
                    <a:pt x="1463263" y="1786290"/>
                    <a:pt x="1391059" y="1952210"/>
                    <a:pt x="1246652" y="2088209"/>
                  </a:cubicBezTo>
                  <a:cubicBezTo>
                    <a:pt x="1102246" y="2224209"/>
                    <a:pt x="918276" y="2292208"/>
                    <a:pt x="694742" y="2292208"/>
                  </a:cubicBezTo>
                  <a:cubicBezTo>
                    <a:pt x="483077" y="2292208"/>
                    <a:pt x="310482" y="2228165"/>
                    <a:pt x="176955" y="2100078"/>
                  </a:cubicBezTo>
                  <a:cubicBezTo>
                    <a:pt x="110192" y="2036035"/>
                    <a:pt x="58512" y="1960432"/>
                    <a:pt x="21916" y="1873269"/>
                  </a:cubicBezTo>
                  <a:lnTo>
                    <a:pt x="0" y="1803162"/>
                  </a:lnTo>
                  <a:lnTo>
                    <a:pt x="2437" y="1803162"/>
                  </a:lnTo>
                  <a:lnTo>
                    <a:pt x="4848" y="1528922"/>
                  </a:lnTo>
                  <a:lnTo>
                    <a:pt x="4848" y="1475604"/>
                  </a:lnTo>
                  <a:cubicBezTo>
                    <a:pt x="4848" y="1457418"/>
                    <a:pt x="19591" y="1442675"/>
                    <a:pt x="37777" y="1442675"/>
                  </a:cubicBezTo>
                  <a:cubicBezTo>
                    <a:pt x="55964" y="1442675"/>
                    <a:pt x="70707" y="1457418"/>
                    <a:pt x="70707" y="1475604"/>
                  </a:cubicBezTo>
                  <a:lnTo>
                    <a:pt x="70707" y="1528922"/>
                  </a:lnTo>
                  <a:lnTo>
                    <a:pt x="70707" y="1644622"/>
                  </a:lnTo>
                  <a:cubicBezTo>
                    <a:pt x="70707" y="1662808"/>
                    <a:pt x="85450" y="1677551"/>
                    <a:pt x="103635" y="1677551"/>
                  </a:cubicBezTo>
                  <a:cubicBezTo>
                    <a:pt x="121822" y="1677551"/>
                    <a:pt x="136565" y="1662808"/>
                    <a:pt x="136565" y="1644622"/>
                  </a:cubicBezTo>
                  <a:lnTo>
                    <a:pt x="136565" y="1528922"/>
                  </a:lnTo>
                  <a:lnTo>
                    <a:pt x="136565" y="1500246"/>
                  </a:lnTo>
                  <a:cubicBezTo>
                    <a:pt x="136565" y="1482059"/>
                    <a:pt x="151308" y="1467316"/>
                    <a:pt x="169495" y="1467316"/>
                  </a:cubicBezTo>
                  <a:cubicBezTo>
                    <a:pt x="187681" y="1467316"/>
                    <a:pt x="202424" y="1482059"/>
                    <a:pt x="202424" y="1500246"/>
                  </a:cubicBezTo>
                  <a:lnTo>
                    <a:pt x="202424" y="1528922"/>
                  </a:lnTo>
                  <a:lnTo>
                    <a:pt x="202818" y="1528922"/>
                  </a:lnTo>
                  <a:lnTo>
                    <a:pt x="205012" y="1539790"/>
                  </a:lnTo>
                  <a:cubicBezTo>
                    <a:pt x="210011" y="1551609"/>
                    <a:pt x="221714" y="1559902"/>
                    <a:pt x="235354" y="1559902"/>
                  </a:cubicBezTo>
                  <a:cubicBezTo>
                    <a:pt x="248994" y="1559902"/>
                    <a:pt x="260697" y="1551609"/>
                    <a:pt x="265695" y="1539790"/>
                  </a:cubicBezTo>
                  <a:lnTo>
                    <a:pt x="267890" y="1528922"/>
                  </a:lnTo>
                  <a:lnTo>
                    <a:pt x="268283" y="1528922"/>
                  </a:lnTo>
                  <a:lnTo>
                    <a:pt x="268283" y="1404142"/>
                  </a:lnTo>
                  <a:cubicBezTo>
                    <a:pt x="268283" y="1385955"/>
                    <a:pt x="283027" y="1371212"/>
                    <a:pt x="301213" y="1371212"/>
                  </a:cubicBezTo>
                  <a:cubicBezTo>
                    <a:pt x="319398" y="1371212"/>
                    <a:pt x="334143" y="1385955"/>
                    <a:pt x="334143" y="1404142"/>
                  </a:cubicBezTo>
                  <a:lnTo>
                    <a:pt x="334143" y="1528922"/>
                  </a:lnTo>
                  <a:lnTo>
                    <a:pt x="334143" y="1581185"/>
                  </a:lnTo>
                  <a:cubicBezTo>
                    <a:pt x="334143" y="1599371"/>
                    <a:pt x="348886" y="1614114"/>
                    <a:pt x="367071" y="1614114"/>
                  </a:cubicBezTo>
                  <a:cubicBezTo>
                    <a:pt x="385258" y="1614114"/>
                    <a:pt x="400001" y="1599371"/>
                    <a:pt x="400001" y="1581185"/>
                  </a:cubicBezTo>
                  <a:lnTo>
                    <a:pt x="400001" y="1528922"/>
                  </a:lnTo>
                  <a:lnTo>
                    <a:pt x="400001" y="1446032"/>
                  </a:lnTo>
                  <a:cubicBezTo>
                    <a:pt x="400001" y="1427847"/>
                    <a:pt x="414744" y="1413104"/>
                    <a:pt x="432930" y="1413104"/>
                  </a:cubicBezTo>
                  <a:cubicBezTo>
                    <a:pt x="451117" y="1413104"/>
                    <a:pt x="465860" y="1427847"/>
                    <a:pt x="465860" y="1446032"/>
                  </a:cubicBezTo>
                  <a:lnTo>
                    <a:pt x="466044" y="1805888"/>
                  </a:lnTo>
                  <a:lnTo>
                    <a:pt x="486292" y="1828574"/>
                  </a:lnTo>
                  <a:cubicBezTo>
                    <a:pt x="547121" y="1883468"/>
                    <a:pt x="624022" y="1910915"/>
                    <a:pt x="716996" y="1910915"/>
                  </a:cubicBezTo>
                  <a:cubicBezTo>
                    <a:pt x="813927" y="1910915"/>
                    <a:pt x="894290" y="1879759"/>
                    <a:pt x="958086" y="1817447"/>
                  </a:cubicBezTo>
                  <a:cubicBezTo>
                    <a:pt x="1021882" y="1755134"/>
                    <a:pt x="1053781" y="1678975"/>
                    <a:pt x="1053781" y="1588968"/>
                  </a:cubicBezTo>
                  <a:cubicBezTo>
                    <a:pt x="1053781" y="1490059"/>
                    <a:pt x="1010755" y="1406481"/>
                    <a:pt x="924705" y="1338234"/>
                  </a:cubicBezTo>
                  <a:cubicBezTo>
                    <a:pt x="838654" y="1269987"/>
                    <a:pt x="714524" y="1234875"/>
                    <a:pt x="552313" y="1232896"/>
                  </a:cubicBezTo>
                  <a:lnTo>
                    <a:pt x="552313" y="876825"/>
                  </a:lnTo>
                  <a:cubicBezTo>
                    <a:pt x="652211" y="868913"/>
                    <a:pt x="726640" y="853334"/>
                    <a:pt x="775600" y="830091"/>
                  </a:cubicBezTo>
                  <a:cubicBezTo>
                    <a:pt x="824560" y="806847"/>
                    <a:pt x="862639" y="774949"/>
                    <a:pt x="889839" y="734397"/>
                  </a:cubicBezTo>
                  <a:cubicBezTo>
                    <a:pt x="917039" y="693844"/>
                    <a:pt x="930639" y="650819"/>
                    <a:pt x="930639" y="605321"/>
                  </a:cubicBezTo>
                  <a:cubicBezTo>
                    <a:pt x="930639" y="545976"/>
                    <a:pt x="909868" y="496768"/>
                    <a:pt x="868327" y="457699"/>
                  </a:cubicBezTo>
                  <a:cubicBezTo>
                    <a:pt x="826785" y="418630"/>
                    <a:pt x="772385" y="399096"/>
                    <a:pt x="705127" y="399096"/>
                  </a:cubicBezTo>
                  <a:cubicBezTo>
                    <a:pt x="645782" y="399096"/>
                    <a:pt x="591877" y="417147"/>
                    <a:pt x="543412" y="453249"/>
                  </a:cubicBezTo>
                  <a:cubicBezTo>
                    <a:pt x="494946" y="489350"/>
                    <a:pt x="461812" y="536085"/>
                    <a:pt x="444008" y="593452"/>
                  </a:cubicBezTo>
                  <a:lnTo>
                    <a:pt x="441417" y="593452"/>
                  </a:lnTo>
                  <a:lnTo>
                    <a:pt x="439338" y="829925"/>
                  </a:lnTo>
                  <a:lnTo>
                    <a:pt x="439338" y="875382"/>
                  </a:lnTo>
                  <a:cubicBezTo>
                    <a:pt x="439338" y="890886"/>
                    <a:pt x="426769" y="903456"/>
                    <a:pt x="411264" y="903456"/>
                  </a:cubicBezTo>
                  <a:cubicBezTo>
                    <a:pt x="395759" y="903456"/>
                    <a:pt x="383190" y="890886"/>
                    <a:pt x="383190" y="875382"/>
                  </a:cubicBezTo>
                  <a:lnTo>
                    <a:pt x="383190" y="829925"/>
                  </a:lnTo>
                  <a:lnTo>
                    <a:pt x="383190" y="731286"/>
                  </a:lnTo>
                  <a:cubicBezTo>
                    <a:pt x="383190" y="715781"/>
                    <a:pt x="370621" y="703212"/>
                    <a:pt x="355117" y="703212"/>
                  </a:cubicBezTo>
                  <a:cubicBezTo>
                    <a:pt x="339612" y="703212"/>
                    <a:pt x="327043" y="715781"/>
                    <a:pt x="327043" y="731286"/>
                  </a:cubicBezTo>
                  <a:lnTo>
                    <a:pt x="327043" y="829925"/>
                  </a:lnTo>
                  <a:lnTo>
                    <a:pt x="327043" y="854374"/>
                  </a:lnTo>
                  <a:cubicBezTo>
                    <a:pt x="327043" y="869878"/>
                    <a:pt x="314473" y="882448"/>
                    <a:pt x="298969" y="882448"/>
                  </a:cubicBezTo>
                  <a:cubicBezTo>
                    <a:pt x="283464" y="882448"/>
                    <a:pt x="270895" y="869878"/>
                    <a:pt x="270895" y="854374"/>
                  </a:cubicBezTo>
                  <a:lnTo>
                    <a:pt x="270895" y="829925"/>
                  </a:lnTo>
                  <a:lnTo>
                    <a:pt x="270559" y="829925"/>
                  </a:lnTo>
                  <a:lnTo>
                    <a:pt x="268688" y="820660"/>
                  </a:lnTo>
                  <a:cubicBezTo>
                    <a:pt x="264426" y="810584"/>
                    <a:pt x="254449" y="803514"/>
                    <a:pt x="242820" y="803514"/>
                  </a:cubicBezTo>
                  <a:cubicBezTo>
                    <a:pt x="231192" y="803514"/>
                    <a:pt x="221214" y="810584"/>
                    <a:pt x="216953" y="820660"/>
                  </a:cubicBezTo>
                  <a:lnTo>
                    <a:pt x="215082" y="829925"/>
                  </a:lnTo>
                  <a:lnTo>
                    <a:pt x="214746" y="829925"/>
                  </a:lnTo>
                  <a:lnTo>
                    <a:pt x="214746" y="936307"/>
                  </a:lnTo>
                  <a:cubicBezTo>
                    <a:pt x="214746" y="951812"/>
                    <a:pt x="202177" y="964381"/>
                    <a:pt x="186672" y="964381"/>
                  </a:cubicBezTo>
                  <a:cubicBezTo>
                    <a:pt x="171168" y="964381"/>
                    <a:pt x="158598" y="951812"/>
                    <a:pt x="158598" y="936307"/>
                  </a:cubicBezTo>
                  <a:lnTo>
                    <a:pt x="158598" y="829925"/>
                  </a:lnTo>
                  <a:lnTo>
                    <a:pt x="158598" y="785369"/>
                  </a:lnTo>
                  <a:cubicBezTo>
                    <a:pt x="158598" y="769864"/>
                    <a:pt x="146029" y="757295"/>
                    <a:pt x="130525" y="757295"/>
                  </a:cubicBezTo>
                  <a:cubicBezTo>
                    <a:pt x="115020" y="757295"/>
                    <a:pt x="102451" y="769864"/>
                    <a:pt x="102451" y="785369"/>
                  </a:cubicBezTo>
                  <a:lnTo>
                    <a:pt x="102451" y="829925"/>
                  </a:lnTo>
                  <a:lnTo>
                    <a:pt x="102451" y="900593"/>
                  </a:lnTo>
                  <a:cubicBezTo>
                    <a:pt x="102451" y="916097"/>
                    <a:pt x="89882" y="928666"/>
                    <a:pt x="74377" y="928666"/>
                  </a:cubicBezTo>
                  <a:cubicBezTo>
                    <a:pt x="58872" y="928666"/>
                    <a:pt x="46303" y="916097"/>
                    <a:pt x="46303" y="900593"/>
                  </a:cubicBezTo>
                  <a:lnTo>
                    <a:pt x="46145" y="593452"/>
                  </a:lnTo>
                  <a:lnTo>
                    <a:pt x="44912" y="593452"/>
                  </a:lnTo>
                  <a:cubicBezTo>
                    <a:pt x="65683" y="432231"/>
                    <a:pt x="123544" y="302660"/>
                    <a:pt x="218497" y="204741"/>
                  </a:cubicBezTo>
                  <a:cubicBezTo>
                    <a:pt x="351034" y="68247"/>
                    <a:pt x="517695" y="0"/>
                    <a:pt x="718480" y="0"/>
                  </a:cubicBezTo>
                  <a:close/>
                </a:path>
              </a:pathLst>
            </a:custGeom>
            <a:solidFill>
              <a:srgbClr val="37AB9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cs typeface="+mn-ea"/>
                <a:sym typeface="+mn-lt"/>
              </a:endParaRPr>
            </a:p>
          </p:txBody>
        </p:sp>
      </p:grpSp>
    </p:spTree>
    <p:extLst>
      <p:ext uri="{BB962C8B-B14F-4D97-AF65-F5344CB8AC3E}">
        <p14:creationId xmlns:p14="http://schemas.microsoft.com/office/powerpoint/2010/main" val="1598613215"/>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2" presetClass="entr" presetSubtype="2"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1+#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ṧḻiḑe"/>
          <p:cNvSpPr/>
          <p:nvPr/>
        </p:nvSpPr>
        <p:spPr>
          <a:xfrm>
            <a:off x="1848622" y="2355748"/>
            <a:ext cx="1536775" cy="1536774"/>
          </a:xfrm>
          <a:prstGeom prst="ellipse">
            <a:avLst/>
          </a:prstGeom>
          <a:solidFill>
            <a:schemeClr val="bg2">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îś1ïde"/>
          <p:cNvSpPr/>
          <p:nvPr/>
        </p:nvSpPr>
        <p:spPr>
          <a:xfrm>
            <a:off x="2098724" y="2605850"/>
            <a:ext cx="1036570" cy="1036569"/>
          </a:xfrm>
          <a:prstGeom prst="ellipse">
            <a:avLst/>
          </a:prstGeom>
          <a:solidFill>
            <a:schemeClr val="bg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iSļîḑê"/>
          <p:cNvSpPr/>
          <p:nvPr/>
        </p:nvSpPr>
        <p:spPr>
          <a:xfrm>
            <a:off x="1912141" y="2419267"/>
            <a:ext cx="1409735" cy="1409734"/>
          </a:xfrm>
          <a:prstGeom prst="arc">
            <a:avLst>
              <a:gd name="adj1" fmla="val 1912232"/>
              <a:gd name="adj2" fmla="val 16025866"/>
            </a:avLst>
          </a:prstGeom>
          <a:ln w="127000" cap="rnd">
            <a:solidFill>
              <a:schemeClr val="accent4"/>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7" name="ïs1îďé"/>
          <p:cNvSpPr/>
          <p:nvPr/>
        </p:nvSpPr>
        <p:spPr>
          <a:xfrm>
            <a:off x="5192515" y="2355748"/>
            <a:ext cx="1536775" cy="1536774"/>
          </a:xfrm>
          <a:prstGeom prst="ellipse">
            <a:avLst/>
          </a:prstGeom>
          <a:solidFill>
            <a:schemeClr val="bg2">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iṣḷiḓê"/>
          <p:cNvSpPr/>
          <p:nvPr/>
        </p:nvSpPr>
        <p:spPr>
          <a:xfrm>
            <a:off x="5442617" y="2605850"/>
            <a:ext cx="1036570" cy="1036569"/>
          </a:xfrm>
          <a:prstGeom prst="ellipse">
            <a:avLst/>
          </a:prstGeom>
          <a:solidFill>
            <a:schemeClr val="bg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9" name="îṣḻíḓe"/>
          <p:cNvSpPr/>
          <p:nvPr/>
        </p:nvSpPr>
        <p:spPr>
          <a:xfrm>
            <a:off x="5256034" y="2419267"/>
            <a:ext cx="1409735" cy="1409734"/>
          </a:xfrm>
          <a:prstGeom prst="arc">
            <a:avLst>
              <a:gd name="adj1" fmla="val 12630923"/>
              <a:gd name="adj2" fmla="val 16810298"/>
            </a:avLst>
          </a:prstGeom>
          <a:ln w="127000" cap="rnd">
            <a:solidFill>
              <a:schemeClr val="accent3"/>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0" name="î$ļíḓé"/>
          <p:cNvSpPr/>
          <p:nvPr/>
        </p:nvSpPr>
        <p:spPr>
          <a:xfrm>
            <a:off x="8536408" y="2355748"/>
            <a:ext cx="1536775" cy="1536774"/>
          </a:xfrm>
          <a:prstGeom prst="ellipse">
            <a:avLst/>
          </a:prstGeom>
          <a:solidFill>
            <a:schemeClr val="bg2">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îṣľiḍe"/>
          <p:cNvSpPr/>
          <p:nvPr/>
        </p:nvSpPr>
        <p:spPr>
          <a:xfrm>
            <a:off x="8786510" y="2605850"/>
            <a:ext cx="1036570" cy="1036569"/>
          </a:xfrm>
          <a:prstGeom prst="ellipse">
            <a:avLst/>
          </a:prstGeom>
          <a:solidFill>
            <a:schemeClr val="bg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íṡ1îďê"/>
          <p:cNvSpPr/>
          <p:nvPr/>
        </p:nvSpPr>
        <p:spPr>
          <a:xfrm>
            <a:off x="8599927" y="2419267"/>
            <a:ext cx="1409735" cy="1409734"/>
          </a:xfrm>
          <a:prstGeom prst="arc">
            <a:avLst>
              <a:gd name="adj1" fmla="val 7003494"/>
              <a:gd name="adj2" fmla="val 16549647"/>
            </a:avLst>
          </a:prstGeom>
          <a:ln w="127000" cap="rnd">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grpSp>
        <p:nvGrpSpPr>
          <p:cNvPr id="68" name="组合 67"/>
          <p:cNvGrpSpPr/>
          <p:nvPr/>
        </p:nvGrpSpPr>
        <p:grpSpPr>
          <a:xfrm>
            <a:off x="8237904" y="4281372"/>
            <a:ext cx="2133782" cy="1676421"/>
            <a:chOff x="1867328" y="2349127"/>
            <a:chExt cx="2133782" cy="1676421"/>
          </a:xfrm>
        </p:grpSpPr>
        <p:sp>
          <p:nvSpPr>
            <p:cNvPr id="69" name="文本框 68"/>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algn="ctr"/>
              <a:r>
                <a:rPr lang="en-US" altLang="zh-CN" b="1" dirty="0">
                  <a:solidFill>
                    <a:schemeClr val="tx1">
                      <a:lumMod val="75000"/>
                      <a:lumOff val="25000"/>
                    </a:schemeClr>
                  </a:solidFill>
                  <a:cs typeface="+mn-ea"/>
                  <a:sym typeface="+mn-lt"/>
                </a:rPr>
                <a:t>Laser Module</a:t>
              </a:r>
              <a:endParaRPr lang="zh-CN" altLang="en-US" b="1" dirty="0">
                <a:solidFill>
                  <a:schemeClr val="tx1">
                    <a:lumMod val="75000"/>
                    <a:lumOff val="25000"/>
                  </a:schemeClr>
                </a:solidFill>
                <a:cs typeface="+mn-ea"/>
                <a:sym typeface="+mn-lt"/>
              </a:endParaRPr>
            </a:p>
          </p:txBody>
        </p:sp>
        <p:sp>
          <p:nvSpPr>
            <p:cNvPr id="70" name="文本框 69"/>
            <p:cNvSpPr txBox="1"/>
            <p:nvPr/>
          </p:nvSpPr>
          <p:spPr>
            <a:xfrm>
              <a:off x="1867328" y="2687681"/>
              <a:ext cx="2133782" cy="1337867"/>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65000"/>
                      <a:lumOff val="35000"/>
                    </a:schemeClr>
                  </a:solidFill>
                  <a:cs typeface="+mn-ea"/>
                  <a:sym typeface="+mn-lt"/>
                </a:rPr>
                <a:t>We utilized a KY-008 laser module to indicate the location of the target, enhancing the gameplay experience and aiming accuracy.</a:t>
              </a:r>
            </a:p>
          </p:txBody>
        </p:sp>
      </p:grpSp>
      <p:grpSp>
        <p:nvGrpSpPr>
          <p:cNvPr id="71" name="组合 70"/>
          <p:cNvGrpSpPr/>
          <p:nvPr/>
        </p:nvGrpSpPr>
        <p:grpSpPr>
          <a:xfrm>
            <a:off x="4922162" y="4217853"/>
            <a:ext cx="2133782" cy="2097433"/>
            <a:chOff x="1867328" y="2349127"/>
            <a:chExt cx="2133782" cy="2097433"/>
          </a:xfrm>
        </p:grpSpPr>
        <p:sp>
          <p:nvSpPr>
            <p:cNvPr id="72" name="文本框 71"/>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algn="ctr"/>
              <a:r>
                <a:rPr lang="en-US" altLang="zh-CN" b="1" dirty="0">
                  <a:solidFill>
                    <a:schemeClr val="tx1">
                      <a:lumMod val="75000"/>
                      <a:lumOff val="25000"/>
                    </a:schemeClr>
                  </a:solidFill>
                  <a:cs typeface="+mn-ea"/>
                  <a:sym typeface="+mn-lt"/>
                </a:rPr>
                <a:t>DC Motors</a:t>
              </a:r>
              <a:endParaRPr lang="zh-CN" altLang="en-US" b="1" dirty="0">
                <a:solidFill>
                  <a:schemeClr val="tx1">
                    <a:lumMod val="75000"/>
                    <a:lumOff val="25000"/>
                  </a:schemeClr>
                </a:solidFill>
                <a:cs typeface="+mn-ea"/>
                <a:sym typeface="+mn-lt"/>
              </a:endParaRPr>
            </a:p>
          </p:txBody>
        </p:sp>
        <p:sp>
          <p:nvSpPr>
            <p:cNvPr id="73" name="文本框 72"/>
            <p:cNvSpPr txBox="1"/>
            <p:nvPr/>
          </p:nvSpPr>
          <p:spPr>
            <a:xfrm>
              <a:off x="1867328" y="2687681"/>
              <a:ext cx="2133782" cy="175887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65000"/>
                      <a:lumOff val="35000"/>
                    </a:schemeClr>
                  </a:solidFill>
                  <a:cs typeface="+mn-ea"/>
                  <a:sym typeface="+mn-lt"/>
                </a:rPr>
                <a:t>Two DC motors were incorporated to provide the power needed to shoot rubber darts with force. The motors are synchronized to work in opposite directions, resulting in a vigorous shooting mechanism</a:t>
              </a:r>
              <a:r>
                <a:rPr lang="en-US" altLang="zh-CN" sz="1000" dirty="0">
                  <a:solidFill>
                    <a:schemeClr val="tx1">
                      <a:lumMod val="65000"/>
                      <a:lumOff val="35000"/>
                    </a:schemeClr>
                  </a:solidFill>
                  <a:cs typeface="+mn-ea"/>
                  <a:sym typeface="+mn-lt"/>
                </a:rPr>
                <a:t>.</a:t>
              </a:r>
            </a:p>
          </p:txBody>
        </p:sp>
      </p:grpSp>
      <p:grpSp>
        <p:nvGrpSpPr>
          <p:cNvPr id="74" name="组合 73"/>
          <p:cNvGrpSpPr/>
          <p:nvPr/>
        </p:nvGrpSpPr>
        <p:grpSpPr>
          <a:xfrm>
            <a:off x="1606388" y="4281372"/>
            <a:ext cx="2133782" cy="1886927"/>
            <a:chOff x="1867328" y="2349127"/>
            <a:chExt cx="2133782" cy="1886927"/>
          </a:xfrm>
        </p:grpSpPr>
        <p:sp>
          <p:nvSpPr>
            <p:cNvPr id="75" name="文本框 74"/>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algn="ctr"/>
              <a:r>
                <a:rPr lang="en-US" altLang="zh-CN" b="1" dirty="0">
                  <a:solidFill>
                    <a:schemeClr val="tx1">
                      <a:lumMod val="75000"/>
                      <a:lumOff val="25000"/>
                    </a:schemeClr>
                  </a:solidFill>
                  <a:cs typeface="+mn-ea"/>
                  <a:sym typeface="+mn-lt"/>
                </a:rPr>
                <a:t> Servo Motors</a:t>
              </a:r>
              <a:endParaRPr lang="zh-CN" altLang="en-US" b="1" dirty="0">
                <a:solidFill>
                  <a:schemeClr val="tx1">
                    <a:lumMod val="75000"/>
                    <a:lumOff val="25000"/>
                  </a:schemeClr>
                </a:solidFill>
                <a:cs typeface="+mn-ea"/>
                <a:sym typeface="+mn-lt"/>
              </a:endParaRPr>
            </a:p>
          </p:txBody>
        </p:sp>
        <p:sp>
          <p:nvSpPr>
            <p:cNvPr id="76" name="文本框 75"/>
            <p:cNvSpPr txBox="1"/>
            <p:nvPr/>
          </p:nvSpPr>
          <p:spPr>
            <a:xfrm>
              <a:off x="1867328" y="2687681"/>
              <a:ext cx="2133782" cy="15483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65000"/>
                      <a:lumOff val="35000"/>
                    </a:schemeClr>
                  </a:solidFill>
                  <a:cs typeface="+mn-ea"/>
                  <a:sym typeface="+mn-lt"/>
                </a:rPr>
                <a:t>We integrated servo motors to control the rotational movement of the game apparatus along the X and Y axes. These motors enable precise aiming and tracking of targets.</a:t>
              </a:r>
            </a:p>
          </p:txBody>
        </p:sp>
      </p:grpSp>
      <p:grpSp>
        <p:nvGrpSpPr>
          <p:cNvPr id="30" name="组合 29"/>
          <p:cNvGrpSpPr/>
          <p:nvPr/>
        </p:nvGrpSpPr>
        <p:grpSpPr>
          <a:xfrm>
            <a:off x="-158751" y="255365"/>
            <a:ext cx="7481949" cy="788563"/>
            <a:chOff x="-158751" y="255365"/>
            <a:chExt cx="7481949" cy="788563"/>
          </a:xfrm>
        </p:grpSpPr>
        <p:grpSp>
          <p:nvGrpSpPr>
            <p:cNvPr id="31" name="组合 30"/>
            <p:cNvGrpSpPr/>
            <p:nvPr/>
          </p:nvGrpSpPr>
          <p:grpSpPr>
            <a:xfrm rot="5400000">
              <a:off x="433600" y="-336986"/>
              <a:ext cx="788563" cy="1973265"/>
              <a:chOff x="998435" y="608805"/>
              <a:chExt cx="1414431" cy="3539410"/>
            </a:xfrm>
          </p:grpSpPr>
          <p:grpSp>
            <p:nvGrpSpPr>
              <p:cNvPr id="35" name="组合 34"/>
              <p:cNvGrpSpPr/>
              <p:nvPr/>
            </p:nvGrpSpPr>
            <p:grpSpPr>
              <a:xfrm>
                <a:off x="1513847" y="608805"/>
                <a:ext cx="374943" cy="2281237"/>
                <a:chOff x="3378207" y="1563846"/>
                <a:chExt cx="232791" cy="1416352"/>
              </a:xfrm>
            </p:grpSpPr>
            <p:sp>
              <p:nvSpPr>
                <p:cNvPr id="41" name="圆角矩形 40"/>
                <p:cNvSpPr/>
                <p:nvPr/>
              </p:nvSpPr>
              <p:spPr>
                <a:xfrm rot="16200000" flipV="1">
                  <a:off x="2960504" y="2329704"/>
                  <a:ext cx="1068198" cy="232790"/>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41"/>
                <p:cNvSpPr/>
                <p:nvPr/>
              </p:nvSpPr>
              <p:spPr>
                <a:xfrm rot="16200000" flipV="1">
                  <a:off x="3378713" y="1563340"/>
                  <a:ext cx="231778" cy="232790"/>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6" name="组合 35"/>
              <p:cNvGrpSpPr/>
              <p:nvPr/>
            </p:nvGrpSpPr>
            <p:grpSpPr>
              <a:xfrm>
                <a:off x="2212348" y="1293810"/>
                <a:ext cx="200518" cy="1219995"/>
                <a:chOff x="3378207" y="1563846"/>
                <a:chExt cx="232791" cy="1416352"/>
              </a:xfrm>
              <a:solidFill>
                <a:srgbClr val="FF9409"/>
              </a:solidFill>
            </p:grpSpPr>
            <p:sp>
              <p:nvSpPr>
                <p:cNvPr id="39" name="圆角矩形 38"/>
                <p:cNvSpPr/>
                <p:nvPr/>
              </p:nvSpPr>
              <p:spPr>
                <a:xfrm rot="16200000" flipV="1">
                  <a:off x="2960504" y="2329704"/>
                  <a:ext cx="1068198" cy="232790"/>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椭圆 39"/>
                <p:cNvSpPr/>
                <p:nvPr/>
              </p:nvSpPr>
              <p:spPr>
                <a:xfrm rot="16200000" flipV="1">
                  <a:off x="3378713" y="1563340"/>
                  <a:ext cx="231778" cy="23279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圆角矩形 36"/>
              <p:cNvSpPr/>
              <p:nvPr/>
            </p:nvSpPr>
            <p:spPr>
              <a:xfrm rot="5400000">
                <a:off x="1518573" y="3428738"/>
                <a:ext cx="1064012" cy="374942"/>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5400000">
                <a:off x="422843" y="3043475"/>
                <a:ext cx="1471965" cy="320782"/>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3" name="文本框 32"/>
            <p:cNvSpPr txBox="1"/>
            <p:nvPr/>
          </p:nvSpPr>
          <p:spPr>
            <a:xfrm>
              <a:off x="2060219" y="337876"/>
              <a:ext cx="5262979" cy="584775"/>
            </a:xfrm>
            <a:prstGeom prst="rect">
              <a:avLst/>
            </a:prstGeom>
            <a:noFill/>
          </p:spPr>
          <p:txBody>
            <a:bodyPr wrap="none" rtlCol="0">
              <a:spAutoFit/>
              <a:scene3d>
                <a:camera prst="orthographicFront"/>
                <a:lightRig rig="threePt" dir="t"/>
              </a:scene3d>
              <a:sp3d contourW="12700"/>
            </a:bodyPr>
            <a:lstStyle/>
            <a:p>
              <a:r>
                <a:rPr lang="en-US" altLang="zh-CN" sz="3200" b="1" dirty="0">
                  <a:solidFill>
                    <a:schemeClr val="tx1">
                      <a:lumMod val="75000"/>
                      <a:lumOff val="25000"/>
                    </a:schemeClr>
                  </a:solidFill>
                  <a:cs typeface="+mn-ea"/>
                  <a:sym typeface="+mn-lt"/>
                </a:rPr>
                <a:t>1. Hardware Components:</a:t>
              </a:r>
              <a:endParaRPr lang="zh-CN" altLang="en-US" sz="3200" b="1" dirty="0">
                <a:solidFill>
                  <a:schemeClr val="tx1">
                    <a:lumMod val="75000"/>
                    <a:lumOff val="25000"/>
                  </a:schemeClr>
                </a:solidFill>
                <a:cs typeface="+mn-ea"/>
                <a:sym typeface="+mn-lt"/>
              </a:endParaRPr>
            </a:p>
          </p:txBody>
        </p:sp>
      </p:grpSp>
      <p:pic>
        <p:nvPicPr>
          <p:cNvPr id="23" name="Picture 22">
            <a:extLst>
              <a:ext uri="{FF2B5EF4-FFF2-40B4-BE49-F238E27FC236}">
                <a16:creationId xmlns:a16="http://schemas.microsoft.com/office/drawing/2014/main" id="{6DF02C8C-F8CB-17C1-B062-1BDF32CD0D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27090" y="2575937"/>
            <a:ext cx="1892379" cy="1002961"/>
          </a:xfrm>
          <a:prstGeom prst="rect">
            <a:avLst/>
          </a:prstGeom>
        </p:spPr>
      </p:pic>
      <p:pic>
        <p:nvPicPr>
          <p:cNvPr id="29" name="Picture 28">
            <a:extLst>
              <a:ext uri="{FF2B5EF4-FFF2-40B4-BE49-F238E27FC236}">
                <a16:creationId xmlns:a16="http://schemas.microsoft.com/office/drawing/2014/main" id="{46BAB2B7-9529-185C-998D-9B4916F03E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3085" y="2444311"/>
            <a:ext cx="1198108" cy="1198108"/>
          </a:xfrm>
          <a:prstGeom prst="rect">
            <a:avLst/>
          </a:prstGeom>
        </p:spPr>
      </p:pic>
      <p:pic>
        <p:nvPicPr>
          <p:cNvPr id="44" name="Picture 43">
            <a:extLst>
              <a:ext uri="{FF2B5EF4-FFF2-40B4-BE49-F238E27FC236}">
                <a16:creationId xmlns:a16="http://schemas.microsoft.com/office/drawing/2014/main" id="{DA401AAF-32C5-E389-1350-448CD602A8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12862">
            <a:off x="8727163" y="2680846"/>
            <a:ext cx="1215873" cy="886574"/>
          </a:xfrm>
          <a:prstGeom prst="rect">
            <a:avLst/>
          </a:prstGeom>
        </p:spPr>
      </p:pic>
    </p:spTree>
    <p:extLst>
      <p:ext uri="{BB962C8B-B14F-4D97-AF65-F5344CB8AC3E}">
        <p14:creationId xmlns:p14="http://schemas.microsoft.com/office/powerpoint/2010/main" val="2155771962"/>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500"/>
                            </p:stCondLst>
                            <p:childTnLst>
                              <p:par>
                                <p:cTn id="51" presetID="42" presetClass="entr" presetSubtype="0" fill="hold"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1000"/>
                                        <p:tgtEl>
                                          <p:spTgt spid="74"/>
                                        </p:tgtEl>
                                      </p:cBhvr>
                                    </p:animEffect>
                                    <p:anim calcmode="lin" valueType="num">
                                      <p:cBhvr>
                                        <p:cTn id="54" dur="1000" fill="hold"/>
                                        <p:tgtEl>
                                          <p:spTgt spid="74"/>
                                        </p:tgtEl>
                                        <p:attrNameLst>
                                          <p:attrName>ppt_x</p:attrName>
                                        </p:attrNameLst>
                                      </p:cBhvr>
                                      <p:tavLst>
                                        <p:tav tm="0">
                                          <p:val>
                                            <p:strVal val="#ppt_x"/>
                                          </p:val>
                                        </p:tav>
                                        <p:tav tm="100000">
                                          <p:val>
                                            <p:strVal val="#ppt_x"/>
                                          </p:val>
                                        </p:tav>
                                      </p:tavLst>
                                    </p:anim>
                                    <p:anim calcmode="lin" valueType="num">
                                      <p:cBhvr>
                                        <p:cTn id="55" dur="1000" fill="hold"/>
                                        <p:tgtEl>
                                          <p:spTgt spid="74"/>
                                        </p:tgtEl>
                                        <p:attrNameLst>
                                          <p:attrName>ppt_y</p:attrName>
                                        </p:attrNameLst>
                                      </p:cBhvr>
                                      <p:tavLst>
                                        <p:tav tm="0">
                                          <p:val>
                                            <p:strVal val="#ppt_y+.1"/>
                                          </p:val>
                                        </p:tav>
                                        <p:tav tm="100000">
                                          <p:val>
                                            <p:strVal val="#ppt_y"/>
                                          </p:val>
                                        </p:tav>
                                      </p:tavLst>
                                    </p:anim>
                                  </p:childTnLst>
                                </p:cTn>
                              </p:par>
                            </p:childTnLst>
                          </p:cTn>
                        </p:par>
                        <p:par>
                          <p:cTn id="56" fill="hold">
                            <p:stCondLst>
                              <p:cond delay="1500"/>
                            </p:stCondLst>
                            <p:childTnLst>
                              <p:par>
                                <p:cTn id="57" presetID="42" presetClass="entr" presetSubtype="0" fill="hold"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fade">
                                      <p:cBhvr>
                                        <p:cTn id="59" dur="1000"/>
                                        <p:tgtEl>
                                          <p:spTgt spid="71"/>
                                        </p:tgtEl>
                                      </p:cBhvr>
                                    </p:animEffect>
                                    <p:anim calcmode="lin" valueType="num">
                                      <p:cBhvr>
                                        <p:cTn id="60" dur="1000" fill="hold"/>
                                        <p:tgtEl>
                                          <p:spTgt spid="71"/>
                                        </p:tgtEl>
                                        <p:attrNameLst>
                                          <p:attrName>ppt_x</p:attrName>
                                        </p:attrNameLst>
                                      </p:cBhvr>
                                      <p:tavLst>
                                        <p:tav tm="0">
                                          <p:val>
                                            <p:strVal val="#ppt_x"/>
                                          </p:val>
                                        </p:tav>
                                        <p:tav tm="100000">
                                          <p:val>
                                            <p:strVal val="#ppt_x"/>
                                          </p:val>
                                        </p:tav>
                                      </p:tavLst>
                                    </p:anim>
                                    <p:anim calcmode="lin" valueType="num">
                                      <p:cBhvr>
                                        <p:cTn id="61" dur="1000" fill="hold"/>
                                        <p:tgtEl>
                                          <p:spTgt spid="71"/>
                                        </p:tgtEl>
                                        <p:attrNameLst>
                                          <p:attrName>ppt_y</p:attrName>
                                        </p:attrNameLst>
                                      </p:cBhvr>
                                      <p:tavLst>
                                        <p:tav tm="0">
                                          <p:val>
                                            <p:strVal val="#ppt_y+.1"/>
                                          </p:val>
                                        </p:tav>
                                        <p:tav tm="100000">
                                          <p:val>
                                            <p:strVal val="#ppt_y"/>
                                          </p:val>
                                        </p:tav>
                                      </p:tavLst>
                                    </p:anim>
                                  </p:childTnLst>
                                </p:cTn>
                              </p:par>
                            </p:childTnLst>
                          </p:cTn>
                        </p:par>
                        <p:par>
                          <p:cTn id="62" fill="hold">
                            <p:stCondLst>
                              <p:cond delay="2500"/>
                            </p:stCondLst>
                            <p:childTnLst>
                              <p:par>
                                <p:cTn id="63" presetID="42" presetClass="entr" presetSubtype="0" fill="hold" nodeType="afterEffect">
                                  <p:stCondLst>
                                    <p:cond delay="0"/>
                                  </p:stCondLst>
                                  <p:childTnLst>
                                    <p:set>
                                      <p:cBhvr>
                                        <p:cTn id="64" dur="1" fill="hold">
                                          <p:stCondLst>
                                            <p:cond delay="0"/>
                                          </p:stCondLst>
                                        </p:cTn>
                                        <p:tgtEl>
                                          <p:spTgt spid="68"/>
                                        </p:tgtEl>
                                        <p:attrNameLst>
                                          <p:attrName>style.visibility</p:attrName>
                                        </p:attrNameLst>
                                      </p:cBhvr>
                                      <p:to>
                                        <p:strVal val="visible"/>
                                      </p:to>
                                    </p:set>
                                    <p:animEffect transition="in" filter="fade">
                                      <p:cBhvr>
                                        <p:cTn id="65" dur="1000"/>
                                        <p:tgtEl>
                                          <p:spTgt spid="68"/>
                                        </p:tgtEl>
                                      </p:cBhvr>
                                    </p:animEffect>
                                    <p:anim calcmode="lin" valueType="num">
                                      <p:cBhvr>
                                        <p:cTn id="66" dur="1000" fill="hold"/>
                                        <p:tgtEl>
                                          <p:spTgt spid="68"/>
                                        </p:tgtEl>
                                        <p:attrNameLst>
                                          <p:attrName>ppt_x</p:attrName>
                                        </p:attrNameLst>
                                      </p:cBhvr>
                                      <p:tavLst>
                                        <p:tav tm="0">
                                          <p:val>
                                            <p:strVal val="#ppt_x"/>
                                          </p:val>
                                        </p:tav>
                                        <p:tav tm="100000">
                                          <p:val>
                                            <p:strVal val="#ppt_x"/>
                                          </p:val>
                                        </p:tav>
                                      </p:tavLst>
                                    </p:anim>
                                    <p:anim calcmode="lin" valueType="num">
                                      <p:cBhvr>
                                        <p:cTn id="67"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9">
            <a:extLst>
              <a:ext uri="{FF2B5EF4-FFF2-40B4-BE49-F238E27FC236}">
                <a16:creationId xmlns:a16="http://schemas.microsoft.com/office/drawing/2014/main" id="{1D49CD16-5044-F384-366A-3351DE147850}"/>
              </a:ext>
            </a:extLst>
          </p:cNvPr>
          <p:cNvGrpSpPr/>
          <p:nvPr/>
        </p:nvGrpSpPr>
        <p:grpSpPr>
          <a:xfrm>
            <a:off x="-158751" y="255365"/>
            <a:ext cx="7481949" cy="788563"/>
            <a:chOff x="-158751" y="255365"/>
            <a:chExt cx="7481949" cy="788563"/>
          </a:xfrm>
        </p:grpSpPr>
        <p:grpSp>
          <p:nvGrpSpPr>
            <p:cNvPr id="3" name="组合 30">
              <a:extLst>
                <a:ext uri="{FF2B5EF4-FFF2-40B4-BE49-F238E27FC236}">
                  <a16:creationId xmlns:a16="http://schemas.microsoft.com/office/drawing/2014/main" id="{A70A37D7-0377-7C5E-2D62-0A8105E12A61}"/>
                </a:ext>
              </a:extLst>
            </p:cNvPr>
            <p:cNvGrpSpPr/>
            <p:nvPr/>
          </p:nvGrpSpPr>
          <p:grpSpPr>
            <a:xfrm rot="5400000">
              <a:off x="433600" y="-336986"/>
              <a:ext cx="788563" cy="1973265"/>
              <a:chOff x="998435" y="608805"/>
              <a:chExt cx="1414431" cy="3539410"/>
            </a:xfrm>
          </p:grpSpPr>
          <p:grpSp>
            <p:nvGrpSpPr>
              <p:cNvPr id="5" name="组合 34">
                <a:extLst>
                  <a:ext uri="{FF2B5EF4-FFF2-40B4-BE49-F238E27FC236}">
                    <a16:creationId xmlns:a16="http://schemas.microsoft.com/office/drawing/2014/main" id="{A796D689-95C2-7FCA-E4EA-1BEDD3E351D3}"/>
                  </a:ext>
                </a:extLst>
              </p:cNvPr>
              <p:cNvGrpSpPr/>
              <p:nvPr/>
            </p:nvGrpSpPr>
            <p:grpSpPr>
              <a:xfrm>
                <a:off x="1513847" y="608805"/>
                <a:ext cx="374943" cy="2281237"/>
                <a:chOff x="3378207" y="1563846"/>
                <a:chExt cx="232791" cy="1416352"/>
              </a:xfrm>
            </p:grpSpPr>
            <p:sp>
              <p:nvSpPr>
                <p:cNvPr id="11" name="圆角矩形 40">
                  <a:extLst>
                    <a:ext uri="{FF2B5EF4-FFF2-40B4-BE49-F238E27FC236}">
                      <a16:creationId xmlns:a16="http://schemas.microsoft.com/office/drawing/2014/main" id="{F0551589-9762-0C6B-D47C-EB3C9DD0E98E}"/>
                    </a:ext>
                  </a:extLst>
                </p:cNvPr>
                <p:cNvSpPr/>
                <p:nvPr/>
              </p:nvSpPr>
              <p:spPr>
                <a:xfrm rot="16200000" flipV="1">
                  <a:off x="2960504" y="2329704"/>
                  <a:ext cx="1068198" cy="232790"/>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41">
                  <a:extLst>
                    <a:ext uri="{FF2B5EF4-FFF2-40B4-BE49-F238E27FC236}">
                      <a16:creationId xmlns:a16="http://schemas.microsoft.com/office/drawing/2014/main" id="{4FA31939-911D-EB9B-98A6-D490050C0188}"/>
                    </a:ext>
                  </a:extLst>
                </p:cNvPr>
                <p:cNvSpPr/>
                <p:nvPr/>
              </p:nvSpPr>
              <p:spPr>
                <a:xfrm rot="16200000" flipV="1">
                  <a:off x="3378713" y="1563340"/>
                  <a:ext cx="231778" cy="232790"/>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 name="组合 35">
                <a:extLst>
                  <a:ext uri="{FF2B5EF4-FFF2-40B4-BE49-F238E27FC236}">
                    <a16:creationId xmlns:a16="http://schemas.microsoft.com/office/drawing/2014/main" id="{24725CF6-0B83-702F-CAEE-993891B78976}"/>
                  </a:ext>
                </a:extLst>
              </p:cNvPr>
              <p:cNvGrpSpPr/>
              <p:nvPr/>
            </p:nvGrpSpPr>
            <p:grpSpPr>
              <a:xfrm>
                <a:off x="2212348" y="1293810"/>
                <a:ext cx="200518" cy="1219995"/>
                <a:chOff x="3378207" y="1563846"/>
                <a:chExt cx="232791" cy="1416352"/>
              </a:xfrm>
              <a:solidFill>
                <a:srgbClr val="FF9409"/>
              </a:solidFill>
            </p:grpSpPr>
            <p:sp>
              <p:nvSpPr>
                <p:cNvPr id="9" name="圆角矩形 38">
                  <a:extLst>
                    <a:ext uri="{FF2B5EF4-FFF2-40B4-BE49-F238E27FC236}">
                      <a16:creationId xmlns:a16="http://schemas.microsoft.com/office/drawing/2014/main" id="{F68DFF85-B7F5-DED7-CA3A-193F0FF11F74}"/>
                    </a:ext>
                  </a:extLst>
                </p:cNvPr>
                <p:cNvSpPr/>
                <p:nvPr/>
              </p:nvSpPr>
              <p:spPr>
                <a:xfrm rot="16200000" flipV="1">
                  <a:off x="2960504" y="2329704"/>
                  <a:ext cx="1068198" cy="232790"/>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39">
                  <a:extLst>
                    <a:ext uri="{FF2B5EF4-FFF2-40B4-BE49-F238E27FC236}">
                      <a16:creationId xmlns:a16="http://schemas.microsoft.com/office/drawing/2014/main" id="{E73110BD-3DFC-15C2-26E0-88F96A479579}"/>
                    </a:ext>
                  </a:extLst>
                </p:cNvPr>
                <p:cNvSpPr/>
                <p:nvPr/>
              </p:nvSpPr>
              <p:spPr>
                <a:xfrm rot="16200000" flipV="1">
                  <a:off x="3378713" y="1563340"/>
                  <a:ext cx="231778" cy="23279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圆角矩形 36">
                <a:extLst>
                  <a:ext uri="{FF2B5EF4-FFF2-40B4-BE49-F238E27FC236}">
                    <a16:creationId xmlns:a16="http://schemas.microsoft.com/office/drawing/2014/main" id="{6E1419A6-2D37-0A69-2510-49D58DB9FC46}"/>
                  </a:ext>
                </a:extLst>
              </p:cNvPr>
              <p:cNvSpPr/>
              <p:nvPr/>
            </p:nvSpPr>
            <p:spPr>
              <a:xfrm rot="5400000">
                <a:off x="1518573" y="3428738"/>
                <a:ext cx="1064012" cy="374942"/>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圆角矩形 37">
                <a:extLst>
                  <a:ext uri="{FF2B5EF4-FFF2-40B4-BE49-F238E27FC236}">
                    <a16:creationId xmlns:a16="http://schemas.microsoft.com/office/drawing/2014/main" id="{A659B19E-5BA1-01C2-1DB4-405F024454D3}"/>
                  </a:ext>
                </a:extLst>
              </p:cNvPr>
              <p:cNvSpPr/>
              <p:nvPr/>
            </p:nvSpPr>
            <p:spPr>
              <a:xfrm rot="5400000">
                <a:off x="422843" y="3043475"/>
                <a:ext cx="1471965" cy="320782"/>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2">
              <a:extLst>
                <a:ext uri="{FF2B5EF4-FFF2-40B4-BE49-F238E27FC236}">
                  <a16:creationId xmlns:a16="http://schemas.microsoft.com/office/drawing/2014/main" id="{67F5C718-5177-D43D-469A-1A7558821672}"/>
                </a:ext>
              </a:extLst>
            </p:cNvPr>
            <p:cNvSpPr txBox="1"/>
            <p:nvPr/>
          </p:nvSpPr>
          <p:spPr>
            <a:xfrm>
              <a:off x="2060219" y="337876"/>
              <a:ext cx="5262979" cy="584775"/>
            </a:xfrm>
            <a:prstGeom prst="rect">
              <a:avLst/>
            </a:prstGeom>
            <a:noFill/>
          </p:spPr>
          <p:txBody>
            <a:bodyPr wrap="none" rtlCol="0">
              <a:spAutoFit/>
              <a:scene3d>
                <a:camera prst="orthographicFront"/>
                <a:lightRig rig="threePt" dir="t"/>
              </a:scene3d>
              <a:sp3d contourW="12700"/>
            </a:bodyPr>
            <a:lstStyle/>
            <a:p>
              <a:r>
                <a:rPr lang="en-US" altLang="zh-CN" sz="3200" b="1" dirty="0">
                  <a:solidFill>
                    <a:schemeClr val="tx1">
                      <a:lumMod val="75000"/>
                      <a:lumOff val="25000"/>
                    </a:schemeClr>
                  </a:solidFill>
                  <a:cs typeface="+mn-ea"/>
                  <a:sym typeface="+mn-lt"/>
                </a:rPr>
                <a:t>1. Hardware Components:</a:t>
              </a:r>
              <a:endParaRPr lang="zh-CN" altLang="en-US" sz="3200" b="1" dirty="0">
                <a:solidFill>
                  <a:schemeClr val="tx1">
                    <a:lumMod val="75000"/>
                    <a:lumOff val="25000"/>
                  </a:schemeClr>
                </a:solidFill>
                <a:cs typeface="+mn-ea"/>
                <a:sym typeface="+mn-lt"/>
              </a:endParaRPr>
            </a:p>
          </p:txBody>
        </p:sp>
      </p:grpSp>
      <p:sp>
        <p:nvSpPr>
          <p:cNvPr id="13" name="îśḻíďê">
            <a:extLst>
              <a:ext uri="{FF2B5EF4-FFF2-40B4-BE49-F238E27FC236}">
                <a16:creationId xmlns:a16="http://schemas.microsoft.com/office/drawing/2014/main" id="{65EEE432-9A86-4CB5-2EB8-A0AB6460A221}"/>
              </a:ext>
            </a:extLst>
          </p:cNvPr>
          <p:cNvSpPr/>
          <p:nvPr/>
        </p:nvSpPr>
        <p:spPr>
          <a:xfrm>
            <a:off x="1944383" y="2181335"/>
            <a:ext cx="1536775" cy="1536774"/>
          </a:xfrm>
          <a:prstGeom prst="ellipse">
            <a:avLst/>
          </a:prstGeom>
          <a:solidFill>
            <a:schemeClr val="bg2">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íṡļiḋé">
            <a:extLst>
              <a:ext uri="{FF2B5EF4-FFF2-40B4-BE49-F238E27FC236}">
                <a16:creationId xmlns:a16="http://schemas.microsoft.com/office/drawing/2014/main" id="{834980BD-5F4B-1A18-CD1D-95C0547635DA}"/>
              </a:ext>
            </a:extLst>
          </p:cNvPr>
          <p:cNvSpPr/>
          <p:nvPr/>
        </p:nvSpPr>
        <p:spPr>
          <a:xfrm>
            <a:off x="2194485" y="2431437"/>
            <a:ext cx="1036570" cy="1036569"/>
          </a:xfrm>
          <a:prstGeom prst="ellipse">
            <a:avLst/>
          </a:prstGeom>
          <a:solidFill>
            <a:schemeClr val="bg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5" name="íṣľîdè">
            <a:extLst>
              <a:ext uri="{FF2B5EF4-FFF2-40B4-BE49-F238E27FC236}">
                <a16:creationId xmlns:a16="http://schemas.microsoft.com/office/drawing/2014/main" id="{A12B0CB3-4BD0-D390-6D7B-473AC11E95AB}"/>
              </a:ext>
            </a:extLst>
          </p:cNvPr>
          <p:cNvSpPr/>
          <p:nvPr/>
        </p:nvSpPr>
        <p:spPr>
          <a:xfrm>
            <a:off x="2007902" y="2244854"/>
            <a:ext cx="1409735" cy="1409734"/>
          </a:xfrm>
          <a:prstGeom prst="arc">
            <a:avLst>
              <a:gd name="adj1" fmla="val 2235195"/>
              <a:gd name="adj2" fmla="val 15909249"/>
            </a:avLst>
          </a:prstGeom>
          <a:ln w="127000" cap="rnd">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grpSp>
        <p:nvGrpSpPr>
          <p:cNvPr id="16" name="组合 58">
            <a:extLst>
              <a:ext uri="{FF2B5EF4-FFF2-40B4-BE49-F238E27FC236}">
                <a16:creationId xmlns:a16="http://schemas.microsoft.com/office/drawing/2014/main" id="{3E93217C-7D7E-7E75-81F8-5751938EDD3E}"/>
              </a:ext>
            </a:extLst>
          </p:cNvPr>
          <p:cNvGrpSpPr/>
          <p:nvPr/>
        </p:nvGrpSpPr>
        <p:grpSpPr>
          <a:xfrm>
            <a:off x="1606388" y="4153099"/>
            <a:ext cx="2383362" cy="1465914"/>
            <a:chOff x="1819982" y="2349127"/>
            <a:chExt cx="2383362" cy="1465914"/>
          </a:xfrm>
        </p:grpSpPr>
        <p:sp>
          <p:nvSpPr>
            <p:cNvPr id="17" name="文本框 59">
              <a:extLst>
                <a:ext uri="{FF2B5EF4-FFF2-40B4-BE49-F238E27FC236}">
                  <a16:creationId xmlns:a16="http://schemas.microsoft.com/office/drawing/2014/main" id="{A708EE43-01CC-578B-A615-8E2665FD7157}"/>
                </a:ext>
              </a:extLst>
            </p:cNvPr>
            <p:cNvSpPr txBox="1"/>
            <p:nvPr/>
          </p:nvSpPr>
          <p:spPr>
            <a:xfrm>
              <a:off x="1819982" y="2349127"/>
              <a:ext cx="2383362" cy="369332"/>
            </a:xfrm>
            <a:prstGeom prst="rect">
              <a:avLst/>
            </a:prstGeom>
            <a:noFill/>
          </p:spPr>
          <p:txBody>
            <a:bodyPr wrap="square" rtlCol="0">
              <a:spAutoFit/>
              <a:scene3d>
                <a:camera prst="orthographicFront"/>
                <a:lightRig rig="threePt" dir="t"/>
              </a:scene3d>
              <a:sp3d contourW="12700"/>
            </a:bodyPr>
            <a:lstStyle/>
            <a:p>
              <a:pPr algn="ctr"/>
              <a:r>
                <a:rPr lang="en-US" altLang="zh-CN" b="1" dirty="0">
                  <a:solidFill>
                    <a:schemeClr val="tx1">
                      <a:lumMod val="75000"/>
                      <a:lumOff val="25000"/>
                    </a:schemeClr>
                  </a:solidFill>
                  <a:cs typeface="+mn-ea"/>
                  <a:sym typeface="+mn-lt"/>
                </a:rPr>
                <a:t>Ultrasonic Sensor</a:t>
              </a:r>
              <a:endParaRPr lang="zh-CN" altLang="en-US" b="1" dirty="0">
                <a:solidFill>
                  <a:schemeClr val="tx1">
                    <a:lumMod val="75000"/>
                    <a:lumOff val="25000"/>
                  </a:schemeClr>
                </a:solidFill>
                <a:cs typeface="+mn-ea"/>
                <a:sym typeface="+mn-lt"/>
              </a:endParaRPr>
            </a:p>
          </p:txBody>
        </p:sp>
        <p:sp>
          <p:nvSpPr>
            <p:cNvPr id="18" name="文本框 60">
              <a:extLst>
                <a:ext uri="{FF2B5EF4-FFF2-40B4-BE49-F238E27FC236}">
                  <a16:creationId xmlns:a16="http://schemas.microsoft.com/office/drawing/2014/main" id="{0B52B211-30C1-11EB-57D3-65258BF680E3}"/>
                </a:ext>
              </a:extLst>
            </p:cNvPr>
            <p:cNvSpPr txBox="1"/>
            <p:nvPr/>
          </p:nvSpPr>
          <p:spPr>
            <a:xfrm>
              <a:off x="1867328" y="2687681"/>
              <a:ext cx="2133782" cy="11273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65000"/>
                      <a:lumOff val="35000"/>
                    </a:schemeClr>
                  </a:solidFill>
                  <a:cs typeface="+mn-ea"/>
                  <a:sym typeface="+mn-lt"/>
                </a:rPr>
                <a:t>The game utilizes a Sharp ultrasonic sensor for target detection in Defense mode, where It measures the distance to the target .</a:t>
              </a:r>
            </a:p>
          </p:txBody>
        </p:sp>
      </p:grpSp>
      <p:sp>
        <p:nvSpPr>
          <p:cNvPr id="19" name="î$ļíḓé">
            <a:extLst>
              <a:ext uri="{FF2B5EF4-FFF2-40B4-BE49-F238E27FC236}">
                <a16:creationId xmlns:a16="http://schemas.microsoft.com/office/drawing/2014/main" id="{4A38A0B9-B6BC-592C-104B-D52EF707EC6C}"/>
              </a:ext>
            </a:extLst>
          </p:cNvPr>
          <p:cNvSpPr/>
          <p:nvPr/>
        </p:nvSpPr>
        <p:spPr>
          <a:xfrm>
            <a:off x="5260163" y="2181335"/>
            <a:ext cx="1536775" cy="1536774"/>
          </a:xfrm>
          <a:prstGeom prst="ellipse">
            <a:avLst/>
          </a:prstGeom>
          <a:solidFill>
            <a:schemeClr val="bg2">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îṣľiḍe">
            <a:extLst>
              <a:ext uri="{FF2B5EF4-FFF2-40B4-BE49-F238E27FC236}">
                <a16:creationId xmlns:a16="http://schemas.microsoft.com/office/drawing/2014/main" id="{27446755-5838-D729-1599-437ECEB5F16E}"/>
              </a:ext>
            </a:extLst>
          </p:cNvPr>
          <p:cNvSpPr/>
          <p:nvPr/>
        </p:nvSpPr>
        <p:spPr>
          <a:xfrm>
            <a:off x="5510265" y="2431437"/>
            <a:ext cx="1036570" cy="1036569"/>
          </a:xfrm>
          <a:prstGeom prst="ellipse">
            <a:avLst/>
          </a:prstGeom>
          <a:solidFill>
            <a:schemeClr val="bg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íṡ1îďê">
            <a:extLst>
              <a:ext uri="{FF2B5EF4-FFF2-40B4-BE49-F238E27FC236}">
                <a16:creationId xmlns:a16="http://schemas.microsoft.com/office/drawing/2014/main" id="{F81364DB-D1FE-2B21-4D2C-DC59A3FEA298}"/>
              </a:ext>
            </a:extLst>
          </p:cNvPr>
          <p:cNvSpPr/>
          <p:nvPr/>
        </p:nvSpPr>
        <p:spPr>
          <a:xfrm>
            <a:off x="5323682" y="2244854"/>
            <a:ext cx="1409735" cy="1409734"/>
          </a:xfrm>
          <a:prstGeom prst="arc">
            <a:avLst>
              <a:gd name="adj1" fmla="val 7003494"/>
              <a:gd name="adj2" fmla="val 16549647"/>
            </a:avLst>
          </a:prstGeom>
          <a:ln w="127000" cap="rnd">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grpSp>
        <p:nvGrpSpPr>
          <p:cNvPr id="22" name="组合 58">
            <a:extLst>
              <a:ext uri="{FF2B5EF4-FFF2-40B4-BE49-F238E27FC236}">
                <a16:creationId xmlns:a16="http://schemas.microsoft.com/office/drawing/2014/main" id="{FECFCD63-937E-FAA1-7B16-79000D535A06}"/>
              </a:ext>
            </a:extLst>
          </p:cNvPr>
          <p:cNvGrpSpPr/>
          <p:nvPr/>
        </p:nvGrpSpPr>
        <p:grpSpPr>
          <a:xfrm>
            <a:off x="4973209" y="4153099"/>
            <a:ext cx="2133782" cy="1886927"/>
            <a:chOff x="1867328" y="2349127"/>
            <a:chExt cx="2133782" cy="1886927"/>
          </a:xfrm>
        </p:grpSpPr>
        <p:sp>
          <p:nvSpPr>
            <p:cNvPr id="23" name="文本框 59">
              <a:extLst>
                <a:ext uri="{FF2B5EF4-FFF2-40B4-BE49-F238E27FC236}">
                  <a16:creationId xmlns:a16="http://schemas.microsoft.com/office/drawing/2014/main" id="{1F8CE5E5-3BEF-ADA0-7B5B-B064AD8BB334}"/>
                </a:ext>
              </a:extLst>
            </p:cNvPr>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algn="ctr"/>
              <a:r>
                <a:rPr lang="en-US" altLang="zh-CN" b="1" dirty="0">
                  <a:solidFill>
                    <a:schemeClr val="tx1">
                      <a:lumMod val="75000"/>
                      <a:lumOff val="25000"/>
                    </a:schemeClr>
                  </a:solidFill>
                  <a:cs typeface="+mn-ea"/>
                  <a:sym typeface="+mn-lt"/>
                </a:rPr>
                <a:t>PIR Sensor</a:t>
              </a:r>
              <a:endParaRPr lang="zh-CN" altLang="en-US" b="1" dirty="0">
                <a:solidFill>
                  <a:schemeClr val="tx1">
                    <a:lumMod val="75000"/>
                    <a:lumOff val="25000"/>
                  </a:schemeClr>
                </a:solidFill>
                <a:cs typeface="+mn-ea"/>
                <a:sym typeface="+mn-lt"/>
              </a:endParaRPr>
            </a:p>
          </p:txBody>
        </p:sp>
        <p:sp>
          <p:nvSpPr>
            <p:cNvPr id="24" name="文本框 60">
              <a:extLst>
                <a:ext uri="{FF2B5EF4-FFF2-40B4-BE49-F238E27FC236}">
                  <a16:creationId xmlns:a16="http://schemas.microsoft.com/office/drawing/2014/main" id="{91C56939-793B-7DC8-6EE7-36EDB78F11D9}"/>
                </a:ext>
              </a:extLst>
            </p:cNvPr>
            <p:cNvSpPr txBox="1"/>
            <p:nvPr/>
          </p:nvSpPr>
          <p:spPr>
            <a:xfrm>
              <a:off x="1867328" y="2687681"/>
              <a:ext cx="2133782" cy="15483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65000"/>
                      <a:lumOff val="35000"/>
                    </a:schemeClr>
                  </a:solidFill>
                  <a:cs typeface="+mn-ea"/>
                  <a:sym typeface="+mn-lt"/>
                </a:rPr>
                <a:t>A PIR (Passive Infrared) sensor was employed to detect any motion . It plays a crucial role in identifying potential threats and triggering the appropriate defensive actions.</a:t>
              </a:r>
            </a:p>
          </p:txBody>
        </p:sp>
      </p:grpSp>
      <p:pic>
        <p:nvPicPr>
          <p:cNvPr id="25" name="Picture 24">
            <a:extLst>
              <a:ext uri="{FF2B5EF4-FFF2-40B4-BE49-F238E27FC236}">
                <a16:creationId xmlns:a16="http://schemas.microsoft.com/office/drawing/2014/main" id="{666F346E-1BF9-8259-5772-BD3ACBABBC8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0265" y="2494958"/>
            <a:ext cx="1093614" cy="871356"/>
          </a:xfrm>
          <a:prstGeom prst="rect">
            <a:avLst/>
          </a:prstGeom>
        </p:spPr>
      </p:pic>
      <p:pic>
        <p:nvPicPr>
          <p:cNvPr id="26" name="Picture 25">
            <a:extLst>
              <a:ext uri="{FF2B5EF4-FFF2-40B4-BE49-F238E27FC236}">
                <a16:creationId xmlns:a16="http://schemas.microsoft.com/office/drawing/2014/main" id="{FDF5808A-A681-1228-8905-2F77D07AB0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93135">
            <a:off x="1976732" y="2550696"/>
            <a:ext cx="1432365" cy="804807"/>
          </a:xfrm>
          <a:prstGeom prst="rect">
            <a:avLst/>
          </a:prstGeom>
        </p:spPr>
      </p:pic>
      <p:sp>
        <p:nvSpPr>
          <p:cNvPr id="32" name="iṣḷiḓê">
            <a:extLst>
              <a:ext uri="{FF2B5EF4-FFF2-40B4-BE49-F238E27FC236}">
                <a16:creationId xmlns:a16="http://schemas.microsoft.com/office/drawing/2014/main" id="{A4235EBE-CCB2-5D93-2E98-7B125F442D31}"/>
              </a:ext>
            </a:extLst>
          </p:cNvPr>
          <p:cNvSpPr/>
          <p:nvPr/>
        </p:nvSpPr>
        <p:spPr>
          <a:xfrm>
            <a:off x="8139535" y="2681539"/>
            <a:ext cx="1036570" cy="1036569"/>
          </a:xfrm>
          <a:prstGeom prst="ellipse">
            <a:avLst/>
          </a:prstGeom>
          <a:solidFill>
            <a:schemeClr val="bg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39" name="ïs1îďé">
            <a:extLst>
              <a:ext uri="{FF2B5EF4-FFF2-40B4-BE49-F238E27FC236}">
                <a16:creationId xmlns:a16="http://schemas.microsoft.com/office/drawing/2014/main" id="{2AA9F384-244E-BB3A-5BF8-456974D555FF}"/>
              </a:ext>
            </a:extLst>
          </p:cNvPr>
          <p:cNvSpPr/>
          <p:nvPr/>
        </p:nvSpPr>
        <p:spPr>
          <a:xfrm>
            <a:off x="8407717" y="2244854"/>
            <a:ext cx="1536775" cy="1536774"/>
          </a:xfrm>
          <a:prstGeom prst="ellipse">
            <a:avLst/>
          </a:prstGeom>
          <a:solidFill>
            <a:schemeClr val="bg2">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 name="iṣḷiḓê">
            <a:extLst>
              <a:ext uri="{FF2B5EF4-FFF2-40B4-BE49-F238E27FC236}">
                <a16:creationId xmlns:a16="http://schemas.microsoft.com/office/drawing/2014/main" id="{3C054A20-61D6-1B95-487D-45BBB9F28CA9}"/>
              </a:ext>
            </a:extLst>
          </p:cNvPr>
          <p:cNvSpPr/>
          <p:nvPr/>
        </p:nvSpPr>
        <p:spPr>
          <a:xfrm>
            <a:off x="8657819" y="2494956"/>
            <a:ext cx="1036570" cy="1036569"/>
          </a:xfrm>
          <a:prstGeom prst="ellipse">
            <a:avLst/>
          </a:prstGeom>
          <a:solidFill>
            <a:schemeClr val="bg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41" name="îṣḻíḓe">
            <a:extLst>
              <a:ext uri="{FF2B5EF4-FFF2-40B4-BE49-F238E27FC236}">
                <a16:creationId xmlns:a16="http://schemas.microsoft.com/office/drawing/2014/main" id="{61DCBFE1-E775-F019-1C34-70B103004EF2}"/>
              </a:ext>
            </a:extLst>
          </p:cNvPr>
          <p:cNvSpPr/>
          <p:nvPr/>
        </p:nvSpPr>
        <p:spPr>
          <a:xfrm>
            <a:off x="8471236" y="2308373"/>
            <a:ext cx="1409735" cy="1409734"/>
          </a:xfrm>
          <a:prstGeom prst="arc">
            <a:avLst>
              <a:gd name="adj1" fmla="val 12630923"/>
              <a:gd name="adj2" fmla="val 16810298"/>
            </a:avLst>
          </a:prstGeom>
          <a:ln w="127000" cap="rnd">
            <a:solidFill>
              <a:schemeClr val="accent3"/>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grpSp>
        <p:nvGrpSpPr>
          <p:cNvPr id="47" name="组合 58">
            <a:extLst>
              <a:ext uri="{FF2B5EF4-FFF2-40B4-BE49-F238E27FC236}">
                <a16:creationId xmlns:a16="http://schemas.microsoft.com/office/drawing/2014/main" id="{887C2405-A889-14BC-AB09-3573BCA2D14C}"/>
              </a:ext>
            </a:extLst>
          </p:cNvPr>
          <p:cNvGrpSpPr/>
          <p:nvPr/>
        </p:nvGrpSpPr>
        <p:grpSpPr>
          <a:xfrm>
            <a:off x="8090450" y="4153099"/>
            <a:ext cx="2133782" cy="2518444"/>
            <a:chOff x="1867328" y="2349129"/>
            <a:chExt cx="2133782" cy="2518444"/>
          </a:xfrm>
        </p:grpSpPr>
        <p:sp>
          <p:nvSpPr>
            <p:cNvPr id="48" name="文本框 59">
              <a:extLst>
                <a:ext uri="{FF2B5EF4-FFF2-40B4-BE49-F238E27FC236}">
                  <a16:creationId xmlns:a16="http://schemas.microsoft.com/office/drawing/2014/main" id="{B93AE1BD-5CDA-1573-6E43-25A698D06992}"/>
                </a:ext>
              </a:extLst>
            </p:cNvPr>
            <p:cNvSpPr txBox="1"/>
            <p:nvPr/>
          </p:nvSpPr>
          <p:spPr>
            <a:xfrm>
              <a:off x="1867329" y="2349129"/>
              <a:ext cx="2133781" cy="369332"/>
            </a:xfrm>
            <a:prstGeom prst="rect">
              <a:avLst/>
            </a:prstGeom>
            <a:noFill/>
          </p:spPr>
          <p:txBody>
            <a:bodyPr wrap="square" rtlCol="0">
              <a:spAutoFit/>
              <a:scene3d>
                <a:camera prst="orthographicFront"/>
                <a:lightRig rig="threePt" dir="t"/>
              </a:scene3d>
              <a:sp3d contourW="12700"/>
            </a:bodyPr>
            <a:lstStyle/>
            <a:p>
              <a:pPr algn="ctr"/>
              <a:r>
                <a:rPr lang="en-US" altLang="zh-CN" b="1" dirty="0">
                  <a:solidFill>
                    <a:schemeClr val="tx1">
                      <a:lumMod val="75000"/>
                      <a:lumOff val="25000"/>
                    </a:schemeClr>
                  </a:solidFill>
                  <a:cs typeface="+mn-ea"/>
                  <a:sym typeface="+mn-lt"/>
                </a:rPr>
                <a:t>IR Sensor</a:t>
              </a:r>
              <a:endParaRPr lang="zh-CN" altLang="en-US" b="1" dirty="0">
                <a:solidFill>
                  <a:schemeClr val="tx1">
                    <a:lumMod val="75000"/>
                    <a:lumOff val="25000"/>
                  </a:schemeClr>
                </a:solidFill>
                <a:cs typeface="+mn-ea"/>
                <a:sym typeface="+mn-lt"/>
              </a:endParaRPr>
            </a:p>
          </p:txBody>
        </p:sp>
        <p:sp>
          <p:nvSpPr>
            <p:cNvPr id="49" name="文本框 60">
              <a:extLst>
                <a:ext uri="{FF2B5EF4-FFF2-40B4-BE49-F238E27FC236}">
                  <a16:creationId xmlns:a16="http://schemas.microsoft.com/office/drawing/2014/main" id="{56152B47-5AC9-1459-78A6-AE3DFDB4AAE4}"/>
                </a:ext>
              </a:extLst>
            </p:cNvPr>
            <p:cNvSpPr txBox="1"/>
            <p:nvPr/>
          </p:nvSpPr>
          <p:spPr>
            <a:xfrm>
              <a:off x="1867328" y="2687681"/>
              <a:ext cx="2133782" cy="2179892"/>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65000"/>
                      <a:lumOff val="35000"/>
                    </a:schemeClr>
                  </a:solidFill>
                  <a:cs typeface="+mn-ea"/>
                  <a:sym typeface="+mn-lt"/>
                </a:rPr>
                <a:t>An IR sensor detects and measures infrared radiation. It uses an IR source to emit infrared waves and an IR detector to convert the received radiation into an electrical signal. The sensor can detect objects, measure temperature, and monitor motion. </a:t>
              </a:r>
            </a:p>
          </p:txBody>
        </p:sp>
      </p:grpSp>
      <p:pic>
        <p:nvPicPr>
          <p:cNvPr id="53" name="Picture 52">
            <a:extLst>
              <a:ext uri="{FF2B5EF4-FFF2-40B4-BE49-F238E27FC236}">
                <a16:creationId xmlns:a16="http://schemas.microsoft.com/office/drawing/2014/main" id="{9F8CE965-B3C9-77DD-4CB6-7EA3F26BE5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7854" y="2308372"/>
            <a:ext cx="1296502" cy="1296502"/>
          </a:xfrm>
          <a:prstGeom prst="rect">
            <a:avLst/>
          </a:prstGeom>
        </p:spPr>
      </p:pic>
    </p:spTree>
    <p:extLst>
      <p:ext uri="{BB962C8B-B14F-4D97-AF65-F5344CB8AC3E}">
        <p14:creationId xmlns:p14="http://schemas.microsoft.com/office/powerpoint/2010/main" val="414277847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par>
                                <p:cTn id="26" presetID="53" presetClass="entr" presetSubtype="16"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par>
                          <p:cTn id="41" fill="hold">
                            <p:stCondLst>
                              <p:cond delay="1500"/>
                            </p:stCondLst>
                            <p:childTnLst>
                              <p:par>
                                <p:cTn id="42" presetID="42" presetClass="entr" presetSubtype="0"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500" fill="hold"/>
                                        <p:tgtEl>
                                          <p:spTgt spid="39"/>
                                        </p:tgtEl>
                                        <p:attrNameLst>
                                          <p:attrName>ppt_w</p:attrName>
                                        </p:attrNameLst>
                                      </p:cBhvr>
                                      <p:tavLst>
                                        <p:tav tm="0">
                                          <p:val>
                                            <p:fltVal val="0"/>
                                          </p:val>
                                        </p:tav>
                                        <p:tav tm="100000">
                                          <p:val>
                                            <p:strVal val="#ppt_w"/>
                                          </p:val>
                                        </p:tav>
                                      </p:tavLst>
                                    </p:anim>
                                    <p:anim calcmode="lin" valueType="num">
                                      <p:cBhvr>
                                        <p:cTn id="55" dur="500" fill="hold"/>
                                        <p:tgtEl>
                                          <p:spTgt spid="39"/>
                                        </p:tgtEl>
                                        <p:attrNameLst>
                                          <p:attrName>ppt_h</p:attrName>
                                        </p:attrNameLst>
                                      </p:cBhvr>
                                      <p:tavLst>
                                        <p:tav tm="0">
                                          <p:val>
                                            <p:fltVal val="0"/>
                                          </p:val>
                                        </p:tav>
                                        <p:tav tm="100000">
                                          <p:val>
                                            <p:strVal val="#ppt_h"/>
                                          </p:val>
                                        </p:tav>
                                      </p:tavLst>
                                    </p:anim>
                                    <p:animEffect transition="in" filter="fade">
                                      <p:cBhvr>
                                        <p:cTn id="56" dur="500"/>
                                        <p:tgtEl>
                                          <p:spTgt spid="39"/>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Effect transition="in" filter="fade">
                                      <p:cBhvr>
                                        <p:cTn id="61" dur="500"/>
                                        <p:tgtEl>
                                          <p:spTgt spid="40"/>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p:cTn id="64" dur="500" fill="hold"/>
                                        <p:tgtEl>
                                          <p:spTgt spid="41"/>
                                        </p:tgtEl>
                                        <p:attrNameLst>
                                          <p:attrName>ppt_w</p:attrName>
                                        </p:attrNameLst>
                                      </p:cBhvr>
                                      <p:tavLst>
                                        <p:tav tm="0">
                                          <p:val>
                                            <p:fltVal val="0"/>
                                          </p:val>
                                        </p:tav>
                                        <p:tav tm="100000">
                                          <p:val>
                                            <p:strVal val="#ppt_w"/>
                                          </p:val>
                                        </p:tav>
                                      </p:tavLst>
                                    </p:anim>
                                    <p:anim calcmode="lin" valueType="num">
                                      <p:cBhvr>
                                        <p:cTn id="65" dur="500" fill="hold"/>
                                        <p:tgtEl>
                                          <p:spTgt spid="41"/>
                                        </p:tgtEl>
                                        <p:attrNameLst>
                                          <p:attrName>ppt_h</p:attrName>
                                        </p:attrNameLst>
                                      </p:cBhvr>
                                      <p:tavLst>
                                        <p:tav tm="0">
                                          <p:val>
                                            <p:fltVal val="0"/>
                                          </p:val>
                                        </p:tav>
                                        <p:tav tm="100000">
                                          <p:val>
                                            <p:strVal val="#ppt_h"/>
                                          </p:val>
                                        </p:tav>
                                      </p:tavLst>
                                    </p:anim>
                                    <p:animEffect transition="in" filter="fade">
                                      <p:cBhvr>
                                        <p:cTn id="66" dur="500"/>
                                        <p:tgtEl>
                                          <p:spTgt spid="41"/>
                                        </p:tgtEl>
                                      </p:cBhvr>
                                    </p:animEffect>
                                  </p:childTnLst>
                                </p:cTn>
                              </p:par>
                            </p:childTnLst>
                          </p:cTn>
                        </p:par>
                        <p:par>
                          <p:cTn id="67" fill="hold">
                            <p:stCondLst>
                              <p:cond delay="2500"/>
                            </p:stCondLst>
                            <p:childTnLst>
                              <p:par>
                                <p:cTn id="68" presetID="42" presetClass="entr" presetSubtype="0" fill="hold"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1000"/>
                                        <p:tgtEl>
                                          <p:spTgt spid="47"/>
                                        </p:tgtEl>
                                      </p:cBhvr>
                                    </p:animEffect>
                                    <p:anim calcmode="lin" valueType="num">
                                      <p:cBhvr>
                                        <p:cTn id="71" dur="1000" fill="hold"/>
                                        <p:tgtEl>
                                          <p:spTgt spid="47"/>
                                        </p:tgtEl>
                                        <p:attrNameLst>
                                          <p:attrName>ppt_x</p:attrName>
                                        </p:attrNameLst>
                                      </p:cBhvr>
                                      <p:tavLst>
                                        <p:tav tm="0">
                                          <p:val>
                                            <p:strVal val="#ppt_x"/>
                                          </p:val>
                                        </p:tav>
                                        <p:tav tm="100000">
                                          <p:val>
                                            <p:strVal val="#ppt_x"/>
                                          </p:val>
                                        </p:tav>
                                      </p:tavLst>
                                    </p:anim>
                                    <p:anim calcmode="lin" valueType="num">
                                      <p:cBhvr>
                                        <p:cTn id="72"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9" grpId="0" animBg="1"/>
      <p:bldP spid="20" grpId="0" animBg="1"/>
      <p:bldP spid="21" grpId="0" animBg="1"/>
      <p:bldP spid="32" grpId="0" animBg="1"/>
      <p:bldP spid="39" grpId="0" animBg="1"/>
      <p:bldP spid="40" grpId="0" animBg="1"/>
      <p:bldP spid="4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íšļîďé">
            <a:extLst>
              <a:ext uri="{FF2B5EF4-FFF2-40B4-BE49-F238E27FC236}">
                <a16:creationId xmlns:a16="http://schemas.microsoft.com/office/drawing/2014/main" id="{D3156C8A-1BD0-4204-A4B4-E9673CBCAF64}"/>
              </a:ext>
            </a:extLst>
          </p:cNvPr>
          <p:cNvSpPr/>
          <p:nvPr/>
        </p:nvSpPr>
        <p:spPr>
          <a:xfrm>
            <a:off x="5028393" y="4546077"/>
            <a:ext cx="1603714" cy="1603712"/>
          </a:xfrm>
          <a:prstGeom prst="ellipse">
            <a:avLst/>
          </a:prstGeom>
          <a:solidFill>
            <a:schemeClr val="accent1"/>
          </a:solidFill>
          <a:ln w="38100" cap="flat" cmpd="sng" algn="ctr">
            <a:solidFill>
              <a:schemeClr val="bg1">
                <a:lumMod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nvGrpSpPr>
          <p:cNvPr id="17" name="组合 16"/>
          <p:cNvGrpSpPr/>
          <p:nvPr/>
        </p:nvGrpSpPr>
        <p:grpSpPr>
          <a:xfrm>
            <a:off x="1236501" y="4533174"/>
            <a:ext cx="3353059" cy="1392689"/>
            <a:chOff x="1541719" y="2349127"/>
            <a:chExt cx="3353059" cy="1392689"/>
          </a:xfrm>
        </p:grpSpPr>
        <p:sp>
          <p:nvSpPr>
            <p:cNvPr id="18" name="文本框 17"/>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r>
                <a:rPr lang="en-US" altLang="zh-CN" b="1" dirty="0">
                  <a:solidFill>
                    <a:schemeClr val="tx1">
                      <a:lumMod val="75000"/>
                      <a:lumOff val="25000"/>
                    </a:schemeClr>
                  </a:solidFill>
                  <a:cs typeface="+mn-ea"/>
                  <a:sym typeface="+mn-lt"/>
                </a:rPr>
                <a:t>Arduino IDE</a:t>
              </a:r>
              <a:endParaRPr lang="zh-CN" altLang="en-US" b="1" dirty="0">
                <a:solidFill>
                  <a:schemeClr val="tx1">
                    <a:lumMod val="75000"/>
                    <a:lumOff val="25000"/>
                  </a:schemeClr>
                </a:solidFill>
                <a:cs typeface="+mn-ea"/>
                <a:sym typeface="+mn-lt"/>
              </a:endParaRPr>
            </a:p>
          </p:txBody>
        </p:sp>
        <p:sp>
          <p:nvSpPr>
            <p:cNvPr id="19" name="文本框 18"/>
            <p:cNvSpPr txBox="1"/>
            <p:nvPr/>
          </p:nvSpPr>
          <p:spPr>
            <a:xfrm>
              <a:off x="1541719" y="2687681"/>
              <a:ext cx="3353059" cy="1054135"/>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400" dirty="0">
                  <a:solidFill>
                    <a:schemeClr val="tx1">
                      <a:lumMod val="65000"/>
                      <a:lumOff val="35000"/>
                    </a:schemeClr>
                  </a:solidFill>
                  <a:cs typeface="+mn-ea"/>
                  <a:sym typeface="+mn-lt"/>
                </a:rPr>
                <a:t>We programmed the Arduino Uno board using the Arduino IDE to control the various hardware components and coordinate their actions.</a:t>
              </a:r>
            </a:p>
          </p:txBody>
        </p:sp>
      </p:grpSp>
      <p:grpSp>
        <p:nvGrpSpPr>
          <p:cNvPr id="20" name="组合 19"/>
          <p:cNvGrpSpPr/>
          <p:nvPr/>
        </p:nvGrpSpPr>
        <p:grpSpPr>
          <a:xfrm>
            <a:off x="6980156" y="4539662"/>
            <a:ext cx="3785707" cy="1883849"/>
            <a:chOff x="1359074" y="2349127"/>
            <a:chExt cx="3785707" cy="1883849"/>
          </a:xfrm>
        </p:grpSpPr>
        <p:sp>
          <p:nvSpPr>
            <p:cNvPr id="21" name="文本框 20"/>
            <p:cNvSpPr txBox="1"/>
            <p:nvPr/>
          </p:nvSpPr>
          <p:spPr>
            <a:xfrm>
              <a:off x="1359074" y="2349127"/>
              <a:ext cx="3785707" cy="369332"/>
            </a:xfrm>
            <a:prstGeom prst="rect">
              <a:avLst/>
            </a:prstGeom>
            <a:noFill/>
          </p:spPr>
          <p:txBody>
            <a:bodyPr wrap="square" rtlCol="0">
              <a:spAutoFit/>
              <a:scene3d>
                <a:camera prst="orthographicFront"/>
                <a:lightRig rig="threePt" dir="t"/>
              </a:scene3d>
              <a:sp3d contourW="12700"/>
            </a:bodyPr>
            <a:lstStyle/>
            <a:p>
              <a:r>
                <a:rPr lang="en-US" altLang="zh-CN" b="1" dirty="0">
                  <a:solidFill>
                    <a:schemeClr val="tx1">
                      <a:lumMod val="75000"/>
                      <a:lumOff val="25000"/>
                    </a:schemeClr>
                  </a:solidFill>
                  <a:cs typeface="+mn-ea"/>
                  <a:sym typeface="+mn-lt"/>
                </a:rPr>
                <a:t>Blynk Mobile App with ESP8266</a:t>
              </a:r>
              <a:r>
                <a:rPr lang="en-US" altLang="zh-CN" sz="1700" b="1" dirty="0">
                  <a:solidFill>
                    <a:schemeClr val="tx1">
                      <a:lumMod val="75000"/>
                      <a:lumOff val="25000"/>
                    </a:schemeClr>
                  </a:solidFill>
                  <a:cs typeface="+mn-ea"/>
                  <a:sym typeface="+mn-lt"/>
                </a:rPr>
                <a:t> </a:t>
              </a:r>
              <a:endParaRPr lang="zh-CN" altLang="en-US" sz="1700" b="1" dirty="0">
                <a:solidFill>
                  <a:schemeClr val="tx1">
                    <a:lumMod val="75000"/>
                    <a:lumOff val="25000"/>
                  </a:schemeClr>
                </a:solidFill>
                <a:cs typeface="+mn-ea"/>
                <a:sym typeface="+mn-lt"/>
              </a:endParaRPr>
            </a:p>
          </p:txBody>
        </p:sp>
        <p:sp>
          <p:nvSpPr>
            <p:cNvPr id="22" name="文本框 21"/>
            <p:cNvSpPr txBox="1"/>
            <p:nvPr/>
          </p:nvSpPr>
          <p:spPr>
            <a:xfrm>
              <a:off x="1359074" y="2687681"/>
              <a:ext cx="3353059" cy="1545295"/>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400" dirty="0">
                  <a:solidFill>
                    <a:schemeClr val="tx1">
                      <a:lumMod val="65000"/>
                      <a:lumOff val="35000"/>
                    </a:schemeClr>
                  </a:solidFill>
                  <a:cs typeface="+mn-ea"/>
                  <a:sym typeface="+mn-lt"/>
                </a:rPr>
                <a:t>To provide remote control and monitoring capabilities, we integrated the Blynk mobile app with an ESP8266 controller. This allowed users to control the game apparatus wirelessly and monitor its status and performance</a:t>
              </a:r>
              <a:r>
                <a:rPr lang="en-US" altLang="zh-CN" sz="1000" dirty="0">
                  <a:solidFill>
                    <a:schemeClr val="tx1">
                      <a:lumMod val="65000"/>
                      <a:lumOff val="35000"/>
                    </a:schemeClr>
                  </a:solidFill>
                  <a:cs typeface="+mn-ea"/>
                  <a:sym typeface="+mn-lt"/>
                </a:rPr>
                <a:t>.</a:t>
              </a:r>
            </a:p>
          </p:txBody>
        </p:sp>
      </p:grpSp>
      <p:grpSp>
        <p:nvGrpSpPr>
          <p:cNvPr id="13" name="组合 12"/>
          <p:cNvGrpSpPr/>
          <p:nvPr/>
        </p:nvGrpSpPr>
        <p:grpSpPr>
          <a:xfrm>
            <a:off x="-158751" y="255365"/>
            <a:ext cx="7138907" cy="788563"/>
            <a:chOff x="-158751" y="255365"/>
            <a:chExt cx="7138907" cy="788563"/>
          </a:xfrm>
        </p:grpSpPr>
        <p:grpSp>
          <p:nvGrpSpPr>
            <p:cNvPr id="14" name="组合 13"/>
            <p:cNvGrpSpPr/>
            <p:nvPr/>
          </p:nvGrpSpPr>
          <p:grpSpPr>
            <a:xfrm rot="5400000">
              <a:off x="433600" y="-336986"/>
              <a:ext cx="788563" cy="1973265"/>
              <a:chOff x="998435" y="608805"/>
              <a:chExt cx="1414431" cy="3539410"/>
            </a:xfrm>
          </p:grpSpPr>
          <p:grpSp>
            <p:nvGrpSpPr>
              <p:cNvPr id="24" name="组合 23"/>
              <p:cNvGrpSpPr/>
              <p:nvPr/>
            </p:nvGrpSpPr>
            <p:grpSpPr>
              <a:xfrm>
                <a:off x="1513847" y="608805"/>
                <a:ext cx="374943" cy="2281237"/>
                <a:chOff x="3378207" y="1563846"/>
                <a:chExt cx="232791" cy="1416352"/>
              </a:xfrm>
            </p:grpSpPr>
            <p:sp>
              <p:nvSpPr>
                <p:cNvPr id="34" name="圆角矩形 33"/>
                <p:cNvSpPr/>
                <p:nvPr/>
              </p:nvSpPr>
              <p:spPr>
                <a:xfrm rot="16200000" flipV="1">
                  <a:off x="2960504" y="2329704"/>
                  <a:ext cx="1068198" cy="232790"/>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p:cNvSpPr/>
                <p:nvPr/>
              </p:nvSpPr>
              <p:spPr>
                <a:xfrm rot="16200000" flipV="1">
                  <a:off x="3378713" y="1563340"/>
                  <a:ext cx="231778" cy="232790"/>
                </a:xfrm>
                <a:prstGeom prst="ellipse">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p:cNvGrpSpPr/>
              <p:nvPr/>
            </p:nvGrpSpPr>
            <p:grpSpPr>
              <a:xfrm>
                <a:off x="2212348" y="1293810"/>
                <a:ext cx="200518" cy="1219995"/>
                <a:chOff x="3378207" y="1563846"/>
                <a:chExt cx="232791" cy="1416352"/>
              </a:xfrm>
              <a:solidFill>
                <a:srgbClr val="FF9409"/>
              </a:solidFill>
            </p:grpSpPr>
            <p:sp>
              <p:nvSpPr>
                <p:cNvPr id="32" name="圆角矩形 31"/>
                <p:cNvSpPr/>
                <p:nvPr/>
              </p:nvSpPr>
              <p:spPr>
                <a:xfrm rot="16200000" flipV="1">
                  <a:off x="2960504" y="2329704"/>
                  <a:ext cx="1068198" cy="232790"/>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rot="16200000" flipV="1">
                  <a:off x="3378713" y="1563340"/>
                  <a:ext cx="231778" cy="23279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0" name="圆角矩形 29"/>
              <p:cNvSpPr/>
              <p:nvPr/>
            </p:nvSpPr>
            <p:spPr>
              <a:xfrm rot="5400000">
                <a:off x="1518573" y="3428738"/>
                <a:ext cx="1064012" cy="374942"/>
              </a:xfrm>
              <a:prstGeom prst="roundRect">
                <a:avLst>
                  <a:gd name="adj" fmla="val 50000"/>
                </a:avLst>
              </a:prstGeom>
              <a:solidFill>
                <a:srgbClr val="37AB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30"/>
              <p:cNvSpPr/>
              <p:nvPr/>
            </p:nvSpPr>
            <p:spPr>
              <a:xfrm rot="5400000">
                <a:off x="422843" y="3043475"/>
                <a:ext cx="1471965" cy="320782"/>
              </a:xfrm>
              <a:prstGeom prst="roundRect">
                <a:avLst>
                  <a:gd name="adj" fmla="val 50000"/>
                </a:avLst>
              </a:prstGeom>
              <a:solidFill>
                <a:srgbClr val="FF9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2060219" y="337876"/>
              <a:ext cx="4919937" cy="584775"/>
            </a:xfrm>
            <a:prstGeom prst="rect">
              <a:avLst/>
            </a:prstGeom>
            <a:noFill/>
          </p:spPr>
          <p:txBody>
            <a:bodyPr wrap="none" rtlCol="0">
              <a:spAutoFit/>
              <a:scene3d>
                <a:camera prst="orthographicFront"/>
                <a:lightRig rig="threePt" dir="t"/>
              </a:scene3d>
              <a:sp3d contourW="12700"/>
            </a:bodyPr>
            <a:lstStyle/>
            <a:p>
              <a:r>
                <a:rPr lang="en-US" altLang="zh-CN" sz="3200" b="1" dirty="0">
                  <a:solidFill>
                    <a:schemeClr val="tx1">
                      <a:lumMod val="75000"/>
                      <a:lumOff val="25000"/>
                    </a:schemeClr>
                  </a:solidFill>
                  <a:cs typeface="+mn-ea"/>
                  <a:sym typeface="+mn-lt"/>
                </a:rPr>
                <a:t>2. Software and Control:</a:t>
              </a:r>
              <a:endParaRPr lang="zh-CN" altLang="en-US" sz="3200" b="1" dirty="0">
                <a:solidFill>
                  <a:schemeClr val="tx1">
                    <a:lumMod val="75000"/>
                    <a:lumOff val="25000"/>
                  </a:schemeClr>
                </a:solidFill>
                <a:cs typeface="+mn-ea"/>
                <a:sym typeface="+mn-lt"/>
              </a:endParaRPr>
            </a:p>
          </p:txBody>
        </p:sp>
      </p:grpSp>
      <p:pic>
        <p:nvPicPr>
          <p:cNvPr id="5" name="Picture 4">
            <a:extLst>
              <a:ext uri="{FF2B5EF4-FFF2-40B4-BE49-F238E27FC236}">
                <a16:creationId xmlns:a16="http://schemas.microsoft.com/office/drawing/2014/main" id="{176A045B-7210-9D02-328A-04E0D676B115}"/>
              </a:ext>
            </a:extLst>
          </p:cNvPr>
          <p:cNvPicPr>
            <a:picLocks noChangeAspect="1"/>
          </p:cNvPicPr>
          <p:nvPr/>
        </p:nvPicPr>
        <p:blipFill>
          <a:blip r:embed="rId3"/>
          <a:stretch>
            <a:fillRect/>
          </a:stretch>
        </p:blipFill>
        <p:spPr>
          <a:xfrm>
            <a:off x="634114" y="1636357"/>
            <a:ext cx="4919937" cy="2642941"/>
          </a:xfrm>
          <a:prstGeom prst="rect">
            <a:avLst/>
          </a:prstGeom>
        </p:spPr>
      </p:pic>
      <p:pic>
        <p:nvPicPr>
          <p:cNvPr id="7" name="Picture 6">
            <a:extLst>
              <a:ext uri="{FF2B5EF4-FFF2-40B4-BE49-F238E27FC236}">
                <a16:creationId xmlns:a16="http://schemas.microsoft.com/office/drawing/2014/main" id="{1D5B11F6-B297-C90D-9ED1-448959D541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8132" y="1477845"/>
            <a:ext cx="5369754" cy="2792272"/>
          </a:xfrm>
          <a:prstGeom prst="rect">
            <a:avLst/>
          </a:prstGeom>
        </p:spPr>
      </p:pic>
      <p:pic>
        <p:nvPicPr>
          <p:cNvPr id="26" name="Picture 25">
            <a:extLst>
              <a:ext uri="{FF2B5EF4-FFF2-40B4-BE49-F238E27FC236}">
                <a16:creationId xmlns:a16="http://schemas.microsoft.com/office/drawing/2014/main" id="{2020ED22-5D10-6C82-53D6-8482D71633E5}"/>
              </a:ext>
            </a:extLst>
          </p:cNvPr>
          <p:cNvPicPr>
            <a:picLocks noChangeAspect="1"/>
          </p:cNvPicPr>
          <p:nvPr/>
        </p:nvPicPr>
        <p:blipFill>
          <a:blip r:embed="rId5"/>
          <a:stretch>
            <a:fillRect/>
          </a:stretch>
        </p:blipFill>
        <p:spPr>
          <a:xfrm>
            <a:off x="5354000" y="4856855"/>
            <a:ext cx="952500" cy="952500"/>
          </a:xfrm>
          <a:prstGeom prst="rect">
            <a:avLst/>
          </a:prstGeom>
        </p:spPr>
      </p:pic>
    </p:spTree>
    <p:extLst>
      <p:ext uri="{BB962C8B-B14F-4D97-AF65-F5344CB8AC3E}">
        <p14:creationId xmlns:p14="http://schemas.microsoft.com/office/powerpoint/2010/main" val="3768894226"/>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0"/>
  <p:tag name="ISPRING_SCORM_RATE_QUIZZES" val="0"/>
  <p:tag name="ISPRING_SCORM_PASSING_SCORE" val="0.000000"/>
  <p:tag name="ISPRING_ULTRA_SCORM_COURSE_ID" val="A78CEC3E-BCFF-49ED-B9F8-C52885FA26DD"/>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D:\ppt\第九批\494616"/>
  <p:tag name="ISPRING_FIRST_PUBLISH" val="1"/>
</p:tagLst>
</file>

<file path=ppt/theme/theme1.xml><?xml version="1.0" encoding="utf-8"?>
<a:theme xmlns:a="http://schemas.openxmlformats.org/drawingml/2006/main" name="www.freeppt7.com">
  <a:themeElements>
    <a:clrScheme name="自定义 331">
      <a:dk1>
        <a:srgbClr val="000000"/>
      </a:dk1>
      <a:lt1>
        <a:srgbClr val="FFFFFF"/>
      </a:lt1>
      <a:dk2>
        <a:srgbClr val="778495"/>
      </a:dk2>
      <a:lt2>
        <a:srgbClr val="F0F0F0"/>
      </a:lt2>
      <a:accent1>
        <a:srgbClr val="37AB91"/>
      </a:accent1>
      <a:accent2>
        <a:srgbClr val="FF9409"/>
      </a:accent2>
      <a:accent3>
        <a:srgbClr val="37AB91"/>
      </a:accent3>
      <a:accent4>
        <a:srgbClr val="FF9409"/>
      </a:accent4>
      <a:accent5>
        <a:srgbClr val="37AB91"/>
      </a:accent5>
      <a:accent6>
        <a:srgbClr val="FF9409"/>
      </a:accent6>
      <a:hlink>
        <a:srgbClr val="37AB91"/>
      </a:hlink>
      <a:folHlink>
        <a:srgbClr val="BFBFBF"/>
      </a:folHlink>
    </a:clrScheme>
    <a:fontScheme name="witwv1jx">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www.jp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1909</TotalTime>
  <Words>778</Words>
  <Application>Microsoft Office PowerPoint</Application>
  <PresentationFormat>Widescreen</PresentationFormat>
  <Paragraphs>74</Paragraphs>
  <Slides>14</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微软雅黑</vt:lpstr>
      <vt:lpstr>Arial</vt:lpstr>
      <vt:lpstr>Calibri</vt:lpstr>
      <vt:lpstr>字魂59号-创粗黑</vt:lpstr>
      <vt:lpstr>www.freeppt7.com</vt:lpstr>
      <vt:lpstr>www.jpppt.com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彩色斜线</dc:title>
  <dc:creator>第一PPT</dc:creator>
  <cp:keywords>www.1ppt.com</cp:keywords>
  <dc:description>www.1ppt.com</dc:description>
  <cp:lastModifiedBy>User</cp:lastModifiedBy>
  <cp:revision>82</cp:revision>
  <dcterms:created xsi:type="dcterms:W3CDTF">2017-08-18T03:02:00Z</dcterms:created>
  <dcterms:modified xsi:type="dcterms:W3CDTF">2023-06-03T14:31:32Z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