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Lst>
  <p:sldSz cy="5143500" cx="9144000"/>
  <p:notesSz cx="6858000" cy="9144000"/>
  <p:embeddedFontLst>
    <p:embeddedFont>
      <p:font typeface="Arial Black"/>
      <p:regular r:id="rId45"/>
    </p:embeddedFont>
    <p:embeddedFont>
      <p:font typeface="Oswald"/>
      <p:regular r:id="rId46"/>
      <p:bold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slide" Target="slides/slide37.xml"/><Relationship Id="rId41" Type="http://schemas.openxmlformats.org/officeDocument/2006/relationships/slide" Target="slides/slide36.xml"/><Relationship Id="rId22" Type="http://schemas.openxmlformats.org/officeDocument/2006/relationships/slide" Target="slides/slide17.xml"/><Relationship Id="rId44" Type="http://schemas.openxmlformats.org/officeDocument/2006/relationships/slide" Target="slides/slide39.xml"/><Relationship Id="rId21" Type="http://schemas.openxmlformats.org/officeDocument/2006/relationships/slide" Target="slides/slide16.xml"/><Relationship Id="rId43" Type="http://schemas.openxmlformats.org/officeDocument/2006/relationships/slide" Target="slides/slide38.xml"/><Relationship Id="rId24" Type="http://schemas.openxmlformats.org/officeDocument/2006/relationships/slide" Target="slides/slide19.xml"/><Relationship Id="rId46" Type="http://schemas.openxmlformats.org/officeDocument/2006/relationships/font" Target="fonts/Oswald-regular.fntdata"/><Relationship Id="rId23" Type="http://schemas.openxmlformats.org/officeDocument/2006/relationships/slide" Target="slides/slide18.xml"/><Relationship Id="rId45" Type="http://schemas.openxmlformats.org/officeDocument/2006/relationships/font" Target="fonts/ArialBlack-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schemas.openxmlformats.org/officeDocument/2006/relationships/font" Target="fonts/Oswald-bold.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3886200" y="0"/>
            <a:ext cx="2971800" cy="457200"/>
          </a:xfrm>
          <a:prstGeom prst="rect">
            <a:avLst/>
          </a:prstGeom>
          <a:noFill/>
          <a:ln>
            <a:noFill/>
          </a:ln>
        </p:spPr>
        <p:txBody>
          <a:bodyPr anchorCtr="0" anchor="t" bIns="45700" lIns="91425" spcFirstLastPara="1" rIns="91425" wrap="square" tIns="45700">
            <a:noAutofit/>
          </a:bodyPr>
          <a:lstStyle>
            <a:lvl1pPr lvl="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1588" y="0"/>
            <a:ext cx="2971800" cy="457200"/>
          </a:xfrm>
          <a:prstGeom prst="rect">
            <a:avLst/>
          </a:prstGeom>
          <a:noFill/>
          <a:ln>
            <a:noFill/>
          </a:ln>
        </p:spPr>
        <p:txBody>
          <a:bodyPr anchorCtr="0" anchor="t" bIns="45700" lIns="91425" spcFirstLastPara="1" rIns="91425" wrap="square" tIns="45700">
            <a:noAutofit/>
          </a:bodyPr>
          <a:lstStyle>
            <a:lvl1pPr lvl="0" marR="0" rtl="1"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3886200" y="8685213"/>
            <a:ext cx="2971800" cy="457200"/>
          </a:xfrm>
          <a:prstGeom prst="rect">
            <a:avLst/>
          </a:prstGeom>
          <a:noFill/>
          <a:ln>
            <a:noFill/>
          </a:ln>
        </p:spPr>
        <p:txBody>
          <a:bodyPr anchorCtr="0" anchor="b" bIns="45700" lIns="91425" spcFirstLastPara="1" rIns="91425" wrap="square" tIns="45700">
            <a:noAutofit/>
          </a:bodyPr>
          <a:lstStyle>
            <a:lvl1pPr lvl="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1588" y="8685213"/>
            <a:ext cx="2971800" cy="457200"/>
          </a:xfrm>
          <a:prstGeom prst="rect">
            <a:avLst/>
          </a:prstGeom>
          <a:noFill/>
          <a:ln>
            <a:noFill/>
          </a:ln>
        </p:spPr>
        <p:txBody>
          <a:bodyPr anchorCtr="0" anchor="b" bIns="45700" lIns="91425" spcFirstLastPara="1" rIns="91425" wrap="square" tIns="45700">
            <a:noAutofit/>
          </a:bodyPr>
          <a:lstStyle/>
          <a:p>
            <a:pPr indent="0" lvl="0" marL="0" marR="0" rtl="1" algn="l">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3a8e23f70d_4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a8e23f70d_4_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g3a8e23f70d_4_1: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g3b29055631_0_1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b29055631_0_16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g3b29055631_0_166: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3b29055631_0_17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b29055631_0_17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g3b29055631_0_174: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g3b29055631_0_18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b29055631_0_18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g3b29055631_0_183: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Google Shape;222;g3ab09e8383_0_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3ab09e8383_0_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g3ab09e8383_0_3: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g3b29055631_0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b29055631_0_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4" name="Google Shape;234;g3b29055631_0_7: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3b29055631_0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3b29055631_0_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 name="Google Shape;244;g3b29055631_0_26: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Google Shape;251;g3b29055631_0_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3b29055631_0_4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g3b29055631_0_48: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g3b29055631_0_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3b29055631_0_6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g3b29055631_0_65: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Google Shape;272;g3b29055631_0_7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3b29055631_0_7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g3b29055631_0_79: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g3b29055631_0_9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b29055631_0_9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5" name="Google Shape;285;g3b29055631_0_93: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Google Shape;291;g3b29055631_0_10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3b29055631_0_10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3" name="Google Shape;293;g3b29055631_0_102: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Google Shape;300;g3b29055631_0_1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3b29055631_0_1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2" name="Google Shape;302;g3b29055631_0_110: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Google Shape;310;g3abde058d0_1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3abde058d0_1_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2" name="Google Shape;312;g3abde058d0_1_10: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g3abde058d0_1_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3abde058d0_1_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g3abde058d0_1_15: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7" name="Google Shape;327;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4" name="Shape 334"/>
        <p:cNvGrpSpPr/>
        <p:nvPr/>
      </p:nvGrpSpPr>
      <p:grpSpPr>
        <a:xfrm>
          <a:off x="0" y="0"/>
          <a:ext cx="0" cy="0"/>
          <a:chOff x="0" y="0"/>
          <a:chExt cx="0" cy="0"/>
        </a:xfrm>
      </p:grpSpPr>
      <p:sp>
        <p:nvSpPr>
          <p:cNvPr id="335" name="Google Shape;335;g3a8e23f70d_9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3a8e23f70d_9_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7" name="Google Shape;337;g3a8e23f70d_9_10: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0" name="Shape 350"/>
        <p:cNvGrpSpPr/>
        <p:nvPr/>
      </p:nvGrpSpPr>
      <p:grpSpPr>
        <a:xfrm>
          <a:off x="0" y="0"/>
          <a:ext cx="0" cy="0"/>
          <a:chOff x="0" y="0"/>
          <a:chExt cx="0" cy="0"/>
        </a:xfrm>
      </p:grpSpPr>
      <p:sp>
        <p:nvSpPr>
          <p:cNvPr id="351" name="Google Shape;351;g3b13999462_0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3b13999462_0_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3" name="Google Shape;353;g3b13999462_0_26: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8" name="Shape 358"/>
        <p:cNvGrpSpPr/>
        <p:nvPr/>
      </p:nvGrpSpPr>
      <p:grpSpPr>
        <a:xfrm>
          <a:off x="0" y="0"/>
          <a:ext cx="0" cy="0"/>
          <a:chOff x="0" y="0"/>
          <a:chExt cx="0" cy="0"/>
        </a:xfrm>
      </p:grpSpPr>
      <p:sp>
        <p:nvSpPr>
          <p:cNvPr id="359" name="Google Shape;359;g3b13999462_0_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3b13999462_0_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1" name="Google Shape;361;g3b13999462_0_17: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6" name="Shape 366"/>
        <p:cNvGrpSpPr/>
        <p:nvPr/>
      </p:nvGrpSpPr>
      <p:grpSpPr>
        <a:xfrm>
          <a:off x="0" y="0"/>
          <a:ext cx="0" cy="0"/>
          <a:chOff x="0" y="0"/>
          <a:chExt cx="0" cy="0"/>
        </a:xfrm>
      </p:grpSpPr>
      <p:sp>
        <p:nvSpPr>
          <p:cNvPr id="367" name="Google Shape;367;g3a8e23f70d_9_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3a8e23f70d_9_4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9" name="Google Shape;369;g3a8e23f70d_9_43: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8" name="Shape 378"/>
        <p:cNvGrpSpPr/>
        <p:nvPr/>
      </p:nvGrpSpPr>
      <p:grpSpPr>
        <a:xfrm>
          <a:off x="0" y="0"/>
          <a:ext cx="0" cy="0"/>
          <a:chOff x="0" y="0"/>
          <a:chExt cx="0" cy="0"/>
        </a:xfrm>
      </p:grpSpPr>
      <p:sp>
        <p:nvSpPr>
          <p:cNvPr id="379" name="Google Shape;379;g3aab859ab7_0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0" name="Google Shape;380;g3aab859ab7_0_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1" name="Google Shape;381;g3aab859ab7_0_18: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8" name="Shape 388"/>
        <p:cNvGrpSpPr/>
        <p:nvPr/>
      </p:nvGrpSpPr>
      <p:grpSpPr>
        <a:xfrm>
          <a:off x="0" y="0"/>
          <a:ext cx="0" cy="0"/>
          <a:chOff x="0" y="0"/>
          <a:chExt cx="0" cy="0"/>
        </a:xfrm>
      </p:grpSpPr>
      <p:sp>
        <p:nvSpPr>
          <p:cNvPr id="389" name="Google Shape;389;g3b16cde101_0_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3b16cde101_0_5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1" name="Google Shape;391;g3b16cde101_0_52: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1" name="Shape 411"/>
        <p:cNvGrpSpPr/>
        <p:nvPr/>
      </p:nvGrpSpPr>
      <p:grpSpPr>
        <a:xfrm>
          <a:off x="0" y="0"/>
          <a:ext cx="0" cy="0"/>
          <a:chOff x="0" y="0"/>
          <a:chExt cx="0" cy="0"/>
        </a:xfrm>
      </p:grpSpPr>
      <p:sp>
        <p:nvSpPr>
          <p:cNvPr id="412" name="Google Shape;412;g3b16cde101_0_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3" name="Google Shape;413;g3b16cde101_0_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4" name="Google Shape;414;g3b16cde101_0_40: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5" name="Shape 425"/>
        <p:cNvGrpSpPr/>
        <p:nvPr/>
      </p:nvGrpSpPr>
      <p:grpSpPr>
        <a:xfrm>
          <a:off x="0" y="0"/>
          <a:ext cx="0" cy="0"/>
          <a:chOff x="0" y="0"/>
          <a:chExt cx="0" cy="0"/>
        </a:xfrm>
      </p:grpSpPr>
      <p:sp>
        <p:nvSpPr>
          <p:cNvPr id="426" name="Google Shape;426;g3b16cde101_0_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3b16cde101_0_4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8" name="Google Shape;428;g3b16cde101_0_47: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2" name="Shape 442"/>
        <p:cNvGrpSpPr/>
        <p:nvPr/>
      </p:nvGrpSpPr>
      <p:grpSpPr>
        <a:xfrm>
          <a:off x="0" y="0"/>
          <a:ext cx="0" cy="0"/>
          <a:chOff x="0" y="0"/>
          <a:chExt cx="0" cy="0"/>
        </a:xfrm>
      </p:grpSpPr>
      <p:sp>
        <p:nvSpPr>
          <p:cNvPr id="443" name="Google Shape;443;g3a8e23f70d_9_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3a8e23f70d_9_5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5" name="Google Shape;445;g3a8e23f70d_9_52: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6" name="Shape 456"/>
        <p:cNvGrpSpPr/>
        <p:nvPr/>
      </p:nvGrpSpPr>
      <p:grpSpPr>
        <a:xfrm>
          <a:off x="0" y="0"/>
          <a:ext cx="0" cy="0"/>
          <a:chOff x="0" y="0"/>
          <a:chExt cx="0" cy="0"/>
        </a:xfrm>
      </p:grpSpPr>
      <p:sp>
        <p:nvSpPr>
          <p:cNvPr id="457" name="Google Shape;457;g3abde058d0_2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8" name="Google Shape;458;g3abde058d0_2_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9" name="Google Shape;459;g3abde058d0_2_7: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2" name="Shape 462"/>
        <p:cNvGrpSpPr/>
        <p:nvPr/>
      </p:nvGrpSpPr>
      <p:grpSpPr>
        <a:xfrm>
          <a:off x="0" y="0"/>
          <a:ext cx="0" cy="0"/>
          <a:chOff x="0" y="0"/>
          <a:chExt cx="0" cy="0"/>
        </a:xfrm>
      </p:grpSpPr>
      <p:sp>
        <p:nvSpPr>
          <p:cNvPr id="463" name="Google Shape;463;g3abfe30175_1_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4" name="Google Shape;464;g3abfe30175_1_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5" name="Google Shape;465;g3abfe30175_1_8: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8" name="Shape 468"/>
        <p:cNvGrpSpPr/>
        <p:nvPr/>
      </p:nvGrpSpPr>
      <p:grpSpPr>
        <a:xfrm>
          <a:off x="0" y="0"/>
          <a:ext cx="0" cy="0"/>
          <a:chOff x="0" y="0"/>
          <a:chExt cx="0" cy="0"/>
        </a:xfrm>
      </p:grpSpPr>
      <p:sp>
        <p:nvSpPr>
          <p:cNvPr id="469" name="Google Shape;469;g3aae402bf2_0_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3aae402bf2_0_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1" name="Google Shape;471;g3aae402bf2_0_28: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5" name="Shape 475"/>
        <p:cNvGrpSpPr/>
        <p:nvPr/>
      </p:nvGrpSpPr>
      <p:grpSpPr>
        <a:xfrm>
          <a:off x="0" y="0"/>
          <a:ext cx="0" cy="0"/>
          <a:chOff x="0" y="0"/>
          <a:chExt cx="0" cy="0"/>
        </a:xfrm>
      </p:grpSpPr>
      <p:sp>
        <p:nvSpPr>
          <p:cNvPr id="476" name="Google Shape;476;g3a8e23f70d_9_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3a8e23f70d_9_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8" name="Google Shape;478;g3a8e23f70d_9_32: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1" name="Shape 481"/>
        <p:cNvGrpSpPr/>
        <p:nvPr/>
      </p:nvGrpSpPr>
      <p:grpSpPr>
        <a:xfrm>
          <a:off x="0" y="0"/>
          <a:ext cx="0" cy="0"/>
          <a:chOff x="0" y="0"/>
          <a:chExt cx="0" cy="0"/>
        </a:xfrm>
      </p:grpSpPr>
      <p:sp>
        <p:nvSpPr>
          <p:cNvPr id="482" name="Google Shape;482;g3a8e23f70d_9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3a8e23f70d_9_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4" name="Google Shape;484;g3a8e23f70d_9_18: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3" name="Shape 493"/>
        <p:cNvGrpSpPr/>
        <p:nvPr/>
      </p:nvGrpSpPr>
      <p:grpSpPr>
        <a:xfrm>
          <a:off x="0" y="0"/>
          <a:ext cx="0" cy="0"/>
          <a:chOff x="0" y="0"/>
          <a:chExt cx="0" cy="0"/>
        </a:xfrm>
      </p:grpSpPr>
      <p:sp>
        <p:nvSpPr>
          <p:cNvPr id="494" name="Google Shape;494;p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5" name="Google Shape;495;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3abde058d0_1_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abde058d0_1_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g3abde058d0_1_24: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3a8e23f70d_7_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g3a8e23f70d_7_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g3a8e23f70d_8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a8e23f70d_8_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g3a8e23f70d_8_7: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3ab80e3a45_1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ab80e3a45_1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g3ab80e3a45_1_0: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3b29055631_0_1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b29055631_0_15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g3b29055631_0_154: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שקופית כותרת"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685800" y="1597820"/>
            <a:ext cx="7772400" cy="11025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371600" y="2914650"/>
            <a:ext cx="6400800" cy="1314300"/>
          </a:xfrm>
          <a:prstGeom prst="rect">
            <a:avLst/>
          </a:prstGeom>
          <a:noFill/>
          <a:ln>
            <a:noFill/>
          </a:ln>
        </p:spPr>
        <p:txBody>
          <a:bodyPr anchorCtr="0" anchor="t" bIns="45700" lIns="91425" spcFirstLastPara="1" rIns="91425" wrap="square" tIns="45700">
            <a:noAutofit/>
          </a:bodyPr>
          <a:lstStyle>
            <a:lvl1pPr lvl="0" marR="0" rtl="1" algn="ctr">
              <a:spcBef>
                <a:spcPts val="640"/>
              </a:spcBef>
              <a:spcAft>
                <a:spcPts val="0"/>
              </a:spcAft>
              <a:buClr>
                <a:srgbClr val="888888"/>
              </a:buClr>
              <a:buSzPts val="3200"/>
              <a:buFont typeface="Arial"/>
              <a:buNone/>
              <a:defRPr b="0" i="0" sz="3200" u="none" cap="none" strike="noStrike">
                <a:solidFill>
                  <a:srgbClr val="888888"/>
                </a:solidFill>
                <a:latin typeface="Calibri"/>
                <a:ea typeface="Calibri"/>
                <a:cs typeface="Calibri"/>
                <a:sym typeface="Calibri"/>
              </a:defRPr>
            </a:lvl1pPr>
            <a:lvl2pPr lvl="1" marR="0" rtl="1"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1"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sp>
        <p:nvSpPr>
          <p:cNvPr id="18" name="Google Shape;18;p2"/>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Google Shape;19;p2"/>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 name="Google Shape;20;p2"/>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b="0" i="0" sz="1200" u="none" cap="none" strike="noStrike">
                <a:solidFill>
                  <a:srgbClr val="888888"/>
                </a:solidFill>
                <a:latin typeface="Calibri"/>
                <a:ea typeface="Calibri"/>
                <a:cs typeface="Calibri"/>
                <a:sym typeface="Calibri"/>
              </a:defRPr>
            </a:lvl1pPr>
            <a:lvl2pPr indent="0" lvl="1" marL="0" marR="0" rtl="1" algn="l">
              <a:spcBef>
                <a:spcPts val="0"/>
              </a:spcBef>
              <a:buNone/>
              <a:defRPr b="0" i="0" sz="1200" u="none" cap="none" strike="noStrike">
                <a:solidFill>
                  <a:srgbClr val="888888"/>
                </a:solidFill>
                <a:latin typeface="Calibri"/>
                <a:ea typeface="Calibri"/>
                <a:cs typeface="Calibri"/>
                <a:sym typeface="Calibri"/>
              </a:defRPr>
            </a:lvl2pPr>
            <a:lvl3pPr indent="0" lvl="2" marL="0" marR="0" rtl="1" algn="l">
              <a:spcBef>
                <a:spcPts val="0"/>
              </a:spcBef>
              <a:buNone/>
              <a:defRPr b="0" i="0" sz="1200" u="none" cap="none" strike="noStrike">
                <a:solidFill>
                  <a:srgbClr val="888888"/>
                </a:solidFill>
                <a:latin typeface="Calibri"/>
                <a:ea typeface="Calibri"/>
                <a:cs typeface="Calibri"/>
                <a:sym typeface="Calibri"/>
              </a:defRPr>
            </a:lvl3pPr>
            <a:lvl4pPr indent="0" lvl="3" marL="0" marR="0" rtl="1" algn="l">
              <a:spcBef>
                <a:spcPts val="0"/>
              </a:spcBef>
              <a:buNone/>
              <a:defRPr b="0" i="0" sz="1200" u="none" cap="none" strike="noStrike">
                <a:solidFill>
                  <a:srgbClr val="888888"/>
                </a:solidFill>
                <a:latin typeface="Calibri"/>
                <a:ea typeface="Calibri"/>
                <a:cs typeface="Calibri"/>
                <a:sym typeface="Calibri"/>
              </a:defRPr>
            </a:lvl4pPr>
            <a:lvl5pPr indent="0" lvl="4" marL="0" marR="0" rtl="1" algn="l">
              <a:spcBef>
                <a:spcPts val="0"/>
              </a:spcBef>
              <a:buNone/>
              <a:defRPr b="0" i="0" sz="1200" u="none" cap="none" strike="noStrike">
                <a:solidFill>
                  <a:srgbClr val="888888"/>
                </a:solidFill>
                <a:latin typeface="Calibri"/>
                <a:ea typeface="Calibri"/>
                <a:cs typeface="Calibri"/>
                <a:sym typeface="Calibri"/>
              </a:defRPr>
            </a:lvl5pPr>
            <a:lvl6pPr indent="0" lvl="5" marL="0" marR="0" rtl="1" algn="l">
              <a:spcBef>
                <a:spcPts val="0"/>
              </a:spcBef>
              <a:buNone/>
              <a:defRPr b="0" i="0" sz="1200" u="none" cap="none" strike="noStrike">
                <a:solidFill>
                  <a:srgbClr val="888888"/>
                </a:solidFill>
                <a:latin typeface="Calibri"/>
                <a:ea typeface="Calibri"/>
                <a:cs typeface="Calibri"/>
                <a:sym typeface="Calibri"/>
              </a:defRPr>
            </a:lvl6pPr>
            <a:lvl7pPr indent="0" lvl="6" marL="0" marR="0" rtl="1" algn="l">
              <a:spcBef>
                <a:spcPts val="0"/>
              </a:spcBef>
              <a:buNone/>
              <a:defRPr b="0" i="0" sz="1200" u="none" cap="none" strike="noStrike">
                <a:solidFill>
                  <a:srgbClr val="888888"/>
                </a:solidFill>
                <a:latin typeface="Calibri"/>
                <a:ea typeface="Calibri"/>
                <a:cs typeface="Calibri"/>
                <a:sym typeface="Calibri"/>
              </a:defRPr>
            </a:lvl7pPr>
            <a:lvl8pPr indent="0" lvl="7" marL="0" marR="0" rtl="1" algn="l">
              <a:spcBef>
                <a:spcPts val="0"/>
              </a:spcBef>
              <a:buNone/>
              <a:defRPr b="0" i="0" sz="1200" u="none" cap="none" strike="noStrike">
                <a:solidFill>
                  <a:srgbClr val="888888"/>
                </a:solidFill>
                <a:latin typeface="Calibri"/>
                <a:ea typeface="Calibri"/>
                <a:cs typeface="Calibri"/>
                <a:sym typeface="Calibri"/>
              </a:defRPr>
            </a:lvl8pPr>
            <a:lvl9pPr indent="0" lvl="8" marL="0" marR="0" rtl="1" algn="l">
              <a:spcBef>
                <a:spcPts val="0"/>
              </a:spcBef>
              <a:buNone/>
              <a:defRPr b="0" i="0" sz="1200" u="none" cap="none" strike="noStrike">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כותרת וטקסט אנכי"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4" name="Google Shape;74;p11"/>
          <p:cNvSpPr txBox="1"/>
          <p:nvPr>
            <p:ph idx="1" type="body"/>
          </p:nvPr>
        </p:nvSpPr>
        <p:spPr>
          <a:xfrm rot="5400000">
            <a:off x="2874750" y="-1217400"/>
            <a:ext cx="3394500" cy="8229600"/>
          </a:xfrm>
          <a:prstGeom prst="rect">
            <a:avLst/>
          </a:prstGeom>
          <a:noFill/>
          <a:ln>
            <a:noFill/>
          </a:ln>
        </p:spPr>
        <p:txBody>
          <a:bodyPr anchorCtr="0" anchor="t" bIns="45700" lIns="91425" spcFirstLastPara="1" rIns="91425" wrap="square" tIns="45700">
            <a:noAutofit/>
          </a:bodyPr>
          <a:lstStyle>
            <a:lvl1pPr indent="-431800" lvl="0" marL="457200" marR="0" rtl="1" algn="r">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75" name="Google Shape;75;p11"/>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6" name="Google Shape;76;p11"/>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7" name="Google Shape;77;p11"/>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כותרת אנכית וטקסט"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5829300" y="971550"/>
            <a:ext cx="3657600" cy="20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0" name="Google Shape;80;p12"/>
          <p:cNvSpPr txBox="1"/>
          <p:nvPr>
            <p:ph idx="1" type="body"/>
          </p:nvPr>
        </p:nvSpPr>
        <p:spPr>
          <a:xfrm rot="5400000">
            <a:off x="1638300" y="-1009650"/>
            <a:ext cx="3657600" cy="6019800"/>
          </a:xfrm>
          <a:prstGeom prst="rect">
            <a:avLst/>
          </a:prstGeom>
          <a:noFill/>
          <a:ln>
            <a:noFill/>
          </a:ln>
        </p:spPr>
        <p:txBody>
          <a:bodyPr anchorCtr="0" anchor="t" bIns="45700" lIns="91425" spcFirstLastPara="1" rIns="91425" wrap="square" tIns="45700">
            <a:noAutofit/>
          </a:bodyPr>
          <a:lstStyle>
            <a:lvl1pPr indent="-431800" lvl="0" marL="457200" marR="0" rtl="1" algn="r">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1" name="Google Shape;81;p12"/>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2" name="Google Shape;82;p12"/>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3" name="Google Shape;83;p12"/>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כותרת ותוכן"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body"/>
          </p:nvPr>
        </p:nvSpPr>
        <p:spPr>
          <a:xfrm>
            <a:off x="457200" y="1200150"/>
            <a:ext cx="8229600" cy="3394500"/>
          </a:xfrm>
          <a:prstGeom prst="rect">
            <a:avLst/>
          </a:prstGeom>
          <a:noFill/>
          <a:ln>
            <a:noFill/>
          </a:ln>
        </p:spPr>
        <p:txBody>
          <a:bodyPr anchorCtr="0" anchor="t" bIns="45700" lIns="91425" spcFirstLastPara="1" rIns="91425" wrap="square" tIns="45700">
            <a:noAutofit/>
          </a:bodyPr>
          <a:lstStyle>
            <a:lvl1pPr indent="-431800" lvl="0" marL="457200" marR="0" rtl="1" algn="r">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4" name="Google Shape;24;p3"/>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Google Shape;25;p3"/>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Google Shape;26;p3"/>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b="0" i="0" sz="1200" u="none" cap="none" strike="noStrike">
                <a:solidFill>
                  <a:srgbClr val="888888"/>
                </a:solidFill>
                <a:latin typeface="Calibri"/>
                <a:ea typeface="Calibri"/>
                <a:cs typeface="Calibri"/>
                <a:sym typeface="Calibri"/>
              </a:defRPr>
            </a:lvl1pPr>
            <a:lvl2pPr indent="0" lvl="1" marL="0" marR="0" rtl="1" algn="l">
              <a:spcBef>
                <a:spcPts val="0"/>
              </a:spcBef>
              <a:buNone/>
              <a:defRPr b="0" i="0" sz="1200" u="none" cap="none" strike="noStrike">
                <a:solidFill>
                  <a:srgbClr val="888888"/>
                </a:solidFill>
                <a:latin typeface="Calibri"/>
                <a:ea typeface="Calibri"/>
                <a:cs typeface="Calibri"/>
                <a:sym typeface="Calibri"/>
              </a:defRPr>
            </a:lvl2pPr>
            <a:lvl3pPr indent="0" lvl="2" marL="0" marR="0" rtl="1" algn="l">
              <a:spcBef>
                <a:spcPts val="0"/>
              </a:spcBef>
              <a:buNone/>
              <a:defRPr b="0" i="0" sz="1200" u="none" cap="none" strike="noStrike">
                <a:solidFill>
                  <a:srgbClr val="888888"/>
                </a:solidFill>
                <a:latin typeface="Calibri"/>
                <a:ea typeface="Calibri"/>
                <a:cs typeface="Calibri"/>
                <a:sym typeface="Calibri"/>
              </a:defRPr>
            </a:lvl3pPr>
            <a:lvl4pPr indent="0" lvl="3" marL="0" marR="0" rtl="1" algn="l">
              <a:spcBef>
                <a:spcPts val="0"/>
              </a:spcBef>
              <a:buNone/>
              <a:defRPr b="0" i="0" sz="1200" u="none" cap="none" strike="noStrike">
                <a:solidFill>
                  <a:srgbClr val="888888"/>
                </a:solidFill>
                <a:latin typeface="Calibri"/>
                <a:ea typeface="Calibri"/>
                <a:cs typeface="Calibri"/>
                <a:sym typeface="Calibri"/>
              </a:defRPr>
            </a:lvl4pPr>
            <a:lvl5pPr indent="0" lvl="4" marL="0" marR="0" rtl="1" algn="l">
              <a:spcBef>
                <a:spcPts val="0"/>
              </a:spcBef>
              <a:buNone/>
              <a:defRPr b="0" i="0" sz="1200" u="none" cap="none" strike="noStrike">
                <a:solidFill>
                  <a:srgbClr val="888888"/>
                </a:solidFill>
                <a:latin typeface="Calibri"/>
                <a:ea typeface="Calibri"/>
                <a:cs typeface="Calibri"/>
                <a:sym typeface="Calibri"/>
              </a:defRPr>
            </a:lvl5pPr>
            <a:lvl6pPr indent="0" lvl="5" marL="0" marR="0" rtl="1" algn="l">
              <a:spcBef>
                <a:spcPts val="0"/>
              </a:spcBef>
              <a:buNone/>
              <a:defRPr b="0" i="0" sz="1200" u="none" cap="none" strike="noStrike">
                <a:solidFill>
                  <a:srgbClr val="888888"/>
                </a:solidFill>
                <a:latin typeface="Calibri"/>
                <a:ea typeface="Calibri"/>
                <a:cs typeface="Calibri"/>
                <a:sym typeface="Calibri"/>
              </a:defRPr>
            </a:lvl6pPr>
            <a:lvl7pPr indent="0" lvl="6" marL="0" marR="0" rtl="1" algn="l">
              <a:spcBef>
                <a:spcPts val="0"/>
              </a:spcBef>
              <a:buNone/>
              <a:defRPr b="0" i="0" sz="1200" u="none" cap="none" strike="noStrike">
                <a:solidFill>
                  <a:srgbClr val="888888"/>
                </a:solidFill>
                <a:latin typeface="Calibri"/>
                <a:ea typeface="Calibri"/>
                <a:cs typeface="Calibri"/>
                <a:sym typeface="Calibri"/>
              </a:defRPr>
            </a:lvl7pPr>
            <a:lvl8pPr indent="0" lvl="7" marL="0" marR="0" rtl="1" algn="l">
              <a:spcBef>
                <a:spcPts val="0"/>
              </a:spcBef>
              <a:buNone/>
              <a:defRPr b="0" i="0" sz="1200" u="none" cap="none" strike="noStrike">
                <a:solidFill>
                  <a:srgbClr val="888888"/>
                </a:solidFill>
                <a:latin typeface="Calibri"/>
                <a:ea typeface="Calibri"/>
                <a:cs typeface="Calibri"/>
                <a:sym typeface="Calibri"/>
              </a:defRPr>
            </a:lvl8pPr>
            <a:lvl9pPr indent="0" lvl="8" marL="0" marR="0" rtl="1" algn="l">
              <a:spcBef>
                <a:spcPts val="0"/>
              </a:spcBef>
              <a:buNone/>
              <a:defRPr b="0" i="0" sz="1200" u="none" cap="none" strike="noStrike">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כותרת מקטע עליונה" type="secHead">
  <p:cSld name="SECTION_HEADER">
    <p:spTree>
      <p:nvGrpSpPr>
        <p:cNvPr id="27" name="Shape 27"/>
        <p:cNvGrpSpPr/>
        <p:nvPr/>
      </p:nvGrpSpPr>
      <p:grpSpPr>
        <a:xfrm>
          <a:off x="0" y="0"/>
          <a:ext cx="0" cy="0"/>
          <a:chOff x="0" y="0"/>
          <a:chExt cx="0" cy="0"/>
        </a:xfrm>
      </p:grpSpPr>
      <p:sp>
        <p:nvSpPr>
          <p:cNvPr id="28" name="Google Shape;28;p4"/>
          <p:cNvSpPr txBox="1"/>
          <p:nvPr>
            <p:ph type="title"/>
          </p:nvPr>
        </p:nvSpPr>
        <p:spPr>
          <a:xfrm>
            <a:off x="722313" y="3305176"/>
            <a:ext cx="7772400" cy="1021500"/>
          </a:xfrm>
          <a:prstGeom prst="rect">
            <a:avLst/>
          </a:prstGeom>
          <a:noFill/>
          <a:ln>
            <a:noFill/>
          </a:ln>
        </p:spPr>
        <p:txBody>
          <a:bodyPr anchorCtr="0" anchor="t" bIns="45700" lIns="91425" spcFirstLastPara="1" rIns="91425" wrap="square" tIns="45700">
            <a:noAutofit/>
          </a:bodyPr>
          <a:lstStyle>
            <a:lvl1pPr lvl="0" marR="0" rtl="1" algn="r">
              <a:spcBef>
                <a:spcPts val="0"/>
              </a:spcBef>
              <a:spcAft>
                <a:spcPts val="0"/>
              </a:spcAft>
              <a:buClr>
                <a:schemeClr val="dk1"/>
              </a:buClr>
              <a:buSzPts val="4000"/>
              <a:buFont typeface="Calibri"/>
              <a:buNone/>
              <a:defRPr b="1" i="0" sz="4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 name="Google Shape;29;p4"/>
          <p:cNvSpPr txBox="1"/>
          <p:nvPr>
            <p:ph idx="1" type="body"/>
          </p:nvPr>
        </p:nvSpPr>
        <p:spPr>
          <a:xfrm>
            <a:off x="722313" y="2180035"/>
            <a:ext cx="7772400" cy="1125000"/>
          </a:xfrm>
          <a:prstGeom prst="rect">
            <a:avLst/>
          </a:prstGeom>
          <a:noFill/>
          <a:ln>
            <a:noFill/>
          </a:ln>
        </p:spPr>
        <p:txBody>
          <a:bodyPr anchorCtr="0" anchor="b" bIns="45700" lIns="91425" spcFirstLastPara="1" rIns="91425" wrap="square" tIns="45700">
            <a:noAutofit/>
          </a:bodyPr>
          <a:lstStyle>
            <a:lvl1pPr indent="-228600" lvl="0" marL="457200" marR="0" rtl="1" algn="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1pPr>
            <a:lvl2pPr indent="-228600" lvl="1" marL="914400" marR="0" rtl="1" algn="r">
              <a:spcBef>
                <a:spcPts val="36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2pPr>
            <a:lvl3pPr indent="-228600" lvl="2" marL="1371600" marR="0" rtl="1" algn="r">
              <a:spcBef>
                <a:spcPts val="32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3pPr>
            <a:lvl4pPr indent="-228600" lvl="3" marL="18288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4pPr>
            <a:lvl5pPr indent="-228600" lvl="4" marL="22860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5pPr>
            <a:lvl6pPr indent="-228600" lvl="5" marL="27432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6pPr>
            <a:lvl7pPr indent="-228600" lvl="6" marL="32004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7pPr>
            <a:lvl8pPr indent="-228600" lvl="7" marL="36576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8pPr>
            <a:lvl9pPr indent="-228600" lvl="8" marL="41148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9pPr>
          </a:lstStyle>
          <a:p/>
        </p:txBody>
      </p:sp>
      <p:sp>
        <p:nvSpPr>
          <p:cNvPr id="30" name="Google Shape;30;p4"/>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 name="Google Shape;31;p4"/>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2" name="Google Shape;32;p4"/>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שני תכנים" type="twoObj">
  <p:cSld name="TWO_OBJECTS">
    <p:spTree>
      <p:nvGrpSpPr>
        <p:cNvPr id="33" name="Shape 33"/>
        <p:cNvGrpSpPr/>
        <p:nvPr/>
      </p:nvGrpSpPr>
      <p:grpSpPr>
        <a:xfrm>
          <a:off x="0" y="0"/>
          <a:ext cx="0" cy="0"/>
          <a:chOff x="0" y="0"/>
          <a:chExt cx="0" cy="0"/>
        </a:xfrm>
      </p:grpSpPr>
      <p:sp>
        <p:nvSpPr>
          <p:cNvPr id="34" name="Google Shape;34;p5"/>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5" name="Google Shape;35;p5"/>
          <p:cNvSpPr txBox="1"/>
          <p:nvPr>
            <p:ph idx="1" type="body"/>
          </p:nvPr>
        </p:nvSpPr>
        <p:spPr>
          <a:xfrm>
            <a:off x="457200" y="1000125"/>
            <a:ext cx="4038600" cy="2829000"/>
          </a:xfrm>
          <a:prstGeom prst="rect">
            <a:avLst/>
          </a:prstGeom>
          <a:noFill/>
          <a:ln>
            <a:noFill/>
          </a:ln>
        </p:spPr>
        <p:txBody>
          <a:bodyPr anchorCtr="0" anchor="t" bIns="45700" lIns="91425" spcFirstLastPara="1" rIns="91425" wrap="square" tIns="45700">
            <a:noAutofit/>
          </a:bodyPr>
          <a:lstStyle>
            <a:lvl1pPr indent="-406400" lvl="0" marL="4572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Google Shape;36;p5"/>
          <p:cNvSpPr txBox="1"/>
          <p:nvPr>
            <p:ph idx="2" type="body"/>
          </p:nvPr>
        </p:nvSpPr>
        <p:spPr>
          <a:xfrm>
            <a:off x="4648200" y="1000125"/>
            <a:ext cx="4038600" cy="2829000"/>
          </a:xfrm>
          <a:prstGeom prst="rect">
            <a:avLst/>
          </a:prstGeom>
          <a:noFill/>
          <a:ln>
            <a:noFill/>
          </a:ln>
        </p:spPr>
        <p:txBody>
          <a:bodyPr anchorCtr="0" anchor="t" bIns="45700" lIns="91425" spcFirstLastPara="1" rIns="91425" wrap="square" tIns="45700">
            <a:noAutofit/>
          </a:bodyPr>
          <a:lstStyle>
            <a:lvl1pPr indent="-406400" lvl="0" marL="4572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7" name="Google Shape;37;p5"/>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8" name="Google Shape;38;p5"/>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9" name="Google Shape;39;p5"/>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השוואה"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2" name="Google Shape;42;p6"/>
          <p:cNvSpPr txBox="1"/>
          <p:nvPr>
            <p:ph idx="1" type="body"/>
          </p:nvPr>
        </p:nvSpPr>
        <p:spPr>
          <a:xfrm>
            <a:off x="457200" y="1151335"/>
            <a:ext cx="4040100" cy="479700"/>
          </a:xfrm>
          <a:prstGeom prst="rect">
            <a:avLst/>
          </a:prstGeom>
          <a:noFill/>
          <a:ln>
            <a:noFill/>
          </a:ln>
        </p:spPr>
        <p:txBody>
          <a:bodyPr anchorCtr="0" anchor="b" bIns="45700" lIns="91425" spcFirstLastPara="1" rIns="91425" wrap="square" tIns="45700">
            <a:noAutofit/>
          </a:bodyPr>
          <a:lstStyle>
            <a:lvl1pPr indent="-228600" lvl="0" marL="457200" marR="0" rtl="1" algn="r">
              <a:spcBef>
                <a:spcPts val="48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1" algn="r">
              <a:spcBef>
                <a:spcPts val="4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1" algn="r">
              <a:spcBef>
                <a:spcPts val="36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3" name="Google Shape;43;p6"/>
          <p:cNvSpPr txBox="1"/>
          <p:nvPr>
            <p:ph idx="2" type="body"/>
          </p:nvPr>
        </p:nvSpPr>
        <p:spPr>
          <a:xfrm>
            <a:off x="457200" y="1631156"/>
            <a:ext cx="4040100" cy="2963400"/>
          </a:xfrm>
          <a:prstGeom prst="rect">
            <a:avLst/>
          </a:prstGeom>
          <a:noFill/>
          <a:ln>
            <a:noFill/>
          </a:ln>
        </p:spPr>
        <p:txBody>
          <a:bodyPr anchorCtr="0" anchor="t" bIns="45700" lIns="91425" spcFirstLastPara="1" rIns="91425" wrap="square" tIns="45700">
            <a:noAutofit/>
          </a:bodyPr>
          <a:lstStyle>
            <a:lvl1pPr indent="-381000" lvl="0" marL="4572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44" name="Google Shape;44;p6"/>
          <p:cNvSpPr txBox="1"/>
          <p:nvPr>
            <p:ph idx="3" type="body"/>
          </p:nvPr>
        </p:nvSpPr>
        <p:spPr>
          <a:xfrm>
            <a:off x="4645027" y="1151335"/>
            <a:ext cx="4041900" cy="479700"/>
          </a:xfrm>
          <a:prstGeom prst="rect">
            <a:avLst/>
          </a:prstGeom>
          <a:noFill/>
          <a:ln>
            <a:noFill/>
          </a:ln>
        </p:spPr>
        <p:txBody>
          <a:bodyPr anchorCtr="0" anchor="b" bIns="45700" lIns="91425" spcFirstLastPara="1" rIns="91425" wrap="square" tIns="45700">
            <a:noAutofit/>
          </a:bodyPr>
          <a:lstStyle>
            <a:lvl1pPr indent="-228600" lvl="0" marL="457200" marR="0" rtl="1" algn="r">
              <a:spcBef>
                <a:spcPts val="48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1" algn="r">
              <a:spcBef>
                <a:spcPts val="4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1" algn="r">
              <a:spcBef>
                <a:spcPts val="36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5" name="Google Shape;45;p6"/>
          <p:cNvSpPr txBox="1"/>
          <p:nvPr>
            <p:ph idx="4" type="body"/>
          </p:nvPr>
        </p:nvSpPr>
        <p:spPr>
          <a:xfrm>
            <a:off x="4645027" y="1631156"/>
            <a:ext cx="4041900" cy="2963400"/>
          </a:xfrm>
          <a:prstGeom prst="rect">
            <a:avLst/>
          </a:prstGeom>
          <a:noFill/>
          <a:ln>
            <a:noFill/>
          </a:ln>
        </p:spPr>
        <p:txBody>
          <a:bodyPr anchorCtr="0" anchor="t" bIns="45700" lIns="91425" spcFirstLastPara="1" rIns="91425" wrap="square" tIns="45700">
            <a:noAutofit/>
          </a:bodyPr>
          <a:lstStyle>
            <a:lvl1pPr indent="-381000" lvl="0" marL="4572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46" name="Google Shape;46;p6"/>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7" name="Google Shape;47;p6"/>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8" name="Google Shape;48;p6"/>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כותרת בלבד"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Google Shape;51;p7"/>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2" name="Google Shape;52;p7"/>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3" name="Google Shape;53;p7"/>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ריק"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6" name="Google Shape;56;p8"/>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Google Shape;57;p8"/>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תוכן עם כיתוב"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457202" y="204788"/>
            <a:ext cx="3008400" cy="871500"/>
          </a:xfrm>
          <a:prstGeom prst="rect">
            <a:avLst/>
          </a:prstGeom>
          <a:noFill/>
          <a:ln>
            <a:noFill/>
          </a:ln>
        </p:spPr>
        <p:txBody>
          <a:bodyPr anchorCtr="0" anchor="b" bIns="45700" lIns="91425" spcFirstLastPara="1" rIns="91425" wrap="square" tIns="45700">
            <a:noAutofit/>
          </a:bodyPr>
          <a:lstStyle>
            <a:lvl1pPr lvl="0" marR="0" rtl="1" algn="r">
              <a:spcBef>
                <a:spcPts val="0"/>
              </a:spcBef>
              <a:spcAft>
                <a:spcPts val="0"/>
              </a:spcAft>
              <a:buClr>
                <a:schemeClr val="dk1"/>
              </a:buClr>
              <a:buSzPts val="2000"/>
              <a:buFont typeface="Calibri"/>
              <a:buNone/>
              <a:defRPr b="1" i="0" sz="2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0" name="Google Shape;60;p9"/>
          <p:cNvSpPr txBox="1"/>
          <p:nvPr>
            <p:ph idx="1" type="body"/>
          </p:nvPr>
        </p:nvSpPr>
        <p:spPr>
          <a:xfrm>
            <a:off x="3575050" y="204788"/>
            <a:ext cx="5111700" cy="4389900"/>
          </a:xfrm>
          <a:prstGeom prst="rect">
            <a:avLst/>
          </a:prstGeom>
          <a:noFill/>
          <a:ln>
            <a:noFill/>
          </a:ln>
        </p:spPr>
        <p:txBody>
          <a:bodyPr anchorCtr="0" anchor="t" bIns="45700" lIns="91425" spcFirstLastPara="1" rIns="91425" wrap="square" tIns="45700">
            <a:noAutofit/>
          </a:bodyPr>
          <a:lstStyle>
            <a:lvl1pPr indent="-431800" lvl="0" marL="457200" marR="0" rtl="1" algn="r">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Google Shape;61;p9"/>
          <p:cNvSpPr txBox="1"/>
          <p:nvPr>
            <p:ph idx="2" type="body"/>
          </p:nvPr>
        </p:nvSpPr>
        <p:spPr>
          <a:xfrm>
            <a:off x="457202" y="1076326"/>
            <a:ext cx="3008400" cy="3518400"/>
          </a:xfrm>
          <a:prstGeom prst="rect">
            <a:avLst/>
          </a:prstGeom>
          <a:noFill/>
          <a:ln>
            <a:noFill/>
          </a:ln>
        </p:spPr>
        <p:txBody>
          <a:bodyPr anchorCtr="0" anchor="t" bIns="45700" lIns="91425" spcFirstLastPara="1" rIns="91425" wrap="square" tIns="45700">
            <a:noAutofit/>
          </a:bodyPr>
          <a:lstStyle>
            <a:lvl1pPr indent="-228600" lvl="0" marL="457200" marR="0" rtl="1" algn="r">
              <a:spcBef>
                <a:spcPts val="28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1pPr>
            <a:lvl2pPr indent="-228600" lvl="1" marL="914400" marR="0" rtl="1" algn="r">
              <a:spcBef>
                <a:spcPts val="24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2pPr>
            <a:lvl3pPr indent="-228600" lvl="2" marL="1371600" marR="0" rtl="1" algn="r">
              <a:spcBef>
                <a:spcPts val="2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3pPr>
            <a:lvl4pPr indent="-228600" lvl="3" marL="18288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4pPr>
            <a:lvl5pPr indent="-228600" lvl="4" marL="22860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5pPr>
            <a:lvl6pPr indent="-228600" lvl="5" marL="27432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6pPr>
            <a:lvl7pPr indent="-228600" lvl="6" marL="32004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7pPr>
            <a:lvl8pPr indent="-228600" lvl="7" marL="36576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8pPr>
            <a:lvl9pPr indent="-228600" lvl="8" marL="41148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9pPr>
          </a:lstStyle>
          <a:p/>
        </p:txBody>
      </p:sp>
      <p:sp>
        <p:nvSpPr>
          <p:cNvPr id="62" name="Google Shape;62;p9"/>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Google Shape;63;p9"/>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Google Shape;64;p9"/>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תמונה עם כיתוב"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1792288" y="3600450"/>
            <a:ext cx="5486400" cy="425100"/>
          </a:xfrm>
          <a:prstGeom prst="rect">
            <a:avLst/>
          </a:prstGeom>
          <a:noFill/>
          <a:ln>
            <a:noFill/>
          </a:ln>
        </p:spPr>
        <p:txBody>
          <a:bodyPr anchorCtr="0" anchor="b" bIns="45700" lIns="91425" spcFirstLastPara="1" rIns="91425" wrap="square" tIns="45700">
            <a:noAutofit/>
          </a:bodyPr>
          <a:lstStyle>
            <a:lvl1pPr lvl="0" marR="0" rtl="1" algn="r">
              <a:spcBef>
                <a:spcPts val="0"/>
              </a:spcBef>
              <a:spcAft>
                <a:spcPts val="0"/>
              </a:spcAft>
              <a:buClr>
                <a:schemeClr val="dk1"/>
              </a:buClr>
              <a:buSzPts val="2000"/>
              <a:buFont typeface="Calibri"/>
              <a:buNone/>
              <a:defRPr b="1" i="0" sz="2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7" name="Google Shape;67;p10"/>
          <p:cNvSpPr/>
          <p:nvPr>
            <p:ph idx="2" type="pic"/>
          </p:nvPr>
        </p:nvSpPr>
        <p:spPr>
          <a:xfrm>
            <a:off x="1792288" y="459581"/>
            <a:ext cx="5486400" cy="3086100"/>
          </a:xfrm>
          <a:prstGeom prst="rect">
            <a:avLst/>
          </a:prstGeom>
          <a:noFill/>
          <a:ln>
            <a:noFill/>
          </a:ln>
        </p:spPr>
        <p:txBody>
          <a:bodyPr anchorCtr="0" anchor="t" bIns="45700" lIns="91425" spcFirstLastPara="1" rIns="91425" wrap="square" tIns="45700">
            <a:noAutofit/>
          </a:bodyPr>
          <a:lstStyle>
            <a:lvl1pPr lvl="0" marR="0" rtl="1" algn="r">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1" algn="r">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1" algn="r">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10"/>
          <p:cNvSpPr txBox="1"/>
          <p:nvPr>
            <p:ph idx="1" type="body"/>
          </p:nvPr>
        </p:nvSpPr>
        <p:spPr>
          <a:xfrm>
            <a:off x="1792288" y="4025504"/>
            <a:ext cx="5486400" cy="603600"/>
          </a:xfrm>
          <a:prstGeom prst="rect">
            <a:avLst/>
          </a:prstGeom>
          <a:noFill/>
          <a:ln>
            <a:noFill/>
          </a:ln>
        </p:spPr>
        <p:txBody>
          <a:bodyPr anchorCtr="0" anchor="t" bIns="45700" lIns="91425" spcFirstLastPara="1" rIns="91425" wrap="square" tIns="45700">
            <a:noAutofit/>
          </a:bodyPr>
          <a:lstStyle>
            <a:lvl1pPr indent="-228600" lvl="0" marL="457200" marR="0" rtl="1" algn="r">
              <a:spcBef>
                <a:spcPts val="28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1pPr>
            <a:lvl2pPr indent="-228600" lvl="1" marL="914400" marR="0" rtl="1" algn="r">
              <a:spcBef>
                <a:spcPts val="24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2pPr>
            <a:lvl3pPr indent="-228600" lvl="2" marL="1371600" marR="0" rtl="1" algn="r">
              <a:spcBef>
                <a:spcPts val="2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3pPr>
            <a:lvl4pPr indent="-228600" lvl="3" marL="18288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4pPr>
            <a:lvl5pPr indent="-228600" lvl="4" marL="22860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5pPr>
            <a:lvl6pPr indent="-228600" lvl="5" marL="27432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6pPr>
            <a:lvl7pPr indent="-228600" lvl="6" marL="32004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7pPr>
            <a:lvl8pPr indent="-228600" lvl="7" marL="36576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8pPr>
            <a:lvl9pPr indent="-228600" lvl="8" marL="41148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9pPr>
          </a:lstStyle>
          <a:p/>
        </p:txBody>
      </p:sp>
      <p:sp>
        <p:nvSpPr>
          <p:cNvPr id="69" name="Google Shape;69;p10"/>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0" name="Google Shape;70;p10"/>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457200" y="1200150"/>
            <a:ext cx="8229600" cy="3394500"/>
          </a:xfrm>
          <a:prstGeom prst="rect">
            <a:avLst/>
          </a:prstGeom>
          <a:noFill/>
          <a:ln>
            <a:noFill/>
          </a:ln>
        </p:spPr>
        <p:txBody>
          <a:bodyPr anchorCtr="0" anchor="t" bIns="45700" lIns="91425" spcFirstLastPara="1" rIns="91425" wrap="square" tIns="45700">
            <a:noAutofit/>
          </a:bodyPr>
          <a:lstStyle>
            <a:lvl1pPr indent="-431800" lvl="0" marL="457200" marR="0" rtl="1" algn="r">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b="0" i="0" sz="1200" u="none" cap="none" strike="noStrike">
                <a:solidFill>
                  <a:srgbClr val="888888"/>
                </a:solidFill>
                <a:latin typeface="Calibri"/>
                <a:ea typeface="Calibri"/>
                <a:cs typeface="Calibri"/>
                <a:sym typeface="Calibri"/>
              </a:defRPr>
            </a:lvl1pPr>
            <a:lvl2pPr indent="0" lvl="1" marL="0" marR="0" rtl="1" algn="l">
              <a:spcBef>
                <a:spcPts val="0"/>
              </a:spcBef>
              <a:buNone/>
              <a:defRPr b="0" i="0" sz="1200" u="none" cap="none" strike="noStrike">
                <a:solidFill>
                  <a:srgbClr val="888888"/>
                </a:solidFill>
                <a:latin typeface="Calibri"/>
                <a:ea typeface="Calibri"/>
                <a:cs typeface="Calibri"/>
                <a:sym typeface="Calibri"/>
              </a:defRPr>
            </a:lvl2pPr>
            <a:lvl3pPr indent="0" lvl="2" marL="0" marR="0" rtl="1" algn="l">
              <a:spcBef>
                <a:spcPts val="0"/>
              </a:spcBef>
              <a:buNone/>
              <a:defRPr b="0" i="0" sz="1200" u="none" cap="none" strike="noStrike">
                <a:solidFill>
                  <a:srgbClr val="888888"/>
                </a:solidFill>
                <a:latin typeface="Calibri"/>
                <a:ea typeface="Calibri"/>
                <a:cs typeface="Calibri"/>
                <a:sym typeface="Calibri"/>
              </a:defRPr>
            </a:lvl3pPr>
            <a:lvl4pPr indent="0" lvl="3" marL="0" marR="0" rtl="1" algn="l">
              <a:spcBef>
                <a:spcPts val="0"/>
              </a:spcBef>
              <a:buNone/>
              <a:defRPr b="0" i="0" sz="1200" u="none" cap="none" strike="noStrike">
                <a:solidFill>
                  <a:srgbClr val="888888"/>
                </a:solidFill>
                <a:latin typeface="Calibri"/>
                <a:ea typeface="Calibri"/>
                <a:cs typeface="Calibri"/>
                <a:sym typeface="Calibri"/>
              </a:defRPr>
            </a:lvl4pPr>
            <a:lvl5pPr indent="0" lvl="4" marL="0" marR="0" rtl="1" algn="l">
              <a:spcBef>
                <a:spcPts val="0"/>
              </a:spcBef>
              <a:buNone/>
              <a:defRPr b="0" i="0" sz="1200" u="none" cap="none" strike="noStrike">
                <a:solidFill>
                  <a:srgbClr val="888888"/>
                </a:solidFill>
                <a:latin typeface="Calibri"/>
                <a:ea typeface="Calibri"/>
                <a:cs typeface="Calibri"/>
                <a:sym typeface="Calibri"/>
              </a:defRPr>
            </a:lvl5pPr>
            <a:lvl6pPr indent="0" lvl="5" marL="0" marR="0" rtl="1" algn="l">
              <a:spcBef>
                <a:spcPts val="0"/>
              </a:spcBef>
              <a:buNone/>
              <a:defRPr b="0" i="0" sz="1200" u="none" cap="none" strike="noStrike">
                <a:solidFill>
                  <a:srgbClr val="888888"/>
                </a:solidFill>
                <a:latin typeface="Calibri"/>
                <a:ea typeface="Calibri"/>
                <a:cs typeface="Calibri"/>
                <a:sym typeface="Calibri"/>
              </a:defRPr>
            </a:lvl6pPr>
            <a:lvl7pPr indent="0" lvl="6" marL="0" marR="0" rtl="1" algn="l">
              <a:spcBef>
                <a:spcPts val="0"/>
              </a:spcBef>
              <a:buNone/>
              <a:defRPr b="0" i="0" sz="1200" u="none" cap="none" strike="noStrike">
                <a:solidFill>
                  <a:srgbClr val="888888"/>
                </a:solidFill>
                <a:latin typeface="Calibri"/>
                <a:ea typeface="Calibri"/>
                <a:cs typeface="Calibri"/>
                <a:sym typeface="Calibri"/>
              </a:defRPr>
            </a:lvl7pPr>
            <a:lvl8pPr indent="0" lvl="7" marL="0" marR="0" rtl="1" algn="l">
              <a:spcBef>
                <a:spcPts val="0"/>
              </a:spcBef>
              <a:buNone/>
              <a:defRPr b="0" i="0" sz="1200" u="none" cap="none" strike="noStrike">
                <a:solidFill>
                  <a:srgbClr val="888888"/>
                </a:solidFill>
                <a:latin typeface="Calibri"/>
                <a:ea typeface="Calibri"/>
                <a:cs typeface="Calibri"/>
                <a:sym typeface="Calibri"/>
              </a:defRPr>
            </a:lvl8pPr>
            <a:lvl9pPr indent="0" lvl="8" marL="0" marR="0" rtl="1" algn="l">
              <a:spcBef>
                <a:spcPts val="0"/>
              </a:spcBef>
              <a:buNone/>
              <a:defRPr b="0" i="0" sz="1200" u="none" cap="none" strike="noStrike">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2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5.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35.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35.png"/><Relationship Id="rId4" Type="http://schemas.openxmlformats.org/officeDocument/2006/relationships/image" Target="../media/image38.png"/><Relationship Id="rId5" Type="http://schemas.openxmlformats.org/officeDocument/2006/relationships/image" Target="../media/image3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34.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42.png"/><Relationship Id="rId4" Type="http://schemas.openxmlformats.org/officeDocument/2006/relationships/image" Target="../media/image41.png"/><Relationship Id="rId5" Type="http://schemas.openxmlformats.org/officeDocument/2006/relationships/image" Target="../media/image3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47.png"/><Relationship Id="rId4" Type="http://schemas.openxmlformats.org/officeDocument/2006/relationships/image" Target="../media/image58.png"/><Relationship Id="rId5" Type="http://schemas.openxmlformats.org/officeDocument/2006/relationships/image" Target="../media/image4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45.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37.png"/><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53.png"/><Relationship Id="rId4" Type="http://schemas.openxmlformats.org/officeDocument/2006/relationships/image" Target="../media/image51.png"/><Relationship Id="rId5" Type="http://schemas.openxmlformats.org/officeDocument/2006/relationships/image" Target="../media/image46.png"/><Relationship Id="rId6" Type="http://schemas.openxmlformats.org/officeDocument/2006/relationships/image" Target="../media/image4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9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50.png"/><Relationship Id="rId4" Type="http://schemas.openxmlformats.org/officeDocument/2006/relationships/image" Target="../media/image49.jpg"/><Relationship Id="rId5" Type="http://schemas.openxmlformats.org/officeDocument/2006/relationships/image" Target="../media/image61.png"/><Relationship Id="rId6" Type="http://schemas.openxmlformats.org/officeDocument/2006/relationships/image" Target="../media/image56.jpg"/><Relationship Id="rId7" Type="http://schemas.openxmlformats.org/officeDocument/2006/relationships/image" Target="../media/image5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5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55.png"/><Relationship Id="rId4" Type="http://schemas.openxmlformats.org/officeDocument/2006/relationships/image" Target="../media/image57.png"/><Relationship Id="rId5" Type="http://schemas.openxmlformats.org/officeDocument/2006/relationships/image" Target="../media/image2.png"/><Relationship Id="rId6" Type="http://schemas.openxmlformats.org/officeDocument/2006/relationships/image" Target="../media/image60.png"/><Relationship Id="rId7" Type="http://schemas.openxmlformats.org/officeDocument/2006/relationships/image" Target="../media/image62.png"/><Relationship Id="rId8" Type="http://schemas.openxmlformats.org/officeDocument/2006/relationships/image" Target="../media/image7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65.png"/><Relationship Id="rId4" Type="http://schemas.openxmlformats.org/officeDocument/2006/relationships/image" Target="../media/image6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59.png"/><Relationship Id="rId4" Type="http://schemas.openxmlformats.org/officeDocument/2006/relationships/image" Target="../media/image9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63.png"/><Relationship Id="rId4" Type="http://schemas.openxmlformats.org/officeDocument/2006/relationships/image" Target="../media/image69.png"/><Relationship Id="rId5" Type="http://schemas.openxmlformats.org/officeDocument/2006/relationships/image" Target="../media/image6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63.png"/><Relationship Id="rId4" Type="http://schemas.openxmlformats.org/officeDocument/2006/relationships/image" Target="../media/image78.png"/><Relationship Id="rId5" Type="http://schemas.openxmlformats.org/officeDocument/2006/relationships/image" Target="../media/image7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8.png"/><Relationship Id="rId5" Type="http://schemas.openxmlformats.org/officeDocument/2006/relationships/image" Target="../media/image11.png"/><Relationship Id="rId6" Type="http://schemas.openxmlformats.org/officeDocument/2006/relationships/image" Target="../media/image14.png"/><Relationship Id="rId7"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77.png"/><Relationship Id="rId4" Type="http://schemas.openxmlformats.org/officeDocument/2006/relationships/image" Target="../media/image66.png"/><Relationship Id="rId11" Type="http://schemas.openxmlformats.org/officeDocument/2006/relationships/image" Target="../media/image80.png"/><Relationship Id="rId10" Type="http://schemas.openxmlformats.org/officeDocument/2006/relationships/image" Target="../media/image79.png"/><Relationship Id="rId9" Type="http://schemas.openxmlformats.org/officeDocument/2006/relationships/image" Target="../media/image86.png"/><Relationship Id="rId5" Type="http://schemas.openxmlformats.org/officeDocument/2006/relationships/image" Target="../media/image74.png"/><Relationship Id="rId6" Type="http://schemas.openxmlformats.org/officeDocument/2006/relationships/image" Target="../media/image67.png"/><Relationship Id="rId7" Type="http://schemas.openxmlformats.org/officeDocument/2006/relationships/image" Target="../media/image70.png"/><Relationship Id="rId8" Type="http://schemas.openxmlformats.org/officeDocument/2006/relationships/image" Target="../media/image7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 Id="rId3" Type="http://schemas.openxmlformats.org/officeDocument/2006/relationships/image" Target="../media/image83.png"/><Relationship Id="rId4" Type="http://schemas.openxmlformats.org/officeDocument/2006/relationships/image" Target="../media/image90.png"/><Relationship Id="rId5" Type="http://schemas.openxmlformats.org/officeDocument/2006/relationships/image" Target="../media/image89.png"/><Relationship Id="rId6" Type="http://schemas.openxmlformats.org/officeDocument/2006/relationships/image" Target="../media/image8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 Id="rId3" Type="http://schemas.openxmlformats.org/officeDocument/2006/relationships/image" Target="../media/image96.jpg"/><Relationship Id="rId4" Type="http://schemas.openxmlformats.org/officeDocument/2006/relationships/image" Target="../media/image81.jpg"/><Relationship Id="rId5" Type="http://schemas.openxmlformats.org/officeDocument/2006/relationships/image" Target="../media/image91.jpg"/><Relationship Id="rId6" Type="http://schemas.openxmlformats.org/officeDocument/2006/relationships/image" Target="../media/image8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hyperlink" Target="http://drive.google.com/file/d/1_1tomJgUl8Z0DrH6dy9oUVLXBbQXP490/view" TargetMode="External"/><Relationship Id="rId4" Type="http://schemas.openxmlformats.org/officeDocument/2006/relationships/image" Target="../media/image85.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 Id="rId3" Type="http://schemas.openxmlformats.org/officeDocument/2006/relationships/hyperlink" Target="http://drive.google.com/file/d/1WXjNotgju53Teuk8dTYW6SrNQbZz8nLR/view" TargetMode="External"/><Relationship Id="rId4" Type="http://schemas.openxmlformats.org/officeDocument/2006/relationships/image" Target="../media/image7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 Id="rId3" Type="http://schemas.openxmlformats.org/officeDocument/2006/relationships/image" Target="../media/image94.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82.png"/><Relationship Id="rId4" Type="http://schemas.openxmlformats.org/officeDocument/2006/relationships/image" Target="../media/image84.jpg"/><Relationship Id="rId5" Type="http://schemas.openxmlformats.org/officeDocument/2006/relationships/image" Target="../media/image92.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hyperlink" Target="http://drive.google.com/file/d/0B9TZGx0BTGRqUGxuLWE1U0d1d3VNOENfN05vVUVyTldfRldF/view" TargetMode="Externa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3.png"/><Relationship Id="rId9" Type="http://schemas.openxmlformats.org/officeDocument/2006/relationships/image" Target="../media/image71.png"/><Relationship Id="rId5" Type="http://schemas.openxmlformats.org/officeDocument/2006/relationships/image" Target="../media/image20.jpg"/><Relationship Id="rId6" Type="http://schemas.openxmlformats.org/officeDocument/2006/relationships/image" Target="../media/image6.png"/><Relationship Id="rId7" Type="http://schemas.openxmlformats.org/officeDocument/2006/relationships/image" Target="../media/image12.jpg"/><Relationship Id="rId8"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3.png"/><Relationship Id="rId11" Type="http://schemas.openxmlformats.org/officeDocument/2006/relationships/image" Target="../media/image17.png"/><Relationship Id="rId10" Type="http://schemas.openxmlformats.org/officeDocument/2006/relationships/image" Target="../media/image29.png"/><Relationship Id="rId9" Type="http://schemas.openxmlformats.org/officeDocument/2006/relationships/image" Target="../media/image21.png"/><Relationship Id="rId5" Type="http://schemas.openxmlformats.org/officeDocument/2006/relationships/image" Target="../media/image15.png"/><Relationship Id="rId6" Type="http://schemas.openxmlformats.org/officeDocument/2006/relationships/image" Target="../media/image23.png"/><Relationship Id="rId7" Type="http://schemas.openxmlformats.org/officeDocument/2006/relationships/image" Target="../media/image1.png"/><Relationship Id="rId8"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6.png"/><Relationship Id="rId4" Type="http://schemas.openxmlformats.org/officeDocument/2006/relationships/image" Target="../media/image22.png"/><Relationship Id="rId5" Type="http://schemas.openxmlformats.org/officeDocument/2006/relationships/image" Target="../media/image19.png"/><Relationship Id="rId6" Type="http://schemas.openxmlformats.org/officeDocument/2006/relationships/image" Target="../media/image18.png"/><Relationship Id="rId7" Type="http://schemas.openxmlformats.org/officeDocument/2006/relationships/image" Target="../media/image2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3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3"/>
          <p:cNvSpPr txBox="1"/>
          <p:nvPr>
            <p:ph type="ctrTitle"/>
          </p:nvPr>
        </p:nvSpPr>
        <p:spPr>
          <a:xfrm>
            <a:off x="1325650" y="251875"/>
            <a:ext cx="7702200" cy="24486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3600">
                <a:latin typeface="Times New Roman"/>
                <a:ea typeface="Times New Roman"/>
                <a:cs typeface="Times New Roman"/>
                <a:sym typeface="Times New Roman"/>
              </a:rPr>
              <a:t> </a:t>
            </a:r>
            <a:r>
              <a:rPr b="1" lang="en-US" sz="3600">
                <a:solidFill>
                  <a:srgbClr val="073763"/>
                </a:solidFill>
                <a:latin typeface="Times New Roman"/>
                <a:ea typeface="Times New Roman"/>
                <a:cs typeface="Times New Roman"/>
                <a:sym typeface="Times New Roman"/>
              </a:rPr>
              <a:t>Tourism Management System</a:t>
            </a:r>
            <a:r>
              <a:rPr b="1" lang="en-US" sz="4800">
                <a:solidFill>
                  <a:srgbClr val="073763"/>
                </a:solidFill>
                <a:latin typeface="Times New Roman"/>
                <a:ea typeface="Times New Roman"/>
                <a:cs typeface="Times New Roman"/>
                <a:sym typeface="Times New Roman"/>
              </a:rPr>
              <a:t> </a:t>
            </a:r>
            <a:endParaRPr b="1" sz="4800">
              <a:solidFill>
                <a:srgbClr val="073763"/>
              </a:solidFill>
              <a:latin typeface="Times New Roman"/>
              <a:ea typeface="Times New Roman"/>
              <a:cs typeface="Times New Roman"/>
              <a:sym typeface="Times New Roman"/>
            </a:endParaRPr>
          </a:p>
          <a:p>
            <a:pPr indent="0" lvl="0" marL="0" rtl="0" algn="ctr">
              <a:spcBef>
                <a:spcPts val="0"/>
              </a:spcBef>
              <a:spcAft>
                <a:spcPts val="0"/>
              </a:spcAft>
              <a:buNone/>
            </a:pPr>
            <a:r>
              <a:t/>
            </a:r>
            <a:endParaRPr/>
          </a:p>
        </p:txBody>
      </p:sp>
      <p:sp>
        <p:nvSpPr>
          <p:cNvPr id="90" name="Google Shape;90;p13"/>
          <p:cNvSpPr txBox="1"/>
          <p:nvPr>
            <p:ph idx="1" type="subTitle"/>
          </p:nvPr>
        </p:nvSpPr>
        <p:spPr>
          <a:xfrm>
            <a:off x="4572000" y="2240375"/>
            <a:ext cx="3103500" cy="20811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b="1" lang="en-US" sz="1400">
                <a:solidFill>
                  <a:schemeClr val="dk1"/>
                </a:solidFill>
                <a:latin typeface="Cambria"/>
                <a:ea typeface="Cambria"/>
                <a:cs typeface="Cambria"/>
                <a:sym typeface="Cambria"/>
              </a:rPr>
              <a:t>     </a:t>
            </a:r>
            <a:r>
              <a:rPr b="1" lang="en-US" sz="1800">
                <a:solidFill>
                  <a:srgbClr val="000000"/>
                </a:solidFill>
                <a:latin typeface="Cambria"/>
                <a:ea typeface="Cambria"/>
                <a:cs typeface="Cambria"/>
                <a:sym typeface="Cambria"/>
              </a:rPr>
              <a:t> by:</a:t>
            </a:r>
            <a:endParaRPr b="1" sz="1800">
              <a:solidFill>
                <a:srgbClr val="000000"/>
              </a:solidFill>
              <a:latin typeface="Cambria"/>
              <a:ea typeface="Cambria"/>
              <a:cs typeface="Cambria"/>
              <a:sym typeface="Cambria"/>
            </a:endParaRPr>
          </a:p>
          <a:p>
            <a:pPr indent="0" lvl="0" marL="0" rtl="0" algn="ctr">
              <a:spcBef>
                <a:spcPts val="0"/>
              </a:spcBef>
              <a:spcAft>
                <a:spcPts val="0"/>
              </a:spcAft>
              <a:buClr>
                <a:schemeClr val="dk1"/>
              </a:buClr>
              <a:buSzPts val="1100"/>
              <a:buFont typeface="Arial"/>
              <a:buNone/>
            </a:pPr>
            <a:r>
              <a:rPr b="1" lang="en-US" sz="1800">
                <a:solidFill>
                  <a:srgbClr val="073763"/>
                </a:solidFill>
                <a:latin typeface="Cambria"/>
                <a:ea typeface="Cambria"/>
                <a:cs typeface="Cambria"/>
                <a:sym typeface="Cambria"/>
              </a:rPr>
              <a:t>   Aya M. Obead</a:t>
            </a:r>
            <a:endParaRPr b="1" sz="1800">
              <a:solidFill>
                <a:srgbClr val="073763"/>
              </a:solidFill>
              <a:latin typeface="Cambria"/>
              <a:ea typeface="Cambria"/>
              <a:cs typeface="Cambria"/>
              <a:sym typeface="Cambria"/>
            </a:endParaRPr>
          </a:p>
          <a:p>
            <a:pPr indent="0" lvl="0" marL="0" rtl="0" algn="ctr">
              <a:spcBef>
                <a:spcPts val="0"/>
              </a:spcBef>
              <a:spcAft>
                <a:spcPts val="0"/>
              </a:spcAft>
              <a:buClr>
                <a:schemeClr val="dk1"/>
              </a:buClr>
              <a:buSzPts val="1100"/>
              <a:buFont typeface="Arial"/>
              <a:buNone/>
            </a:pPr>
            <a:r>
              <a:rPr b="1" lang="en-US" sz="1800">
                <a:solidFill>
                  <a:srgbClr val="073763"/>
                </a:solidFill>
                <a:latin typeface="Cambria"/>
                <a:ea typeface="Cambria"/>
                <a:cs typeface="Cambria"/>
                <a:sym typeface="Cambria"/>
              </a:rPr>
              <a:t>    Azza Z. Arar</a:t>
            </a:r>
            <a:endParaRPr b="1" sz="1800">
              <a:solidFill>
                <a:srgbClr val="073763"/>
              </a:solidFill>
              <a:latin typeface="Cambria"/>
              <a:ea typeface="Cambria"/>
              <a:cs typeface="Cambria"/>
              <a:sym typeface="Cambria"/>
            </a:endParaRPr>
          </a:p>
          <a:p>
            <a:pPr indent="0" lvl="0" marL="0" rtl="0" algn="ctr">
              <a:spcBef>
                <a:spcPts val="0"/>
              </a:spcBef>
              <a:spcAft>
                <a:spcPts val="0"/>
              </a:spcAft>
              <a:buClr>
                <a:schemeClr val="dk1"/>
              </a:buClr>
              <a:buSzPts val="1100"/>
              <a:buFont typeface="Arial"/>
              <a:buNone/>
            </a:pPr>
            <a:r>
              <a:t/>
            </a:r>
            <a:endParaRPr b="1" sz="1800">
              <a:solidFill>
                <a:schemeClr val="dk1"/>
              </a:solidFill>
              <a:latin typeface="Cambria"/>
              <a:ea typeface="Cambria"/>
              <a:cs typeface="Cambria"/>
              <a:sym typeface="Cambria"/>
            </a:endParaRPr>
          </a:p>
          <a:p>
            <a:pPr indent="0" lvl="0" marL="0" rtl="0" algn="ctr">
              <a:spcBef>
                <a:spcPts val="0"/>
              </a:spcBef>
              <a:spcAft>
                <a:spcPts val="0"/>
              </a:spcAft>
              <a:buClr>
                <a:schemeClr val="dk1"/>
              </a:buClr>
              <a:buSzPts val="1100"/>
              <a:buFont typeface="Arial"/>
              <a:buNone/>
            </a:pPr>
            <a:r>
              <a:t/>
            </a:r>
            <a:endParaRPr b="1" sz="1800">
              <a:solidFill>
                <a:schemeClr val="dk1"/>
              </a:solidFill>
              <a:latin typeface="Cambria"/>
              <a:ea typeface="Cambria"/>
              <a:cs typeface="Cambria"/>
              <a:sym typeface="Cambria"/>
            </a:endParaRPr>
          </a:p>
          <a:p>
            <a:pPr indent="0" lvl="0" marL="0" rtl="0" algn="ctr">
              <a:lnSpc>
                <a:spcPct val="107916"/>
              </a:lnSpc>
              <a:spcBef>
                <a:spcPts val="200"/>
              </a:spcBef>
              <a:spcAft>
                <a:spcPts val="0"/>
              </a:spcAft>
              <a:buClr>
                <a:schemeClr val="dk1"/>
              </a:buClr>
              <a:buSzPts val="1100"/>
              <a:buFont typeface="Arial"/>
              <a:buNone/>
            </a:pPr>
            <a:r>
              <a:rPr b="1" lang="en-US" sz="1800">
                <a:solidFill>
                  <a:srgbClr val="073763"/>
                </a:solidFill>
                <a:latin typeface="Cambria"/>
                <a:ea typeface="Cambria"/>
                <a:cs typeface="Cambria"/>
                <a:sym typeface="Cambria"/>
              </a:rPr>
              <a:t> </a:t>
            </a:r>
            <a:r>
              <a:rPr b="1" lang="en-US" sz="1800">
                <a:solidFill>
                  <a:srgbClr val="000000"/>
                </a:solidFill>
                <a:latin typeface="Cambria"/>
                <a:ea typeface="Cambria"/>
                <a:cs typeface="Cambria"/>
                <a:sym typeface="Cambria"/>
              </a:rPr>
              <a:t>Supervisor:</a:t>
            </a:r>
            <a:endParaRPr b="1" sz="1800">
              <a:solidFill>
                <a:srgbClr val="000000"/>
              </a:solidFill>
              <a:latin typeface="Cambria"/>
              <a:ea typeface="Cambria"/>
              <a:cs typeface="Cambria"/>
              <a:sym typeface="Cambria"/>
            </a:endParaRPr>
          </a:p>
          <a:p>
            <a:pPr indent="0" lvl="0" marL="0" rtl="0" algn="ctr">
              <a:spcBef>
                <a:spcPts val="0"/>
              </a:spcBef>
              <a:spcAft>
                <a:spcPts val="0"/>
              </a:spcAft>
              <a:buClr>
                <a:schemeClr val="dk1"/>
              </a:buClr>
              <a:buSzPts val="1100"/>
              <a:buFont typeface="Arial"/>
              <a:buNone/>
            </a:pPr>
            <a:r>
              <a:rPr b="1" lang="en-US" sz="1800">
                <a:solidFill>
                  <a:srgbClr val="073763"/>
                </a:solidFill>
                <a:latin typeface="Cambria"/>
                <a:ea typeface="Cambria"/>
                <a:cs typeface="Cambria"/>
                <a:sym typeface="Cambria"/>
              </a:rPr>
              <a:t> D.Emmad Saadeh</a:t>
            </a:r>
            <a:endParaRPr b="1" sz="1800">
              <a:solidFill>
                <a:srgbClr val="073763"/>
              </a:solidFill>
              <a:latin typeface="Cambria"/>
              <a:ea typeface="Cambria"/>
              <a:cs typeface="Cambria"/>
              <a:sym typeface="Cambria"/>
            </a:endParaRPr>
          </a:p>
          <a:p>
            <a:pPr indent="0" lvl="0" marL="0" rtl="0" algn="ctr">
              <a:spcBef>
                <a:spcPts val="640"/>
              </a:spcBef>
              <a:spcAft>
                <a:spcPts val="0"/>
              </a:spcAft>
              <a:buNone/>
            </a:pPr>
            <a:r>
              <a:t/>
            </a:r>
            <a:endParaRPr/>
          </a:p>
        </p:txBody>
      </p:sp>
      <p:pic>
        <p:nvPicPr>
          <p:cNvPr id="91" name="Google Shape;91;p13"/>
          <p:cNvPicPr preferRelativeResize="0"/>
          <p:nvPr/>
        </p:nvPicPr>
        <p:blipFill>
          <a:blip r:embed="rId3">
            <a:alphaModFix/>
          </a:blip>
          <a:stretch>
            <a:fillRect/>
          </a:stretch>
        </p:blipFill>
        <p:spPr>
          <a:xfrm>
            <a:off x="247150" y="1687186"/>
            <a:ext cx="3771281" cy="31780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22"/>
          <p:cNvSpPr txBox="1"/>
          <p:nvPr/>
        </p:nvSpPr>
        <p:spPr>
          <a:xfrm>
            <a:off x="0" y="0"/>
            <a:ext cx="35793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Add,edit ,delete paths.</a:t>
            </a:r>
            <a:endParaRPr b="1" sz="2400">
              <a:latin typeface="Times New Roman"/>
              <a:ea typeface="Times New Roman"/>
              <a:cs typeface="Times New Roman"/>
              <a:sym typeface="Times New Roman"/>
            </a:endParaRPr>
          </a:p>
        </p:txBody>
      </p:sp>
      <p:pic>
        <p:nvPicPr>
          <p:cNvPr id="206" name="Google Shape;206;p22"/>
          <p:cNvPicPr preferRelativeResize="0"/>
          <p:nvPr/>
        </p:nvPicPr>
        <p:blipFill>
          <a:blip r:embed="rId3">
            <a:alphaModFix/>
          </a:blip>
          <a:stretch>
            <a:fillRect/>
          </a:stretch>
        </p:blipFill>
        <p:spPr>
          <a:xfrm>
            <a:off x="152400" y="711550"/>
            <a:ext cx="8839202" cy="386171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23"/>
          <p:cNvSpPr txBox="1"/>
          <p:nvPr/>
        </p:nvSpPr>
        <p:spPr>
          <a:xfrm>
            <a:off x="0" y="0"/>
            <a:ext cx="35793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a:t>
            </a:r>
            <a:r>
              <a:rPr b="1" lang="en-US" sz="2400">
                <a:latin typeface="Times New Roman"/>
                <a:ea typeface="Times New Roman"/>
                <a:cs typeface="Times New Roman"/>
                <a:sym typeface="Times New Roman"/>
              </a:rPr>
              <a:t> Office </a:t>
            </a:r>
            <a:r>
              <a:rPr b="1" lang="en-US" sz="2400">
                <a:latin typeface="Times New Roman"/>
                <a:ea typeface="Times New Roman"/>
                <a:cs typeface="Times New Roman"/>
                <a:sym typeface="Times New Roman"/>
              </a:rPr>
              <a:t>request</a:t>
            </a:r>
            <a:r>
              <a:rPr b="1" lang="en-US" sz="2400">
                <a:latin typeface="Times New Roman"/>
                <a:ea typeface="Times New Roman"/>
                <a:cs typeface="Times New Roman"/>
                <a:sym typeface="Times New Roman"/>
              </a:rPr>
              <a:t>.</a:t>
            </a:r>
            <a:endParaRPr b="1" sz="2400">
              <a:latin typeface="Times New Roman"/>
              <a:ea typeface="Times New Roman"/>
              <a:cs typeface="Times New Roman"/>
              <a:sym typeface="Times New Roman"/>
            </a:endParaRPr>
          </a:p>
        </p:txBody>
      </p:sp>
      <p:pic>
        <p:nvPicPr>
          <p:cNvPr id="213" name="Google Shape;213;p23"/>
          <p:cNvPicPr preferRelativeResize="0"/>
          <p:nvPr/>
        </p:nvPicPr>
        <p:blipFill>
          <a:blip r:embed="rId3">
            <a:alphaModFix/>
          </a:blip>
          <a:stretch>
            <a:fillRect/>
          </a:stretch>
        </p:blipFill>
        <p:spPr>
          <a:xfrm>
            <a:off x="152400" y="1109225"/>
            <a:ext cx="8839197" cy="339796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24"/>
          <p:cNvSpPr txBox="1"/>
          <p:nvPr/>
        </p:nvSpPr>
        <p:spPr>
          <a:xfrm>
            <a:off x="0" y="0"/>
            <a:ext cx="35793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Office request.</a:t>
            </a:r>
            <a:endParaRPr b="1" sz="2400">
              <a:latin typeface="Times New Roman"/>
              <a:ea typeface="Times New Roman"/>
              <a:cs typeface="Times New Roman"/>
              <a:sym typeface="Times New Roman"/>
            </a:endParaRPr>
          </a:p>
        </p:txBody>
      </p:sp>
      <p:pic>
        <p:nvPicPr>
          <p:cNvPr id="220" name="Google Shape;220;p24"/>
          <p:cNvPicPr preferRelativeResize="0"/>
          <p:nvPr/>
        </p:nvPicPr>
        <p:blipFill>
          <a:blip r:embed="rId3">
            <a:alphaModFix/>
          </a:blip>
          <a:stretch>
            <a:fillRect/>
          </a:stretch>
        </p:blipFill>
        <p:spPr>
          <a:xfrm>
            <a:off x="1259375" y="1261625"/>
            <a:ext cx="6444665" cy="388187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Google Shape;226;p25"/>
          <p:cNvSpPr txBox="1"/>
          <p:nvPr/>
        </p:nvSpPr>
        <p:spPr>
          <a:xfrm>
            <a:off x="2481275" y="0"/>
            <a:ext cx="3889500" cy="50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Tourism</a:t>
            </a:r>
            <a:r>
              <a:rPr b="1" lang="en-US" sz="2400">
                <a:latin typeface="Times New Roman"/>
                <a:ea typeface="Times New Roman"/>
                <a:cs typeface="Times New Roman"/>
                <a:sym typeface="Times New Roman"/>
              </a:rPr>
              <a:t> Office</a:t>
            </a:r>
            <a:endParaRPr b="1" sz="2400">
              <a:latin typeface="Times New Roman"/>
              <a:ea typeface="Times New Roman"/>
              <a:cs typeface="Times New Roman"/>
              <a:sym typeface="Times New Roman"/>
            </a:endParaRPr>
          </a:p>
        </p:txBody>
      </p:sp>
      <p:sp>
        <p:nvSpPr>
          <p:cNvPr id="227" name="Google Shape;227;p25"/>
          <p:cNvSpPr txBox="1"/>
          <p:nvPr/>
        </p:nvSpPr>
        <p:spPr>
          <a:xfrm>
            <a:off x="0" y="450725"/>
            <a:ext cx="15510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Add trip</a:t>
            </a:r>
            <a:endParaRPr b="1" sz="2400">
              <a:latin typeface="Times New Roman"/>
              <a:ea typeface="Times New Roman"/>
              <a:cs typeface="Times New Roman"/>
              <a:sym typeface="Times New Roman"/>
            </a:endParaRPr>
          </a:p>
        </p:txBody>
      </p:sp>
      <p:pic>
        <p:nvPicPr>
          <p:cNvPr id="228" name="Google Shape;228;p25"/>
          <p:cNvPicPr preferRelativeResize="0"/>
          <p:nvPr/>
        </p:nvPicPr>
        <p:blipFill>
          <a:blip r:embed="rId3">
            <a:alphaModFix/>
          </a:blip>
          <a:stretch>
            <a:fillRect/>
          </a:stretch>
        </p:blipFill>
        <p:spPr>
          <a:xfrm>
            <a:off x="1551000" y="810900"/>
            <a:ext cx="2223859" cy="4332601"/>
          </a:xfrm>
          <a:prstGeom prst="rect">
            <a:avLst/>
          </a:prstGeom>
          <a:noFill/>
          <a:ln>
            <a:noFill/>
          </a:ln>
        </p:spPr>
      </p:pic>
      <p:sp>
        <p:nvSpPr>
          <p:cNvPr id="229" name="Google Shape;229;p25"/>
          <p:cNvSpPr/>
          <p:nvPr/>
        </p:nvSpPr>
        <p:spPr>
          <a:xfrm>
            <a:off x="3527550" y="2759013"/>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0" name="Google Shape;230;p25"/>
          <p:cNvPicPr preferRelativeResize="0"/>
          <p:nvPr/>
        </p:nvPicPr>
        <p:blipFill>
          <a:blip r:embed="rId4">
            <a:alphaModFix/>
          </a:blip>
          <a:stretch>
            <a:fillRect/>
          </a:stretch>
        </p:blipFill>
        <p:spPr>
          <a:xfrm>
            <a:off x="4492650" y="810900"/>
            <a:ext cx="2308100" cy="43325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26"/>
          <p:cNvSpPr txBox="1"/>
          <p:nvPr/>
        </p:nvSpPr>
        <p:spPr>
          <a:xfrm>
            <a:off x="2481275" y="0"/>
            <a:ext cx="3889500" cy="50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2400">
              <a:latin typeface="Times New Roman"/>
              <a:ea typeface="Times New Roman"/>
              <a:cs typeface="Times New Roman"/>
              <a:sym typeface="Times New Roman"/>
            </a:endParaRPr>
          </a:p>
        </p:txBody>
      </p:sp>
      <p:sp>
        <p:nvSpPr>
          <p:cNvPr id="237" name="Google Shape;237;p26"/>
          <p:cNvSpPr txBox="1"/>
          <p:nvPr/>
        </p:nvSpPr>
        <p:spPr>
          <a:xfrm>
            <a:off x="0" y="0"/>
            <a:ext cx="3234600" cy="66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trips orders</a:t>
            </a:r>
            <a:endParaRPr b="1" sz="2400">
              <a:latin typeface="Times New Roman"/>
              <a:ea typeface="Times New Roman"/>
              <a:cs typeface="Times New Roman"/>
              <a:sym typeface="Times New Roman"/>
            </a:endParaRPr>
          </a:p>
        </p:txBody>
      </p:sp>
      <p:pic>
        <p:nvPicPr>
          <p:cNvPr id="238" name="Google Shape;238;p26"/>
          <p:cNvPicPr preferRelativeResize="0"/>
          <p:nvPr/>
        </p:nvPicPr>
        <p:blipFill>
          <a:blip r:embed="rId3">
            <a:alphaModFix/>
          </a:blip>
          <a:stretch>
            <a:fillRect/>
          </a:stretch>
        </p:blipFill>
        <p:spPr>
          <a:xfrm>
            <a:off x="4687150" y="967500"/>
            <a:ext cx="2223850" cy="4175999"/>
          </a:xfrm>
          <a:prstGeom prst="rect">
            <a:avLst/>
          </a:prstGeom>
          <a:noFill/>
          <a:ln>
            <a:noFill/>
          </a:ln>
        </p:spPr>
      </p:pic>
      <p:sp>
        <p:nvSpPr>
          <p:cNvPr id="239" name="Google Shape;239;p26"/>
          <p:cNvSpPr/>
          <p:nvPr/>
        </p:nvSpPr>
        <p:spPr>
          <a:xfrm>
            <a:off x="4158300" y="2838000"/>
            <a:ext cx="827400" cy="2784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0" name="Google Shape;240;p26"/>
          <p:cNvPicPr preferRelativeResize="0"/>
          <p:nvPr/>
        </p:nvPicPr>
        <p:blipFill>
          <a:blip r:embed="rId4">
            <a:alphaModFix/>
          </a:blip>
          <a:stretch>
            <a:fillRect/>
          </a:stretch>
        </p:blipFill>
        <p:spPr>
          <a:xfrm>
            <a:off x="2014825" y="967500"/>
            <a:ext cx="2143479" cy="41760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sp>
        <p:nvSpPr>
          <p:cNvPr id="246" name="Google Shape;246;p27"/>
          <p:cNvSpPr txBox="1"/>
          <p:nvPr/>
        </p:nvSpPr>
        <p:spPr>
          <a:xfrm>
            <a:off x="0" y="0"/>
            <a:ext cx="6866700" cy="66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a:t>
            </a:r>
            <a:r>
              <a:rPr b="1" lang="en-US" sz="2400">
                <a:latin typeface="Times New Roman"/>
                <a:ea typeface="Times New Roman"/>
                <a:cs typeface="Times New Roman"/>
                <a:sym typeface="Times New Roman"/>
              </a:rPr>
              <a:t>how all trips ,coming soon trips</a:t>
            </a:r>
            <a:r>
              <a:rPr b="1" lang="en-US" sz="2400">
                <a:latin typeface="Times New Roman"/>
                <a:ea typeface="Times New Roman"/>
                <a:cs typeface="Times New Roman"/>
                <a:sym typeface="Times New Roman"/>
              </a:rPr>
              <a:t>.</a:t>
            </a:r>
            <a:endParaRPr b="1" sz="2400">
              <a:latin typeface="Times New Roman"/>
              <a:ea typeface="Times New Roman"/>
              <a:cs typeface="Times New Roman"/>
              <a:sym typeface="Times New Roman"/>
            </a:endParaRPr>
          </a:p>
        </p:txBody>
      </p:sp>
      <p:pic>
        <p:nvPicPr>
          <p:cNvPr id="247" name="Google Shape;247;p27"/>
          <p:cNvPicPr preferRelativeResize="0"/>
          <p:nvPr/>
        </p:nvPicPr>
        <p:blipFill>
          <a:blip r:embed="rId3">
            <a:alphaModFix/>
          </a:blip>
          <a:stretch>
            <a:fillRect/>
          </a:stretch>
        </p:blipFill>
        <p:spPr>
          <a:xfrm>
            <a:off x="6204300" y="810925"/>
            <a:ext cx="2223858" cy="4332599"/>
          </a:xfrm>
          <a:prstGeom prst="rect">
            <a:avLst/>
          </a:prstGeom>
          <a:noFill/>
          <a:ln>
            <a:noFill/>
          </a:ln>
        </p:spPr>
      </p:pic>
      <p:pic>
        <p:nvPicPr>
          <p:cNvPr id="248" name="Google Shape;248;p27"/>
          <p:cNvPicPr preferRelativeResize="0"/>
          <p:nvPr/>
        </p:nvPicPr>
        <p:blipFill>
          <a:blip r:embed="rId4">
            <a:alphaModFix/>
          </a:blip>
          <a:stretch>
            <a:fillRect/>
          </a:stretch>
        </p:blipFill>
        <p:spPr>
          <a:xfrm>
            <a:off x="3850975" y="810931"/>
            <a:ext cx="2223850" cy="4332582"/>
          </a:xfrm>
          <a:prstGeom prst="rect">
            <a:avLst/>
          </a:prstGeom>
          <a:noFill/>
          <a:ln>
            <a:noFill/>
          </a:ln>
        </p:spPr>
      </p:pic>
      <p:pic>
        <p:nvPicPr>
          <p:cNvPr id="249" name="Google Shape;249;p27"/>
          <p:cNvPicPr preferRelativeResize="0"/>
          <p:nvPr/>
        </p:nvPicPr>
        <p:blipFill>
          <a:blip r:embed="rId5">
            <a:alphaModFix/>
          </a:blip>
          <a:stretch>
            <a:fillRect/>
          </a:stretch>
        </p:blipFill>
        <p:spPr>
          <a:xfrm>
            <a:off x="1424167" y="810900"/>
            <a:ext cx="2223858" cy="43325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28"/>
          <p:cNvSpPr txBox="1"/>
          <p:nvPr/>
        </p:nvSpPr>
        <p:spPr>
          <a:xfrm>
            <a:off x="2481275" y="0"/>
            <a:ext cx="3889500" cy="50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Users</a:t>
            </a:r>
            <a:endParaRPr b="1" sz="2400">
              <a:latin typeface="Times New Roman"/>
              <a:ea typeface="Times New Roman"/>
              <a:cs typeface="Times New Roman"/>
              <a:sym typeface="Times New Roman"/>
            </a:endParaRPr>
          </a:p>
        </p:txBody>
      </p:sp>
      <p:sp>
        <p:nvSpPr>
          <p:cNvPr id="256" name="Google Shape;256;p28"/>
          <p:cNvSpPr txBox="1"/>
          <p:nvPr/>
        </p:nvSpPr>
        <p:spPr>
          <a:xfrm>
            <a:off x="0" y="384450"/>
            <a:ext cx="57798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a:t>
            </a:r>
            <a:r>
              <a:rPr b="1" lang="en-US" sz="2400">
                <a:latin typeface="Times New Roman"/>
                <a:ea typeface="Times New Roman"/>
                <a:cs typeface="Times New Roman"/>
                <a:sym typeface="Times New Roman"/>
              </a:rPr>
              <a:t>tourism </a:t>
            </a:r>
            <a:r>
              <a:rPr b="1" lang="en-US" sz="2400">
                <a:latin typeface="Times New Roman"/>
                <a:ea typeface="Times New Roman"/>
                <a:cs typeface="Times New Roman"/>
                <a:sym typeface="Times New Roman"/>
              </a:rPr>
              <a:t>offices and its details.</a:t>
            </a:r>
            <a:endParaRPr b="1" sz="2400">
              <a:latin typeface="Times New Roman"/>
              <a:ea typeface="Times New Roman"/>
              <a:cs typeface="Times New Roman"/>
              <a:sym typeface="Times New Roman"/>
            </a:endParaRPr>
          </a:p>
        </p:txBody>
      </p:sp>
      <p:pic>
        <p:nvPicPr>
          <p:cNvPr id="257" name="Google Shape;257;p28"/>
          <p:cNvPicPr preferRelativeResize="0"/>
          <p:nvPr/>
        </p:nvPicPr>
        <p:blipFill>
          <a:blip r:embed="rId3">
            <a:alphaModFix/>
          </a:blip>
          <a:stretch>
            <a:fillRect/>
          </a:stretch>
        </p:blipFill>
        <p:spPr>
          <a:xfrm>
            <a:off x="4096250" y="890550"/>
            <a:ext cx="2275800" cy="4252950"/>
          </a:xfrm>
          <a:prstGeom prst="rect">
            <a:avLst/>
          </a:prstGeom>
          <a:noFill/>
          <a:ln>
            <a:noFill/>
          </a:ln>
        </p:spPr>
      </p:pic>
      <p:pic>
        <p:nvPicPr>
          <p:cNvPr id="258" name="Google Shape;258;p28"/>
          <p:cNvPicPr preferRelativeResize="0"/>
          <p:nvPr/>
        </p:nvPicPr>
        <p:blipFill>
          <a:blip r:embed="rId4">
            <a:alphaModFix/>
          </a:blip>
          <a:stretch>
            <a:fillRect/>
          </a:stretch>
        </p:blipFill>
        <p:spPr>
          <a:xfrm>
            <a:off x="1398525" y="890575"/>
            <a:ext cx="2216200" cy="4252950"/>
          </a:xfrm>
          <a:prstGeom prst="rect">
            <a:avLst/>
          </a:prstGeom>
          <a:noFill/>
          <a:ln>
            <a:noFill/>
          </a:ln>
        </p:spPr>
      </p:pic>
      <p:sp>
        <p:nvSpPr>
          <p:cNvPr id="259" name="Google Shape;259;p28"/>
          <p:cNvSpPr/>
          <p:nvPr/>
        </p:nvSpPr>
        <p:spPr>
          <a:xfrm>
            <a:off x="3455700" y="2798225"/>
            <a:ext cx="827400" cy="2784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Google Shape;265;p29"/>
          <p:cNvSpPr txBox="1"/>
          <p:nvPr/>
        </p:nvSpPr>
        <p:spPr>
          <a:xfrm>
            <a:off x="0" y="0"/>
            <a:ext cx="53955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tourism paths and its details.</a:t>
            </a:r>
            <a:endParaRPr b="1" sz="2400">
              <a:latin typeface="Times New Roman"/>
              <a:ea typeface="Times New Roman"/>
              <a:cs typeface="Times New Roman"/>
              <a:sym typeface="Times New Roman"/>
            </a:endParaRPr>
          </a:p>
        </p:txBody>
      </p:sp>
      <p:pic>
        <p:nvPicPr>
          <p:cNvPr id="266" name="Google Shape;266;p29"/>
          <p:cNvPicPr preferRelativeResize="0"/>
          <p:nvPr/>
        </p:nvPicPr>
        <p:blipFill>
          <a:blip r:embed="rId3">
            <a:alphaModFix/>
          </a:blip>
          <a:stretch>
            <a:fillRect/>
          </a:stretch>
        </p:blipFill>
        <p:spPr>
          <a:xfrm>
            <a:off x="5934425" y="797275"/>
            <a:ext cx="2272633" cy="4427624"/>
          </a:xfrm>
          <a:prstGeom prst="rect">
            <a:avLst/>
          </a:prstGeom>
          <a:noFill/>
          <a:ln>
            <a:noFill/>
          </a:ln>
        </p:spPr>
      </p:pic>
      <p:pic>
        <p:nvPicPr>
          <p:cNvPr id="267" name="Google Shape;267;p29"/>
          <p:cNvPicPr preferRelativeResize="0"/>
          <p:nvPr/>
        </p:nvPicPr>
        <p:blipFill>
          <a:blip r:embed="rId4">
            <a:alphaModFix/>
          </a:blip>
          <a:stretch>
            <a:fillRect/>
          </a:stretch>
        </p:blipFill>
        <p:spPr>
          <a:xfrm>
            <a:off x="2944250" y="852275"/>
            <a:ext cx="2262125" cy="4317625"/>
          </a:xfrm>
          <a:prstGeom prst="rect">
            <a:avLst/>
          </a:prstGeom>
          <a:noFill/>
          <a:ln>
            <a:noFill/>
          </a:ln>
        </p:spPr>
      </p:pic>
      <p:sp>
        <p:nvSpPr>
          <p:cNvPr id="268" name="Google Shape;268;p29"/>
          <p:cNvSpPr/>
          <p:nvPr/>
        </p:nvSpPr>
        <p:spPr>
          <a:xfrm>
            <a:off x="5045350" y="3335613"/>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9" name="Google Shape;269;p29"/>
          <p:cNvPicPr preferRelativeResize="0"/>
          <p:nvPr/>
        </p:nvPicPr>
        <p:blipFill>
          <a:blip r:embed="rId5">
            <a:alphaModFix/>
          </a:blip>
          <a:stretch>
            <a:fillRect/>
          </a:stretch>
        </p:blipFill>
        <p:spPr>
          <a:xfrm>
            <a:off x="25" y="852275"/>
            <a:ext cx="2216172" cy="4317625"/>
          </a:xfrm>
          <a:prstGeom prst="rect">
            <a:avLst/>
          </a:prstGeom>
          <a:noFill/>
          <a:ln>
            <a:noFill/>
          </a:ln>
        </p:spPr>
      </p:pic>
      <p:sp>
        <p:nvSpPr>
          <p:cNvPr id="270" name="Google Shape;270;p29"/>
          <p:cNvSpPr/>
          <p:nvPr/>
        </p:nvSpPr>
        <p:spPr>
          <a:xfrm>
            <a:off x="2109000" y="3335613"/>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sp>
        <p:nvSpPr>
          <p:cNvPr id="276" name="Google Shape;276;p30"/>
          <p:cNvSpPr txBox="1"/>
          <p:nvPr/>
        </p:nvSpPr>
        <p:spPr>
          <a:xfrm>
            <a:off x="0" y="0"/>
            <a:ext cx="52098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a:t>
            </a:r>
            <a:r>
              <a:rPr b="1" lang="en-US" sz="2400">
                <a:latin typeface="Times New Roman"/>
                <a:ea typeface="Times New Roman"/>
                <a:cs typeface="Times New Roman"/>
                <a:sym typeface="Times New Roman"/>
              </a:rPr>
              <a:t> tourism places and its details</a:t>
            </a:r>
            <a:r>
              <a:rPr b="1" lang="en-US" sz="2400">
                <a:latin typeface="Times New Roman"/>
                <a:ea typeface="Times New Roman"/>
                <a:cs typeface="Times New Roman"/>
                <a:sym typeface="Times New Roman"/>
              </a:rPr>
              <a:t>.</a:t>
            </a:r>
            <a:endParaRPr b="1" sz="2400">
              <a:latin typeface="Times New Roman"/>
              <a:ea typeface="Times New Roman"/>
              <a:cs typeface="Times New Roman"/>
              <a:sym typeface="Times New Roman"/>
            </a:endParaRPr>
          </a:p>
        </p:txBody>
      </p:sp>
      <p:pic>
        <p:nvPicPr>
          <p:cNvPr id="277" name="Google Shape;277;p30"/>
          <p:cNvPicPr preferRelativeResize="0"/>
          <p:nvPr/>
        </p:nvPicPr>
        <p:blipFill>
          <a:blip r:embed="rId3">
            <a:alphaModFix/>
          </a:blip>
          <a:stretch>
            <a:fillRect/>
          </a:stretch>
        </p:blipFill>
        <p:spPr>
          <a:xfrm>
            <a:off x="410950" y="803088"/>
            <a:ext cx="2223859" cy="4332601"/>
          </a:xfrm>
          <a:prstGeom prst="rect">
            <a:avLst/>
          </a:prstGeom>
          <a:noFill/>
          <a:ln>
            <a:noFill/>
          </a:ln>
        </p:spPr>
      </p:pic>
      <p:pic>
        <p:nvPicPr>
          <p:cNvPr id="278" name="Google Shape;278;p30"/>
          <p:cNvPicPr preferRelativeResize="0"/>
          <p:nvPr/>
        </p:nvPicPr>
        <p:blipFill>
          <a:blip r:embed="rId4">
            <a:alphaModFix/>
          </a:blip>
          <a:stretch>
            <a:fillRect/>
          </a:stretch>
        </p:blipFill>
        <p:spPr>
          <a:xfrm>
            <a:off x="6270225" y="708175"/>
            <a:ext cx="2370900" cy="4427525"/>
          </a:xfrm>
          <a:prstGeom prst="rect">
            <a:avLst/>
          </a:prstGeom>
          <a:noFill/>
          <a:ln>
            <a:noFill/>
          </a:ln>
        </p:spPr>
      </p:pic>
      <p:pic>
        <p:nvPicPr>
          <p:cNvPr id="279" name="Google Shape;279;p30"/>
          <p:cNvPicPr preferRelativeResize="0"/>
          <p:nvPr/>
        </p:nvPicPr>
        <p:blipFill>
          <a:blip r:embed="rId5">
            <a:alphaModFix/>
          </a:blip>
          <a:stretch>
            <a:fillRect/>
          </a:stretch>
        </p:blipFill>
        <p:spPr>
          <a:xfrm>
            <a:off x="3310800" y="803100"/>
            <a:ext cx="2283425" cy="4332599"/>
          </a:xfrm>
          <a:prstGeom prst="rect">
            <a:avLst/>
          </a:prstGeom>
          <a:noFill/>
          <a:ln>
            <a:noFill/>
          </a:ln>
        </p:spPr>
      </p:pic>
      <p:sp>
        <p:nvSpPr>
          <p:cNvPr id="280" name="Google Shape;280;p30"/>
          <p:cNvSpPr/>
          <p:nvPr/>
        </p:nvSpPr>
        <p:spPr>
          <a:xfrm>
            <a:off x="2634800" y="2149238"/>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30"/>
          <p:cNvSpPr/>
          <p:nvPr/>
        </p:nvSpPr>
        <p:spPr>
          <a:xfrm>
            <a:off x="5474925" y="1996738"/>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sp>
        <p:nvSpPr>
          <p:cNvPr id="287" name="Google Shape;287;p31"/>
          <p:cNvSpPr txBox="1"/>
          <p:nvPr/>
        </p:nvSpPr>
        <p:spPr>
          <a:xfrm>
            <a:off x="0" y="0"/>
            <a:ext cx="52098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all trips and its details.</a:t>
            </a:r>
            <a:endParaRPr b="1" sz="2400">
              <a:latin typeface="Times New Roman"/>
              <a:ea typeface="Times New Roman"/>
              <a:cs typeface="Times New Roman"/>
              <a:sym typeface="Times New Roman"/>
            </a:endParaRPr>
          </a:p>
        </p:txBody>
      </p:sp>
      <p:pic>
        <p:nvPicPr>
          <p:cNvPr id="288" name="Google Shape;288;p31"/>
          <p:cNvPicPr preferRelativeResize="0"/>
          <p:nvPr/>
        </p:nvPicPr>
        <p:blipFill>
          <a:blip r:embed="rId3">
            <a:alphaModFix/>
          </a:blip>
          <a:stretch>
            <a:fillRect/>
          </a:stretch>
        </p:blipFill>
        <p:spPr>
          <a:xfrm>
            <a:off x="1995075" y="791680"/>
            <a:ext cx="2233725" cy="4351821"/>
          </a:xfrm>
          <a:prstGeom prst="rect">
            <a:avLst/>
          </a:prstGeom>
          <a:noFill/>
          <a:ln>
            <a:noFill/>
          </a:ln>
        </p:spPr>
      </p:pic>
      <p:pic>
        <p:nvPicPr>
          <p:cNvPr id="289" name="Google Shape;289;p31"/>
          <p:cNvPicPr preferRelativeResize="0"/>
          <p:nvPr/>
        </p:nvPicPr>
        <p:blipFill>
          <a:blip r:embed="rId4">
            <a:alphaModFix/>
          </a:blip>
          <a:stretch>
            <a:fillRect/>
          </a:stretch>
        </p:blipFill>
        <p:spPr>
          <a:xfrm>
            <a:off x="4991000" y="791675"/>
            <a:ext cx="2379575" cy="43518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grpSp>
        <p:nvGrpSpPr>
          <p:cNvPr id="96" name="Google Shape;96;p14"/>
          <p:cNvGrpSpPr/>
          <p:nvPr/>
        </p:nvGrpSpPr>
        <p:grpSpPr>
          <a:xfrm>
            <a:off x="3610535" y="925830"/>
            <a:ext cx="85637" cy="3093720"/>
            <a:chOff x="3610534" y="1152555"/>
            <a:chExt cx="85637" cy="3437467"/>
          </a:xfrm>
        </p:grpSpPr>
        <p:cxnSp>
          <p:nvCxnSpPr>
            <p:cNvPr id="97" name="Google Shape;97;p14"/>
            <p:cNvCxnSpPr/>
            <p:nvPr/>
          </p:nvCxnSpPr>
          <p:spPr>
            <a:xfrm flipH="1">
              <a:off x="3641498" y="1152555"/>
              <a:ext cx="4014" cy="3437467"/>
            </a:xfrm>
            <a:prstGeom prst="straightConnector1">
              <a:avLst/>
            </a:prstGeom>
            <a:noFill/>
            <a:ln cap="flat" cmpd="sng" w="9525">
              <a:solidFill>
                <a:schemeClr val="dk1"/>
              </a:solidFill>
              <a:prstDash val="solid"/>
              <a:round/>
              <a:headEnd len="sm" w="sm" type="none"/>
              <a:tailEnd len="sm" w="sm" type="none"/>
            </a:ln>
          </p:spPr>
        </p:cxnSp>
        <p:sp>
          <p:nvSpPr>
            <p:cNvPr id="98" name="Google Shape;98;p14"/>
            <p:cNvSpPr/>
            <p:nvPr/>
          </p:nvSpPr>
          <p:spPr>
            <a:xfrm>
              <a:off x="3619500" y="1409700"/>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9" name="Google Shape;99;p14"/>
            <p:cNvSpPr/>
            <p:nvPr/>
          </p:nvSpPr>
          <p:spPr>
            <a:xfrm>
              <a:off x="3619971" y="1943100"/>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0" name="Google Shape;100;p14"/>
            <p:cNvSpPr/>
            <p:nvPr/>
          </p:nvSpPr>
          <p:spPr>
            <a:xfrm>
              <a:off x="3610534" y="2443761"/>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1" name="Google Shape;101;p14"/>
            <p:cNvSpPr/>
            <p:nvPr/>
          </p:nvSpPr>
          <p:spPr>
            <a:xfrm>
              <a:off x="3615488" y="3490256"/>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2" name="Google Shape;102;p14"/>
            <p:cNvSpPr/>
            <p:nvPr/>
          </p:nvSpPr>
          <p:spPr>
            <a:xfrm>
              <a:off x="3615488" y="2943255"/>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3" name="Google Shape;103;p14"/>
            <p:cNvSpPr/>
            <p:nvPr/>
          </p:nvSpPr>
          <p:spPr>
            <a:xfrm>
              <a:off x="3619499" y="4035298"/>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104" name="Google Shape;104;p14"/>
          <p:cNvSpPr/>
          <p:nvPr/>
        </p:nvSpPr>
        <p:spPr>
          <a:xfrm>
            <a:off x="1219200" y="2123480"/>
            <a:ext cx="1537200" cy="554100"/>
          </a:xfrm>
          <a:prstGeom prst="rect">
            <a:avLst/>
          </a:prstGeom>
          <a:noFill/>
          <a:ln>
            <a:noFill/>
          </a:ln>
        </p:spPr>
        <p:txBody>
          <a:bodyPr anchorCtr="0" anchor="t" bIns="45700" lIns="91425" spcFirstLastPara="1" rIns="91425" wrap="square" tIns="45700">
            <a:noAutofit/>
          </a:bodyPr>
          <a:lstStyle/>
          <a:p>
            <a:pPr indent="0" lvl="0" marL="0" marR="0" rtl="1" algn="ctr">
              <a:spcBef>
                <a:spcPts val="0"/>
              </a:spcBef>
              <a:spcAft>
                <a:spcPts val="0"/>
              </a:spcAft>
              <a:buNone/>
            </a:pPr>
            <a:r>
              <a:rPr b="0" i="0" lang="en-US" sz="3000" u="none" cap="none" strike="noStrike">
                <a:solidFill>
                  <a:srgbClr val="073763"/>
                </a:solidFill>
                <a:latin typeface="Calibri"/>
                <a:ea typeface="Calibri"/>
                <a:cs typeface="Calibri"/>
                <a:sym typeface="Calibri"/>
              </a:rPr>
              <a:t>AGENDA</a:t>
            </a:r>
            <a:endParaRPr b="0" i="0" sz="3000" u="none" cap="none" strike="noStrike">
              <a:solidFill>
                <a:srgbClr val="073763"/>
              </a:solidFill>
              <a:latin typeface="Calibri"/>
              <a:ea typeface="Calibri"/>
              <a:cs typeface="Calibri"/>
              <a:sym typeface="Calibri"/>
            </a:endParaRPr>
          </a:p>
        </p:txBody>
      </p:sp>
      <p:sp>
        <p:nvSpPr>
          <p:cNvPr id="105" name="Google Shape;105;p14"/>
          <p:cNvSpPr/>
          <p:nvPr/>
        </p:nvSpPr>
        <p:spPr>
          <a:xfrm>
            <a:off x="3720006" y="1434700"/>
            <a:ext cx="2749200" cy="400200"/>
          </a:xfrm>
          <a:prstGeom prst="rect">
            <a:avLst/>
          </a:prstGeom>
          <a:noFill/>
          <a:ln>
            <a:noFill/>
          </a:ln>
        </p:spPr>
        <p:txBody>
          <a:bodyPr anchorCtr="0" anchor="t" bIns="45700" lIns="91425" spcFirstLastPara="1" rIns="91425" wrap="square" tIns="45700">
            <a:noAutofit/>
          </a:bodyPr>
          <a:lstStyle/>
          <a:p>
            <a:pPr indent="0" lvl="0" marL="0" marR="0" rtl="1" algn="l">
              <a:spcBef>
                <a:spcPts val="0"/>
              </a:spcBef>
              <a:spcAft>
                <a:spcPts val="0"/>
              </a:spcAft>
              <a:buNone/>
            </a:pPr>
            <a:r>
              <a:rPr lang="en-US" sz="2000">
                <a:solidFill>
                  <a:srgbClr val="073763"/>
                </a:solidFill>
              </a:rPr>
              <a:t>Goals and Objective</a:t>
            </a:r>
            <a:endParaRPr b="0" i="0" sz="2300" u="none" cap="none" strike="noStrike">
              <a:solidFill>
                <a:srgbClr val="073763"/>
              </a:solidFill>
              <a:latin typeface="Arial"/>
              <a:ea typeface="Arial"/>
              <a:cs typeface="Arial"/>
              <a:sym typeface="Arial"/>
            </a:endParaRPr>
          </a:p>
        </p:txBody>
      </p:sp>
      <p:sp>
        <p:nvSpPr>
          <p:cNvPr id="106" name="Google Shape;106;p14"/>
          <p:cNvSpPr/>
          <p:nvPr/>
        </p:nvSpPr>
        <p:spPr>
          <a:xfrm>
            <a:off x="3719993" y="991496"/>
            <a:ext cx="2422500" cy="400200"/>
          </a:xfrm>
          <a:prstGeom prst="rect">
            <a:avLst/>
          </a:prstGeom>
          <a:noFill/>
          <a:ln>
            <a:noFill/>
          </a:ln>
        </p:spPr>
        <p:txBody>
          <a:bodyPr anchorCtr="0" anchor="t" bIns="45700" lIns="91425" spcFirstLastPara="1" rIns="91425" wrap="square" tIns="45700">
            <a:noAutofit/>
          </a:bodyPr>
          <a:lstStyle/>
          <a:p>
            <a:pPr indent="0" lvl="0" marL="0" marR="0" rtl="1" algn="l">
              <a:spcBef>
                <a:spcPts val="0"/>
              </a:spcBef>
              <a:spcAft>
                <a:spcPts val="0"/>
              </a:spcAft>
              <a:buNone/>
            </a:pPr>
            <a:r>
              <a:rPr lang="en-US" sz="2000">
                <a:solidFill>
                  <a:srgbClr val="073763"/>
                </a:solidFill>
              </a:rPr>
              <a:t>Introduction</a:t>
            </a:r>
            <a:endParaRPr b="0" i="0" sz="2300" u="none" cap="none" strike="noStrike">
              <a:solidFill>
                <a:srgbClr val="073763"/>
              </a:solidFill>
              <a:latin typeface="Arial"/>
              <a:ea typeface="Arial"/>
              <a:cs typeface="Arial"/>
              <a:sym typeface="Arial"/>
            </a:endParaRPr>
          </a:p>
        </p:txBody>
      </p:sp>
      <p:sp>
        <p:nvSpPr>
          <p:cNvPr id="107" name="Google Shape;107;p14"/>
          <p:cNvSpPr/>
          <p:nvPr/>
        </p:nvSpPr>
        <p:spPr>
          <a:xfrm>
            <a:off x="3719993" y="1885950"/>
            <a:ext cx="2821800" cy="400200"/>
          </a:xfrm>
          <a:prstGeom prst="rect">
            <a:avLst/>
          </a:prstGeom>
          <a:noFill/>
          <a:ln>
            <a:noFill/>
          </a:ln>
        </p:spPr>
        <p:txBody>
          <a:bodyPr anchorCtr="0" anchor="t" bIns="45700" lIns="91425" spcFirstLastPara="1" rIns="91425" wrap="square" tIns="45700">
            <a:noAutofit/>
          </a:bodyPr>
          <a:lstStyle/>
          <a:p>
            <a:pPr indent="0" lvl="0" marL="0" marR="0" rtl="1" algn="l">
              <a:spcBef>
                <a:spcPts val="0"/>
              </a:spcBef>
              <a:spcAft>
                <a:spcPts val="0"/>
              </a:spcAft>
              <a:buNone/>
            </a:pPr>
            <a:r>
              <a:rPr lang="en-US" sz="2000">
                <a:solidFill>
                  <a:srgbClr val="073763"/>
                </a:solidFill>
              </a:rPr>
              <a:t>System Features</a:t>
            </a:r>
            <a:endParaRPr b="0" i="0" sz="2300" u="none" cap="none" strike="noStrike">
              <a:solidFill>
                <a:srgbClr val="073763"/>
              </a:solidFill>
              <a:latin typeface="Arial"/>
              <a:ea typeface="Arial"/>
              <a:cs typeface="Arial"/>
              <a:sym typeface="Arial"/>
            </a:endParaRPr>
          </a:p>
        </p:txBody>
      </p:sp>
      <p:sp>
        <p:nvSpPr>
          <p:cNvPr descr="Image result for grey background" id="108" name="Google Shape;108;p14"/>
          <p:cNvSpPr/>
          <p:nvPr/>
        </p:nvSpPr>
        <p:spPr>
          <a:xfrm>
            <a:off x="8923338" y="-130016"/>
            <a:ext cx="304800" cy="274200"/>
          </a:xfrm>
          <a:prstGeom prst="rect">
            <a:avLst/>
          </a:prstGeom>
          <a:noFill/>
          <a:ln>
            <a:noFill/>
          </a:ln>
        </p:spPr>
        <p:txBody>
          <a:bodyPr anchorCtr="0" anchor="t" bIns="45700" lIns="91425" spcFirstLastPara="1" rIns="91425" wrap="square" tIns="4570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sp>
        <p:nvSpPr>
          <p:cNvPr descr="Image result for grey background" id="109" name="Google Shape;109;p14"/>
          <p:cNvSpPr/>
          <p:nvPr/>
        </p:nvSpPr>
        <p:spPr>
          <a:xfrm>
            <a:off x="9075738" y="7144"/>
            <a:ext cx="304800" cy="274200"/>
          </a:xfrm>
          <a:prstGeom prst="rect">
            <a:avLst/>
          </a:prstGeom>
          <a:noFill/>
          <a:ln>
            <a:noFill/>
          </a:ln>
        </p:spPr>
        <p:txBody>
          <a:bodyPr anchorCtr="0" anchor="t" bIns="45700" lIns="91425" spcFirstLastPara="1" rIns="91425" wrap="square" tIns="4570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sp>
        <p:nvSpPr>
          <p:cNvPr id="110" name="Google Shape;110;p14"/>
          <p:cNvSpPr/>
          <p:nvPr/>
        </p:nvSpPr>
        <p:spPr>
          <a:xfrm>
            <a:off x="3733800" y="2343150"/>
            <a:ext cx="3292200" cy="400200"/>
          </a:xfrm>
          <a:prstGeom prst="rect">
            <a:avLst/>
          </a:prstGeom>
          <a:noFill/>
          <a:ln>
            <a:noFill/>
          </a:ln>
        </p:spPr>
        <p:txBody>
          <a:bodyPr anchorCtr="0" anchor="t" bIns="45700" lIns="91425" spcFirstLastPara="1" rIns="91425" wrap="square" tIns="45700">
            <a:noAutofit/>
          </a:bodyPr>
          <a:lstStyle/>
          <a:p>
            <a:pPr indent="0" lvl="0" marL="0" marR="0" rtl="1" algn="l">
              <a:spcBef>
                <a:spcPts val="0"/>
              </a:spcBef>
              <a:spcAft>
                <a:spcPts val="0"/>
              </a:spcAft>
              <a:buNone/>
            </a:pPr>
            <a:r>
              <a:rPr lang="en-US" sz="2000">
                <a:solidFill>
                  <a:srgbClr val="073763"/>
                </a:solidFill>
              </a:rPr>
              <a:t>Development </a:t>
            </a:r>
            <a:r>
              <a:rPr lang="en-US" sz="2000">
                <a:solidFill>
                  <a:srgbClr val="073763"/>
                </a:solidFill>
              </a:rPr>
              <a:t>Process</a:t>
            </a:r>
            <a:endParaRPr b="0" sz="2300" cap="none">
              <a:solidFill>
                <a:srgbClr val="073763"/>
              </a:solidFill>
              <a:latin typeface="Arial"/>
              <a:ea typeface="Arial"/>
              <a:cs typeface="Arial"/>
              <a:sym typeface="Arial"/>
            </a:endParaRPr>
          </a:p>
        </p:txBody>
      </p:sp>
      <p:sp>
        <p:nvSpPr>
          <p:cNvPr id="111" name="Google Shape;111;p14"/>
          <p:cNvSpPr/>
          <p:nvPr/>
        </p:nvSpPr>
        <p:spPr>
          <a:xfrm>
            <a:off x="3726698" y="2829706"/>
            <a:ext cx="3618600" cy="400200"/>
          </a:xfrm>
          <a:prstGeom prst="rect">
            <a:avLst/>
          </a:prstGeom>
          <a:noFill/>
          <a:ln>
            <a:noFill/>
          </a:ln>
        </p:spPr>
        <p:txBody>
          <a:bodyPr anchorCtr="0" anchor="t" bIns="45700" lIns="91425" spcFirstLastPara="1" rIns="91425" wrap="square" tIns="45700">
            <a:noAutofit/>
          </a:bodyPr>
          <a:lstStyle/>
          <a:p>
            <a:pPr indent="0" lvl="0" marL="0" marR="0" rtl="1" algn="l">
              <a:spcBef>
                <a:spcPts val="0"/>
              </a:spcBef>
              <a:spcAft>
                <a:spcPts val="0"/>
              </a:spcAft>
              <a:buNone/>
            </a:pPr>
            <a:r>
              <a:rPr lang="en-US" sz="2000">
                <a:solidFill>
                  <a:srgbClr val="073763"/>
                </a:solidFill>
              </a:rPr>
              <a:t>Future Work</a:t>
            </a:r>
            <a:endParaRPr b="0" sz="2300" cap="none">
              <a:solidFill>
                <a:srgbClr val="073763"/>
              </a:solidFill>
              <a:latin typeface="Arial"/>
              <a:ea typeface="Arial"/>
              <a:cs typeface="Arial"/>
              <a:sym typeface="Arial"/>
            </a:endParaRPr>
          </a:p>
        </p:txBody>
      </p:sp>
      <p:sp>
        <p:nvSpPr>
          <p:cNvPr id="112" name="Google Shape;112;p14"/>
          <p:cNvSpPr/>
          <p:nvPr/>
        </p:nvSpPr>
        <p:spPr>
          <a:xfrm>
            <a:off x="3733800" y="3320244"/>
            <a:ext cx="1880700" cy="400200"/>
          </a:xfrm>
          <a:prstGeom prst="rect">
            <a:avLst/>
          </a:prstGeom>
          <a:noFill/>
          <a:ln>
            <a:noFill/>
          </a:ln>
        </p:spPr>
        <p:txBody>
          <a:bodyPr anchorCtr="0" anchor="t" bIns="45700" lIns="91425" spcFirstLastPara="1" rIns="91425" wrap="square" tIns="45700">
            <a:noAutofit/>
          </a:bodyPr>
          <a:lstStyle/>
          <a:p>
            <a:pPr indent="0" lvl="0" marL="0" rtl="0" algn="just">
              <a:lnSpc>
                <a:spcPct val="115000"/>
              </a:lnSpc>
              <a:spcBef>
                <a:spcPts val="0"/>
              </a:spcBef>
              <a:spcAft>
                <a:spcPts val="0"/>
              </a:spcAft>
              <a:buClr>
                <a:schemeClr val="dk1"/>
              </a:buClr>
              <a:buSzPts val="1100"/>
              <a:buFont typeface="Arial"/>
              <a:buNone/>
            </a:pPr>
            <a:r>
              <a:rPr lang="en-US" sz="2000">
                <a:solidFill>
                  <a:srgbClr val="073763"/>
                </a:solidFill>
              </a:rPr>
              <a:t>Conclusion</a:t>
            </a:r>
            <a:endParaRPr sz="2000">
              <a:solidFill>
                <a:srgbClr val="073763"/>
              </a:solidFill>
            </a:endParaRPr>
          </a:p>
          <a:p>
            <a:pPr indent="0" lvl="0" marL="0" marR="0" rtl="1" algn="l">
              <a:spcBef>
                <a:spcPts val="0"/>
              </a:spcBef>
              <a:spcAft>
                <a:spcPts val="0"/>
              </a:spcAft>
              <a:buNone/>
            </a:pPr>
            <a:r>
              <a:t/>
            </a:r>
            <a:endParaRPr sz="2000">
              <a:solidFill>
                <a:schemeClr val="dk1"/>
              </a:solidFill>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Google Shape;295;p32"/>
          <p:cNvSpPr txBox="1"/>
          <p:nvPr/>
        </p:nvSpPr>
        <p:spPr>
          <a:xfrm>
            <a:off x="0" y="0"/>
            <a:ext cx="52098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Search in trips</a:t>
            </a:r>
            <a:r>
              <a:rPr b="1" lang="en-US" sz="2400">
                <a:latin typeface="Times New Roman"/>
                <a:ea typeface="Times New Roman"/>
                <a:cs typeface="Times New Roman"/>
                <a:sym typeface="Times New Roman"/>
              </a:rPr>
              <a:t>.</a:t>
            </a:r>
            <a:endParaRPr b="1" sz="2400">
              <a:latin typeface="Times New Roman"/>
              <a:ea typeface="Times New Roman"/>
              <a:cs typeface="Times New Roman"/>
              <a:sym typeface="Times New Roman"/>
            </a:endParaRPr>
          </a:p>
        </p:txBody>
      </p:sp>
      <p:pic>
        <p:nvPicPr>
          <p:cNvPr id="296" name="Google Shape;296;p32"/>
          <p:cNvPicPr preferRelativeResize="0"/>
          <p:nvPr/>
        </p:nvPicPr>
        <p:blipFill>
          <a:blip r:embed="rId3">
            <a:alphaModFix/>
          </a:blip>
          <a:stretch>
            <a:fillRect/>
          </a:stretch>
        </p:blipFill>
        <p:spPr>
          <a:xfrm>
            <a:off x="1849225" y="899100"/>
            <a:ext cx="2223850" cy="4235475"/>
          </a:xfrm>
          <a:prstGeom prst="rect">
            <a:avLst/>
          </a:prstGeom>
          <a:noFill/>
          <a:ln>
            <a:noFill/>
          </a:ln>
        </p:spPr>
      </p:pic>
      <p:pic>
        <p:nvPicPr>
          <p:cNvPr id="297" name="Google Shape;297;p32"/>
          <p:cNvPicPr preferRelativeResize="0"/>
          <p:nvPr/>
        </p:nvPicPr>
        <p:blipFill>
          <a:blip r:embed="rId4">
            <a:alphaModFix/>
          </a:blip>
          <a:stretch>
            <a:fillRect/>
          </a:stretch>
        </p:blipFill>
        <p:spPr>
          <a:xfrm>
            <a:off x="4872500" y="899100"/>
            <a:ext cx="2366300" cy="4235475"/>
          </a:xfrm>
          <a:prstGeom prst="rect">
            <a:avLst/>
          </a:prstGeom>
          <a:noFill/>
          <a:ln>
            <a:noFill/>
          </a:ln>
        </p:spPr>
      </p:pic>
      <p:sp>
        <p:nvSpPr>
          <p:cNvPr id="298" name="Google Shape;298;p32"/>
          <p:cNvSpPr/>
          <p:nvPr/>
        </p:nvSpPr>
        <p:spPr>
          <a:xfrm>
            <a:off x="3907400" y="4190713"/>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Google Shape;304;p33"/>
          <p:cNvSpPr txBox="1"/>
          <p:nvPr/>
        </p:nvSpPr>
        <p:spPr>
          <a:xfrm>
            <a:off x="0" y="0"/>
            <a:ext cx="52098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,edit user profile</a:t>
            </a:r>
            <a:r>
              <a:rPr b="1" lang="en-US" sz="2400">
                <a:latin typeface="Times New Roman"/>
                <a:ea typeface="Times New Roman"/>
                <a:cs typeface="Times New Roman"/>
                <a:sym typeface="Times New Roman"/>
              </a:rPr>
              <a:t>.</a:t>
            </a:r>
            <a:endParaRPr b="1" sz="2400">
              <a:latin typeface="Times New Roman"/>
              <a:ea typeface="Times New Roman"/>
              <a:cs typeface="Times New Roman"/>
              <a:sym typeface="Times New Roman"/>
            </a:endParaRPr>
          </a:p>
        </p:txBody>
      </p:sp>
      <p:pic>
        <p:nvPicPr>
          <p:cNvPr id="305" name="Google Shape;305;p33"/>
          <p:cNvPicPr preferRelativeResize="0"/>
          <p:nvPr/>
        </p:nvPicPr>
        <p:blipFill>
          <a:blip r:embed="rId3">
            <a:alphaModFix/>
          </a:blip>
          <a:stretch>
            <a:fillRect/>
          </a:stretch>
        </p:blipFill>
        <p:spPr>
          <a:xfrm>
            <a:off x="0" y="850525"/>
            <a:ext cx="2223859" cy="4332601"/>
          </a:xfrm>
          <a:prstGeom prst="rect">
            <a:avLst/>
          </a:prstGeom>
          <a:noFill/>
          <a:ln>
            <a:noFill/>
          </a:ln>
        </p:spPr>
      </p:pic>
      <p:pic>
        <p:nvPicPr>
          <p:cNvPr id="306" name="Google Shape;306;p33"/>
          <p:cNvPicPr preferRelativeResize="0"/>
          <p:nvPr/>
        </p:nvPicPr>
        <p:blipFill>
          <a:blip r:embed="rId4">
            <a:alphaModFix/>
          </a:blip>
          <a:stretch>
            <a:fillRect/>
          </a:stretch>
        </p:blipFill>
        <p:spPr>
          <a:xfrm>
            <a:off x="2229617" y="850525"/>
            <a:ext cx="2223858" cy="4332599"/>
          </a:xfrm>
          <a:prstGeom prst="rect">
            <a:avLst/>
          </a:prstGeom>
          <a:noFill/>
          <a:ln>
            <a:noFill/>
          </a:ln>
        </p:spPr>
      </p:pic>
      <p:pic>
        <p:nvPicPr>
          <p:cNvPr id="307" name="Google Shape;307;p33"/>
          <p:cNvPicPr preferRelativeResize="0"/>
          <p:nvPr/>
        </p:nvPicPr>
        <p:blipFill>
          <a:blip r:embed="rId5">
            <a:alphaModFix/>
          </a:blip>
          <a:stretch>
            <a:fillRect/>
          </a:stretch>
        </p:blipFill>
        <p:spPr>
          <a:xfrm>
            <a:off x="4572000" y="850525"/>
            <a:ext cx="2300050" cy="4332599"/>
          </a:xfrm>
          <a:prstGeom prst="rect">
            <a:avLst/>
          </a:prstGeom>
          <a:noFill/>
          <a:ln>
            <a:noFill/>
          </a:ln>
        </p:spPr>
      </p:pic>
      <p:pic>
        <p:nvPicPr>
          <p:cNvPr id="308" name="Google Shape;308;p33"/>
          <p:cNvPicPr preferRelativeResize="0"/>
          <p:nvPr/>
        </p:nvPicPr>
        <p:blipFill>
          <a:blip r:embed="rId6">
            <a:alphaModFix/>
          </a:blip>
          <a:stretch>
            <a:fillRect/>
          </a:stretch>
        </p:blipFill>
        <p:spPr>
          <a:xfrm>
            <a:off x="6940480" y="850525"/>
            <a:ext cx="2203520" cy="42929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13" name="Shape 313"/>
        <p:cNvGrpSpPr/>
        <p:nvPr/>
      </p:nvGrpSpPr>
      <p:grpSpPr>
        <a:xfrm>
          <a:off x="0" y="0"/>
          <a:ext cx="0" cy="0"/>
          <a:chOff x="0" y="0"/>
          <a:chExt cx="0" cy="0"/>
        </a:xfrm>
      </p:grpSpPr>
      <p:sp>
        <p:nvSpPr>
          <p:cNvPr id="314" name="Google Shape;314;p34"/>
          <p:cNvSpPr txBox="1"/>
          <p:nvPr>
            <p:ph type="title"/>
          </p:nvPr>
        </p:nvSpPr>
        <p:spPr>
          <a:xfrm>
            <a:off x="0" y="3122403"/>
            <a:ext cx="8229600" cy="857400"/>
          </a:xfrm>
          <a:prstGeom prst="rect">
            <a:avLst/>
          </a:prstGeom>
        </p:spPr>
        <p:txBody>
          <a:bodyPr anchorCtr="0" anchor="ctr" bIns="45700" lIns="91425" spcFirstLastPara="1" rIns="91425" wrap="square" tIns="45700">
            <a:noAutofit/>
          </a:bodyPr>
          <a:lstStyle/>
          <a:p>
            <a:pPr indent="0" lvl="0" marL="0" rtl="1" algn="l">
              <a:spcBef>
                <a:spcPts val="0"/>
              </a:spcBef>
              <a:spcAft>
                <a:spcPts val="0"/>
              </a:spcAft>
              <a:buClr>
                <a:schemeClr val="dk1"/>
              </a:buClr>
              <a:buFont typeface="Arial"/>
              <a:buNone/>
            </a:pPr>
            <a:r>
              <a:rPr b="1" lang="en-US" sz="2400">
                <a:solidFill>
                  <a:srgbClr val="FFFFFF"/>
                </a:solidFill>
                <a:latin typeface="Arial"/>
                <a:ea typeface="Arial"/>
                <a:cs typeface="Arial"/>
                <a:sym typeface="Arial"/>
              </a:rPr>
              <a:t>Development Process</a:t>
            </a:r>
            <a:endParaRPr b="1" sz="2400">
              <a:solidFill>
                <a:srgbClr val="FFFFFF"/>
              </a:solidFill>
            </a:endParaRPr>
          </a:p>
        </p:txBody>
      </p:sp>
    </p:spTree>
  </p:cSld>
  <p:clrMapOvr>
    <a:masterClrMapping/>
  </p:clrMapOvr>
  <mc:AlternateContent>
    <mc:Choice Requires="p14">
      <p:transition spd="slow" p14:dur="1000">
        <p14:flip dir="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 name="Shape 319"/>
        <p:cNvGrpSpPr/>
        <p:nvPr/>
      </p:nvGrpSpPr>
      <p:grpSpPr>
        <a:xfrm>
          <a:off x="0" y="0"/>
          <a:ext cx="0" cy="0"/>
          <a:chOff x="0" y="0"/>
          <a:chExt cx="0" cy="0"/>
        </a:xfrm>
      </p:grpSpPr>
      <p:pic>
        <p:nvPicPr>
          <p:cNvPr id="320" name="Google Shape;320;p35"/>
          <p:cNvPicPr preferRelativeResize="0"/>
          <p:nvPr/>
        </p:nvPicPr>
        <p:blipFill>
          <a:blip r:embed="rId3">
            <a:alphaModFix/>
          </a:blip>
          <a:stretch>
            <a:fillRect/>
          </a:stretch>
        </p:blipFill>
        <p:spPr>
          <a:xfrm>
            <a:off x="3585825" y="642875"/>
            <a:ext cx="1714500" cy="1714500"/>
          </a:xfrm>
          <a:prstGeom prst="rect">
            <a:avLst/>
          </a:prstGeom>
          <a:noFill/>
          <a:ln>
            <a:noFill/>
          </a:ln>
        </p:spPr>
      </p:pic>
      <p:pic>
        <p:nvPicPr>
          <p:cNvPr id="321" name="Google Shape;321;p35"/>
          <p:cNvPicPr preferRelativeResize="0"/>
          <p:nvPr/>
        </p:nvPicPr>
        <p:blipFill>
          <a:blip r:embed="rId4">
            <a:alphaModFix/>
          </a:blip>
          <a:stretch>
            <a:fillRect/>
          </a:stretch>
        </p:blipFill>
        <p:spPr>
          <a:xfrm>
            <a:off x="594275" y="642875"/>
            <a:ext cx="1902600" cy="1911100"/>
          </a:xfrm>
          <a:prstGeom prst="rect">
            <a:avLst/>
          </a:prstGeom>
          <a:noFill/>
          <a:ln>
            <a:noFill/>
          </a:ln>
        </p:spPr>
      </p:pic>
      <p:pic>
        <p:nvPicPr>
          <p:cNvPr id="322" name="Google Shape;322;p35"/>
          <p:cNvPicPr preferRelativeResize="0"/>
          <p:nvPr/>
        </p:nvPicPr>
        <p:blipFill>
          <a:blip r:embed="rId5">
            <a:alphaModFix/>
          </a:blip>
          <a:stretch>
            <a:fillRect/>
          </a:stretch>
        </p:blipFill>
        <p:spPr>
          <a:xfrm>
            <a:off x="6389275" y="642875"/>
            <a:ext cx="1568325" cy="1867063"/>
          </a:xfrm>
          <a:prstGeom prst="rect">
            <a:avLst/>
          </a:prstGeom>
          <a:noFill/>
          <a:ln>
            <a:noFill/>
          </a:ln>
        </p:spPr>
      </p:pic>
      <p:pic>
        <p:nvPicPr>
          <p:cNvPr id="323" name="Google Shape;323;p35"/>
          <p:cNvPicPr preferRelativeResize="0"/>
          <p:nvPr/>
        </p:nvPicPr>
        <p:blipFill>
          <a:blip r:embed="rId6">
            <a:alphaModFix/>
          </a:blip>
          <a:stretch>
            <a:fillRect/>
          </a:stretch>
        </p:blipFill>
        <p:spPr>
          <a:xfrm>
            <a:off x="1133375" y="2785900"/>
            <a:ext cx="2801425" cy="1588725"/>
          </a:xfrm>
          <a:prstGeom prst="rect">
            <a:avLst/>
          </a:prstGeom>
          <a:noFill/>
          <a:ln>
            <a:noFill/>
          </a:ln>
        </p:spPr>
      </p:pic>
      <p:pic>
        <p:nvPicPr>
          <p:cNvPr id="324" name="Google Shape;324;p35"/>
          <p:cNvPicPr preferRelativeResize="0"/>
          <p:nvPr/>
        </p:nvPicPr>
        <p:blipFill>
          <a:blip r:embed="rId7">
            <a:alphaModFix/>
          </a:blip>
          <a:stretch>
            <a:fillRect/>
          </a:stretch>
        </p:blipFill>
        <p:spPr>
          <a:xfrm>
            <a:off x="4710250" y="2802988"/>
            <a:ext cx="2914650" cy="15716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28" name="Shape 328"/>
        <p:cNvGrpSpPr/>
        <p:nvPr/>
      </p:nvGrpSpPr>
      <p:grpSpPr>
        <a:xfrm>
          <a:off x="0" y="0"/>
          <a:ext cx="0" cy="0"/>
          <a:chOff x="0" y="0"/>
          <a:chExt cx="0" cy="0"/>
        </a:xfrm>
      </p:grpSpPr>
      <p:sp>
        <p:nvSpPr>
          <p:cNvPr id="329" name="Google Shape;329;p36"/>
          <p:cNvSpPr txBox="1"/>
          <p:nvPr/>
        </p:nvSpPr>
        <p:spPr>
          <a:xfrm>
            <a:off x="2286000" y="2190750"/>
            <a:ext cx="5065200" cy="762000"/>
          </a:xfrm>
          <a:prstGeom prst="rect">
            <a:avLst/>
          </a:prstGeom>
          <a:noFill/>
          <a:ln>
            <a:noFill/>
          </a:ln>
        </p:spPr>
        <p:txBody>
          <a:bodyPr anchorCtr="0" anchor="ctr" bIns="45700" lIns="91425" spcFirstLastPara="1" rIns="91425" wrap="square" tIns="45700">
            <a:noAutofit/>
          </a:bodyPr>
          <a:lstStyle/>
          <a:p>
            <a:pPr indent="0" lvl="0" marL="0" marR="0" rtl="1" algn="l">
              <a:spcBef>
                <a:spcPts val="0"/>
              </a:spcBef>
              <a:spcAft>
                <a:spcPts val="0"/>
              </a:spcAft>
              <a:buClr>
                <a:schemeClr val="lt1"/>
              </a:buClr>
              <a:buSzPts val="3600"/>
              <a:buFont typeface="Arial"/>
              <a:buNone/>
            </a:pPr>
            <a:r>
              <a:t/>
            </a:r>
            <a:endParaRPr sz="3200">
              <a:solidFill>
                <a:schemeClr val="lt1"/>
              </a:solidFill>
              <a:latin typeface="Arial"/>
              <a:ea typeface="Arial"/>
              <a:cs typeface="Arial"/>
              <a:sym typeface="Arial"/>
            </a:endParaRPr>
          </a:p>
        </p:txBody>
      </p:sp>
      <p:sp>
        <p:nvSpPr>
          <p:cNvPr id="330" name="Google Shape;330;p36"/>
          <p:cNvSpPr/>
          <p:nvPr/>
        </p:nvSpPr>
        <p:spPr>
          <a:xfrm>
            <a:off x="-744824" y="-19050"/>
            <a:ext cx="9144000" cy="5181600"/>
          </a:xfrm>
          <a:prstGeom prst="rect">
            <a:avLst/>
          </a:prstGeom>
          <a:solidFill>
            <a:srgbClr val="000000">
              <a:alpha val="47060"/>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1" sz="1800">
              <a:solidFill>
                <a:schemeClr val="lt1"/>
              </a:solidFill>
              <a:latin typeface="Calibri"/>
              <a:ea typeface="Calibri"/>
              <a:cs typeface="Calibri"/>
              <a:sym typeface="Calibri"/>
            </a:endParaRPr>
          </a:p>
        </p:txBody>
      </p:sp>
      <p:cxnSp>
        <p:nvCxnSpPr>
          <p:cNvPr id="331" name="Google Shape;331;p36"/>
          <p:cNvCxnSpPr/>
          <p:nvPr/>
        </p:nvCxnSpPr>
        <p:spPr>
          <a:xfrm>
            <a:off x="2286000" y="4513650"/>
            <a:ext cx="4800600" cy="0"/>
          </a:xfrm>
          <a:prstGeom prst="straightConnector1">
            <a:avLst/>
          </a:prstGeom>
          <a:noFill/>
          <a:ln cap="flat" cmpd="sng" w="38100">
            <a:solidFill>
              <a:srgbClr val="D7D7D7"/>
            </a:solidFill>
            <a:prstDash val="solid"/>
            <a:round/>
            <a:headEnd len="sm" w="sm" type="none"/>
            <a:tailEnd len="sm" w="sm" type="none"/>
          </a:ln>
        </p:spPr>
      </p:cxnSp>
      <p:cxnSp>
        <p:nvCxnSpPr>
          <p:cNvPr id="332" name="Google Shape;332;p36"/>
          <p:cNvCxnSpPr/>
          <p:nvPr/>
        </p:nvCxnSpPr>
        <p:spPr>
          <a:xfrm>
            <a:off x="2286000" y="3950125"/>
            <a:ext cx="4800600" cy="0"/>
          </a:xfrm>
          <a:prstGeom prst="straightConnector1">
            <a:avLst/>
          </a:prstGeom>
          <a:noFill/>
          <a:ln cap="flat" cmpd="sng" w="38100">
            <a:solidFill>
              <a:srgbClr val="D7D7D7"/>
            </a:solidFill>
            <a:prstDash val="solid"/>
            <a:round/>
            <a:headEnd len="sm" w="sm" type="none"/>
            <a:tailEnd len="sm" w="sm" type="none"/>
          </a:ln>
        </p:spPr>
      </p:cxnSp>
      <p:sp>
        <p:nvSpPr>
          <p:cNvPr id="333" name="Google Shape;333;p36"/>
          <p:cNvSpPr txBox="1"/>
          <p:nvPr/>
        </p:nvSpPr>
        <p:spPr>
          <a:xfrm>
            <a:off x="2830200" y="3711825"/>
            <a:ext cx="3976800" cy="66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600">
                <a:solidFill>
                  <a:srgbClr val="FFFFFF"/>
                </a:solidFill>
                <a:latin typeface="Oswald"/>
                <a:ea typeface="Oswald"/>
                <a:cs typeface="Oswald"/>
                <a:sym typeface="Oswald"/>
              </a:rPr>
              <a:t>   </a:t>
            </a:r>
            <a:r>
              <a:rPr b="1" lang="en-US" sz="3600">
                <a:solidFill>
                  <a:srgbClr val="FFFFFF"/>
                </a:solidFill>
                <a:latin typeface="Oswald"/>
                <a:ea typeface="Oswald"/>
                <a:cs typeface="Oswald"/>
                <a:sym typeface="Oswald"/>
              </a:rPr>
              <a:t>System </a:t>
            </a:r>
            <a:r>
              <a:rPr b="1" lang="en-US" sz="3600">
                <a:solidFill>
                  <a:srgbClr val="FFFFFF"/>
                </a:solidFill>
                <a:latin typeface="Oswald"/>
                <a:ea typeface="Oswald"/>
                <a:cs typeface="Oswald"/>
                <a:sym typeface="Oswald"/>
              </a:rPr>
              <a:t>features</a:t>
            </a:r>
            <a:endParaRPr b="1" sz="3600">
              <a:solidFill>
                <a:srgbClr val="FFFFFF"/>
              </a:solidFill>
              <a:latin typeface="Oswald"/>
              <a:ea typeface="Oswald"/>
              <a:cs typeface="Oswald"/>
              <a:sym typeface="Oswald"/>
            </a:endParaRPr>
          </a:p>
        </p:txBody>
      </p:sp>
    </p:spTree>
  </p:cSld>
  <p:clrMapOvr>
    <a:masterClrMapping/>
  </p:clrMapOvr>
  <mc:AlternateContent>
    <mc:Choice Requires="p14">
      <p:transition spd="slow" p14:dur="2000">
        <p14:flip dir="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37"/>
          <p:cNvSpPr txBox="1"/>
          <p:nvPr>
            <p:ph type="title"/>
          </p:nvPr>
        </p:nvSpPr>
        <p:spPr>
          <a:xfrm>
            <a:off x="152300" y="60178"/>
            <a:ext cx="8229600" cy="8574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000">
                <a:solidFill>
                  <a:srgbClr val="073763"/>
                </a:solidFill>
                <a:latin typeface="Arial"/>
                <a:ea typeface="Arial"/>
                <a:cs typeface="Arial"/>
                <a:sym typeface="Arial"/>
              </a:rPr>
              <a:t>Website admin panel</a:t>
            </a:r>
            <a:endParaRPr b="1" sz="3000">
              <a:solidFill>
                <a:srgbClr val="073763"/>
              </a:solidFill>
              <a:latin typeface="Arial"/>
              <a:ea typeface="Arial"/>
              <a:cs typeface="Arial"/>
              <a:sym typeface="Arial"/>
            </a:endParaRPr>
          </a:p>
        </p:txBody>
      </p:sp>
      <p:pic>
        <p:nvPicPr>
          <p:cNvPr id="340" name="Google Shape;340;p37"/>
          <p:cNvPicPr preferRelativeResize="0"/>
          <p:nvPr/>
        </p:nvPicPr>
        <p:blipFill>
          <a:blip r:embed="rId3">
            <a:alphaModFix/>
          </a:blip>
          <a:stretch>
            <a:fillRect/>
          </a:stretch>
        </p:blipFill>
        <p:spPr>
          <a:xfrm>
            <a:off x="152300" y="1794500"/>
            <a:ext cx="3055524" cy="2775174"/>
          </a:xfrm>
          <a:prstGeom prst="rect">
            <a:avLst/>
          </a:prstGeom>
          <a:noFill/>
          <a:ln>
            <a:noFill/>
          </a:ln>
        </p:spPr>
      </p:pic>
      <p:pic>
        <p:nvPicPr>
          <p:cNvPr id="341" name="Google Shape;341;p37"/>
          <p:cNvPicPr preferRelativeResize="0"/>
          <p:nvPr/>
        </p:nvPicPr>
        <p:blipFill>
          <a:blip r:embed="rId4">
            <a:alphaModFix/>
          </a:blip>
          <a:stretch>
            <a:fillRect/>
          </a:stretch>
        </p:blipFill>
        <p:spPr>
          <a:xfrm>
            <a:off x="367675" y="1988450"/>
            <a:ext cx="2624774" cy="1617300"/>
          </a:xfrm>
          <a:prstGeom prst="rect">
            <a:avLst/>
          </a:prstGeom>
          <a:noFill/>
          <a:ln>
            <a:noFill/>
          </a:ln>
        </p:spPr>
      </p:pic>
      <p:sp>
        <p:nvSpPr>
          <p:cNvPr id="342" name="Google Shape;342;p37"/>
          <p:cNvSpPr txBox="1"/>
          <p:nvPr/>
        </p:nvSpPr>
        <p:spPr>
          <a:xfrm>
            <a:off x="4931175" y="1086138"/>
            <a:ext cx="5145000" cy="40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latin typeface="Times New Roman"/>
                <a:ea typeface="Times New Roman"/>
                <a:cs typeface="Times New Roman"/>
                <a:sym typeface="Times New Roman"/>
              </a:rPr>
              <a:t>Using </a:t>
            </a:r>
            <a:r>
              <a:rPr b="1" lang="en-US" sz="1800">
                <a:latin typeface="Times New Roman"/>
                <a:ea typeface="Times New Roman"/>
                <a:cs typeface="Times New Roman"/>
                <a:sym typeface="Times New Roman"/>
              </a:rPr>
              <a:t>bootstrap</a:t>
            </a:r>
            <a:r>
              <a:rPr b="1" lang="en-US" sz="1800">
                <a:latin typeface="Times New Roman"/>
                <a:ea typeface="Times New Roman"/>
                <a:cs typeface="Times New Roman"/>
                <a:sym typeface="Times New Roman"/>
              </a:rPr>
              <a:t> , CSS ,PHP. </a:t>
            </a:r>
            <a:endParaRPr b="1" sz="1800">
              <a:latin typeface="Times New Roman"/>
              <a:ea typeface="Times New Roman"/>
              <a:cs typeface="Times New Roman"/>
              <a:sym typeface="Times New Roman"/>
            </a:endParaRPr>
          </a:p>
          <a:p>
            <a:pPr indent="0" lvl="0" marL="0" rtl="0" algn="l">
              <a:spcBef>
                <a:spcPts val="0"/>
              </a:spcBef>
              <a:spcAft>
                <a:spcPts val="0"/>
              </a:spcAft>
              <a:buNone/>
            </a:pPr>
            <a:r>
              <a:t/>
            </a:r>
            <a:endParaRPr b="1" sz="1800">
              <a:latin typeface="Times New Roman"/>
              <a:ea typeface="Times New Roman"/>
              <a:cs typeface="Times New Roman"/>
              <a:sym typeface="Times New Roman"/>
            </a:endParaRPr>
          </a:p>
        </p:txBody>
      </p:sp>
      <p:pic>
        <p:nvPicPr>
          <p:cNvPr id="343" name="Google Shape;343;p37"/>
          <p:cNvPicPr preferRelativeResize="0"/>
          <p:nvPr/>
        </p:nvPicPr>
        <p:blipFill>
          <a:blip r:embed="rId5">
            <a:alphaModFix/>
          </a:blip>
          <a:stretch>
            <a:fillRect/>
          </a:stretch>
        </p:blipFill>
        <p:spPr>
          <a:xfrm>
            <a:off x="2681350" y="2730825"/>
            <a:ext cx="1083475" cy="2110800"/>
          </a:xfrm>
          <a:prstGeom prst="rect">
            <a:avLst/>
          </a:prstGeom>
          <a:noFill/>
          <a:ln>
            <a:noFill/>
          </a:ln>
        </p:spPr>
      </p:pic>
      <p:pic>
        <p:nvPicPr>
          <p:cNvPr id="344" name="Google Shape;344;p37"/>
          <p:cNvPicPr preferRelativeResize="0"/>
          <p:nvPr/>
        </p:nvPicPr>
        <p:blipFill>
          <a:blip r:embed="rId6">
            <a:alphaModFix/>
          </a:blip>
          <a:stretch>
            <a:fillRect/>
          </a:stretch>
        </p:blipFill>
        <p:spPr>
          <a:xfrm>
            <a:off x="0" y="1100675"/>
            <a:ext cx="1409325" cy="704663"/>
          </a:xfrm>
          <a:prstGeom prst="rect">
            <a:avLst/>
          </a:prstGeom>
          <a:noFill/>
          <a:ln>
            <a:noFill/>
          </a:ln>
        </p:spPr>
      </p:pic>
      <p:pic>
        <p:nvPicPr>
          <p:cNvPr id="345" name="Google Shape;345;p37"/>
          <p:cNvPicPr preferRelativeResize="0"/>
          <p:nvPr/>
        </p:nvPicPr>
        <p:blipFill>
          <a:blip r:embed="rId7">
            <a:alphaModFix/>
          </a:blip>
          <a:stretch>
            <a:fillRect/>
          </a:stretch>
        </p:blipFill>
        <p:spPr>
          <a:xfrm>
            <a:off x="1063700" y="903290"/>
            <a:ext cx="1083476" cy="768010"/>
          </a:xfrm>
          <a:prstGeom prst="rect">
            <a:avLst/>
          </a:prstGeom>
          <a:noFill/>
          <a:ln>
            <a:noFill/>
          </a:ln>
        </p:spPr>
      </p:pic>
      <p:pic>
        <p:nvPicPr>
          <p:cNvPr id="346" name="Google Shape;346;p37"/>
          <p:cNvPicPr preferRelativeResize="0"/>
          <p:nvPr/>
        </p:nvPicPr>
        <p:blipFill>
          <a:blip r:embed="rId8">
            <a:alphaModFix/>
          </a:blip>
          <a:stretch>
            <a:fillRect/>
          </a:stretch>
        </p:blipFill>
        <p:spPr>
          <a:xfrm>
            <a:off x="2074343" y="1100674"/>
            <a:ext cx="839032" cy="704675"/>
          </a:xfrm>
          <a:prstGeom prst="rect">
            <a:avLst/>
          </a:prstGeom>
          <a:noFill/>
          <a:ln>
            <a:noFill/>
          </a:ln>
        </p:spPr>
      </p:pic>
      <p:sp>
        <p:nvSpPr>
          <p:cNvPr id="347" name="Google Shape;347;p37"/>
          <p:cNvSpPr txBox="1"/>
          <p:nvPr/>
        </p:nvSpPr>
        <p:spPr>
          <a:xfrm>
            <a:off x="4931175" y="1860800"/>
            <a:ext cx="5090400" cy="102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US" sz="1800">
                <a:solidFill>
                  <a:schemeClr val="dk1"/>
                </a:solidFill>
                <a:latin typeface="Times New Roman"/>
                <a:ea typeface="Times New Roman"/>
                <a:cs typeface="Times New Roman"/>
                <a:sym typeface="Times New Roman"/>
              </a:rPr>
              <a:t>Using web services(API’S) to make</a:t>
            </a:r>
            <a:endParaRPr b="1"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US" sz="1800">
                <a:solidFill>
                  <a:schemeClr val="dk1"/>
                </a:solidFill>
                <a:latin typeface="Times New Roman"/>
                <a:ea typeface="Times New Roman"/>
                <a:cs typeface="Times New Roman"/>
                <a:sym typeface="Times New Roman"/>
              </a:rPr>
              <a:t> i</a:t>
            </a:r>
            <a:r>
              <a:rPr b="1" lang="en-US" sz="1800">
                <a:solidFill>
                  <a:schemeClr val="dk1"/>
                </a:solidFill>
                <a:latin typeface="Times New Roman"/>
                <a:ea typeface="Times New Roman"/>
                <a:cs typeface="Times New Roman"/>
                <a:sym typeface="Times New Roman"/>
              </a:rPr>
              <a:t>ntegration between website and android.</a:t>
            </a:r>
            <a:endParaRPr b="1" sz="1800">
              <a:solidFill>
                <a:schemeClr val="dk1"/>
              </a:solidFill>
              <a:latin typeface="Times New Roman"/>
              <a:ea typeface="Times New Roman"/>
              <a:cs typeface="Times New Roman"/>
              <a:sym typeface="Times New Roman"/>
            </a:endParaRPr>
          </a:p>
        </p:txBody>
      </p:sp>
      <p:sp>
        <p:nvSpPr>
          <p:cNvPr id="348" name="Google Shape;348;p37"/>
          <p:cNvSpPr/>
          <p:nvPr/>
        </p:nvSpPr>
        <p:spPr>
          <a:xfrm>
            <a:off x="4321581" y="986844"/>
            <a:ext cx="609600" cy="600900"/>
          </a:xfrm>
          <a:prstGeom prst="ellipse">
            <a:avLst/>
          </a:prstGeom>
          <a:solidFill>
            <a:schemeClr val="lt1"/>
          </a:solidFill>
          <a:ln cap="flat" cmpd="sng" w="25400">
            <a:solidFill>
              <a:srgbClr val="3F3F3F"/>
            </a:solidFill>
            <a:prstDash val="solid"/>
            <a:round/>
            <a:headEnd len="sm" w="sm" type="none"/>
            <a:tailEnd len="sm" w="sm" type="none"/>
          </a:ln>
        </p:spPr>
        <p:txBody>
          <a:bodyPr anchorCtr="0" anchor="ctr" bIns="45700" lIns="91425" spcFirstLastPara="1" rIns="91425" wrap="square" tIns="45700">
            <a:noAutofit/>
          </a:bodyPr>
          <a:lstStyle/>
          <a:p>
            <a:pPr indent="0" lvl="0" marL="0" marR="0" rtl="1" algn="ctr">
              <a:spcBef>
                <a:spcPts val="0"/>
              </a:spcBef>
              <a:spcAft>
                <a:spcPts val="0"/>
              </a:spcAft>
              <a:buNone/>
            </a:pPr>
            <a:r>
              <a:rPr lang="en-US" sz="1800">
                <a:solidFill>
                  <a:schemeClr val="dk1"/>
                </a:solidFill>
                <a:latin typeface="Calibri"/>
                <a:ea typeface="Calibri"/>
                <a:cs typeface="Calibri"/>
                <a:sym typeface="Calibri"/>
              </a:rPr>
              <a:t>1</a:t>
            </a:r>
            <a:endParaRPr sz="1800">
              <a:solidFill>
                <a:schemeClr val="dk1"/>
              </a:solidFill>
              <a:latin typeface="Calibri"/>
              <a:ea typeface="Calibri"/>
              <a:cs typeface="Calibri"/>
              <a:sym typeface="Calibri"/>
            </a:endParaRPr>
          </a:p>
        </p:txBody>
      </p:sp>
      <p:sp>
        <p:nvSpPr>
          <p:cNvPr id="349" name="Google Shape;349;p37"/>
          <p:cNvSpPr/>
          <p:nvPr/>
        </p:nvSpPr>
        <p:spPr>
          <a:xfrm>
            <a:off x="4321581" y="1860794"/>
            <a:ext cx="609600" cy="600900"/>
          </a:xfrm>
          <a:prstGeom prst="ellipse">
            <a:avLst/>
          </a:prstGeom>
          <a:solidFill>
            <a:schemeClr val="lt1"/>
          </a:solidFill>
          <a:ln cap="flat" cmpd="sng" w="25400">
            <a:solidFill>
              <a:srgbClr val="3F3F3F"/>
            </a:solidFill>
            <a:prstDash val="solid"/>
            <a:round/>
            <a:headEnd len="sm" w="sm" type="none"/>
            <a:tailEnd len="sm" w="sm" type="none"/>
          </a:ln>
        </p:spPr>
        <p:txBody>
          <a:bodyPr anchorCtr="0" anchor="ctr" bIns="45700" lIns="91425" spcFirstLastPara="1" rIns="91425" wrap="square" tIns="45700">
            <a:noAutofit/>
          </a:bodyPr>
          <a:lstStyle/>
          <a:p>
            <a:pPr indent="0" lvl="0" marL="0" marR="0" rtl="1" algn="ctr">
              <a:spcBef>
                <a:spcPts val="0"/>
              </a:spcBef>
              <a:spcAft>
                <a:spcPts val="0"/>
              </a:spcAft>
              <a:buNone/>
            </a:pPr>
            <a:r>
              <a:rPr lang="en-US" sz="1800">
                <a:solidFill>
                  <a:schemeClr val="dk1"/>
                </a:solidFill>
                <a:latin typeface="Calibri"/>
                <a:ea typeface="Calibri"/>
                <a:cs typeface="Calibri"/>
                <a:sym typeface="Calibri"/>
              </a:rPr>
              <a:t>2</a:t>
            </a:r>
            <a:endParaRPr sz="1800">
              <a:solidFill>
                <a:schemeClr val="dk1"/>
              </a:solidFill>
              <a:latin typeface="Calibri"/>
              <a:ea typeface="Calibri"/>
              <a:cs typeface="Calibri"/>
              <a:sym typeface="Calibri"/>
            </a:endParaRPr>
          </a:p>
        </p:txBody>
      </p:sp>
    </p:spTree>
  </p:cSld>
  <p:clrMapOvr>
    <a:masterClrMapping/>
  </p:clrMapOvr>
  <mc:AlternateContent>
    <mc:Choice Requires="p14">
      <p:transition spd="slow" p14:dur="10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8"/>
                                        </p:tgtEl>
                                        <p:attrNameLst>
                                          <p:attrName>style.visibility</p:attrName>
                                        </p:attrNameLst>
                                      </p:cBhvr>
                                      <p:to>
                                        <p:strVal val="visible"/>
                                      </p:to>
                                    </p:set>
                                    <p:animEffect filter="fade" transition="in">
                                      <p:cBhvr>
                                        <p:cTn dur="1000"/>
                                        <p:tgtEl>
                                          <p:spTgt spid="3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2"/>
                                        </p:tgtEl>
                                        <p:attrNameLst>
                                          <p:attrName>style.visibility</p:attrName>
                                        </p:attrNameLst>
                                      </p:cBhvr>
                                      <p:to>
                                        <p:strVal val="visible"/>
                                      </p:to>
                                    </p:set>
                                    <p:animEffect filter="fade" transition="in">
                                      <p:cBhvr>
                                        <p:cTn dur="1000"/>
                                        <p:tgtEl>
                                          <p:spTgt spid="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46"/>
                                        </p:tgtEl>
                                        <p:attrNameLst>
                                          <p:attrName>style.visibility</p:attrName>
                                        </p:attrNameLst>
                                      </p:cBhvr>
                                      <p:to>
                                        <p:strVal val="visible"/>
                                      </p:to>
                                    </p:set>
                                    <p:anim calcmode="lin" valueType="num">
                                      <p:cBhvr additive="base">
                                        <p:cTn dur="1000"/>
                                        <p:tgtEl>
                                          <p:spTgt spid="34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45"/>
                                        </p:tgtEl>
                                        <p:attrNameLst>
                                          <p:attrName>style.visibility</p:attrName>
                                        </p:attrNameLst>
                                      </p:cBhvr>
                                      <p:to>
                                        <p:strVal val="visible"/>
                                      </p:to>
                                    </p:set>
                                    <p:anim calcmode="lin" valueType="num">
                                      <p:cBhvr additive="base">
                                        <p:cTn dur="1000"/>
                                        <p:tgtEl>
                                          <p:spTgt spid="3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44"/>
                                        </p:tgtEl>
                                        <p:attrNameLst>
                                          <p:attrName>style.visibility</p:attrName>
                                        </p:attrNameLst>
                                      </p:cBhvr>
                                      <p:to>
                                        <p:strVal val="visible"/>
                                      </p:to>
                                    </p:set>
                                    <p:anim calcmode="lin" valueType="num">
                                      <p:cBhvr additive="base">
                                        <p:cTn dur="1000"/>
                                        <p:tgtEl>
                                          <p:spTgt spid="34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9"/>
                                        </p:tgtEl>
                                        <p:attrNameLst>
                                          <p:attrName>style.visibility</p:attrName>
                                        </p:attrNameLst>
                                      </p:cBhvr>
                                      <p:to>
                                        <p:strVal val="visible"/>
                                      </p:to>
                                    </p:set>
                                    <p:animEffect filter="fade" transition="in">
                                      <p:cBhvr>
                                        <p:cTn dur="1000"/>
                                        <p:tgtEl>
                                          <p:spTgt spid="3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7"/>
                                        </p:tgtEl>
                                        <p:attrNameLst>
                                          <p:attrName>style.visibility</p:attrName>
                                        </p:attrNameLst>
                                      </p:cBhvr>
                                      <p:to>
                                        <p:strVal val="visible"/>
                                      </p:to>
                                    </p:set>
                                    <p:animEffect filter="fade" transition="in">
                                      <p:cBhvr>
                                        <p:cTn dur="1000"/>
                                        <p:tgtEl>
                                          <p:spTgt spid="3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3"/>
                                        </p:tgtEl>
                                        <p:attrNameLst>
                                          <p:attrName>style.visibility</p:attrName>
                                        </p:attrNameLst>
                                      </p:cBhvr>
                                      <p:to>
                                        <p:strVal val="visible"/>
                                      </p:to>
                                    </p:set>
                                    <p:anim calcmode="lin" valueType="num">
                                      <p:cBhvr additive="base">
                                        <p:cTn dur="1000"/>
                                        <p:tgtEl>
                                          <p:spTgt spid="34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4" name="Shape 354"/>
        <p:cNvGrpSpPr/>
        <p:nvPr/>
      </p:nvGrpSpPr>
      <p:grpSpPr>
        <a:xfrm>
          <a:off x="0" y="0"/>
          <a:ext cx="0" cy="0"/>
          <a:chOff x="0" y="0"/>
          <a:chExt cx="0" cy="0"/>
        </a:xfrm>
      </p:grpSpPr>
      <p:sp>
        <p:nvSpPr>
          <p:cNvPr id="355" name="Google Shape;355;p38"/>
          <p:cNvSpPr/>
          <p:nvPr/>
        </p:nvSpPr>
        <p:spPr>
          <a:xfrm>
            <a:off x="3743525" y="2648888"/>
            <a:ext cx="927000" cy="609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56" name="Google Shape;356;p38"/>
          <p:cNvPicPr preferRelativeResize="0"/>
          <p:nvPr/>
        </p:nvPicPr>
        <p:blipFill>
          <a:blip r:embed="rId3">
            <a:alphaModFix/>
          </a:blip>
          <a:stretch>
            <a:fillRect/>
          </a:stretch>
        </p:blipFill>
        <p:spPr>
          <a:xfrm>
            <a:off x="4797075" y="304815"/>
            <a:ext cx="2483625" cy="4838685"/>
          </a:xfrm>
          <a:prstGeom prst="rect">
            <a:avLst/>
          </a:prstGeom>
          <a:noFill/>
          <a:ln>
            <a:noFill/>
          </a:ln>
        </p:spPr>
      </p:pic>
      <p:pic>
        <p:nvPicPr>
          <p:cNvPr id="357" name="Google Shape;357;p38"/>
          <p:cNvPicPr preferRelativeResize="0"/>
          <p:nvPr/>
        </p:nvPicPr>
        <p:blipFill>
          <a:blip r:embed="rId4">
            <a:alphaModFix/>
          </a:blip>
          <a:stretch>
            <a:fillRect/>
          </a:stretch>
        </p:blipFill>
        <p:spPr>
          <a:xfrm>
            <a:off x="1133350" y="304800"/>
            <a:ext cx="2483633" cy="4838702"/>
          </a:xfrm>
          <a:prstGeom prst="rect">
            <a:avLst/>
          </a:prstGeom>
          <a:noFill/>
          <a:ln>
            <a:noFill/>
          </a:ln>
        </p:spPr>
      </p:pic>
    </p:spTree>
  </p:cSld>
  <p:clrMapOvr>
    <a:masterClrMapping/>
  </p:clrMapOvr>
  <mc:AlternateContent>
    <mc:Choice Requires="p14">
      <p:transition spd="slow" p14:dur="1000">
        <p:push dir="r"/>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5"/>
                                        </p:tgtEl>
                                        <p:attrNameLst>
                                          <p:attrName>style.visibility</p:attrName>
                                        </p:attrNameLst>
                                      </p:cBhvr>
                                      <p:to>
                                        <p:strVal val="visible"/>
                                      </p:to>
                                    </p:set>
                                    <p:anim calcmode="lin" valueType="num">
                                      <p:cBhvr additive="base">
                                        <p:cTn dur="1000"/>
                                        <p:tgtEl>
                                          <p:spTgt spid="35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2" name="Shape 362"/>
        <p:cNvGrpSpPr/>
        <p:nvPr/>
      </p:nvGrpSpPr>
      <p:grpSpPr>
        <a:xfrm>
          <a:off x="0" y="0"/>
          <a:ext cx="0" cy="0"/>
          <a:chOff x="0" y="0"/>
          <a:chExt cx="0" cy="0"/>
        </a:xfrm>
      </p:grpSpPr>
      <p:pic>
        <p:nvPicPr>
          <p:cNvPr id="363" name="Google Shape;363;p39"/>
          <p:cNvPicPr preferRelativeResize="0"/>
          <p:nvPr/>
        </p:nvPicPr>
        <p:blipFill>
          <a:blip r:embed="rId3">
            <a:alphaModFix/>
          </a:blip>
          <a:stretch>
            <a:fillRect/>
          </a:stretch>
        </p:blipFill>
        <p:spPr>
          <a:xfrm>
            <a:off x="97925" y="0"/>
            <a:ext cx="5167075" cy="5143501"/>
          </a:xfrm>
          <a:prstGeom prst="rect">
            <a:avLst/>
          </a:prstGeom>
          <a:noFill/>
          <a:ln>
            <a:noFill/>
          </a:ln>
        </p:spPr>
      </p:pic>
      <p:sp>
        <p:nvSpPr>
          <p:cNvPr id="364" name="Google Shape;364;p39"/>
          <p:cNvSpPr/>
          <p:nvPr/>
        </p:nvSpPr>
        <p:spPr>
          <a:xfrm>
            <a:off x="5382125" y="2160800"/>
            <a:ext cx="545700" cy="4110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65" name="Google Shape;365;p39"/>
          <p:cNvPicPr preferRelativeResize="0"/>
          <p:nvPr/>
        </p:nvPicPr>
        <p:blipFill>
          <a:blip r:embed="rId4">
            <a:alphaModFix/>
          </a:blip>
          <a:stretch>
            <a:fillRect/>
          </a:stretch>
        </p:blipFill>
        <p:spPr>
          <a:xfrm>
            <a:off x="6120000" y="304800"/>
            <a:ext cx="2483633" cy="4838702"/>
          </a:xfrm>
          <a:prstGeom prst="rect">
            <a:avLst/>
          </a:prstGeom>
          <a:noFill/>
          <a:ln>
            <a:noFill/>
          </a:ln>
        </p:spPr>
      </p:pic>
    </p:spTree>
  </p:cSld>
  <p:clrMapOvr>
    <a:masterClrMapping/>
  </p:clrMapOvr>
  <mc:AlternateContent>
    <mc:Choice Requires="p14">
      <p:transition spd="slow" p14:dur="1000">
        <p:push dir="r"/>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0" name="Shape 370"/>
        <p:cNvGrpSpPr/>
        <p:nvPr/>
      </p:nvGrpSpPr>
      <p:grpSpPr>
        <a:xfrm>
          <a:off x="0" y="0"/>
          <a:ext cx="0" cy="0"/>
          <a:chOff x="0" y="0"/>
          <a:chExt cx="0" cy="0"/>
        </a:xfrm>
      </p:grpSpPr>
      <p:sp>
        <p:nvSpPr>
          <p:cNvPr id="371" name="Google Shape;371;p40"/>
          <p:cNvSpPr txBox="1"/>
          <p:nvPr>
            <p:ph type="title"/>
          </p:nvPr>
        </p:nvSpPr>
        <p:spPr>
          <a:xfrm>
            <a:off x="195325" y="-119297"/>
            <a:ext cx="8229600" cy="8574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3000">
                <a:solidFill>
                  <a:srgbClr val="073763"/>
                </a:solidFill>
                <a:latin typeface="Arial"/>
                <a:ea typeface="Arial"/>
                <a:cs typeface="Arial"/>
                <a:sym typeface="Arial"/>
              </a:rPr>
              <a:t>Search </a:t>
            </a:r>
            <a:r>
              <a:rPr b="1" lang="en-US" sz="3000">
                <a:solidFill>
                  <a:srgbClr val="073763"/>
                </a:solidFill>
                <a:latin typeface="Arial"/>
                <a:ea typeface="Arial"/>
                <a:cs typeface="Arial"/>
                <a:sym typeface="Arial"/>
              </a:rPr>
              <a:t>Engines</a:t>
            </a:r>
            <a:endParaRPr/>
          </a:p>
        </p:txBody>
      </p:sp>
      <p:pic>
        <p:nvPicPr>
          <p:cNvPr id="372" name="Google Shape;372;p40"/>
          <p:cNvPicPr preferRelativeResize="0"/>
          <p:nvPr/>
        </p:nvPicPr>
        <p:blipFill>
          <a:blip r:embed="rId3">
            <a:alphaModFix/>
          </a:blip>
          <a:stretch>
            <a:fillRect/>
          </a:stretch>
        </p:blipFill>
        <p:spPr>
          <a:xfrm>
            <a:off x="7672000" y="3725050"/>
            <a:ext cx="1279250" cy="1288525"/>
          </a:xfrm>
          <a:prstGeom prst="rect">
            <a:avLst/>
          </a:prstGeom>
          <a:noFill/>
          <a:ln>
            <a:noFill/>
          </a:ln>
        </p:spPr>
      </p:pic>
      <p:sp>
        <p:nvSpPr>
          <p:cNvPr id="373" name="Google Shape;373;p40"/>
          <p:cNvSpPr txBox="1"/>
          <p:nvPr/>
        </p:nvSpPr>
        <p:spPr>
          <a:xfrm>
            <a:off x="434900" y="624650"/>
            <a:ext cx="2638500" cy="8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2400">
              <a:solidFill>
                <a:srgbClr val="073763"/>
              </a:solidFill>
            </a:endParaRPr>
          </a:p>
        </p:txBody>
      </p:sp>
      <p:sp>
        <p:nvSpPr>
          <p:cNvPr id="374" name="Google Shape;374;p40"/>
          <p:cNvSpPr txBox="1"/>
          <p:nvPr/>
        </p:nvSpPr>
        <p:spPr>
          <a:xfrm>
            <a:off x="2136650" y="1206325"/>
            <a:ext cx="2158500" cy="100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Customize</a:t>
            </a:r>
            <a:r>
              <a:rPr lang="en-US"/>
              <a:t> search engine in places with (name place) filter.</a:t>
            </a:r>
            <a:endParaRPr/>
          </a:p>
        </p:txBody>
      </p:sp>
      <p:sp>
        <p:nvSpPr>
          <p:cNvPr id="375" name="Google Shape;375;p40"/>
          <p:cNvSpPr txBox="1"/>
          <p:nvPr/>
        </p:nvSpPr>
        <p:spPr>
          <a:xfrm>
            <a:off x="6251350" y="1285875"/>
            <a:ext cx="2561700" cy="150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Customize search engine in Trips with (price , office name and trip </a:t>
            </a:r>
            <a:r>
              <a:rPr lang="en-US"/>
              <a:t>destination</a:t>
            </a:r>
            <a:r>
              <a:rPr lang="en-US"/>
              <a:t>).</a:t>
            </a:r>
            <a:endParaRPr/>
          </a:p>
        </p:txBody>
      </p:sp>
      <p:pic>
        <p:nvPicPr>
          <p:cNvPr id="376" name="Google Shape;376;p40"/>
          <p:cNvPicPr preferRelativeResize="0"/>
          <p:nvPr/>
        </p:nvPicPr>
        <p:blipFill>
          <a:blip r:embed="rId4">
            <a:alphaModFix/>
          </a:blip>
          <a:stretch>
            <a:fillRect/>
          </a:stretch>
        </p:blipFill>
        <p:spPr>
          <a:xfrm>
            <a:off x="0" y="842438"/>
            <a:ext cx="2216172" cy="4317625"/>
          </a:xfrm>
          <a:prstGeom prst="rect">
            <a:avLst/>
          </a:prstGeom>
          <a:noFill/>
          <a:ln>
            <a:noFill/>
          </a:ln>
        </p:spPr>
      </p:pic>
      <p:pic>
        <p:nvPicPr>
          <p:cNvPr id="377" name="Google Shape;377;p40"/>
          <p:cNvPicPr preferRelativeResize="0"/>
          <p:nvPr/>
        </p:nvPicPr>
        <p:blipFill>
          <a:blip r:embed="rId5">
            <a:alphaModFix/>
          </a:blip>
          <a:stretch>
            <a:fillRect/>
          </a:stretch>
        </p:blipFill>
        <p:spPr>
          <a:xfrm>
            <a:off x="3936700" y="842438"/>
            <a:ext cx="2314650" cy="4317625"/>
          </a:xfrm>
          <a:prstGeom prst="rect">
            <a:avLst/>
          </a:prstGeom>
          <a:noFill/>
          <a:ln>
            <a:noFill/>
          </a:ln>
        </p:spPr>
      </p:pic>
    </p:spTree>
  </p:cSld>
  <p:clrMapOvr>
    <a:masterClrMapping/>
  </p:clrMapOvr>
  <mc:AlternateContent>
    <mc:Choice Requires="p14">
      <p:transition spd="slow" p14:dur="1000">
        <p14:gallery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3"/>
                                        </p:tgtEl>
                                        <p:attrNameLst>
                                          <p:attrName>style.visibility</p:attrName>
                                        </p:attrNameLst>
                                      </p:cBhvr>
                                      <p:to>
                                        <p:strVal val="visible"/>
                                      </p:to>
                                    </p:set>
                                    <p:animEffect filter="fade" transition="in">
                                      <p:cBhvr>
                                        <p:cTn dur="1000"/>
                                        <p:tgtEl>
                                          <p:spTgt spid="3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2" name="Shape 382"/>
        <p:cNvGrpSpPr/>
        <p:nvPr/>
      </p:nvGrpSpPr>
      <p:grpSpPr>
        <a:xfrm>
          <a:off x="0" y="0"/>
          <a:ext cx="0" cy="0"/>
          <a:chOff x="0" y="0"/>
          <a:chExt cx="0" cy="0"/>
        </a:xfrm>
      </p:grpSpPr>
      <p:sp>
        <p:nvSpPr>
          <p:cNvPr id="383" name="Google Shape;383;p41"/>
          <p:cNvSpPr txBox="1"/>
          <p:nvPr/>
        </p:nvSpPr>
        <p:spPr>
          <a:xfrm>
            <a:off x="2613075" y="1352250"/>
            <a:ext cx="2359500" cy="121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Customize s</a:t>
            </a:r>
            <a:r>
              <a:rPr lang="en-US"/>
              <a:t>earch engine in map.</a:t>
            </a:r>
            <a:endParaRPr/>
          </a:p>
        </p:txBody>
      </p:sp>
      <p:sp>
        <p:nvSpPr>
          <p:cNvPr id="384" name="Google Shape;384;p41"/>
          <p:cNvSpPr txBox="1"/>
          <p:nvPr/>
        </p:nvSpPr>
        <p:spPr>
          <a:xfrm>
            <a:off x="583275" y="225350"/>
            <a:ext cx="2029800" cy="60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000"/>
              <a:t>Continu..</a:t>
            </a:r>
            <a:r>
              <a:rPr b="1" lang="en-US" sz="3000"/>
              <a:t> </a:t>
            </a:r>
            <a:endParaRPr b="1" sz="3000"/>
          </a:p>
        </p:txBody>
      </p:sp>
      <p:pic>
        <p:nvPicPr>
          <p:cNvPr id="385" name="Google Shape;385;p41"/>
          <p:cNvPicPr preferRelativeResize="0"/>
          <p:nvPr/>
        </p:nvPicPr>
        <p:blipFill>
          <a:blip r:embed="rId3">
            <a:alphaModFix/>
          </a:blip>
          <a:stretch>
            <a:fillRect/>
          </a:stretch>
        </p:blipFill>
        <p:spPr>
          <a:xfrm>
            <a:off x="7672000" y="3725050"/>
            <a:ext cx="1279250" cy="1288525"/>
          </a:xfrm>
          <a:prstGeom prst="rect">
            <a:avLst/>
          </a:prstGeom>
          <a:noFill/>
          <a:ln>
            <a:noFill/>
          </a:ln>
        </p:spPr>
      </p:pic>
      <p:pic>
        <p:nvPicPr>
          <p:cNvPr id="386" name="Google Shape;386;p41"/>
          <p:cNvPicPr preferRelativeResize="0"/>
          <p:nvPr/>
        </p:nvPicPr>
        <p:blipFill>
          <a:blip r:embed="rId4">
            <a:alphaModFix/>
          </a:blip>
          <a:stretch>
            <a:fillRect/>
          </a:stretch>
        </p:blipFill>
        <p:spPr>
          <a:xfrm>
            <a:off x="4972575" y="729100"/>
            <a:ext cx="2394625" cy="4414399"/>
          </a:xfrm>
          <a:prstGeom prst="rect">
            <a:avLst/>
          </a:prstGeom>
          <a:noFill/>
          <a:ln>
            <a:noFill/>
          </a:ln>
        </p:spPr>
      </p:pic>
      <p:pic>
        <p:nvPicPr>
          <p:cNvPr id="387" name="Google Shape;387;p41"/>
          <p:cNvPicPr preferRelativeResize="0"/>
          <p:nvPr/>
        </p:nvPicPr>
        <p:blipFill>
          <a:blip r:embed="rId5">
            <a:alphaModFix/>
          </a:blip>
          <a:stretch>
            <a:fillRect/>
          </a:stretch>
        </p:blipFill>
        <p:spPr>
          <a:xfrm>
            <a:off x="152400" y="888175"/>
            <a:ext cx="2308275" cy="42553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15"/>
          <p:cNvSpPr/>
          <p:nvPr/>
        </p:nvSpPr>
        <p:spPr>
          <a:xfrm>
            <a:off x="1073924" y="1574902"/>
            <a:ext cx="1364400" cy="2216100"/>
          </a:xfrm>
          <a:prstGeom prst="rect">
            <a:avLst/>
          </a:prstGeom>
          <a:noFill/>
          <a:ln>
            <a:noFill/>
          </a:ln>
        </p:spPr>
        <p:txBody>
          <a:bodyPr anchorCtr="0" anchor="t" bIns="45700" lIns="91425" spcFirstLastPara="1" rIns="91425" wrap="square" tIns="45700">
            <a:noAutofit/>
          </a:bodyPr>
          <a:lstStyle/>
          <a:p>
            <a:pPr indent="0" lvl="0" marL="0" marR="0" rtl="1" algn="ctr">
              <a:spcBef>
                <a:spcPts val="0"/>
              </a:spcBef>
              <a:spcAft>
                <a:spcPts val="0"/>
              </a:spcAft>
              <a:buNone/>
            </a:pPr>
            <a:r>
              <a:t/>
            </a:r>
            <a:endParaRPr sz="13800" cap="none">
              <a:solidFill>
                <a:srgbClr val="181818"/>
              </a:solidFill>
              <a:latin typeface="Arial Black"/>
              <a:ea typeface="Arial Black"/>
              <a:cs typeface="Arial Black"/>
              <a:sym typeface="Arial Black"/>
            </a:endParaRPr>
          </a:p>
        </p:txBody>
      </p:sp>
      <p:sp>
        <p:nvSpPr>
          <p:cNvPr id="118" name="Google Shape;118;p15"/>
          <p:cNvSpPr txBox="1"/>
          <p:nvPr/>
        </p:nvSpPr>
        <p:spPr>
          <a:xfrm>
            <a:off x="152400" y="133350"/>
            <a:ext cx="5065200" cy="76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l">
              <a:spcBef>
                <a:spcPts val="0"/>
              </a:spcBef>
              <a:spcAft>
                <a:spcPts val="0"/>
              </a:spcAft>
              <a:buClr>
                <a:srgbClr val="3F3F3F"/>
              </a:buClr>
              <a:buSzPts val="3200"/>
              <a:buFont typeface="Arial"/>
              <a:buNone/>
            </a:pPr>
            <a:r>
              <a:rPr b="1" lang="en-US" sz="3200">
                <a:solidFill>
                  <a:srgbClr val="3F3F3F"/>
                </a:solidFill>
              </a:rPr>
              <a:t>Introduction</a:t>
            </a:r>
            <a:endParaRPr b="1" i="1" sz="2800">
              <a:solidFill>
                <a:srgbClr val="A5A5A5"/>
              </a:solidFill>
            </a:endParaRPr>
          </a:p>
        </p:txBody>
      </p:sp>
      <p:cxnSp>
        <p:nvCxnSpPr>
          <p:cNvPr id="119" name="Google Shape;119;p15"/>
          <p:cNvCxnSpPr/>
          <p:nvPr/>
        </p:nvCxnSpPr>
        <p:spPr>
          <a:xfrm rot="10800000">
            <a:off x="304800" y="819150"/>
            <a:ext cx="8077200" cy="0"/>
          </a:xfrm>
          <a:prstGeom prst="straightConnector1">
            <a:avLst/>
          </a:prstGeom>
          <a:noFill/>
          <a:ln cap="flat" cmpd="sng" w="9525">
            <a:solidFill>
              <a:srgbClr val="BFBFBF"/>
            </a:solidFill>
            <a:prstDash val="solid"/>
            <a:round/>
            <a:headEnd len="sm" w="sm" type="none"/>
            <a:tailEnd len="sm" w="sm" type="none"/>
          </a:ln>
        </p:spPr>
      </p:cxnSp>
      <p:pic>
        <p:nvPicPr>
          <p:cNvPr id="120" name="Google Shape;120;p15"/>
          <p:cNvPicPr preferRelativeResize="0"/>
          <p:nvPr/>
        </p:nvPicPr>
        <p:blipFill>
          <a:blip r:embed="rId3">
            <a:alphaModFix/>
          </a:blip>
          <a:stretch>
            <a:fillRect/>
          </a:stretch>
        </p:blipFill>
        <p:spPr>
          <a:xfrm>
            <a:off x="79425" y="1933400"/>
            <a:ext cx="1914801" cy="1914801"/>
          </a:xfrm>
          <a:prstGeom prst="rect">
            <a:avLst/>
          </a:prstGeom>
          <a:noFill/>
          <a:ln>
            <a:noFill/>
          </a:ln>
        </p:spPr>
      </p:pic>
      <p:pic>
        <p:nvPicPr>
          <p:cNvPr id="121" name="Google Shape;121;p15"/>
          <p:cNvPicPr preferRelativeResize="0"/>
          <p:nvPr/>
        </p:nvPicPr>
        <p:blipFill>
          <a:blip r:embed="rId4">
            <a:alphaModFix/>
          </a:blip>
          <a:stretch>
            <a:fillRect/>
          </a:stretch>
        </p:blipFill>
        <p:spPr>
          <a:xfrm>
            <a:off x="6812575" y="808500"/>
            <a:ext cx="1569425" cy="1393750"/>
          </a:xfrm>
          <a:prstGeom prst="rect">
            <a:avLst/>
          </a:prstGeom>
          <a:noFill/>
          <a:ln>
            <a:noFill/>
          </a:ln>
        </p:spPr>
      </p:pic>
      <p:pic>
        <p:nvPicPr>
          <p:cNvPr id="122" name="Google Shape;122;p15"/>
          <p:cNvPicPr preferRelativeResize="0"/>
          <p:nvPr/>
        </p:nvPicPr>
        <p:blipFill>
          <a:blip r:embed="rId5">
            <a:alphaModFix/>
          </a:blip>
          <a:stretch>
            <a:fillRect/>
          </a:stretch>
        </p:blipFill>
        <p:spPr>
          <a:xfrm>
            <a:off x="6812575" y="2275850"/>
            <a:ext cx="1569425" cy="1382926"/>
          </a:xfrm>
          <a:prstGeom prst="rect">
            <a:avLst/>
          </a:prstGeom>
          <a:noFill/>
          <a:ln>
            <a:noFill/>
          </a:ln>
        </p:spPr>
      </p:pic>
      <p:pic>
        <p:nvPicPr>
          <p:cNvPr id="123" name="Google Shape;123;p15"/>
          <p:cNvPicPr preferRelativeResize="0"/>
          <p:nvPr/>
        </p:nvPicPr>
        <p:blipFill>
          <a:blip r:embed="rId6">
            <a:alphaModFix/>
          </a:blip>
          <a:stretch>
            <a:fillRect/>
          </a:stretch>
        </p:blipFill>
        <p:spPr>
          <a:xfrm>
            <a:off x="6860838" y="3836875"/>
            <a:ext cx="1472899" cy="1352501"/>
          </a:xfrm>
          <a:prstGeom prst="rect">
            <a:avLst/>
          </a:prstGeom>
          <a:noFill/>
          <a:ln>
            <a:noFill/>
          </a:ln>
        </p:spPr>
      </p:pic>
      <p:pic>
        <p:nvPicPr>
          <p:cNvPr id="124" name="Google Shape;124;p15"/>
          <p:cNvPicPr preferRelativeResize="0"/>
          <p:nvPr/>
        </p:nvPicPr>
        <p:blipFill>
          <a:blip r:embed="rId7">
            <a:alphaModFix/>
          </a:blip>
          <a:stretch>
            <a:fillRect/>
          </a:stretch>
        </p:blipFill>
        <p:spPr>
          <a:xfrm>
            <a:off x="3295311" y="808501"/>
            <a:ext cx="2216188" cy="4317625"/>
          </a:xfrm>
          <a:prstGeom prst="rect">
            <a:avLst/>
          </a:prstGeom>
          <a:noFill/>
          <a:ln>
            <a:noFill/>
          </a:ln>
        </p:spPr>
      </p:pic>
      <p:sp>
        <p:nvSpPr>
          <p:cNvPr id="125" name="Google Shape;125;p15"/>
          <p:cNvSpPr/>
          <p:nvPr/>
        </p:nvSpPr>
        <p:spPr>
          <a:xfrm>
            <a:off x="2179825" y="2571750"/>
            <a:ext cx="748500" cy="638100"/>
          </a:xfrm>
          <a:prstGeom prst="notchedRightArrow">
            <a:avLst>
              <a:gd fmla="val 50000" name="adj1"/>
              <a:gd fmla="val 50000" name="adj2"/>
            </a:avLst>
          </a:prstGeom>
          <a:solidFill>
            <a:srgbClr val="D9D9D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5"/>
          <p:cNvSpPr/>
          <p:nvPr/>
        </p:nvSpPr>
        <p:spPr>
          <a:xfrm>
            <a:off x="5787788" y="2571750"/>
            <a:ext cx="748500" cy="638100"/>
          </a:xfrm>
          <a:prstGeom prst="notchedRightArrow">
            <a:avLst>
              <a:gd fmla="val 50000" name="adj1"/>
              <a:gd fmla="val 50000" name="adj2"/>
            </a:avLst>
          </a:prstGeom>
          <a:solidFill>
            <a:srgbClr val="D9D9D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20"/>
                                        </p:tgtEl>
                                        <p:attrNameLst>
                                          <p:attrName>style.visibility</p:attrName>
                                        </p:attrNameLst>
                                      </p:cBhvr>
                                      <p:to>
                                        <p:strVal val="visible"/>
                                      </p:to>
                                    </p:set>
                                    <p:anim calcmode="lin" valueType="num">
                                      <p:cBhvr additive="base">
                                        <p:cTn dur="1600"/>
                                        <p:tgtEl>
                                          <p:spTgt spid="12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1000"/>
                                        <p:tgtEl>
                                          <p:spTgt spid="12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4"/>
                                        </p:tgtEl>
                                        <p:attrNameLst>
                                          <p:attrName>style.visibility</p:attrName>
                                        </p:attrNameLst>
                                      </p:cBhvr>
                                      <p:to>
                                        <p:strVal val="visible"/>
                                      </p:to>
                                    </p:set>
                                    <p:animEffect filter="fade" transition="in">
                                      <p:cBhvr>
                                        <p:cTn dur="1000"/>
                                        <p:tgtEl>
                                          <p:spTgt spid="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6"/>
                                        </p:tgtEl>
                                        <p:attrNameLst>
                                          <p:attrName>style.visibility</p:attrName>
                                        </p:attrNameLst>
                                      </p:cBhvr>
                                      <p:to>
                                        <p:strVal val="visible"/>
                                      </p:to>
                                    </p:set>
                                    <p:anim calcmode="lin" valueType="num">
                                      <p:cBhvr additive="base">
                                        <p:cTn dur="1000"/>
                                        <p:tgtEl>
                                          <p:spTgt spid="1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1000"/>
                                        <p:tgtEl>
                                          <p:spTgt spid="12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22"/>
                                        </p:tgtEl>
                                        <p:attrNameLst>
                                          <p:attrName>style.visibility</p:attrName>
                                        </p:attrNameLst>
                                      </p:cBhvr>
                                      <p:to>
                                        <p:strVal val="visible"/>
                                      </p:to>
                                    </p:set>
                                    <p:anim calcmode="lin" valueType="num">
                                      <p:cBhvr additive="base">
                                        <p:cTn dur="1000"/>
                                        <p:tgtEl>
                                          <p:spTgt spid="1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23"/>
                                        </p:tgtEl>
                                        <p:attrNameLst>
                                          <p:attrName>style.visibility</p:attrName>
                                        </p:attrNameLst>
                                      </p:cBhvr>
                                      <p:to>
                                        <p:strVal val="visible"/>
                                      </p:to>
                                    </p:set>
                                    <p:anim calcmode="lin" valueType="num">
                                      <p:cBhvr additive="base">
                                        <p:cTn dur="1000"/>
                                        <p:tgtEl>
                                          <p:spTgt spid="123"/>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2" name="Shape 392"/>
        <p:cNvGrpSpPr/>
        <p:nvPr/>
      </p:nvGrpSpPr>
      <p:grpSpPr>
        <a:xfrm>
          <a:off x="0" y="0"/>
          <a:ext cx="0" cy="0"/>
          <a:chOff x="0" y="0"/>
          <a:chExt cx="0" cy="0"/>
        </a:xfrm>
      </p:grpSpPr>
      <p:sp>
        <p:nvSpPr>
          <p:cNvPr id="393" name="Google Shape;393;p42"/>
          <p:cNvSpPr txBox="1"/>
          <p:nvPr>
            <p:ph type="title"/>
          </p:nvPr>
        </p:nvSpPr>
        <p:spPr>
          <a:xfrm>
            <a:off x="104100" y="219175"/>
            <a:ext cx="8229600" cy="546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t/>
            </a:r>
            <a:endParaRPr b="1" sz="2400">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b="1" lang="en-US" sz="2400">
                <a:latin typeface="Arial"/>
                <a:ea typeface="Arial"/>
                <a:cs typeface="Arial"/>
                <a:sym typeface="Arial"/>
              </a:rPr>
              <a:t>Booking and notification </a:t>
            </a:r>
            <a:endParaRPr b="1" sz="2400">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sz="3000">
              <a:solidFill>
                <a:srgbClr val="073763"/>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t/>
            </a:r>
            <a:endParaRPr/>
          </a:p>
          <a:p>
            <a:pPr indent="0" lvl="0" marL="0" rtl="0" algn="ctr">
              <a:spcBef>
                <a:spcPts val="0"/>
              </a:spcBef>
              <a:spcAft>
                <a:spcPts val="0"/>
              </a:spcAft>
              <a:buNone/>
            </a:pPr>
            <a:r>
              <a:t/>
            </a:r>
            <a:endParaRPr/>
          </a:p>
        </p:txBody>
      </p:sp>
      <p:cxnSp>
        <p:nvCxnSpPr>
          <p:cNvPr id="394" name="Google Shape;394;p42"/>
          <p:cNvCxnSpPr>
            <a:stCxn id="395" idx="2"/>
          </p:cNvCxnSpPr>
          <p:nvPr/>
        </p:nvCxnSpPr>
        <p:spPr>
          <a:xfrm flipH="1">
            <a:off x="3062350" y="1524325"/>
            <a:ext cx="13200" cy="3526500"/>
          </a:xfrm>
          <a:prstGeom prst="straightConnector1">
            <a:avLst/>
          </a:prstGeom>
          <a:noFill/>
          <a:ln cap="flat" cmpd="sng" w="38100">
            <a:solidFill>
              <a:schemeClr val="dk2"/>
            </a:solidFill>
            <a:prstDash val="solid"/>
            <a:round/>
            <a:headEnd len="med" w="med" type="none"/>
            <a:tailEnd len="med" w="med" type="none"/>
          </a:ln>
        </p:spPr>
      </p:cxnSp>
      <p:cxnSp>
        <p:nvCxnSpPr>
          <p:cNvPr id="396" name="Google Shape;396;p42"/>
          <p:cNvCxnSpPr/>
          <p:nvPr/>
        </p:nvCxnSpPr>
        <p:spPr>
          <a:xfrm flipH="1">
            <a:off x="6045175" y="1557475"/>
            <a:ext cx="20100" cy="3460200"/>
          </a:xfrm>
          <a:prstGeom prst="straightConnector1">
            <a:avLst/>
          </a:prstGeom>
          <a:noFill/>
          <a:ln cap="flat" cmpd="sng" w="38100">
            <a:solidFill>
              <a:schemeClr val="dk2"/>
            </a:solidFill>
            <a:prstDash val="solid"/>
            <a:round/>
            <a:headEnd len="med" w="med" type="none"/>
            <a:tailEnd len="med" w="med" type="none"/>
          </a:ln>
        </p:spPr>
      </p:cxnSp>
      <p:pic>
        <p:nvPicPr>
          <p:cNvPr id="397" name="Google Shape;397;p42"/>
          <p:cNvPicPr preferRelativeResize="0"/>
          <p:nvPr/>
        </p:nvPicPr>
        <p:blipFill>
          <a:blip r:embed="rId3">
            <a:alphaModFix/>
          </a:blip>
          <a:stretch>
            <a:fillRect/>
          </a:stretch>
        </p:blipFill>
        <p:spPr>
          <a:xfrm>
            <a:off x="5668813" y="698275"/>
            <a:ext cx="772800" cy="772800"/>
          </a:xfrm>
          <a:prstGeom prst="rect">
            <a:avLst/>
          </a:prstGeom>
          <a:noFill/>
          <a:ln>
            <a:noFill/>
          </a:ln>
        </p:spPr>
      </p:pic>
      <p:pic>
        <p:nvPicPr>
          <p:cNvPr id="395" name="Google Shape;395;p42"/>
          <p:cNvPicPr preferRelativeResize="0"/>
          <p:nvPr/>
        </p:nvPicPr>
        <p:blipFill rotWithShape="1">
          <a:blip r:embed="rId4">
            <a:alphaModFix/>
          </a:blip>
          <a:srcRect b="-12220" l="-12220" r="-12220" t="-12220"/>
          <a:stretch/>
        </p:blipFill>
        <p:spPr>
          <a:xfrm>
            <a:off x="2635900" y="645025"/>
            <a:ext cx="879300" cy="879300"/>
          </a:xfrm>
          <a:prstGeom prst="rect">
            <a:avLst/>
          </a:prstGeom>
          <a:noFill/>
          <a:ln>
            <a:noFill/>
          </a:ln>
        </p:spPr>
      </p:pic>
      <p:pic>
        <p:nvPicPr>
          <p:cNvPr id="398" name="Google Shape;398;p42"/>
          <p:cNvPicPr preferRelativeResize="0"/>
          <p:nvPr/>
        </p:nvPicPr>
        <p:blipFill>
          <a:blip r:embed="rId5">
            <a:alphaModFix/>
          </a:blip>
          <a:stretch>
            <a:fillRect/>
          </a:stretch>
        </p:blipFill>
        <p:spPr>
          <a:xfrm>
            <a:off x="2304150" y="1524325"/>
            <a:ext cx="625500" cy="625500"/>
          </a:xfrm>
          <a:prstGeom prst="rect">
            <a:avLst/>
          </a:prstGeom>
          <a:noFill/>
          <a:ln>
            <a:noFill/>
          </a:ln>
        </p:spPr>
      </p:pic>
      <p:sp>
        <p:nvSpPr>
          <p:cNvPr id="399" name="Google Shape;399;p42"/>
          <p:cNvSpPr/>
          <p:nvPr/>
        </p:nvSpPr>
        <p:spPr>
          <a:xfrm>
            <a:off x="3811400" y="1691275"/>
            <a:ext cx="1239300" cy="291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0" name="Google Shape;400;p42"/>
          <p:cNvPicPr preferRelativeResize="0"/>
          <p:nvPr/>
        </p:nvPicPr>
        <p:blipFill>
          <a:blip r:embed="rId6">
            <a:alphaModFix/>
          </a:blip>
          <a:stretch>
            <a:fillRect/>
          </a:stretch>
        </p:blipFill>
        <p:spPr>
          <a:xfrm>
            <a:off x="6161275" y="2383525"/>
            <a:ext cx="545875" cy="545875"/>
          </a:xfrm>
          <a:prstGeom prst="rect">
            <a:avLst/>
          </a:prstGeom>
          <a:noFill/>
          <a:ln>
            <a:noFill/>
          </a:ln>
        </p:spPr>
      </p:pic>
      <p:sp>
        <p:nvSpPr>
          <p:cNvPr id="401" name="Google Shape;401;p42"/>
          <p:cNvSpPr/>
          <p:nvPr/>
        </p:nvSpPr>
        <p:spPr>
          <a:xfrm>
            <a:off x="3837950" y="2637800"/>
            <a:ext cx="1186200" cy="2916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2" name="Google Shape;402;p42"/>
          <p:cNvPicPr preferRelativeResize="0"/>
          <p:nvPr/>
        </p:nvPicPr>
        <p:blipFill>
          <a:blip r:embed="rId7">
            <a:alphaModFix/>
          </a:blip>
          <a:stretch>
            <a:fillRect/>
          </a:stretch>
        </p:blipFill>
        <p:spPr>
          <a:xfrm>
            <a:off x="4247613" y="2149825"/>
            <a:ext cx="625500" cy="625532"/>
          </a:xfrm>
          <a:prstGeom prst="rect">
            <a:avLst/>
          </a:prstGeom>
          <a:noFill/>
          <a:ln>
            <a:noFill/>
          </a:ln>
        </p:spPr>
      </p:pic>
      <p:pic>
        <p:nvPicPr>
          <p:cNvPr id="403" name="Google Shape;403;p42"/>
          <p:cNvPicPr preferRelativeResize="0"/>
          <p:nvPr/>
        </p:nvPicPr>
        <p:blipFill>
          <a:blip r:embed="rId8">
            <a:alphaModFix/>
          </a:blip>
          <a:stretch>
            <a:fillRect/>
          </a:stretch>
        </p:blipFill>
        <p:spPr>
          <a:xfrm>
            <a:off x="2253275" y="2383525"/>
            <a:ext cx="706200" cy="706200"/>
          </a:xfrm>
          <a:prstGeom prst="rect">
            <a:avLst/>
          </a:prstGeom>
          <a:noFill/>
          <a:ln>
            <a:noFill/>
          </a:ln>
        </p:spPr>
      </p:pic>
      <p:sp>
        <p:nvSpPr>
          <p:cNvPr id="404" name="Google Shape;404;p42"/>
          <p:cNvSpPr/>
          <p:nvPr/>
        </p:nvSpPr>
        <p:spPr>
          <a:xfrm>
            <a:off x="3842313" y="3584325"/>
            <a:ext cx="1239300" cy="291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5" name="Google Shape;405;p42"/>
          <p:cNvPicPr preferRelativeResize="0"/>
          <p:nvPr/>
        </p:nvPicPr>
        <p:blipFill>
          <a:blip r:embed="rId7">
            <a:alphaModFix/>
          </a:blip>
          <a:stretch>
            <a:fillRect/>
          </a:stretch>
        </p:blipFill>
        <p:spPr>
          <a:xfrm>
            <a:off x="4247613" y="3089725"/>
            <a:ext cx="625500" cy="625532"/>
          </a:xfrm>
          <a:prstGeom prst="rect">
            <a:avLst/>
          </a:prstGeom>
          <a:noFill/>
          <a:ln>
            <a:noFill/>
          </a:ln>
        </p:spPr>
      </p:pic>
      <p:pic>
        <p:nvPicPr>
          <p:cNvPr id="406" name="Google Shape;406;p42"/>
          <p:cNvPicPr preferRelativeResize="0"/>
          <p:nvPr/>
        </p:nvPicPr>
        <p:blipFill>
          <a:blip r:embed="rId9">
            <a:alphaModFix/>
          </a:blip>
          <a:stretch>
            <a:fillRect/>
          </a:stretch>
        </p:blipFill>
        <p:spPr>
          <a:xfrm>
            <a:off x="2253275" y="3417375"/>
            <a:ext cx="625500" cy="625500"/>
          </a:xfrm>
          <a:prstGeom prst="rect">
            <a:avLst/>
          </a:prstGeom>
          <a:noFill/>
          <a:ln>
            <a:noFill/>
          </a:ln>
        </p:spPr>
      </p:pic>
      <p:pic>
        <p:nvPicPr>
          <p:cNvPr id="407" name="Google Shape;407;p42"/>
          <p:cNvPicPr preferRelativeResize="0"/>
          <p:nvPr/>
        </p:nvPicPr>
        <p:blipFill>
          <a:blip r:embed="rId10">
            <a:alphaModFix/>
          </a:blip>
          <a:stretch>
            <a:fillRect/>
          </a:stretch>
        </p:blipFill>
        <p:spPr>
          <a:xfrm>
            <a:off x="6161275" y="4264113"/>
            <a:ext cx="625500" cy="625500"/>
          </a:xfrm>
          <a:prstGeom prst="rect">
            <a:avLst/>
          </a:prstGeom>
          <a:noFill/>
          <a:ln>
            <a:noFill/>
          </a:ln>
        </p:spPr>
      </p:pic>
      <p:sp>
        <p:nvSpPr>
          <p:cNvPr id="408" name="Google Shape;408;p42"/>
          <p:cNvSpPr/>
          <p:nvPr/>
        </p:nvSpPr>
        <p:spPr>
          <a:xfrm>
            <a:off x="3868875" y="4473075"/>
            <a:ext cx="1186200" cy="2916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9" name="Google Shape;409;p42"/>
          <p:cNvPicPr preferRelativeResize="0"/>
          <p:nvPr/>
        </p:nvPicPr>
        <p:blipFill>
          <a:blip r:embed="rId7">
            <a:alphaModFix/>
          </a:blip>
          <a:stretch>
            <a:fillRect/>
          </a:stretch>
        </p:blipFill>
        <p:spPr>
          <a:xfrm>
            <a:off x="4247600" y="4029625"/>
            <a:ext cx="625500" cy="625532"/>
          </a:xfrm>
          <a:prstGeom prst="rect">
            <a:avLst/>
          </a:prstGeom>
          <a:noFill/>
          <a:ln>
            <a:noFill/>
          </a:ln>
        </p:spPr>
      </p:pic>
      <p:pic>
        <p:nvPicPr>
          <p:cNvPr id="410" name="Google Shape;410;p42"/>
          <p:cNvPicPr preferRelativeResize="0"/>
          <p:nvPr/>
        </p:nvPicPr>
        <p:blipFill>
          <a:blip r:embed="rId11">
            <a:alphaModFix/>
          </a:blip>
          <a:stretch>
            <a:fillRect/>
          </a:stretch>
        </p:blipFill>
        <p:spPr>
          <a:xfrm>
            <a:off x="2080125" y="4139175"/>
            <a:ext cx="879300" cy="875375"/>
          </a:xfrm>
          <a:prstGeom prst="rect">
            <a:avLst/>
          </a:prstGeom>
          <a:noFill/>
          <a:ln>
            <a:noFill/>
          </a:ln>
        </p:spPr>
      </p:pic>
    </p:spTree>
  </p:cSld>
  <p:clrMapOvr>
    <a:masterClrMapping/>
  </p:clrMapOvr>
  <mc:AlternateContent>
    <mc:Choice Requires="p14">
      <p:transition spd="slow" p14:dur="1000">
        <p14:prism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98"/>
                                        </p:tgtEl>
                                        <p:attrNameLst>
                                          <p:attrName>style.visibility</p:attrName>
                                        </p:attrNameLst>
                                      </p:cBhvr>
                                      <p:to>
                                        <p:strVal val="visible"/>
                                      </p:to>
                                    </p:set>
                                    <p:anim calcmode="lin" valueType="num">
                                      <p:cBhvr additive="base">
                                        <p:cTn dur="1000"/>
                                        <p:tgtEl>
                                          <p:spTgt spid="39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9"/>
                                        </p:tgtEl>
                                        <p:attrNameLst>
                                          <p:attrName>style.visibility</p:attrName>
                                        </p:attrNameLst>
                                      </p:cBhvr>
                                      <p:to>
                                        <p:strVal val="visible"/>
                                      </p:to>
                                    </p:set>
                                    <p:animEffect filter="fade" transition="in">
                                      <p:cBhvr>
                                        <p:cTn dur="1000"/>
                                        <p:tgtEl>
                                          <p:spTgt spid="3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400"/>
                                        </p:tgtEl>
                                        <p:attrNameLst>
                                          <p:attrName>style.visibility</p:attrName>
                                        </p:attrNameLst>
                                      </p:cBhvr>
                                      <p:to>
                                        <p:strVal val="visible"/>
                                      </p:to>
                                    </p:set>
                                    <p:anim calcmode="lin" valueType="num">
                                      <p:cBhvr additive="base">
                                        <p:cTn dur="1000"/>
                                        <p:tgtEl>
                                          <p:spTgt spid="40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1"/>
                                        </p:tgtEl>
                                        <p:attrNameLst>
                                          <p:attrName>style.visibility</p:attrName>
                                        </p:attrNameLst>
                                      </p:cBhvr>
                                      <p:to>
                                        <p:strVal val="visible"/>
                                      </p:to>
                                    </p:set>
                                    <p:animEffect filter="fade" transition="in">
                                      <p:cBhvr>
                                        <p:cTn dur="1000"/>
                                        <p:tgtEl>
                                          <p:spTgt spid="4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2"/>
                                        </p:tgtEl>
                                        <p:attrNameLst>
                                          <p:attrName>style.visibility</p:attrName>
                                        </p:attrNameLst>
                                      </p:cBhvr>
                                      <p:to>
                                        <p:strVal val="visible"/>
                                      </p:to>
                                    </p:set>
                                    <p:animEffect filter="fade" transition="in">
                                      <p:cBhvr>
                                        <p:cTn dur="1000"/>
                                        <p:tgtEl>
                                          <p:spTgt spid="4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03"/>
                                        </p:tgtEl>
                                        <p:attrNameLst>
                                          <p:attrName>style.visibility</p:attrName>
                                        </p:attrNameLst>
                                      </p:cBhvr>
                                      <p:to>
                                        <p:strVal val="visible"/>
                                      </p:to>
                                    </p:set>
                                    <p:anim calcmode="lin" valueType="num">
                                      <p:cBhvr additive="base">
                                        <p:cTn dur="1000"/>
                                        <p:tgtEl>
                                          <p:spTgt spid="40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06"/>
                                        </p:tgtEl>
                                        <p:attrNameLst>
                                          <p:attrName>style.visibility</p:attrName>
                                        </p:attrNameLst>
                                      </p:cBhvr>
                                      <p:to>
                                        <p:strVal val="visible"/>
                                      </p:to>
                                    </p:set>
                                    <p:anim calcmode="lin" valueType="num">
                                      <p:cBhvr additive="base">
                                        <p:cTn dur="1000"/>
                                        <p:tgtEl>
                                          <p:spTgt spid="40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4"/>
                                        </p:tgtEl>
                                        <p:attrNameLst>
                                          <p:attrName>style.visibility</p:attrName>
                                        </p:attrNameLst>
                                      </p:cBhvr>
                                      <p:to>
                                        <p:strVal val="visible"/>
                                      </p:to>
                                    </p:set>
                                    <p:animEffect filter="fade" transition="in">
                                      <p:cBhvr>
                                        <p:cTn dur="1000"/>
                                        <p:tgtEl>
                                          <p:spTgt spid="4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5"/>
                                        </p:tgtEl>
                                        <p:attrNameLst>
                                          <p:attrName>style.visibility</p:attrName>
                                        </p:attrNameLst>
                                      </p:cBhvr>
                                      <p:to>
                                        <p:strVal val="visible"/>
                                      </p:to>
                                    </p:set>
                                    <p:animEffect filter="fade" transition="in">
                                      <p:cBhvr>
                                        <p:cTn dur="1000"/>
                                        <p:tgtEl>
                                          <p:spTgt spid="4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407"/>
                                        </p:tgtEl>
                                        <p:attrNameLst>
                                          <p:attrName>style.visibility</p:attrName>
                                        </p:attrNameLst>
                                      </p:cBhvr>
                                      <p:to>
                                        <p:strVal val="visible"/>
                                      </p:to>
                                    </p:set>
                                    <p:anim calcmode="lin" valueType="num">
                                      <p:cBhvr additive="base">
                                        <p:cTn dur="1000"/>
                                        <p:tgtEl>
                                          <p:spTgt spid="40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8"/>
                                        </p:tgtEl>
                                        <p:attrNameLst>
                                          <p:attrName>style.visibility</p:attrName>
                                        </p:attrNameLst>
                                      </p:cBhvr>
                                      <p:to>
                                        <p:strVal val="visible"/>
                                      </p:to>
                                    </p:set>
                                    <p:animEffect filter="fade" transition="in">
                                      <p:cBhvr>
                                        <p:cTn dur="1000"/>
                                        <p:tgtEl>
                                          <p:spTgt spid="4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9"/>
                                        </p:tgtEl>
                                        <p:attrNameLst>
                                          <p:attrName>style.visibility</p:attrName>
                                        </p:attrNameLst>
                                      </p:cBhvr>
                                      <p:to>
                                        <p:strVal val="visible"/>
                                      </p:to>
                                    </p:set>
                                    <p:animEffect filter="fade" transition="in">
                                      <p:cBhvr>
                                        <p:cTn dur="1000"/>
                                        <p:tgtEl>
                                          <p:spTgt spid="4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10"/>
                                        </p:tgtEl>
                                        <p:attrNameLst>
                                          <p:attrName>style.visibility</p:attrName>
                                        </p:attrNameLst>
                                      </p:cBhvr>
                                      <p:to>
                                        <p:strVal val="visible"/>
                                      </p:to>
                                    </p:set>
                                    <p:anim calcmode="lin" valueType="num">
                                      <p:cBhvr additive="base">
                                        <p:cTn dur="1000"/>
                                        <p:tgtEl>
                                          <p:spTgt spid="410"/>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5" name="Shape 415"/>
        <p:cNvGrpSpPr/>
        <p:nvPr/>
      </p:nvGrpSpPr>
      <p:grpSpPr>
        <a:xfrm>
          <a:off x="0" y="0"/>
          <a:ext cx="0" cy="0"/>
          <a:chOff x="0" y="0"/>
          <a:chExt cx="0" cy="0"/>
        </a:xfrm>
      </p:grpSpPr>
      <p:sp>
        <p:nvSpPr>
          <p:cNvPr id="416" name="Google Shape;416;p43"/>
          <p:cNvSpPr txBox="1"/>
          <p:nvPr/>
        </p:nvSpPr>
        <p:spPr>
          <a:xfrm>
            <a:off x="39775" y="39775"/>
            <a:ext cx="9104100" cy="52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US" sz="2400"/>
              <a:t>Informative content</a:t>
            </a:r>
            <a:endParaRPr b="1" sz="2400"/>
          </a:p>
          <a:p>
            <a:pPr indent="0" lvl="0" marL="0" rtl="0" algn="l">
              <a:spcBef>
                <a:spcPts val="0"/>
              </a:spcBef>
              <a:spcAft>
                <a:spcPts val="0"/>
              </a:spcAft>
              <a:buClr>
                <a:schemeClr val="dk1"/>
              </a:buClr>
              <a:buSzPts val="1100"/>
              <a:buFont typeface="Arial"/>
              <a:buNone/>
            </a:pPr>
            <a:r>
              <a:t/>
            </a:r>
            <a:endParaRPr b="1" sz="2400"/>
          </a:p>
          <a:p>
            <a:pPr indent="0" lvl="0" marL="0" rtl="0" algn="l">
              <a:spcBef>
                <a:spcPts val="0"/>
              </a:spcBef>
              <a:spcAft>
                <a:spcPts val="0"/>
              </a:spcAft>
              <a:buNone/>
            </a:pPr>
            <a:r>
              <a:t/>
            </a:r>
            <a:endParaRPr b="1" sz="2400"/>
          </a:p>
        </p:txBody>
      </p:sp>
      <p:sp>
        <p:nvSpPr>
          <p:cNvPr id="417" name="Google Shape;417;p43"/>
          <p:cNvSpPr txBox="1"/>
          <p:nvPr/>
        </p:nvSpPr>
        <p:spPr>
          <a:xfrm>
            <a:off x="647350" y="561425"/>
            <a:ext cx="9651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t>P</a:t>
            </a:r>
            <a:r>
              <a:rPr b="1" lang="en-US"/>
              <a:t>laces</a:t>
            </a:r>
            <a:endParaRPr b="1"/>
          </a:p>
        </p:txBody>
      </p:sp>
      <p:sp>
        <p:nvSpPr>
          <p:cNvPr id="418" name="Google Shape;418;p43"/>
          <p:cNvSpPr txBox="1"/>
          <p:nvPr/>
        </p:nvSpPr>
        <p:spPr>
          <a:xfrm>
            <a:off x="2908225" y="561425"/>
            <a:ext cx="9651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t>Trips</a:t>
            </a:r>
            <a:endParaRPr b="1"/>
          </a:p>
        </p:txBody>
      </p:sp>
      <p:sp>
        <p:nvSpPr>
          <p:cNvPr id="419" name="Google Shape;419;p43"/>
          <p:cNvSpPr txBox="1"/>
          <p:nvPr/>
        </p:nvSpPr>
        <p:spPr>
          <a:xfrm>
            <a:off x="5295300" y="508175"/>
            <a:ext cx="9651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t>Path</a:t>
            </a:r>
            <a:endParaRPr b="1"/>
          </a:p>
        </p:txBody>
      </p:sp>
      <p:sp>
        <p:nvSpPr>
          <p:cNvPr id="420" name="Google Shape;420;p43"/>
          <p:cNvSpPr txBox="1"/>
          <p:nvPr/>
        </p:nvSpPr>
        <p:spPr>
          <a:xfrm>
            <a:off x="7533975" y="561425"/>
            <a:ext cx="9651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t>Office</a:t>
            </a:r>
            <a:endParaRPr b="1"/>
          </a:p>
        </p:txBody>
      </p:sp>
      <p:pic>
        <p:nvPicPr>
          <p:cNvPr id="421" name="Google Shape;421;p43"/>
          <p:cNvPicPr preferRelativeResize="0"/>
          <p:nvPr/>
        </p:nvPicPr>
        <p:blipFill>
          <a:blip r:embed="rId3">
            <a:alphaModFix/>
          </a:blip>
          <a:stretch>
            <a:fillRect/>
          </a:stretch>
        </p:blipFill>
        <p:spPr>
          <a:xfrm>
            <a:off x="4595565" y="879125"/>
            <a:ext cx="2216172" cy="4317625"/>
          </a:xfrm>
          <a:prstGeom prst="rect">
            <a:avLst/>
          </a:prstGeom>
          <a:noFill/>
          <a:ln>
            <a:noFill/>
          </a:ln>
        </p:spPr>
      </p:pic>
      <p:pic>
        <p:nvPicPr>
          <p:cNvPr id="422" name="Google Shape;422;p43"/>
          <p:cNvPicPr preferRelativeResize="0"/>
          <p:nvPr/>
        </p:nvPicPr>
        <p:blipFill>
          <a:blip r:embed="rId4">
            <a:alphaModFix/>
          </a:blip>
          <a:stretch>
            <a:fillRect/>
          </a:stretch>
        </p:blipFill>
        <p:spPr>
          <a:xfrm>
            <a:off x="6908450" y="905750"/>
            <a:ext cx="2216150" cy="4264376"/>
          </a:xfrm>
          <a:prstGeom prst="rect">
            <a:avLst/>
          </a:prstGeom>
          <a:noFill/>
          <a:ln>
            <a:noFill/>
          </a:ln>
        </p:spPr>
      </p:pic>
      <p:pic>
        <p:nvPicPr>
          <p:cNvPr id="423" name="Google Shape;423;p43"/>
          <p:cNvPicPr preferRelativeResize="0"/>
          <p:nvPr/>
        </p:nvPicPr>
        <p:blipFill>
          <a:blip r:embed="rId5">
            <a:alphaModFix/>
          </a:blip>
          <a:stretch>
            <a:fillRect/>
          </a:stretch>
        </p:blipFill>
        <p:spPr>
          <a:xfrm>
            <a:off x="39775" y="905750"/>
            <a:ext cx="2188840" cy="4264376"/>
          </a:xfrm>
          <a:prstGeom prst="rect">
            <a:avLst/>
          </a:prstGeom>
          <a:noFill/>
          <a:ln>
            <a:noFill/>
          </a:ln>
        </p:spPr>
      </p:pic>
      <p:pic>
        <p:nvPicPr>
          <p:cNvPr id="424" name="Google Shape;424;p43"/>
          <p:cNvPicPr preferRelativeResize="0"/>
          <p:nvPr/>
        </p:nvPicPr>
        <p:blipFill>
          <a:blip r:embed="rId6">
            <a:alphaModFix/>
          </a:blip>
          <a:stretch>
            <a:fillRect/>
          </a:stretch>
        </p:blipFill>
        <p:spPr>
          <a:xfrm>
            <a:off x="2304025" y="919063"/>
            <a:ext cx="2216150" cy="4237750"/>
          </a:xfrm>
          <a:prstGeom prst="rect">
            <a:avLst/>
          </a:prstGeom>
          <a:noFill/>
          <a:ln>
            <a:noFill/>
          </a:ln>
        </p:spPr>
      </p:pic>
    </p:spTree>
  </p:cSld>
  <p:clrMapOvr>
    <a:masterClrMapping/>
  </p:clrMapOvr>
  <mc:AlternateContent>
    <mc:Choice Requires="p14">
      <p:transition spd="slow" p14:dur="1000">
        <p14:flip dir="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9" name="Shape 429"/>
        <p:cNvGrpSpPr/>
        <p:nvPr/>
      </p:nvGrpSpPr>
      <p:grpSpPr>
        <a:xfrm>
          <a:off x="0" y="0"/>
          <a:ext cx="0" cy="0"/>
          <a:chOff x="0" y="0"/>
          <a:chExt cx="0" cy="0"/>
        </a:xfrm>
      </p:grpSpPr>
      <p:sp>
        <p:nvSpPr>
          <p:cNvPr id="430" name="Google Shape;430;p44"/>
          <p:cNvSpPr txBox="1"/>
          <p:nvPr/>
        </p:nvSpPr>
        <p:spPr>
          <a:xfrm>
            <a:off x="106050" y="106050"/>
            <a:ext cx="8961300" cy="8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t>Recommendation System</a:t>
            </a:r>
            <a:endParaRPr b="1" sz="2400"/>
          </a:p>
        </p:txBody>
      </p:sp>
      <p:pic>
        <p:nvPicPr>
          <p:cNvPr id="431" name="Google Shape;431;p44"/>
          <p:cNvPicPr preferRelativeResize="0"/>
          <p:nvPr/>
        </p:nvPicPr>
        <p:blipFill>
          <a:blip r:embed="rId3">
            <a:alphaModFix/>
          </a:blip>
          <a:stretch>
            <a:fillRect/>
          </a:stretch>
        </p:blipFill>
        <p:spPr>
          <a:xfrm>
            <a:off x="106050" y="3266124"/>
            <a:ext cx="1561250" cy="1561227"/>
          </a:xfrm>
          <a:prstGeom prst="rect">
            <a:avLst/>
          </a:prstGeom>
          <a:noFill/>
          <a:ln>
            <a:noFill/>
          </a:ln>
        </p:spPr>
      </p:pic>
      <p:sp>
        <p:nvSpPr>
          <p:cNvPr id="432" name="Google Shape;432;p44"/>
          <p:cNvSpPr txBox="1"/>
          <p:nvPr/>
        </p:nvSpPr>
        <p:spPr>
          <a:xfrm>
            <a:off x="0" y="715725"/>
            <a:ext cx="5938800" cy="5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latin typeface="Times New Roman"/>
                <a:ea typeface="Times New Roman"/>
                <a:cs typeface="Times New Roman"/>
                <a:sym typeface="Times New Roman"/>
              </a:rPr>
              <a:t>Recommendation System based on nearest places and userprofile.</a:t>
            </a:r>
            <a:endParaRPr b="1">
              <a:latin typeface="Times New Roman"/>
              <a:ea typeface="Times New Roman"/>
              <a:cs typeface="Times New Roman"/>
              <a:sym typeface="Times New Roman"/>
            </a:endParaRPr>
          </a:p>
        </p:txBody>
      </p:sp>
      <p:sp>
        <p:nvSpPr>
          <p:cNvPr id="433" name="Google Shape;433;p44"/>
          <p:cNvSpPr txBox="1"/>
          <p:nvPr/>
        </p:nvSpPr>
        <p:spPr>
          <a:xfrm>
            <a:off x="19900" y="1159900"/>
            <a:ext cx="4911600" cy="33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We have database with some </a:t>
            </a:r>
            <a:r>
              <a:rPr lang="en-US" sz="1800">
                <a:latin typeface="Times New Roman"/>
                <a:ea typeface="Times New Roman"/>
                <a:cs typeface="Times New Roman"/>
                <a:sym typeface="Times New Roman"/>
              </a:rPr>
              <a:t>categories.</a:t>
            </a:r>
            <a:r>
              <a:rPr lang="en-US"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p:txBody>
      </p:sp>
      <p:pic>
        <p:nvPicPr>
          <p:cNvPr id="434" name="Google Shape;434;p44"/>
          <p:cNvPicPr preferRelativeResize="0"/>
          <p:nvPr/>
        </p:nvPicPr>
        <p:blipFill>
          <a:blip r:embed="rId4">
            <a:alphaModFix/>
          </a:blip>
          <a:stretch>
            <a:fillRect/>
          </a:stretch>
        </p:blipFill>
        <p:spPr>
          <a:xfrm>
            <a:off x="7622450" y="3254375"/>
            <a:ext cx="1444900" cy="1444900"/>
          </a:xfrm>
          <a:prstGeom prst="rect">
            <a:avLst/>
          </a:prstGeom>
          <a:noFill/>
          <a:ln>
            <a:noFill/>
          </a:ln>
        </p:spPr>
      </p:pic>
      <p:pic>
        <p:nvPicPr>
          <p:cNvPr id="435" name="Google Shape;435;p44"/>
          <p:cNvPicPr preferRelativeResize="0"/>
          <p:nvPr/>
        </p:nvPicPr>
        <p:blipFill>
          <a:blip r:embed="rId5">
            <a:alphaModFix/>
          </a:blip>
          <a:stretch>
            <a:fillRect/>
          </a:stretch>
        </p:blipFill>
        <p:spPr>
          <a:xfrm>
            <a:off x="4341500" y="3090449"/>
            <a:ext cx="2578375" cy="1890751"/>
          </a:xfrm>
          <a:prstGeom prst="rect">
            <a:avLst/>
          </a:prstGeom>
          <a:noFill/>
          <a:ln>
            <a:noFill/>
          </a:ln>
        </p:spPr>
      </p:pic>
      <p:pic>
        <p:nvPicPr>
          <p:cNvPr id="436" name="Google Shape;436;p44"/>
          <p:cNvPicPr preferRelativeResize="0"/>
          <p:nvPr/>
        </p:nvPicPr>
        <p:blipFill>
          <a:blip r:embed="rId6">
            <a:alphaModFix/>
          </a:blip>
          <a:stretch>
            <a:fillRect/>
          </a:stretch>
        </p:blipFill>
        <p:spPr>
          <a:xfrm>
            <a:off x="2508446" y="3394363"/>
            <a:ext cx="1282925" cy="1282925"/>
          </a:xfrm>
          <a:prstGeom prst="rect">
            <a:avLst/>
          </a:prstGeom>
          <a:noFill/>
          <a:ln>
            <a:noFill/>
          </a:ln>
        </p:spPr>
      </p:pic>
      <p:sp>
        <p:nvSpPr>
          <p:cNvPr id="437" name="Google Shape;437;p44"/>
          <p:cNvSpPr txBox="1"/>
          <p:nvPr/>
        </p:nvSpPr>
        <p:spPr>
          <a:xfrm>
            <a:off x="9900" y="1564250"/>
            <a:ext cx="8089800" cy="62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-U</a:t>
            </a:r>
            <a:r>
              <a:rPr lang="en-US" sz="1800">
                <a:latin typeface="Times New Roman"/>
                <a:ea typeface="Times New Roman"/>
                <a:cs typeface="Times New Roman"/>
                <a:sym typeface="Times New Roman"/>
              </a:rPr>
              <a:t>sed </a:t>
            </a:r>
            <a:r>
              <a:rPr b="1" lang="en-US" sz="1800">
                <a:solidFill>
                  <a:srgbClr val="4A86E8"/>
                </a:solidFill>
                <a:latin typeface="Times New Roman"/>
                <a:ea typeface="Times New Roman"/>
                <a:cs typeface="Times New Roman"/>
                <a:sym typeface="Times New Roman"/>
              </a:rPr>
              <a:t>geofence </a:t>
            </a:r>
            <a:r>
              <a:rPr lang="en-US" sz="1800">
                <a:latin typeface="Times New Roman"/>
                <a:ea typeface="Times New Roman"/>
                <a:cs typeface="Times New Roman"/>
                <a:sym typeface="Times New Roman"/>
              </a:rPr>
              <a:t>to </a:t>
            </a:r>
            <a:r>
              <a:rPr lang="en-US" sz="1800">
                <a:latin typeface="Times New Roman"/>
                <a:ea typeface="Times New Roman"/>
                <a:cs typeface="Times New Roman"/>
                <a:sym typeface="Times New Roman"/>
              </a:rPr>
              <a:t>draw</a:t>
            </a:r>
            <a:r>
              <a:rPr lang="en-US" sz="1800">
                <a:latin typeface="Times New Roman"/>
                <a:ea typeface="Times New Roman"/>
                <a:cs typeface="Times New Roman"/>
                <a:sym typeface="Times New Roman"/>
              </a:rPr>
              <a:t> circle,which represent the range to provide suggestions.</a:t>
            </a:r>
            <a:endParaRPr sz="1800">
              <a:latin typeface="Times New Roman"/>
              <a:ea typeface="Times New Roman"/>
              <a:cs typeface="Times New Roman"/>
              <a:sym typeface="Times New Roman"/>
            </a:endParaRPr>
          </a:p>
        </p:txBody>
      </p:sp>
      <p:sp>
        <p:nvSpPr>
          <p:cNvPr id="438" name="Google Shape;438;p44"/>
          <p:cNvSpPr/>
          <p:nvPr/>
        </p:nvSpPr>
        <p:spPr>
          <a:xfrm>
            <a:off x="3791375" y="3804400"/>
            <a:ext cx="623100" cy="623100"/>
          </a:xfrm>
          <a:prstGeom prst="mathPlus">
            <a:avLst>
              <a:gd fmla="val 23520" name="adj1"/>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44"/>
          <p:cNvSpPr/>
          <p:nvPr/>
        </p:nvSpPr>
        <p:spPr>
          <a:xfrm>
            <a:off x="6833675" y="3804400"/>
            <a:ext cx="623100" cy="623100"/>
          </a:xfrm>
          <a:prstGeom prst="mathPlus">
            <a:avLst>
              <a:gd fmla="val 23520" name="adj1"/>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44"/>
          <p:cNvSpPr/>
          <p:nvPr/>
        </p:nvSpPr>
        <p:spPr>
          <a:xfrm>
            <a:off x="1776325" y="3910450"/>
            <a:ext cx="623100" cy="411000"/>
          </a:xfrm>
          <a:prstGeom prst="mathEqual">
            <a:avLst>
              <a:gd fmla="val 23520" name="adj1"/>
              <a:gd fmla="val 1176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44"/>
          <p:cNvSpPr txBox="1"/>
          <p:nvPr/>
        </p:nvSpPr>
        <p:spPr>
          <a:xfrm>
            <a:off x="0" y="2025863"/>
            <a:ext cx="5660400" cy="5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Then used </a:t>
            </a:r>
            <a:r>
              <a:rPr b="1" lang="en-US" sz="1800">
                <a:solidFill>
                  <a:srgbClr val="4A86E8"/>
                </a:solidFill>
                <a:latin typeface="Times New Roman"/>
                <a:ea typeface="Times New Roman"/>
                <a:cs typeface="Times New Roman"/>
                <a:sym typeface="Times New Roman"/>
              </a:rPr>
              <a:t>userprofile </a:t>
            </a:r>
            <a:r>
              <a:rPr lang="en-US" sz="1800">
                <a:latin typeface="Times New Roman"/>
                <a:ea typeface="Times New Roman"/>
                <a:cs typeface="Times New Roman"/>
                <a:sym typeface="Times New Roman"/>
              </a:rPr>
              <a:t>to provide suggestions based on it.</a:t>
            </a:r>
            <a:endParaRPr sz="1800">
              <a:latin typeface="Times New Roman"/>
              <a:ea typeface="Times New Roman"/>
              <a:cs typeface="Times New Roman"/>
              <a:sym typeface="Times New Roman"/>
            </a:endParaRPr>
          </a:p>
        </p:txBody>
      </p:sp>
    </p:spTree>
  </p:cSld>
  <p:clrMapOvr>
    <a:masterClrMapping/>
  </p:clrMapOvr>
  <mc:AlternateContent>
    <mc:Choice Requires="p14">
      <p:transition spd="slow" p14:dur="100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32"/>
                                        </p:tgtEl>
                                        <p:attrNameLst>
                                          <p:attrName>style.visibility</p:attrName>
                                        </p:attrNameLst>
                                      </p:cBhvr>
                                      <p:to>
                                        <p:strVal val="visible"/>
                                      </p:to>
                                    </p:set>
                                    <p:anim calcmode="lin" valueType="num">
                                      <p:cBhvr additive="base">
                                        <p:cTn dur="1000"/>
                                        <p:tgtEl>
                                          <p:spTgt spid="43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33"/>
                                        </p:tgtEl>
                                        <p:attrNameLst>
                                          <p:attrName>style.visibility</p:attrName>
                                        </p:attrNameLst>
                                      </p:cBhvr>
                                      <p:to>
                                        <p:strVal val="visible"/>
                                      </p:to>
                                    </p:set>
                                    <p:anim calcmode="lin" valueType="num">
                                      <p:cBhvr additive="base">
                                        <p:cTn dur="1000"/>
                                        <p:tgtEl>
                                          <p:spTgt spid="43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4"/>
                                        </p:tgtEl>
                                        <p:attrNameLst>
                                          <p:attrName>style.visibility</p:attrName>
                                        </p:attrNameLst>
                                      </p:cBhvr>
                                      <p:to>
                                        <p:strVal val="visible"/>
                                      </p:to>
                                    </p:set>
                                    <p:anim calcmode="lin" valueType="num">
                                      <p:cBhvr additive="base">
                                        <p:cTn dur="1000"/>
                                        <p:tgtEl>
                                          <p:spTgt spid="43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37"/>
                                        </p:tgtEl>
                                        <p:attrNameLst>
                                          <p:attrName>style.visibility</p:attrName>
                                        </p:attrNameLst>
                                      </p:cBhvr>
                                      <p:to>
                                        <p:strVal val="visible"/>
                                      </p:to>
                                    </p:set>
                                    <p:anim calcmode="lin" valueType="num">
                                      <p:cBhvr additive="base">
                                        <p:cTn dur="1000"/>
                                        <p:tgtEl>
                                          <p:spTgt spid="43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9"/>
                                        </p:tgtEl>
                                        <p:attrNameLst>
                                          <p:attrName>style.visibility</p:attrName>
                                        </p:attrNameLst>
                                      </p:cBhvr>
                                      <p:to>
                                        <p:strVal val="visible"/>
                                      </p:to>
                                    </p:set>
                                    <p:anim calcmode="lin" valueType="num">
                                      <p:cBhvr additive="base">
                                        <p:cTn dur="1000"/>
                                        <p:tgtEl>
                                          <p:spTgt spid="43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5"/>
                                        </p:tgtEl>
                                        <p:attrNameLst>
                                          <p:attrName>style.visibility</p:attrName>
                                        </p:attrNameLst>
                                      </p:cBhvr>
                                      <p:to>
                                        <p:strVal val="visible"/>
                                      </p:to>
                                    </p:set>
                                    <p:anim calcmode="lin" valueType="num">
                                      <p:cBhvr additive="base">
                                        <p:cTn dur="1000"/>
                                        <p:tgtEl>
                                          <p:spTgt spid="43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41"/>
                                        </p:tgtEl>
                                        <p:attrNameLst>
                                          <p:attrName>style.visibility</p:attrName>
                                        </p:attrNameLst>
                                      </p:cBhvr>
                                      <p:to>
                                        <p:strVal val="visible"/>
                                      </p:to>
                                    </p:set>
                                    <p:anim calcmode="lin" valueType="num">
                                      <p:cBhvr additive="base">
                                        <p:cTn dur="1000"/>
                                        <p:tgtEl>
                                          <p:spTgt spid="44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8"/>
                                        </p:tgtEl>
                                        <p:attrNameLst>
                                          <p:attrName>style.visibility</p:attrName>
                                        </p:attrNameLst>
                                      </p:cBhvr>
                                      <p:to>
                                        <p:strVal val="visible"/>
                                      </p:to>
                                    </p:set>
                                    <p:anim calcmode="lin" valueType="num">
                                      <p:cBhvr additive="base">
                                        <p:cTn dur="1000"/>
                                        <p:tgtEl>
                                          <p:spTgt spid="4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6"/>
                                        </p:tgtEl>
                                        <p:attrNameLst>
                                          <p:attrName>style.visibility</p:attrName>
                                        </p:attrNameLst>
                                      </p:cBhvr>
                                      <p:to>
                                        <p:strVal val="visible"/>
                                      </p:to>
                                    </p:set>
                                    <p:anim calcmode="lin" valueType="num">
                                      <p:cBhvr additive="base">
                                        <p:cTn dur="1000"/>
                                        <p:tgtEl>
                                          <p:spTgt spid="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40"/>
                                        </p:tgtEl>
                                        <p:attrNameLst>
                                          <p:attrName>style.visibility</p:attrName>
                                        </p:attrNameLst>
                                      </p:cBhvr>
                                      <p:to>
                                        <p:strVal val="visible"/>
                                      </p:to>
                                    </p:set>
                                    <p:anim calcmode="lin" valueType="num">
                                      <p:cBhvr additive="base">
                                        <p:cTn dur="1000"/>
                                        <p:tgtEl>
                                          <p:spTgt spid="4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1"/>
                                        </p:tgtEl>
                                        <p:attrNameLst>
                                          <p:attrName>style.visibility</p:attrName>
                                        </p:attrNameLst>
                                      </p:cBhvr>
                                      <p:to>
                                        <p:strVal val="visible"/>
                                      </p:to>
                                    </p:set>
                                    <p:anim calcmode="lin" valueType="num">
                                      <p:cBhvr additive="base">
                                        <p:cTn dur="1000"/>
                                        <p:tgtEl>
                                          <p:spTgt spid="431"/>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6" name="Shape 446"/>
        <p:cNvGrpSpPr/>
        <p:nvPr/>
      </p:nvGrpSpPr>
      <p:grpSpPr>
        <a:xfrm>
          <a:off x="0" y="0"/>
          <a:ext cx="0" cy="0"/>
          <a:chOff x="0" y="0"/>
          <a:chExt cx="0" cy="0"/>
        </a:xfrm>
      </p:grpSpPr>
      <p:sp>
        <p:nvSpPr>
          <p:cNvPr id="447" name="Google Shape;447;p45"/>
          <p:cNvSpPr txBox="1"/>
          <p:nvPr>
            <p:ph type="title"/>
          </p:nvPr>
        </p:nvSpPr>
        <p:spPr>
          <a:xfrm>
            <a:off x="0" y="3"/>
            <a:ext cx="8229600" cy="8574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3000">
                <a:solidFill>
                  <a:srgbClr val="073763"/>
                </a:solidFill>
                <a:latin typeface="Arial"/>
                <a:ea typeface="Arial"/>
                <a:cs typeface="Arial"/>
                <a:sym typeface="Arial"/>
              </a:rPr>
              <a:t>Map</a:t>
            </a:r>
            <a:endParaRPr b="1" sz="3600">
              <a:solidFill>
                <a:srgbClr val="073763"/>
              </a:solidFill>
              <a:latin typeface="Cambria"/>
              <a:ea typeface="Cambria"/>
              <a:cs typeface="Cambria"/>
              <a:sym typeface="Cambria"/>
            </a:endParaRPr>
          </a:p>
        </p:txBody>
      </p:sp>
      <p:pic>
        <p:nvPicPr>
          <p:cNvPr id="448" name="Google Shape;448;p45"/>
          <p:cNvPicPr preferRelativeResize="0"/>
          <p:nvPr/>
        </p:nvPicPr>
        <p:blipFill>
          <a:blip r:embed="rId3">
            <a:alphaModFix/>
          </a:blip>
          <a:stretch>
            <a:fillRect/>
          </a:stretch>
        </p:blipFill>
        <p:spPr>
          <a:xfrm>
            <a:off x="7106400" y="3699150"/>
            <a:ext cx="2037600" cy="1444350"/>
          </a:xfrm>
          <a:prstGeom prst="rect">
            <a:avLst/>
          </a:prstGeom>
          <a:noFill/>
          <a:ln>
            <a:noFill/>
          </a:ln>
        </p:spPr>
      </p:pic>
      <p:sp>
        <p:nvSpPr>
          <p:cNvPr id="449" name="Google Shape;449;p45"/>
          <p:cNvSpPr txBox="1"/>
          <p:nvPr/>
        </p:nvSpPr>
        <p:spPr>
          <a:xfrm>
            <a:off x="145825" y="742350"/>
            <a:ext cx="5580900" cy="37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1.</a:t>
            </a:r>
            <a:r>
              <a:rPr lang="en-US" sz="1800">
                <a:latin typeface="Times New Roman"/>
                <a:ea typeface="Times New Roman"/>
                <a:cs typeface="Times New Roman"/>
                <a:sym typeface="Times New Roman"/>
              </a:rPr>
              <a:t>Use GPS to determine user location.</a:t>
            </a:r>
            <a:endParaRPr sz="1800">
              <a:latin typeface="Times New Roman"/>
              <a:ea typeface="Times New Roman"/>
              <a:cs typeface="Times New Roman"/>
              <a:sym typeface="Times New Roman"/>
            </a:endParaRPr>
          </a:p>
        </p:txBody>
      </p:sp>
      <p:sp>
        <p:nvSpPr>
          <p:cNvPr id="450" name="Google Shape;450;p45"/>
          <p:cNvSpPr txBox="1"/>
          <p:nvPr/>
        </p:nvSpPr>
        <p:spPr>
          <a:xfrm>
            <a:off x="152575" y="1166550"/>
            <a:ext cx="53355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2.</a:t>
            </a:r>
            <a:r>
              <a:rPr lang="en-US" sz="1800">
                <a:latin typeface="Times New Roman"/>
                <a:ea typeface="Times New Roman"/>
                <a:cs typeface="Times New Roman"/>
                <a:sym typeface="Times New Roman"/>
              </a:rPr>
              <a:t>D</a:t>
            </a:r>
            <a:r>
              <a:rPr lang="en-US" sz="1800">
                <a:latin typeface="Times New Roman"/>
                <a:ea typeface="Times New Roman"/>
                <a:cs typeface="Times New Roman"/>
                <a:sym typeface="Times New Roman"/>
              </a:rPr>
              <a:t>etermine the location of the destination.</a:t>
            </a:r>
            <a:r>
              <a:rPr lang="en-US"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p:txBody>
      </p:sp>
      <p:sp>
        <p:nvSpPr>
          <p:cNvPr id="451" name="Google Shape;451;p45"/>
          <p:cNvSpPr txBox="1"/>
          <p:nvPr/>
        </p:nvSpPr>
        <p:spPr>
          <a:xfrm>
            <a:off x="145825" y="1603950"/>
            <a:ext cx="6386400" cy="37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1800">
                <a:solidFill>
                  <a:schemeClr val="dk1"/>
                </a:solidFill>
                <a:latin typeface="Times New Roman"/>
                <a:ea typeface="Times New Roman"/>
                <a:cs typeface="Times New Roman"/>
                <a:sym typeface="Times New Roman"/>
              </a:rPr>
              <a:t>3.</a:t>
            </a:r>
            <a:r>
              <a:rPr b="1" lang="en-US" sz="1800">
                <a:solidFill>
                  <a:schemeClr val="dk1"/>
                </a:solidFill>
                <a:latin typeface="Times New Roman"/>
                <a:ea typeface="Times New Roman"/>
                <a:cs typeface="Times New Roman"/>
                <a:sym typeface="Times New Roman"/>
              </a:rPr>
              <a:t>Mapbox</a:t>
            </a:r>
            <a:r>
              <a:rPr lang="en-US" sz="1800">
                <a:solidFill>
                  <a:schemeClr val="dk1"/>
                </a:solidFill>
                <a:latin typeface="Times New Roman"/>
                <a:ea typeface="Times New Roman"/>
                <a:cs typeface="Times New Roman"/>
                <a:sym typeface="Times New Roman"/>
              </a:rPr>
              <a:t> </a:t>
            </a:r>
            <a:r>
              <a:rPr lang="en-US" sz="1800">
                <a:solidFill>
                  <a:schemeClr val="dk1"/>
                </a:solidFill>
                <a:latin typeface="Times New Roman"/>
                <a:ea typeface="Times New Roman"/>
                <a:cs typeface="Times New Roman"/>
                <a:sym typeface="Times New Roman"/>
              </a:rPr>
              <a:t>receive the previous data</a:t>
            </a:r>
            <a:r>
              <a:rPr lang="en-US" sz="1800">
                <a:solidFill>
                  <a:schemeClr val="dk1"/>
                </a:solidFill>
                <a:latin typeface="Times New Roman"/>
                <a:ea typeface="Times New Roman"/>
                <a:cs typeface="Times New Roman"/>
                <a:sym typeface="Times New Roman"/>
              </a:rPr>
              <a:t> then:</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1800">
                <a:solidFill>
                  <a:schemeClr val="dk1"/>
                </a:solidFill>
                <a:latin typeface="Times New Roman"/>
                <a:ea typeface="Times New Roman"/>
                <a:cs typeface="Times New Roman"/>
                <a:sym typeface="Times New Roman"/>
              </a:rPr>
              <a:t>-Calculate distance between current location and destination .</a:t>
            </a:r>
            <a:endParaRPr sz="1800">
              <a:latin typeface="Times New Roman"/>
              <a:ea typeface="Times New Roman"/>
              <a:cs typeface="Times New Roman"/>
              <a:sym typeface="Times New Roman"/>
            </a:endParaRPr>
          </a:p>
        </p:txBody>
      </p:sp>
      <p:sp>
        <p:nvSpPr>
          <p:cNvPr id="452" name="Google Shape;452;p45"/>
          <p:cNvSpPr txBox="1"/>
          <p:nvPr/>
        </p:nvSpPr>
        <p:spPr>
          <a:xfrm>
            <a:off x="152575" y="2028225"/>
            <a:ext cx="90606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solidFill>
                <a:schemeClr val="dk1"/>
              </a:solidFill>
              <a:latin typeface="Times New Roman"/>
              <a:ea typeface="Times New Roman"/>
              <a:cs typeface="Times New Roman"/>
              <a:sym typeface="Times New Roman"/>
            </a:endParaRPr>
          </a:p>
        </p:txBody>
      </p:sp>
      <p:sp>
        <p:nvSpPr>
          <p:cNvPr id="453" name="Google Shape;453;p45"/>
          <p:cNvSpPr txBox="1"/>
          <p:nvPr/>
        </p:nvSpPr>
        <p:spPr>
          <a:xfrm>
            <a:off x="198850" y="2611525"/>
            <a:ext cx="55278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a:t>
            </a:r>
            <a:r>
              <a:rPr lang="en-US" sz="1800">
                <a:solidFill>
                  <a:schemeClr val="dk1"/>
                </a:solidFill>
                <a:latin typeface="Times New Roman"/>
                <a:ea typeface="Times New Roman"/>
                <a:cs typeface="Times New Roman"/>
                <a:sym typeface="Times New Roman"/>
              </a:rPr>
              <a:t>Draw path.</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a:t>.</a:t>
            </a:r>
            <a:endParaRPr/>
          </a:p>
        </p:txBody>
      </p:sp>
      <p:sp>
        <p:nvSpPr>
          <p:cNvPr id="454" name="Google Shape;454;p45"/>
          <p:cNvSpPr txBox="1"/>
          <p:nvPr/>
        </p:nvSpPr>
        <p:spPr>
          <a:xfrm>
            <a:off x="198850" y="3048925"/>
            <a:ext cx="48120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-Provide turn by turn navigation through GPS.</a:t>
            </a:r>
            <a:endParaRPr sz="1800">
              <a:latin typeface="Times New Roman"/>
              <a:ea typeface="Times New Roman"/>
              <a:cs typeface="Times New Roman"/>
              <a:sym typeface="Times New Roman"/>
            </a:endParaRPr>
          </a:p>
        </p:txBody>
      </p:sp>
      <p:sp>
        <p:nvSpPr>
          <p:cNvPr id="455" name="Google Shape;455;p45"/>
          <p:cNvSpPr txBox="1"/>
          <p:nvPr/>
        </p:nvSpPr>
        <p:spPr>
          <a:xfrm>
            <a:off x="238600" y="3486325"/>
            <a:ext cx="47325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-Provide voice guide.</a:t>
            </a:r>
            <a:endParaRPr sz="1800">
              <a:latin typeface="Times New Roman"/>
              <a:ea typeface="Times New Roman"/>
              <a:cs typeface="Times New Roman"/>
              <a:sym typeface="Times New Roman"/>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0" name="Shape 460"/>
        <p:cNvGrpSpPr/>
        <p:nvPr/>
      </p:nvGrpSpPr>
      <p:grpSpPr>
        <a:xfrm>
          <a:off x="0" y="0"/>
          <a:ext cx="0" cy="0"/>
          <a:chOff x="0" y="0"/>
          <a:chExt cx="0" cy="0"/>
        </a:xfrm>
      </p:grpSpPr>
      <p:pic>
        <p:nvPicPr>
          <p:cNvPr id="461" name="Google Shape;461;p46" title="map.mp4">
            <a:hlinkClick r:id="rId3"/>
          </p:cNvPr>
          <p:cNvPicPr preferRelativeResize="0"/>
          <p:nvPr/>
        </p:nvPicPr>
        <p:blipFill>
          <a:blip r:embed="rId4">
            <a:alphaModFix/>
          </a:blip>
          <a:stretch>
            <a:fillRect/>
          </a:stretch>
        </p:blipFill>
        <p:spPr>
          <a:xfrm>
            <a:off x="154250" y="0"/>
            <a:ext cx="8767325" cy="51435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6" name="Shape 466"/>
        <p:cNvGrpSpPr/>
        <p:nvPr/>
      </p:nvGrpSpPr>
      <p:grpSpPr>
        <a:xfrm>
          <a:off x="0" y="0"/>
          <a:ext cx="0" cy="0"/>
          <a:chOff x="0" y="0"/>
          <a:chExt cx="0" cy="0"/>
        </a:xfrm>
      </p:grpSpPr>
      <p:pic>
        <p:nvPicPr>
          <p:cNvPr id="467" name="Google Shape;467;p47" title="map2.mp4">
            <a:hlinkClick r:id="rId3"/>
          </p:cNvPr>
          <p:cNvPicPr preferRelativeResize="0"/>
          <p:nvPr/>
        </p:nvPicPr>
        <p:blipFill>
          <a:blip r:embed="rId4">
            <a:alphaModFix/>
          </a:blip>
          <a:stretch>
            <a:fillRect/>
          </a:stretch>
        </p:blipFill>
        <p:spPr>
          <a:xfrm>
            <a:off x="172325" y="152400"/>
            <a:ext cx="8635050" cy="47790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72" name="Shape 472"/>
        <p:cNvGrpSpPr/>
        <p:nvPr/>
      </p:nvGrpSpPr>
      <p:grpSpPr>
        <a:xfrm>
          <a:off x="0" y="0"/>
          <a:ext cx="0" cy="0"/>
          <a:chOff x="0" y="0"/>
          <a:chExt cx="0" cy="0"/>
        </a:xfrm>
      </p:grpSpPr>
      <p:sp>
        <p:nvSpPr>
          <p:cNvPr id="473" name="Google Shape;473;p48"/>
          <p:cNvSpPr/>
          <p:nvPr/>
        </p:nvSpPr>
        <p:spPr>
          <a:xfrm>
            <a:off x="3063601" y="304150"/>
            <a:ext cx="9144000" cy="5181600"/>
          </a:xfrm>
          <a:prstGeom prst="rect">
            <a:avLst/>
          </a:prstGeom>
          <a:solidFill>
            <a:srgbClr val="000000">
              <a:alpha val="47060"/>
            </a:srgbClr>
          </a:solid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b="1" sz="3000">
              <a:solidFill>
                <a:srgbClr val="FFFFFF"/>
              </a:solidFill>
            </a:endParaRPr>
          </a:p>
        </p:txBody>
      </p:sp>
      <p:sp>
        <p:nvSpPr>
          <p:cNvPr id="474" name="Google Shape;474;p48"/>
          <p:cNvSpPr txBox="1"/>
          <p:nvPr/>
        </p:nvSpPr>
        <p:spPr>
          <a:xfrm>
            <a:off x="1458200" y="861675"/>
            <a:ext cx="2465700" cy="5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000">
                <a:solidFill>
                  <a:srgbClr val="FFFFFF"/>
                </a:solidFill>
              </a:rPr>
              <a:t>conclusion </a:t>
            </a:r>
            <a:endParaRPr b="1" sz="3000">
              <a:solidFill>
                <a:srgbClr val="FFFFFF"/>
              </a:solidFill>
            </a:endParaRPr>
          </a:p>
        </p:txBody>
      </p:sp>
    </p:spTree>
  </p:cSld>
  <p:clrMapOvr>
    <a:masterClrMapping/>
  </p:clrMapOvr>
  <mc:AlternateContent>
    <mc:Choice Requires="p14">
      <p:transition spd="slow" p14:dur="1000">
        <p14:flip dir="l"/>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9" name="Shape 479"/>
        <p:cNvGrpSpPr/>
        <p:nvPr/>
      </p:nvGrpSpPr>
      <p:grpSpPr>
        <a:xfrm>
          <a:off x="0" y="0"/>
          <a:ext cx="0" cy="0"/>
          <a:chOff x="0" y="0"/>
          <a:chExt cx="0" cy="0"/>
        </a:xfrm>
      </p:grpSpPr>
      <p:sp>
        <p:nvSpPr>
          <p:cNvPr id="480" name="Google Shape;480;p49"/>
          <p:cNvSpPr txBox="1"/>
          <p:nvPr>
            <p:ph idx="1" type="body"/>
          </p:nvPr>
        </p:nvSpPr>
        <p:spPr>
          <a:xfrm>
            <a:off x="457200" y="1200150"/>
            <a:ext cx="8229600" cy="33945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1800">
                <a:solidFill>
                  <a:srgbClr val="073763"/>
                </a:solidFill>
              </a:rPr>
              <a:t>Arfne is a mobile application that seeks to provide all the details that customer need primarily to take right decision to book the tour .In addition to facilitating the process of booking by sending request to tourist office. Customer can show the path of tour in map and facilitating search about tour according to price or location. In other hand, the system facilitate for offices to publicate tours.</a:t>
            </a:r>
            <a:endParaRPr sz="1800">
              <a:solidFill>
                <a:srgbClr val="073763"/>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5" name="Shape 485"/>
        <p:cNvGrpSpPr/>
        <p:nvPr/>
      </p:nvGrpSpPr>
      <p:grpSpPr>
        <a:xfrm>
          <a:off x="0" y="0"/>
          <a:ext cx="0" cy="0"/>
          <a:chOff x="0" y="0"/>
          <a:chExt cx="0" cy="0"/>
        </a:xfrm>
      </p:grpSpPr>
      <p:sp>
        <p:nvSpPr>
          <p:cNvPr id="486" name="Google Shape;486;p50"/>
          <p:cNvSpPr txBox="1"/>
          <p:nvPr>
            <p:ph type="title"/>
          </p:nvPr>
        </p:nvSpPr>
        <p:spPr>
          <a:xfrm>
            <a:off x="457200" y="205978"/>
            <a:ext cx="8229600" cy="8574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000">
                <a:solidFill>
                  <a:srgbClr val="073763"/>
                </a:solidFill>
                <a:latin typeface="Arial"/>
                <a:ea typeface="Arial"/>
                <a:cs typeface="Arial"/>
                <a:sym typeface="Arial"/>
              </a:rPr>
              <a:t>Future Works </a:t>
            </a:r>
            <a:endParaRPr b="1" sz="3000">
              <a:solidFill>
                <a:srgbClr val="073763"/>
              </a:solidFill>
              <a:latin typeface="Arial"/>
              <a:ea typeface="Arial"/>
              <a:cs typeface="Arial"/>
              <a:sym typeface="Arial"/>
            </a:endParaRPr>
          </a:p>
        </p:txBody>
      </p:sp>
      <p:sp>
        <p:nvSpPr>
          <p:cNvPr id="487" name="Google Shape;487;p50"/>
          <p:cNvSpPr txBox="1"/>
          <p:nvPr/>
        </p:nvSpPr>
        <p:spPr>
          <a:xfrm>
            <a:off x="457200" y="3552700"/>
            <a:ext cx="2425800" cy="121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073763"/>
                </a:solidFill>
                <a:latin typeface="Cambria"/>
                <a:ea typeface="Cambria"/>
                <a:cs typeface="Cambria"/>
                <a:sym typeface="Cambria"/>
              </a:rPr>
              <a:t>Rating System</a:t>
            </a:r>
            <a:r>
              <a:rPr b="1" lang="en-US" sz="2400">
                <a:solidFill>
                  <a:srgbClr val="073763"/>
                </a:solidFill>
              </a:rPr>
              <a:t> </a:t>
            </a:r>
            <a:endParaRPr b="1" sz="2400">
              <a:solidFill>
                <a:srgbClr val="073763"/>
              </a:solidFill>
            </a:endParaRPr>
          </a:p>
        </p:txBody>
      </p:sp>
      <p:sp>
        <p:nvSpPr>
          <p:cNvPr id="488" name="Google Shape;488;p50"/>
          <p:cNvSpPr txBox="1"/>
          <p:nvPr/>
        </p:nvSpPr>
        <p:spPr>
          <a:xfrm>
            <a:off x="3512950" y="3393650"/>
            <a:ext cx="2863500" cy="123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073763"/>
                </a:solidFill>
                <a:latin typeface="Cambria"/>
                <a:ea typeface="Cambria"/>
                <a:cs typeface="Cambria"/>
                <a:sym typeface="Cambria"/>
              </a:rPr>
              <a:t>Recommendation according to other  users feedback.</a:t>
            </a:r>
            <a:endParaRPr b="1" sz="2400">
              <a:solidFill>
                <a:srgbClr val="073763"/>
              </a:solidFill>
              <a:latin typeface="Cambria"/>
              <a:ea typeface="Cambria"/>
              <a:cs typeface="Cambria"/>
              <a:sym typeface="Cambria"/>
            </a:endParaRPr>
          </a:p>
        </p:txBody>
      </p:sp>
      <p:sp>
        <p:nvSpPr>
          <p:cNvPr id="489" name="Google Shape;489;p50"/>
          <p:cNvSpPr txBox="1"/>
          <p:nvPr/>
        </p:nvSpPr>
        <p:spPr>
          <a:xfrm>
            <a:off x="7105450" y="3552700"/>
            <a:ext cx="1643700" cy="121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073763"/>
                </a:solidFill>
                <a:latin typeface="Cambria"/>
                <a:ea typeface="Cambria"/>
                <a:cs typeface="Cambria"/>
                <a:sym typeface="Cambria"/>
              </a:rPr>
              <a:t>Feedback</a:t>
            </a:r>
            <a:endParaRPr b="1" sz="2400">
              <a:solidFill>
                <a:srgbClr val="073763"/>
              </a:solidFill>
              <a:latin typeface="Cambria"/>
              <a:ea typeface="Cambria"/>
              <a:cs typeface="Cambria"/>
              <a:sym typeface="Cambria"/>
            </a:endParaRPr>
          </a:p>
        </p:txBody>
      </p:sp>
      <p:pic>
        <p:nvPicPr>
          <p:cNvPr id="490" name="Google Shape;490;p50"/>
          <p:cNvPicPr preferRelativeResize="0"/>
          <p:nvPr/>
        </p:nvPicPr>
        <p:blipFill>
          <a:blip r:embed="rId3">
            <a:alphaModFix/>
          </a:blip>
          <a:stretch>
            <a:fillRect/>
          </a:stretch>
        </p:blipFill>
        <p:spPr>
          <a:xfrm>
            <a:off x="707098" y="1560476"/>
            <a:ext cx="1643700" cy="1643720"/>
          </a:xfrm>
          <a:prstGeom prst="rect">
            <a:avLst/>
          </a:prstGeom>
          <a:noFill/>
          <a:ln>
            <a:noFill/>
          </a:ln>
        </p:spPr>
      </p:pic>
      <p:pic>
        <p:nvPicPr>
          <p:cNvPr id="491" name="Google Shape;491;p50"/>
          <p:cNvPicPr preferRelativeResize="0"/>
          <p:nvPr/>
        </p:nvPicPr>
        <p:blipFill>
          <a:blip r:embed="rId4">
            <a:alphaModFix/>
          </a:blip>
          <a:stretch>
            <a:fillRect/>
          </a:stretch>
        </p:blipFill>
        <p:spPr>
          <a:xfrm>
            <a:off x="7105451" y="1560475"/>
            <a:ext cx="1841375" cy="1833200"/>
          </a:xfrm>
          <a:prstGeom prst="rect">
            <a:avLst/>
          </a:prstGeom>
          <a:noFill/>
          <a:ln>
            <a:noFill/>
          </a:ln>
        </p:spPr>
      </p:pic>
      <p:pic>
        <p:nvPicPr>
          <p:cNvPr id="492" name="Google Shape;492;p50"/>
          <p:cNvPicPr preferRelativeResize="0"/>
          <p:nvPr/>
        </p:nvPicPr>
        <p:blipFill rotWithShape="1">
          <a:blip r:embed="rId5">
            <a:alphaModFix/>
          </a:blip>
          <a:srcRect b="5105" l="0" r="0" t="0"/>
          <a:stretch/>
        </p:blipFill>
        <p:spPr>
          <a:xfrm>
            <a:off x="3774950" y="1267438"/>
            <a:ext cx="1906352" cy="1922152"/>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6" name="Shape 496"/>
        <p:cNvGrpSpPr/>
        <p:nvPr/>
      </p:nvGrpSpPr>
      <p:grpSpPr>
        <a:xfrm>
          <a:off x="0" y="0"/>
          <a:ext cx="0" cy="0"/>
          <a:chOff x="0" y="0"/>
          <a:chExt cx="0" cy="0"/>
        </a:xfrm>
      </p:grpSpPr>
      <p:sp>
        <p:nvSpPr>
          <p:cNvPr id="497" name="Google Shape;497;p51"/>
          <p:cNvSpPr/>
          <p:nvPr/>
        </p:nvSpPr>
        <p:spPr>
          <a:xfrm>
            <a:off x="0" y="0"/>
            <a:ext cx="5867400" cy="5143500"/>
          </a:xfrm>
          <a:prstGeom prst="rect">
            <a:avLst/>
          </a:prstGeom>
          <a:solidFill>
            <a:srgbClr val="3F3F3F"/>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 name="Google Shape;498;p51"/>
          <p:cNvSpPr txBox="1"/>
          <p:nvPr/>
        </p:nvSpPr>
        <p:spPr>
          <a:xfrm>
            <a:off x="401128" y="3181350"/>
            <a:ext cx="5065200" cy="762000"/>
          </a:xfrm>
          <a:prstGeom prst="rect">
            <a:avLst/>
          </a:prstGeom>
          <a:noFill/>
          <a:ln>
            <a:noFill/>
          </a:ln>
        </p:spPr>
        <p:txBody>
          <a:bodyPr anchorCtr="0" anchor="ctr" bIns="45700" lIns="91425" spcFirstLastPara="1" rIns="91425" wrap="square" tIns="45700">
            <a:noAutofit/>
          </a:bodyPr>
          <a:lstStyle/>
          <a:p>
            <a:pPr indent="0" lvl="0" marL="0" marR="0" rtl="1" algn="l">
              <a:spcBef>
                <a:spcPts val="0"/>
              </a:spcBef>
              <a:spcAft>
                <a:spcPts val="0"/>
              </a:spcAft>
              <a:buClr>
                <a:schemeClr val="lt1"/>
              </a:buClr>
              <a:buSzPts val="3800"/>
              <a:buFont typeface="Arial"/>
              <a:buNone/>
            </a:pPr>
            <a:r>
              <a:rPr b="1" lang="en-US" sz="3800">
                <a:solidFill>
                  <a:schemeClr val="lt1"/>
                </a:solidFill>
                <a:latin typeface="Arial"/>
                <a:ea typeface="Arial"/>
                <a:cs typeface="Arial"/>
                <a:sym typeface="Arial"/>
              </a:rPr>
              <a:t>THANK YOU.</a:t>
            </a:r>
            <a:endParaRPr b="1" sz="3800">
              <a:solidFill>
                <a:schemeClr val="lt1"/>
              </a:solidFill>
              <a:latin typeface="Arial"/>
              <a:ea typeface="Arial"/>
              <a:cs typeface="Arial"/>
              <a:sym typeface="Arial"/>
            </a:endParaRPr>
          </a:p>
        </p:txBody>
      </p:sp>
    </p:spTree>
  </p:cSld>
  <p:clrMapOvr>
    <a:masterClrMapping/>
  </p:clrMapOvr>
  <p:transition spd="slow">
    <p:push dir="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pic>
        <p:nvPicPr>
          <p:cNvPr id="132" name="Google Shape;132;p16" title="received_970884983070958.mp4">
            <a:hlinkClick r:id="rId3"/>
          </p:cNvPr>
          <p:cNvPicPr preferRelativeResize="0"/>
          <p:nvPr/>
        </p:nvPicPr>
        <p:blipFill>
          <a:blip r:embed="rId4">
            <a:alphaModFix/>
          </a:blip>
          <a:stretch>
            <a:fillRect/>
          </a:stretch>
        </p:blipFill>
        <p:spPr>
          <a:xfrm>
            <a:off x="152400" y="152400"/>
            <a:ext cx="8816350" cy="47673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17"/>
          <p:cNvSpPr/>
          <p:nvPr/>
        </p:nvSpPr>
        <p:spPr>
          <a:xfrm>
            <a:off x="990600" y="2380763"/>
            <a:ext cx="2286000" cy="598800"/>
          </a:xfrm>
          <a:prstGeom prst="rect">
            <a:avLst/>
          </a:prstGeom>
          <a:noFill/>
          <a:ln>
            <a:noFill/>
          </a:ln>
        </p:spPr>
        <p:txBody>
          <a:bodyPr anchorCtr="0" anchor="ctr" bIns="0" lIns="50800" spcFirstLastPara="1" rIns="0" wrap="square" tIns="0">
            <a:noAutofit/>
          </a:bodyPr>
          <a:lstStyle/>
          <a:p>
            <a:pPr indent="0" lvl="0" marL="0" marR="0" rtl="1" algn="ctr">
              <a:lnSpc>
                <a:spcPct val="90000"/>
              </a:lnSpc>
              <a:spcBef>
                <a:spcPts val="0"/>
              </a:spcBef>
              <a:spcAft>
                <a:spcPts val="0"/>
              </a:spcAft>
              <a:buNone/>
            </a:pPr>
            <a:r>
              <a:t/>
            </a:r>
            <a:endParaRPr sz="3000">
              <a:solidFill>
                <a:schemeClr val="dk1"/>
              </a:solidFill>
              <a:latin typeface="Cambria"/>
              <a:ea typeface="Cambria"/>
              <a:cs typeface="Cambria"/>
              <a:sym typeface="Cambria"/>
            </a:endParaRPr>
          </a:p>
        </p:txBody>
      </p:sp>
      <p:sp>
        <p:nvSpPr>
          <p:cNvPr id="138" name="Google Shape;138;p17"/>
          <p:cNvSpPr txBox="1"/>
          <p:nvPr/>
        </p:nvSpPr>
        <p:spPr>
          <a:xfrm>
            <a:off x="927950" y="419200"/>
            <a:ext cx="2109000" cy="47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solidFill>
                  <a:srgbClr val="0B5394"/>
                </a:solidFill>
              </a:rPr>
              <a:t>Current System</a:t>
            </a:r>
            <a:endParaRPr b="1" sz="1800">
              <a:solidFill>
                <a:srgbClr val="0B5394"/>
              </a:solidFill>
            </a:endParaRPr>
          </a:p>
        </p:txBody>
      </p:sp>
      <p:sp>
        <p:nvSpPr>
          <p:cNvPr id="139" name="Google Shape;139;p17"/>
          <p:cNvSpPr txBox="1"/>
          <p:nvPr/>
        </p:nvSpPr>
        <p:spPr>
          <a:xfrm>
            <a:off x="5633999" y="419200"/>
            <a:ext cx="2286000" cy="38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solidFill>
                  <a:srgbClr val="0B5394"/>
                </a:solidFill>
              </a:rPr>
              <a:t>Proposal</a:t>
            </a:r>
            <a:r>
              <a:rPr b="1" lang="en-US" sz="1800">
                <a:solidFill>
                  <a:srgbClr val="0B5394"/>
                </a:solidFill>
              </a:rPr>
              <a:t> System</a:t>
            </a:r>
            <a:endParaRPr b="1" sz="1800">
              <a:solidFill>
                <a:srgbClr val="0B5394"/>
              </a:solidFill>
            </a:endParaRPr>
          </a:p>
        </p:txBody>
      </p:sp>
      <p:pic>
        <p:nvPicPr>
          <p:cNvPr id="140" name="Google Shape;140;p17"/>
          <p:cNvPicPr preferRelativeResize="0"/>
          <p:nvPr/>
        </p:nvPicPr>
        <p:blipFill>
          <a:blip r:embed="rId3">
            <a:alphaModFix/>
          </a:blip>
          <a:stretch>
            <a:fillRect/>
          </a:stretch>
        </p:blipFill>
        <p:spPr>
          <a:xfrm>
            <a:off x="4361672" y="260825"/>
            <a:ext cx="31217" cy="4838701"/>
          </a:xfrm>
          <a:prstGeom prst="rect">
            <a:avLst/>
          </a:prstGeom>
          <a:noFill/>
          <a:ln>
            <a:noFill/>
          </a:ln>
        </p:spPr>
      </p:pic>
      <p:pic>
        <p:nvPicPr>
          <p:cNvPr id="141" name="Google Shape;141;p17"/>
          <p:cNvPicPr preferRelativeResize="0"/>
          <p:nvPr/>
        </p:nvPicPr>
        <p:blipFill>
          <a:blip r:embed="rId4">
            <a:alphaModFix/>
          </a:blip>
          <a:stretch>
            <a:fillRect/>
          </a:stretch>
        </p:blipFill>
        <p:spPr>
          <a:xfrm>
            <a:off x="3762925" y="2070575"/>
            <a:ext cx="1228725" cy="1219200"/>
          </a:xfrm>
          <a:prstGeom prst="rect">
            <a:avLst/>
          </a:prstGeom>
          <a:noFill/>
          <a:ln>
            <a:noFill/>
          </a:ln>
        </p:spPr>
      </p:pic>
      <p:sp>
        <p:nvSpPr>
          <p:cNvPr id="142" name="Google Shape;142;p17"/>
          <p:cNvSpPr txBox="1"/>
          <p:nvPr/>
        </p:nvSpPr>
        <p:spPr>
          <a:xfrm>
            <a:off x="1431700" y="2213825"/>
            <a:ext cx="1975200" cy="107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43" name="Google Shape;143;p17"/>
          <p:cNvPicPr preferRelativeResize="0"/>
          <p:nvPr/>
        </p:nvPicPr>
        <p:blipFill>
          <a:blip r:embed="rId5">
            <a:alphaModFix/>
          </a:blip>
          <a:stretch>
            <a:fillRect/>
          </a:stretch>
        </p:blipFill>
        <p:spPr>
          <a:xfrm>
            <a:off x="7920000" y="2711199"/>
            <a:ext cx="1228725" cy="1159576"/>
          </a:xfrm>
          <a:prstGeom prst="rect">
            <a:avLst/>
          </a:prstGeom>
          <a:noFill/>
          <a:ln>
            <a:noFill/>
          </a:ln>
        </p:spPr>
      </p:pic>
      <p:pic>
        <p:nvPicPr>
          <p:cNvPr id="144" name="Google Shape;144;p17"/>
          <p:cNvPicPr preferRelativeResize="0"/>
          <p:nvPr/>
        </p:nvPicPr>
        <p:blipFill>
          <a:blip r:embed="rId6">
            <a:alphaModFix/>
          </a:blip>
          <a:stretch>
            <a:fillRect/>
          </a:stretch>
        </p:blipFill>
        <p:spPr>
          <a:xfrm>
            <a:off x="6535662" y="4400693"/>
            <a:ext cx="1228726" cy="698832"/>
          </a:xfrm>
          <a:prstGeom prst="rect">
            <a:avLst/>
          </a:prstGeom>
          <a:noFill/>
          <a:ln>
            <a:noFill/>
          </a:ln>
        </p:spPr>
      </p:pic>
      <p:pic>
        <p:nvPicPr>
          <p:cNvPr id="145" name="Google Shape;145;p17"/>
          <p:cNvPicPr preferRelativeResize="0"/>
          <p:nvPr/>
        </p:nvPicPr>
        <p:blipFill>
          <a:blip r:embed="rId7">
            <a:alphaModFix/>
          </a:blip>
          <a:stretch>
            <a:fillRect/>
          </a:stretch>
        </p:blipFill>
        <p:spPr>
          <a:xfrm>
            <a:off x="7887100" y="3870775"/>
            <a:ext cx="1228750" cy="1228750"/>
          </a:xfrm>
          <a:prstGeom prst="rect">
            <a:avLst/>
          </a:prstGeom>
          <a:noFill/>
          <a:ln>
            <a:noFill/>
          </a:ln>
        </p:spPr>
      </p:pic>
      <p:pic>
        <p:nvPicPr>
          <p:cNvPr id="146" name="Google Shape;146;p17"/>
          <p:cNvPicPr preferRelativeResize="0"/>
          <p:nvPr/>
        </p:nvPicPr>
        <p:blipFill>
          <a:blip r:embed="rId8">
            <a:alphaModFix/>
          </a:blip>
          <a:stretch>
            <a:fillRect/>
          </a:stretch>
        </p:blipFill>
        <p:spPr>
          <a:xfrm>
            <a:off x="6887100" y="3219550"/>
            <a:ext cx="877300" cy="877300"/>
          </a:xfrm>
          <a:prstGeom prst="rect">
            <a:avLst/>
          </a:prstGeom>
          <a:noFill/>
          <a:ln>
            <a:noFill/>
          </a:ln>
        </p:spPr>
      </p:pic>
      <p:pic>
        <p:nvPicPr>
          <p:cNvPr id="147" name="Google Shape;147;p17"/>
          <p:cNvPicPr preferRelativeResize="0"/>
          <p:nvPr/>
        </p:nvPicPr>
        <p:blipFill>
          <a:blip r:embed="rId9">
            <a:alphaModFix/>
          </a:blip>
          <a:stretch>
            <a:fillRect/>
          </a:stretch>
        </p:blipFill>
        <p:spPr>
          <a:xfrm>
            <a:off x="79549" y="3817350"/>
            <a:ext cx="1975200" cy="857981"/>
          </a:xfrm>
          <a:prstGeom prst="rect">
            <a:avLst/>
          </a:prstGeom>
          <a:noFill/>
          <a:ln>
            <a:noFill/>
          </a:ln>
        </p:spPr>
      </p:pic>
      <p:sp>
        <p:nvSpPr>
          <p:cNvPr id="148" name="Google Shape;148;p17"/>
          <p:cNvSpPr txBox="1"/>
          <p:nvPr/>
        </p:nvSpPr>
        <p:spPr>
          <a:xfrm>
            <a:off x="164500" y="1232850"/>
            <a:ext cx="3473100" cy="107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1800">
                <a:latin typeface="Times New Roman"/>
                <a:ea typeface="Times New Roman"/>
                <a:cs typeface="Times New Roman"/>
                <a:sym typeface="Times New Roman"/>
              </a:rPr>
              <a:t>-Palestine has many tourist places, but it is unknown for all.</a:t>
            </a:r>
            <a:endParaRPr sz="18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149" name="Google Shape;149;p17"/>
          <p:cNvSpPr txBox="1"/>
          <p:nvPr/>
        </p:nvSpPr>
        <p:spPr>
          <a:xfrm>
            <a:off x="4957975" y="1232850"/>
            <a:ext cx="3473100" cy="223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All tourist places are in one place.</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provide information, photos ,and the possibility of tracking the place on the map.</a:t>
            </a:r>
            <a:endParaRPr sz="1800">
              <a:latin typeface="Times New Roman"/>
              <a:ea typeface="Times New Roman"/>
              <a:cs typeface="Times New Roman"/>
              <a:sym typeface="Times New Roman"/>
            </a:endParaRPr>
          </a:p>
        </p:txBody>
      </p:sp>
    </p:spTree>
  </p:cSld>
  <p:clrMapOvr>
    <a:masterClrMapping/>
  </p:clrMapOvr>
  <mc:AlternateContent>
    <mc:Choice Requires="p14">
      <p:transition spd="slow" p14:dur="700">
        <p:push dir="r"/>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18"/>
          <p:cNvSpPr/>
          <p:nvPr/>
        </p:nvSpPr>
        <p:spPr>
          <a:xfrm>
            <a:off x="990600" y="2380763"/>
            <a:ext cx="2286000" cy="598800"/>
          </a:xfrm>
          <a:prstGeom prst="rect">
            <a:avLst/>
          </a:prstGeom>
          <a:noFill/>
          <a:ln>
            <a:noFill/>
          </a:ln>
        </p:spPr>
        <p:txBody>
          <a:bodyPr anchorCtr="0" anchor="ctr" bIns="0" lIns="50800" spcFirstLastPara="1" rIns="0" wrap="square" tIns="0">
            <a:noAutofit/>
          </a:bodyPr>
          <a:lstStyle/>
          <a:p>
            <a:pPr indent="0" lvl="0" marL="0" marR="0" rtl="1" algn="ctr">
              <a:lnSpc>
                <a:spcPct val="90000"/>
              </a:lnSpc>
              <a:spcBef>
                <a:spcPts val="0"/>
              </a:spcBef>
              <a:spcAft>
                <a:spcPts val="0"/>
              </a:spcAft>
              <a:buNone/>
            </a:pPr>
            <a:r>
              <a:t/>
            </a:r>
            <a:endParaRPr sz="3000">
              <a:solidFill>
                <a:schemeClr val="dk1"/>
              </a:solidFill>
              <a:latin typeface="Cambria"/>
              <a:ea typeface="Cambria"/>
              <a:cs typeface="Cambria"/>
              <a:sym typeface="Cambria"/>
            </a:endParaRPr>
          </a:p>
        </p:txBody>
      </p:sp>
      <p:sp>
        <p:nvSpPr>
          <p:cNvPr id="155" name="Google Shape;155;p18"/>
          <p:cNvSpPr txBox="1"/>
          <p:nvPr/>
        </p:nvSpPr>
        <p:spPr>
          <a:xfrm>
            <a:off x="880050" y="207075"/>
            <a:ext cx="2109000" cy="47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solidFill>
                  <a:srgbClr val="0B5394"/>
                </a:solidFill>
              </a:rPr>
              <a:t>Current System</a:t>
            </a:r>
            <a:endParaRPr b="1" sz="1800">
              <a:solidFill>
                <a:srgbClr val="0B5394"/>
              </a:solidFill>
            </a:endParaRPr>
          </a:p>
        </p:txBody>
      </p:sp>
      <p:sp>
        <p:nvSpPr>
          <p:cNvPr id="156" name="Google Shape;156;p18"/>
          <p:cNvSpPr txBox="1"/>
          <p:nvPr/>
        </p:nvSpPr>
        <p:spPr>
          <a:xfrm>
            <a:off x="5633999" y="207075"/>
            <a:ext cx="2286000" cy="38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solidFill>
                  <a:srgbClr val="0B5394"/>
                </a:solidFill>
              </a:rPr>
              <a:t>Proposal System</a:t>
            </a:r>
            <a:endParaRPr b="1" sz="1800">
              <a:solidFill>
                <a:srgbClr val="0B5394"/>
              </a:solidFill>
            </a:endParaRPr>
          </a:p>
        </p:txBody>
      </p:sp>
      <p:pic>
        <p:nvPicPr>
          <p:cNvPr id="157" name="Google Shape;157;p18"/>
          <p:cNvPicPr preferRelativeResize="0"/>
          <p:nvPr/>
        </p:nvPicPr>
        <p:blipFill>
          <a:blip r:embed="rId3">
            <a:alphaModFix/>
          </a:blip>
          <a:stretch>
            <a:fillRect/>
          </a:stretch>
        </p:blipFill>
        <p:spPr>
          <a:xfrm>
            <a:off x="4361672" y="260825"/>
            <a:ext cx="31217" cy="4838701"/>
          </a:xfrm>
          <a:prstGeom prst="rect">
            <a:avLst/>
          </a:prstGeom>
          <a:noFill/>
          <a:ln>
            <a:noFill/>
          </a:ln>
        </p:spPr>
      </p:pic>
      <p:pic>
        <p:nvPicPr>
          <p:cNvPr id="158" name="Google Shape;158;p18"/>
          <p:cNvPicPr preferRelativeResize="0"/>
          <p:nvPr/>
        </p:nvPicPr>
        <p:blipFill>
          <a:blip r:embed="rId4">
            <a:alphaModFix/>
          </a:blip>
          <a:stretch>
            <a:fillRect/>
          </a:stretch>
        </p:blipFill>
        <p:spPr>
          <a:xfrm>
            <a:off x="3839238" y="2218000"/>
            <a:ext cx="1076100" cy="1067758"/>
          </a:xfrm>
          <a:prstGeom prst="rect">
            <a:avLst/>
          </a:prstGeom>
          <a:noFill/>
          <a:ln>
            <a:noFill/>
          </a:ln>
        </p:spPr>
      </p:pic>
      <p:sp>
        <p:nvSpPr>
          <p:cNvPr id="159" name="Google Shape;159;p18"/>
          <p:cNvSpPr txBox="1"/>
          <p:nvPr/>
        </p:nvSpPr>
        <p:spPr>
          <a:xfrm>
            <a:off x="1431700" y="2213825"/>
            <a:ext cx="1975200" cy="107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60" name="Google Shape;160;p18"/>
          <p:cNvPicPr preferRelativeResize="0"/>
          <p:nvPr/>
        </p:nvPicPr>
        <p:blipFill>
          <a:blip r:embed="rId5">
            <a:alphaModFix/>
          </a:blip>
          <a:stretch>
            <a:fillRect/>
          </a:stretch>
        </p:blipFill>
        <p:spPr>
          <a:xfrm>
            <a:off x="0" y="4000782"/>
            <a:ext cx="1228725" cy="1142718"/>
          </a:xfrm>
          <a:prstGeom prst="rect">
            <a:avLst/>
          </a:prstGeom>
          <a:noFill/>
          <a:ln>
            <a:noFill/>
          </a:ln>
        </p:spPr>
      </p:pic>
      <p:pic>
        <p:nvPicPr>
          <p:cNvPr id="161" name="Google Shape;161;p18"/>
          <p:cNvPicPr preferRelativeResize="0"/>
          <p:nvPr/>
        </p:nvPicPr>
        <p:blipFill>
          <a:blip r:embed="rId6">
            <a:alphaModFix/>
          </a:blip>
          <a:stretch>
            <a:fillRect/>
          </a:stretch>
        </p:blipFill>
        <p:spPr>
          <a:xfrm>
            <a:off x="1374550" y="4034075"/>
            <a:ext cx="1076100" cy="1076100"/>
          </a:xfrm>
          <a:prstGeom prst="rect">
            <a:avLst/>
          </a:prstGeom>
          <a:noFill/>
          <a:ln>
            <a:noFill/>
          </a:ln>
        </p:spPr>
      </p:pic>
      <p:pic>
        <p:nvPicPr>
          <p:cNvPr id="162" name="Google Shape;162;p18"/>
          <p:cNvPicPr preferRelativeResize="0"/>
          <p:nvPr/>
        </p:nvPicPr>
        <p:blipFill>
          <a:blip r:embed="rId7">
            <a:alphaModFix/>
          </a:blip>
          <a:stretch>
            <a:fillRect/>
          </a:stretch>
        </p:blipFill>
        <p:spPr>
          <a:xfrm>
            <a:off x="-101800" y="3179550"/>
            <a:ext cx="936365" cy="821225"/>
          </a:xfrm>
          <a:prstGeom prst="rect">
            <a:avLst/>
          </a:prstGeom>
          <a:noFill/>
          <a:ln>
            <a:noFill/>
          </a:ln>
        </p:spPr>
      </p:pic>
      <p:pic>
        <p:nvPicPr>
          <p:cNvPr id="163" name="Google Shape;163;p18"/>
          <p:cNvPicPr preferRelativeResize="0"/>
          <p:nvPr/>
        </p:nvPicPr>
        <p:blipFill>
          <a:blip r:embed="rId8">
            <a:alphaModFix/>
          </a:blip>
          <a:stretch>
            <a:fillRect/>
          </a:stretch>
        </p:blipFill>
        <p:spPr>
          <a:xfrm>
            <a:off x="7920000" y="3861750"/>
            <a:ext cx="1228725" cy="1228725"/>
          </a:xfrm>
          <a:prstGeom prst="rect">
            <a:avLst/>
          </a:prstGeom>
          <a:noFill/>
          <a:ln>
            <a:noFill/>
          </a:ln>
        </p:spPr>
      </p:pic>
      <p:pic>
        <p:nvPicPr>
          <p:cNvPr id="164" name="Google Shape;164;p18"/>
          <p:cNvPicPr preferRelativeResize="0"/>
          <p:nvPr/>
        </p:nvPicPr>
        <p:blipFill>
          <a:blip r:embed="rId9">
            <a:alphaModFix/>
          </a:blip>
          <a:stretch>
            <a:fillRect/>
          </a:stretch>
        </p:blipFill>
        <p:spPr>
          <a:xfrm>
            <a:off x="7168200" y="3464425"/>
            <a:ext cx="751800" cy="751800"/>
          </a:xfrm>
          <a:prstGeom prst="rect">
            <a:avLst/>
          </a:prstGeom>
          <a:noFill/>
          <a:ln>
            <a:noFill/>
          </a:ln>
        </p:spPr>
      </p:pic>
      <p:pic>
        <p:nvPicPr>
          <p:cNvPr id="165" name="Google Shape;165;p18"/>
          <p:cNvPicPr preferRelativeResize="0"/>
          <p:nvPr/>
        </p:nvPicPr>
        <p:blipFill>
          <a:blip r:embed="rId10">
            <a:alphaModFix/>
          </a:blip>
          <a:stretch>
            <a:fillRect/>
          </a:stretch>
        </p:blipFill>
        <p:spPr>
          <a:xfrm>
            <a:off x="8062625" y="2795700"/>
            <a:ext cx="821225" cy="821225"/>
          </a:xfrm>
          <a:prstGeom prst="rect">
            <a:avLst/>
          </a:prstGeom>
          <a:noFill/>
          <a:ln>
            <a:noFill/>
          </a:ln>
        </p:spPr>
      </p:pic>
      <p:pic>
        <p:nvPicPr>
          <p:cNvPr id="166" name="Google Shape;166;p18"/>
          <p:cNvPicPr preferRelativeResize="0"/>
          <p:nvPr/>
        </p:nvPicPr>
        <p:blipFill>
          <a:blip r:embed="rId11">
            <a:alphaModFix/>
          </a:blip>
          <a:stretch>
            <a:fillRect/>
          </a:stretch>
        </p:blipFill>
        <p:spPr>
          <a:xfrm>
            <a:off x="6939700" y="4322275"/>
            <a:ext cx="751800" cy="751800"/>
          </a:xfrm>
          <a:prstGeom prst="rect">
            <a:avLst/>
          </a:prstGeom>
          <a:noFill/>
          <a:ln>
            <a:noFill/>
          </a:ln>
        </p:spPr>
      </p:pic>
      <p:sp>
        <p:nvSpPr>
          <p:cNvPr id="167" name="Google Shape;167;p18"/>
          <p:cNvSpPr txBox="1"/>
          <p:nvPr/>
        </p:nvSpPr>
        <p:spPr>
          <a:xfrm>
            <a:off x="126275" y="594975"/>
            <a:ext cx="4235400" cy="372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    </a:t>
            </a:r>
            <a:r>
              <a:rPr lang="en-US" sz="1800">
                <a:latin typeface="Times New Roman"/>
                <a:ea typeface="Times New Roman"/>
                <a:cs typeface="Times New Roman"/>
                <a:sym typeface="Times New Roman"/>
              </a:rPr>
              <a:t>-Current ways to search for a trip:</a:t>
            </a:r>
            <a:endParaRPr sz="18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1800">
                <a:latin typeface="Times New Roman"/>
                <a:ea typeface="Times New Roman"/>
                <a:cs typeface="Times New Roman"/>
                <a:sym typeface="Times New Roman"/>
              </a:rPr>
              <a:t>      1.Social Media</a:t>
            </a:r>
            <a:endParaRPr sz="18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1800">
                <a:latin typeface="Times New Roman"/>
                <a:ea typeface="Times New Roman"/>
                <a:cs typeface="Times New Roman"/>
                <a:sym typeface="Times New Roman"/>
              </a:rPr>
              <a:t>      2.friends</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3.Posters</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solidFill>
                  <a:srgbClr val="0B5394"/>
                </a:solidFill>
                <a:latin typeface="Times New Roman"/>
                <a:ea typeface="Times New Roman"/>
                <a:cs typeface="Times New Roman"/>
                <a:sym typeface="Times New Roman"/>
              </a:rPr>
              <a:t>  for users:</a:t>
            </a:r>
            <a:r>
              <a:rPr lang="en-US" sz="1800">
                <a:solidFill>
                  <a:srgbClr val="0000FF"/>
                </a:solidFill>
                <a:latin typeface="Times New Roman"/>
                <a:ea typeface="Times New Roman"/>
                <a:cs typeface="Times New Roman"/>
                <a:sym typeface="Times New Roman"/>
              </a:rPr>
              <a:t> </a:t>
            </a:r>
            <a:r>
              <a:rPr lang="en-US" sz="1800">
                <a:latin typeface="Times New Roman"/>
                <a:ea typeface="Times New Roman"/>
                <a:cs typeface="Times New Roman"/>
                <a:sym typeface="Times New Roman"/>
              </a:rPr>
              <a:t>The results are unsatisfactory.</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solidFill>
                  <a:srgbClr val="0B5394"/>
                </a:solidFill>
                <a:latin typeface="Times New Roman"/>
                <a:ea typeface="Times New Roman"/>
                <a:cs typeface="Times New Roman"/>
                <a:sym typeface="Times New Roman"/>
              </a:rPr>
              <a:t>  for tourism office: </a:t>
            </a:r>
            <a:r>
              <a:rPr lang="en-US" sz="1800">
                <a:latin typeface="Times New Roman"/>
                <a:ea typeface="Times New Roman"/>
                <a:cs typeface="Times New Roman"/>
                <a:sym typeface="Times New Roman"/>
              </a:rPr>
              <a:t>Lots of time and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effort</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-Payment by office directly</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Clr>
                <a:srgbClr val="000000"/>
              </a:buClr>
              <a:buSzPts val="1100"/>
              <a:buFont typeface="Arial"/>
              <a:buNone/>
            </a:pPr>
            <a:r>
              <a:t/>
            </a:r>
            <a:endParaRPr sz="1800">
              <a:latin typeface="Times New Roman"/>
              <a:ea typeface="Times New Roman"/>
              <a:cs typeface="Times New Roman"/>
              <a:sym typeface="Times New Roman"/>
            </a:endParaRPr>
          </a:p>
        </p:txBody>
      </p:sp>
      <p:sp>
        <p:nvSpPr>
          <p:cNvPr id="168" name="Google Shape;168;p18"/>
          <p:cNvSpPr txBox="1"/>
          <p:nvPr/>
        </p:nvSpPr>
        <p:spPr>
          <a:xfrm>
            <a:off x="4572000" y="594975"/>
            <a:ext cx="4389300" cy="340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     </a:t>
            </a:r>
            <a:r>
              <a:rPr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Provide a communication way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between the tourist office and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the user.</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-Provide search engine for trips</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user search by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solidFill>
                  <a:srgbClr val="0B5394"/>
                </a:solidFill>
                <a:latin typeface="Times New Roman"/>
                <a:ea typeface="Times New Roman"/>
                <a:cs typeface="Times New Roman"/>
                <a:sym typeface="Times New Roman"/>
              </a:rPr>
              <a:t>        Price, trip direction,Name of tourist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en-US" sz="1800">
                <a:solidFill>
                  <a:srgbClr val="0B5394"/>
                </a:solidFill>
                <a:latin typeface="Times New Roman"/>
                <a:ea typeface="Times New Roman"/>
                <a:cs typeface="Times New Roman"/>
                <a:sym typeface="Times New Roman"/>
              </a:rPr>
              <a:t>       office</a:t>
            </a:r>
            <a:r>
              <a:rPr lang="en-US" sz="1800">
                <a:solidFill>
                  <a:srgbClr val="073763"/>
                </a:solidFill>
                <a:latin typeface="Times New Roman"/>
                <a:ea typeface="Times New Roman"/>
                <a:cs typeface="Times New Roman"/>
                <a:sym typeface="Times New Roman"/>
              </a:rPr>
              <a:t>.</a:t>
            </a:r>
            <a:endParaRPr sz="1800">
              <a:solidFill>
                <a:srgbClr val="073763"/>
              </a:solidFill>
              <a:latin typeface="Times New Roman"/>
              <a:ea typeface="Times New Roman"/>
              <a:cs typeface="Times New Roman"/>
              <a:sym typeface="Times New Roman"/>
            </a:endParaRPr>
          </a:p>
          <a:p>
            <a:pPr indent="0" lvl="0" marL="0" rtl="0" algn="l">
              <a:spcBef>
                <a:spcPts val="0"/>
              </a:spcBef>
              <a:spcAft>
                <a:spcPts val="0"/>
              </a:spcAft>
              <a:buNone/>
            </a:pPr>
            <a:r>
              <a:t/>
            </a:r>
            <a:endParaRPr sz="1800">
              <a:solidFill>
                <a:srgbClr val="073763"/>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1800">
                <a:latin typeface="Times New Roman"/>
                <a:ea typeface="Times New Roman"/>
                <a:cs typeface="Times New Roman"/>
                <a:sym typeface="Times New Roman"/>
              </a:rPr>
              <a:t>       -Payment by bank</a:t>
            </a:r>
            <a:endParaRPr sz="18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solidFill>
                <a:srgbClr val="073763"/>
              </a:solidFill>
              <a:latin typeface="Times New Roman"/>
              <a:ea typeface="Times New Roman"/>
              <a:cs typeface="Times New Roman"/>
              <a:sym typeface="Times New Roman"/>
            </a:endParaRPr>
          </a:p>
          <a:p>
            <a:pPr indent="0" lvl="0" marL="0" rtl="0" algn="l">
              <a:spcBef>
                <a:spcPts val="0"/>
              </a:spcBef>
              <a:spcAft>
                <a:spcPts val="0"/>
              </a:spcAft>
              <a:buNone/>
            </a:pPr>
            <a:r>
              <a:t/>
            </a:r>
            <a:endParaRPr sz="1800">
              <a:solidFill>
                <a:srgbClr val="073763"/>
              </a:solidFill>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p:txBody>
      </p:sp>
    </p:spTree>
  </p:cSld>
  <p:clrMapOvr>
    <a:masterClrMapping/>
  </p:clrMapOvr>
  <mc:AlternateContent>
    <mc:Choice Requires="p14">
      <p:transition spd="slow" p14:dur="700">
        <p:push dir="r"/>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p19"/>
          <p:cNvSpPr txBox="1"/>
          <p:nvPr>
            <p:ph type="title"/>
          </p:nvPr>
        </p:nvSpPr>
        <p:spPr>
          <a:xfrm>
            <a:off x="457200" y="205978"/>
            <a:ext cx="8229600" cy="8574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000">
                <a:solidFill>
                  <a:srgbClr val="073763"/>
                </a:solidFill>
                <a:latin typeface="Arial"/>
                <a:ea typeface="Arial"/>
                <a:cs typeface="Arial"/>
                <a:sym typeface="Arial"/>
              </a:rPr>
              <a:t>Goals and Objectives</a:t>
            </a:r>
            <a:endParaRPr b="1" sz="3000">
              <a:solidFill>
                <a:srgbClr val="073763"/>
              </a:solidFill>
              <a:latin typeface="Arial"/>
              <a:ea typeface="Arial"/>
              <a:cs typeface="Arial"/>
              <a:sym typeface="Arial"/>
            </a:endParaRPr>
          </a:p>
        </p:txBody>
      </p:sp>
      <p:sp>
        <p:nvSpPr>
          <p:cNvPr id="175" name="Google Shape;175;p19"/>
          <p:cNvSpPr txBox="1"/>
          <p:nvPr>
            <p:ph idx="1" type="body"/>
          </p:nvPr>
        </p:nvSpPr>
        <p:spPr>
          <a:xfrm>
            <a:off x="457200" y="1200150"/>
            <a:ext cx="8229600" cy="3394500"/>
          </a:xfrm>
          <a:prstGeom prst="rect">
            <a:avLst/>
          </a:prstGeom>
        </p:spPr>
        <p:txBody>
          <a:bodyPr anchorCtr="0" anchor="t" bIns="45700" lIns="91425" spcFirstLastPara="1" rIns="91425" wrap="square" tIns="45700">
            <a:noAutofit/>
          </a:bodyPr>
          <a:lstStyle/>
          <a:p>
            <a:pPr indent="0" lvl="0" marL="0" rtl="0" algn="l">
              <a:lnSpc>
                <a:spcPct val="115000"/>
              </a:lnSpc>
              <a:spcBef>
                <a:spcPts val="500"/>
              </a:spcBef>
              <a:spcAft>
                <a:spcPts val="0"/>
              </a:spcAft>
              <a:buNone/>
            </a:pPr>
            <a:r>
              <a:t/>
            </a:r>
            <a:endParaRPr sz="2400">
              <a:solidFill>
                <a:srgbClr val="073763"/>
              </a:solidFill>
              <a:latin typeface="Cambria"/>
              <a:ea typeface="Cambria"/>
              <a:cs typeface="Cambria"/>
              <a:sym typeface="Cambria"/>
            </a:endParaRPr>
          </a:p>
          <a:p>
            <a:pPr indent="0" lvl="0" marL="0" rtl="0" algn="l">
              <a:lnSpc>
                <a:spcPct val="115000"/>
              </a:lnSpc>
              <a:spcBef>
                <a:spcPts val="500"/>
              </a:spcBef>
              <a:spcAft>
                <a:spcPts val="0"/>
              </a:spcAft>
              <a:buNone/>
            </a:pPr>
            <a:r>
              <a:rPr lang="en-US" sz="2400">
                <a:solidFill>
                  <a:srgbClr val="073763"/>
                </a:solidFill>
                <a:latin typeface="Cambria"/>
                <a:ea typeface="Cambria"/>
                <a:cs typeface="Cambria"/>
                <a:sym typeface="Cambria"/>
              </a:rPr>
              <a:t>         </a:t>
            </a:r>
            <a:r>
              <a:rPr lang="en-US" sz="2400">
                <a:solidFill>
                  <a:srgbClr val="073763"/>
                </a:solidFill>
                <a:latin typeface="Cambria"/>
                <a:ea typeface="Cambria"/>
                <a:cs typeface="Cambria"/>
                <a:sym typeface="Cambria"/>
              </a:rPr>
              <a:t>    </a:t>
            </a:r>
            <a:endParaRPr sz="2400">
              <a:solidFill>
                <a:srgbClr val="073763"/>
              </a:solidFill>
              <a:latin typeface="Cambria"/>
              <a:ea typeface="Cambria"/>
              <a:cs typeface="Cambria"/>
              <a:sym typeface="Cambria"/>
            </a:endParaRPr>
          </a:p>
          <a:p>
            <a:pPr indent="0" lvl="0" marL="0" rtl="0" algn="l">
              <a:lnSpc>
                <a:spcPct val="115000"/>
              </a:lnSpc>
              <a:spcBef>
                <a:spcPts val="500"/>
              </a:spcBef>
              <a:spcAft>
                <a:spcPts val="0"/>
              </a:spcAft>
              <a:buNone/>
            </a:pPr>
            <a:r>
              <a:rPr lang="en-US" sz="2400">
                <a:solidFill>
                  <a:srgbClr val="073763"/>
                </a:solidFill>
                <a:latin typeface="Cambria"/>
                <a:ea typeface="Cambria"/>
                <a:cs typeface="Cambria"/>
                <a:sym typeface="Cambria"/>
              </a:rPr>
              <a:t>    </a:t>
            </a:r>
            <a:endParaRPr sz="2400">
              <a:solidFill>
                <a:srgbClr val="073763"/>
              </a:solidFill>
              <a:latin typeface="Cambria"/>
              <a:ea typeface="Cambria"/>
              <a:cs typeface="Cambria"/>
              <a:sym typeface="Cambria"/>
            </a:endParaRPr>
          </a:p>
          <a:p>
            <a:pPr indent="0" lvl="0" marL="0" rtl="0" algn="l">
              <a:lnSpc>
                <a:spcPct val="115000"/>
              </a:lnSpc>
              <a:spcBef>
                <a:spcPts val="500"/>
              </a:spcBef>
              <a:spcAft>
                <a:spcPts val="0"/>
              </a:spcAft>
              <a:buNone/>
            </a:pPr>
            <a:r>
              <a:rPr lang="en-US" sz="2400">
                <a:solidFill>
                  <a:srgbClr val="073763"/>
                </a:solidFill>
              </a:rPr>
              <a:t>    </a:t>
            </a:r>
            <a:endParaRPr sz="2400">
              <a:solidFill>
                <a:srgbClr val="073763"/>
              </a:solidFill>
            </a:endParaRPr>
          </a:p>
          <a:p>
            <a:pPr indent="0" lvl="0" marL="0" rtl="0" algn="l">
              <a:lnSpc>
                <a:spcPct val="115000"/>
              </a:lnSpc>
              <a:spcBef>
                <a:spcPts val="500"/>
              </a:spcBef>
              <a:spcAft>
                <a:spcPts val="0"/>
              </a:spcAft>
              <a:buNone/>
            </a:pPr>
            <a:r>
              <a:t/>
            </a:r>
            <a:endParaRPr sz="2400">
              <a:solidFill>
                <a:srgbClr val="073763"/>
              </a:solidFill>
              <a:latin typeface="Cambria"/>
              <a:ea typeface="Cambria"/>
              <a:cs typeface="Cambria"/>
              <a:sym typeface="Cambria"/>
            </a:endParaRPr>
          </a:p>
          <a:p>
            <a:pPr indent="0" lvl="0" marL="0" rtl="0" algn="l">
              <a:lnSpc>
                <a:spcPct val="115000"/>
              </a:lnSpc>
              <a:spcBef>
                <a:spcPts val="500"/>
              </a:spcBef>
              <a:spcAft>
                <a:spcPts val="500"/>
              </a:spcAft>
              <a:buNone/>
            </a:pPr>
            <a:r>
              <a:t/>
            </a:r>
            <a:endParaRPr sz="2400">
              <a:solidFill>
                <a:srgbClr val="073763"/>
              </a:solidFill>
              <a:latin typeface="Cambria"/>
              <a:ea typeface="Cambria"/>
              <a:cs typeface="Cambria"/>
              <a:sym typeface="Cambria"/>
            </a:endParaRPr>
          </a:p>
        </p:txBody>
      </p:sp>
      <p:pic>
        <p:nvPicPr>
          <p:cNvPr id="176" name="Google Shape;176;p19"/>
          <p:cNvPicPr preferRelativeResize="0"/>
          <p:nvPr/>
        </p:nvPicPr>
        <p:blipFill>
          <a:blip r:embed="rId3">
            <a:alphaModFix/>
          </a:blip>
          <a:stretch>
            <a:fillRect/>
          </a:stretch>
        </p:blipFill>
        <p:spPr>
          <a:xfrm>
            <a:off x="138548" y="1328500"/>
            <a:ext cx="868950" cy="503504"/>
          </a:xfrm>
          <a:prstGeom prst="rect">
            <a:avLst/>
          </a:prstGeom>
          <a:noFill/>
          <a:ln>
            <a:noFill/>
          </a:ln>
          <a:effectLst>
            <a:outerShdw blurRad="57150" rotWithShape="0" algn="bl" dir="5400000" dist="19050">
              <a:srgbClr val="0B5394">
                <a:alpha val="5000"/>
              </a:srgbClr>
            </a:outerShdw>
          </a:effectLst>
        </p:spPr>
      </p:pic>
      <p:pic>
        <p:nvPicPr>
          <p:cNvPr id="177" name="Google Shape;177;p19"/>
          <p:cNvPicPr preferRelativeResize="0"/>
          <p:nvPr/>
        </p:nvPicPr>
        <p:blipFill>
          <a:blip r:embed="rId4">
            <a:alphaModFix/>
          </a:blip>
          <a:stretch>
            <a:fillRect/>
          </a:stretch>
        </p:blipFill>
        <p:spPr>
          <a:xfrm>
            <a:off x="138550" y="1989825"/>
            <a:ext cx="868950" cy="503475"/>
          </a:xfrm>
          <a:prstGeom prst="rect">
            <a:avLst/>
          </a:prstGeom>
          <a:noFill/>
          <a:ln>
            <a:noFill/>
          </a:ln>
        </p:spPr>
      </p:pic>
      <p:pic>
        <p:nvPicPr>
          <p:cNvPr id="178" name="Google Shape;178;p19"/>
          <p:cNvPicPr preferRelativeResize="0"/>
          <p:nvPr/>
        </p:nvPicPr>
        <p:blipFill>
          <a:blip r:embed="rId5">
            <a:alphaModFix/>
          </a:blip>
          <a:stretch>
            <a:fillRect/>
          </a:stretch>
        </p:blipFill>
        <p:spPr>
          <a:xfrm>
            <a:off x="138550" y="2605550"/>
            <a:ext cx="868950" cy="503500"/>
          </a:xfrm>
          <a:prstGeom prst="rect">
            <a:avLst/>
          </a:prstGeom>
          <a:noFill/>
          <a:ln>
            <a:noFill/>
          </a:ln>
        </p:spPr>
      </p:pic>
      <p:pic>
        <p:nvPicPr>
          <p:cNvPr id="179" name="Google Shape;179;p19"/>
          <p:cNvPicPr preferRelativeResize="0"/>
          <p:nvPr/>
        </p:nvPicPr>
        <p:blipFill>
          <a:blip r:embed="rId6">
            <a:alphaModFix/>
          </a:blip>
          <a:stretch>
            <a:fillRect/>
          </a:stretch>
        </p:blipFill>
        <p:spPr>
          <a:xfrm>
            <a:off x="138550" y="3221300"/>
            <a:ext cx="868950" cy="503500"/>
          </a:xfrm>
          <a:prstGeom prst="rect">
            <a:avLst/>
          </a:prstGeom>
          <a:noFill/>
          <a:ln>
            <a:noFill/>
          </a:ln>
        </p:spPr>
      </p:pic>
      <p:pic>
        <p:nvPicPr>
          <p:cNvPr id="180" name="Google Shape;180;p19"/>
          <p:cNvPicPr preferRelativeResize="0"/>
          <p:nvPr/>
        </p:nvPicPr>
        <p:blipFill>
          <a:blip r:embed="rId7">
            <a:alphaModFix/>
          </a:blip>
          <a:stretch>
            <a:fillRect/>
          </a:stretch>
        </p:blipFill>
        <p:spPr>
          <a:xfrm>
            <a:off x="6978975" y="3221325"/>
            <a:ext cx="1707825" cy="1707825"/>
          </a:xfrm>
          <a:prstGeom prst="rect">
            <a:avLst/>
          </a:prstGeom>
          <a:noFill/>
          <a:ln>
            <a:noFill/>
          </a:ln>
        </p:spPr>
      </p:pic>
      <p:sp>
        <p:nvSpPr>
          <p:cNvPr id="181" name="Google Shape;181;p19"/>
          <p:cNvSpPr txBox="1"/>
          <p:nvPr/>
        </p:nvSpPr>
        <p:spPr>
          <a:xfrm>
            <a:off x="1153325" y="1282050"/>
            <a:ext cx="7914000" cy="59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00"/>
              </a:spcBef>
              <a:spcAft>
                <a:spcPts val="0"/>
              </a:spcAft>
              <a:buClr>
                <a:schemeClr val="dk1"/>
              </a:buClr>
              <a:buSzPts val="1100"/>
              <a:buFont typeface="Arial"/>
              <a:buNone/>
            </a:pPr>
            <a:r>
              <a:rPr lang="en-US" sz="2400">
                <a:solidFill>
                  <a:srgbClr val="073763"/>
                </a:solidFill>
                <a:latin typeface="Cambria"/>
                <a:ea typeface="Cambria"/>
                <a:cs typeface="Cambria"/>
                <a:sym typeface="Cambria"/>
              </a:rPr>
              <a:t> Tourist offices can publicate tours and offers in easy way.</a:t>
            </a:r>
            <a:endParaRPr sz="2400">
              <a:solidFill>
                <a:srgbClr val="073763"/>
              </a:solidFill>
              <a:latin typeface="Cambria"/>
              <a:ea typeface="Cambria"/>
              <a:cs typeface="Cambria"/>
              <a:sym typeface="Cambria"/>
            </a:endParaRPr>
          </a:p>
          <a:p>
            <a:pPr indent="0" lvl="0" marL="0" rtl="0" algn="l">
              <a:spcBef>
                <a:spcPts val="500"/>
              </a:spcBef>
              <a:spcAft>
                <a:spcPts val="0"/>
              </a:spcAft>
              <a:buNone/>
            </a:pPr>
            <a:r>
              <a:t/>
            </a:r>
            <a:endParaRPr/>
          </a:p>
        </p:txBody>
      </p:sp>
      <p:sp>
        <p:nvSpPr>
          <p:cNvPr id="182" name="Google Shape;182;p19"/>
          <p:cNvSpPr txBox="1"/>
          <p:nvPr/>
        </p:nvSpPr>
        <p:spPr>
          <a:xfrm>
            <a:off x="1232850" y="1890650"/>
            <a:ext cx="7211700" cy="503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00"/>
              </a:spcBef>
              <a:spcAft>
                <a:spcPts val="500"/>
              </a:spcAft>
              <a:buClr>
                <a:schemeClr val="dk1"/>
              </a:buClr>
              <a:buSzPts val="1100"/>
              <a:buFont typeface="Arial"/>
              <a:buNone/>
            </a:pPr>
            <a:r>
              <a:rPr lang="en-US" sz="2400">
                <a:solidFill>
                  <a:srgbClr val="073763"/>
                </a:solidFill>
                <a:latin typeface="Cambria"/>
                <a:ea typeface="Cambria"/>
                <a:cs typeface="Cambria"/>
                <a:sym typeface="Cambria"/>
              </a:rPr>
              <a:t>Connect the user and the offices directly.</a:t>
            </a:r>
            <a:endParaRPr/>
          </a:p>
        </p:txBody>
      </p:sp>
      <p:sp>
        <p:nvSpPr>
          <p:cNvPr id="183" name="Google Shape;183;p19"/>
          <p:cNvSpPr txBox="1"/>
          <p:nvPr/>
        </p:nvSpPr>
        <p:spPr>
          <a:xfrm>
            <a:off x="1232850" y="2556000"/>
            <a:ext cx="7606500" cy="503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00"/>
              </a:spcBef>
              <a:spcAft>
                <a:spcPts val="500"/>
              </a:spcAft>
              <a:buNone/>
            </a:pPr>
            <a:r>
              <a:rPr lang="en-US" sz="2400">
                <a:solidFill>
                  <a:srgbClr val="073763"/>
                </a:solidFill>
                <a:latin typeface="Cambria"/>
                <a:ea typeface="Cambria"/>
                <a:cs typeface="Cambria"/>
                <a:sym typeface="Cambria"/>
              </a:rPr>
              <a:t>gathers all available tours and places in the same place. </a:t>
            </a:r>
            <a:endParaRPr/>
          </a:p>
        </p:txBody>
      </p:sp>
      <p:sp>
        <p:nvSpPr>
          <p:cNvPr id="184" name="Google Shape;184;p19"/>
          <p:cNvSpPr txBox="1"/>
          <p:nvPr/>
        </p:nvSpPr>
        <p:spPr>
          <a:xfrm>
            <a:off x="1232850" y="3221350"/>
            <a:ext cx="5429700" cy="503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00"/>
              </a:spcBef>
              <a:spcAft>
                <a:spcPts val="500"/>
              </a:spcAft>
              <a:buNone/>
            </a:pPr>
            <a:r>
              <a:rPr lang="en-US" sz="2400">
                <a:solidFill>
                  <a:srgbClr val="073763"/>
                </a:solidFill>
                <a:latin typeface="Cambria"/>
                <a:ea typeface="Cambria"/>
                <a:cs typeface="Cambria"/>
                <a:sym typeface="Cambria"/>
              </a:rPr>
              <a:t>Make the process paperless.</a:t>
            </a:r>
            <a:endParaRPr/>
          </a:p>
        </p:txBody>
      </p:sp>
    </p:spTree>
  </p:cSld>
  <p:clrMapOvr>
    <a:masterClrMapping/>
  </p:clrMapOvr>
  <mc:AlternateContent>
    <mc:Choice Requires="p14">
      <p:transition spd="slow" p14:dur="1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1000"/>
                                        <p:tgtEl>
                                          <p:spTgt spid="1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1000"/>
                                        <p:tgtEl>
                                          <p:spTgt spid="1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1000"/>
                                        <p:tgtEl>
                                          <p:spTgt spid="1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gtEl>
                                        <p:attrNameLst>
                                          <p:attrName>style.visibility</p:attrName>
                                        </p:attrNameLst>
                                      </p:cBhvr>
                                      <p:to>
                                        <p:strVal val="visible"/>
                                      </p:to>
                                    </p:set>
                                    <p:animEffect filter="fade" transition="in">
                                      <p:cBhvr>
                                        <p:cTn dur="1000"/>
                                        <p:tgtEl>
                                          <p:spTgt spid="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1000"/>
                                        <p:tgtEl>
                                          <p:spTgt spid="1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1000"/>
                                        <p:tgtEl>
                                          <p:spTgt spid="1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1000"/>
                                        <p:tgtEl>
                                          <p:spTgt spid="1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1000"/>
                                        <p:tgtEl>
                                          <p:spTgt spid="1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89" name="Shape 189"/>
        <p:cNvGrpSpPr/>
        <p:nvPr/>
      </p:nvGrpSpPr>
      <p:grpSpPr>
        <a:xfrm>
          <a:off x="0" y="0"/>
          <a:ext cx="0" cy="0"/>
          <a:chOff x="0" y="0"/>
          <a:chExt cx="0" cy="0"/>
        </a:xfrm>
      </p:grpSpPr>
      <p:sp>
        <p:nvSpPr>
          <p:cNvPr id="190" name="Google Shape;190;p20"/>
          <p:cNvSpPr/>
          <p:nvPr/>
        </p:nvSpPr>
        <p:spPr>
          <a:xfrm>
            <a:off x="1" y="-19050"/>
            <a:ext cx="9144000" cy="5181600"/>
          </a:xfrm>
          <a:prstGeom prst="rect">
            <a:avLst/>
          </a:prstGeom>
          <a:solidFill>
            <a:srgbClr val="000000">
              <a:alpha val="47060"/>
            </a:srgbClr>
          </a:solid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b="1" sz="3000">
              <a:solidFill>
                <a:srgbClr val="FFFFFF"/>
              </a:solidFill>
            </a:endParaRPr>
          </a:p>
        </p:txBody>
      </p:sp>
      <p:sp>
        <p:nvSpPr>
          <p:cNvPr id="191" name="Google Shape;191;p20"/>
          <p:cNvSpPr txBox="1"/>
          <p:nvPr/>
        </p:nvSpPr>
        <p:spPr>
          <a:xfrm>
            <a:off x="3274350" y="2704300"/>
            <a:ext cx="4560300" cy="96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600">
                <a:solidFill>
                  <a:srgbClr val="FFFFFF"/>
                </a:solidFill>
              </a:rPr>
              <a:t>Stakeholder</a:t>
            </a:r>
            <a:r>
              <a:rPr b="1" lang="en-US" sz="3600">
                <a:solidFill>
                  <a:srgbClr val="FFFFFF"/>
                </a:solidFill>
              </a:rPr>
              <a:t> </a:t>
            </a:r>
            <a:endParaRPr b="1" sz="3600">
              <a:solidFill>
                <a:srgbClr val="FFFFFF"/>
              </a:solidFill>
            </a:endParaRPr>
          </a:p>
        </p:txBody>
      </p:sp>
    </p:spTree>
  </p:cSld>
  <p:clrMapOvr>
    <a:masterClrMapping/>
  </p:clrMapOvr>
  <mc:AlternateContent>
    <mc:Choice Requires="p14">
      <p:transition spd="slow" p14:dur="1000">
        <p14:flip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21"/>
          <p:cNvSpPr txBox="1"/>
          <p:nvPr/>
        </p:nvSpPr>
        <p:spPr>
          <a:xfrm>
            <a:off x="2481275" y="0"/>
            <a:ext cx="3889500" cy="50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Admin</a:t>
            </a:r>
            <a:endParaRPr b="1" sz="2400">
              <a:latin typeface="Times New Roman"/>
              <a:ea typeface="Times New Roman"/>
              <a:cs typeface="Times New Roman"/>
              <a:sym typeface="Times New Roman"/>
            </a:endParaRPr>
          </a:p>
        </p:txBody>
      </p:sp>
      <p:sp>
        <p:nvSpPr>
          <p:cNvPr id="198" name="Google Shape;198;p21"/>
          <p:cNvSpPr txBox="1"/>
          <p:nvPr/>
        </p:nvSpPr>
        <p:spPr>
          <a:xfrm>
            <a:off x="0" y="450725"/>
            <a:ext cx="35793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Add,edit ,</a:t>
            </a:r>
            <a:r>
              <a:rPr b="1" lang="en-US" sz="2400">
                <a:latin typeface="Times New Roman"/>
                <a:ea typeface="Times New Roman"/>
                <a:cs typeface="Times New Roman"/>
                <a:sym typeface="Times New Roman"/>
              </a:rPr>
              <a:t>delete places.</a:t>
            </a:r>
            <a:endParaRPr b="1" sz="2400">
              <a:latin typeface="Times New Roman"/>
              <a:ea typeface="Times New Roman"/>
              <a:cs typeface="Times New Roman"/>
              <a:sym typeface="Times New Roman"/>
            </a:endParaRPr>
          </a:p>
        </p:txBody>
      </p:sp>
      <p:pic>
        <p:nvPicPr>
          <p:cNvPr id="199" name="Google Shape;199;p21"/>
          <p:cNvPicPr preferRelativeResize="0"/>
          <p:nvPr/>
        </p:nvPicPr>
        <p:blipFill>
          <a:blip r:embed="rId3">
            <a:alphaModFix/>
          </a:blip>
          <a:stretch>
            <a:fillRect/>
          </a:stretch>
        </p:blipFill>
        <p:spPr>
          <a:xfrm>
            <a:off x="152400" y="1109225"/>
            <a:ext cx="8839202" cy="371232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ערכת נושא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ערכת נושא Office">
  <a:themeElements>
    <a:clrScheme name="גווני אפור">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