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36"/>
  </p:notesMasterIdLst>
  <p:sldIdLst>
    <p:sldId id="256" r:id="rId2"/>
    <p:sldId id="327" r:id="rId3"/>
    <p:sldId id="297" r:id="rId4"/>
    <p:sldId id="258" r:id="rId5"/>
    <p:sldId id="259" r:id="rId6"/>
    <p:sldId id="298" r:id="rId7"/>
    <p:sldId id="302" r:id="rId8"/>
    <p:sldId id="303" r:id="rId9"/>
    <p:sldId id="320" r:id="rId10"/>
    <p:sldId id="304" r:id="rId11"/>
    <p:sldId id="321" r:id="rId12"/>
    <p:sldId id="322" r:id="rId13"/>
    <p:sldId id="305" r:id="rId14"/>
    <p:sldId id="306" r:id="rId15"/>
    <p:sldId id="307" r:id="rId16"/>
    <p:sldId id="308" r:id="rId17"/>
    <p:sldId id="309" r:id="rId18"/>
    <p:sldId id="310" r:id="rId19"/>
    <p:sldId id="263" r:id="rId20"/>
    <p:sldId id="311" r:id="rId21"/>
    <p:sldId id="312" r:id="rId22"/>
    <p:sldId id="313" r:id="rId23"/>
    <p:sldId id="314" r:id="rId24"/>
    <p:sldId id="315" r:id="rId25"/>
    <p:sldId id="316" r:id="rId26"/>
    <p:sldId id="317" r:id="rId27"/>
    <p:sldId id="323" r:id="rId28"/>
    <p:sldId id="324" r:id="rId29"/>
    <p:sldId id="325" r:id="rId30"/>
    <p:sldId id="326" r:id="rId31"/>
    <p:sldId id="266" r:id="rId32"/>
    <p:sldId id="267" r:id="rId33"/>
    <p:sldId id="318" r:id="rId34"/>
    <p:sldId id="319" r:id="rId35"/>
  </p:sldIdLst>
  <p:sldSz cx="9144000" cy="5143500" type="screen16x9"/>
  <p:notesSz cx="6858000" cy="9144000"/>
  <p:embeddedFontLst>
    <p:embeddedFont>
      <p:font typeface="Canva Sans Bold" panose="020B0604020202020204" charset="0"/>
      <p:regular r:id="rId37"/>
    </p:embeddedFont>
    <p:embeddedFont>
      <p:font typeface="Darker Grotesque Black" panose="020B0604020202020204" charset="0"/>
      <p:bold r:id="rId38"/>
    </p:embeddedFont>
    <p:embeddedFont>
      <p:font typeface="DM Sans" panose="020B0604020202020204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A17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B9B2354-8C7E-4B67-B0C6-9FA225A46577}">
  <a:tblStyle styleId="{DB9B2354-8C7E-4B67-B0C6-9FA225A4657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7B1A74F-3C58-448E-8848-44E887E4D47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12" autoAdjust="0"/>
    <p:restoredTop sz="94660"/>
  </p:normalViewPr>
  <p:slideViewPr>
    <p:cSldViewPr snapToGrid="0">
      <p:cViewPr>
        <p:scale>
          <a:sx n="100" d="100"/>
          <a:sy n="100" d="100"/>
        </p:scale>
        <p:origin x="666" y="-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5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s Habash" userId="d621e86eb80c678c" providerId="LiveId" clId="{37190D29-56F0-4FA9-8AE5-73DCD52E59BA}"/>
    <pc:docChg chg="undo redo custSel addSld delSld modSld sldOrd">
      <pc:chgData name="Anas Habash" userId="d621e86eb80c678c" providerId="LiveId" clId="{37190D29-56F0-4FA9-8AE5-73DCD52E59BA}" dt="2024-09-05T04:32:03.824" v="977" actId="5793"/>
      <pc:docMkLst>
        <pc:docMk/>
      </pc:docMkLst>
      <pc:sldChg chg="addSp modSp mod modTransition">
        <pc:chgData name="Anas Habash" userId="d621e86eb80c678c" providerId="LiveId" clId="{37190D29-56F0-4FA9-8AE5-73DCD52E59BA}" dt="2024-09-04T17:04:13.561" v="820" actId="20577"/>
        <pc:sldMkLst>
          <pc:docMk/>
          <pc:sldMk cId="0" sldId="256"/>
        </pc:sldMkLst>
        <pc:spChg chg="add mod">
          <ac:chgData name="Anas Habash" userId="d621e86eb80c678c" providerId="LiveId" clId="{37190D29-56F0-4FA9-8AE5-73DCD52E59BA}" dt="2024-08-28T04:19:55.857" v="576" actId="2711"/>
          <ac:spMkLst>
            <pc:docMk/>
            <pc:sldMk cId="0" sldId="256"/>
            <ac:spMk id="12" creationId="{8828B209-42F8-41A2-9738-7F0A01B88C4D}"/>
          </ac:spMkLst>
        </pc:spChg>
        <pc:spChg chg="mod">
          <ac:chgData name="Anas Habash" userId="d621e86eb80c678c" providerId="LiveId" clId="{37190D29-56F0-4FA9-8AE5-73DCD52E59BA}" dt="2024-08-28T04:18:31.365" v="569" actId="1076"/>
          <ac:spMkLst>
            <pc:docMk/>
            <pc:sldMk cId="0" sldId="256"/>
            <ac:spMk id="422" creationId="{00000000-0000-0000-0000-000000000000}"/>
          </ac:spMkLst>
        </pc:spChg>
        <pc:spChg chg="mod">
          <ac:chgData name="Anas Habash" userId="d621e86eb80c678c" providerId="LiveId" clId="{37190D29-56F0-4FA9-8AE5-73DCD52E59BA}" dt="2024-09-04T17:04:13.561" v="820" actId="20577"/>
          <ac:spMkLst>
            <pc:docMk/>
            <pc:sldMk cId="0" sldId="256"/>
            <ac:spMk id="423" creationId="{00000000-0000-0000-0000-000000000000}"/>
          </ac:spMkLst>
        </pc:sp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0" sldId="258"/>
        </pc:sldMkLst>
        <pc:spChg chg="mod">
          <ac:chgData name="Anas Habash" userId="d621e86eb80c678c" providerId="LiveId" clId="{37190D29-56F0-4FA9-8AE5-73DCD52E59BA}" dt="2024-08-28T04:10:29.609" v="532" actId="1076"/>
          <ac:spMkLst>
            <pc:docMk/>
            <pc:sldMk cId="0" sldId="258"/>
            <ac:spMk id="3" creationId="{CBB9C9D9-3145-5A98-C1A4-67A8FECFCC30}"/>
          </ac:spMkLst>
        </pc:spChg>
        <pc:spChg chg="mod">
          <ac:chgData name="Anas Habash" userId="d621e86eb80c678c" providerId="LiveId" clId="{37190D29-56F0-4FA9-8AE5-73DCD52E59BA}" dt="2024-08-28T04:11:58.160" v="547" actId="2711"/>
          <ac:spMkLst>
            <pc:docMk/>
            <pc:sldMk cId="0" sldId="258"/>
            <ac:spMk id="6" creationId="{17B4F3E4-DD4E-00E7-85ED-AAFF2E35BB0E}"/>
          </ac:spMkLst>
        </pc:spChg>
        <pc:spChg chg="mod">
          <ac:chgData name="Anas Habash" userId="d621e86eb80c678c" providerId="LiveId" clId="{37190D29-56F0-4FA9-8AE5-73DCD52E59BA}" dt="2024-08-28T04:12:02.544" v="548" actId="2711"/>
          <ac:spMkLst>
            <pc:docMk/>
            <pc:sldMk cId="0" sldId="258"/>
            <ac:spMk id="8" creationId="{951060E9-0449-2E2E-D4F6-0F09809D67C8}"/>
          </ac:spMkLst>
        </pc:spChg>
        <pc:spChg chg="mod">
          <ac:chgData name="Anas Habash" userId="d621e86eb80c678c" providerId="LiveId" clId="{37190D29-56F0-4FA9-8AE5-73DCD52E59BA}" dt="2024-08-28T04:11:53.004" v="546" actId="2711"/>
          <ac:spMkLst>
            <pc:docMk/>
            <pc:sldMk cId="0" sldId="258"/>
            <ac:spMk id="10" creationId="{508262F1-36F4-2ED8-5566-7127BF19D1AE}"/>
          </ac:spMkLst>
        </pc:spChg>
        <pc:spChg chg="mod">
          <ac:chgData name="Anas Habash" userId="d621e86eb80c678c" providerId="LiveId" clId="{37190D29-56F0-4FA9-8AE5-73DCD52E59BA}" dt="2024-08-28T04:11:42.711" v="545" actId="2711"/>
          <ac:spMkLst>
            <pc:docMk/>
            <pc:sldMk cId="0" sldId="258"/>
            <ac:spMk id="12" creationId="{C651E30B-23E5-3E43-07AB-D43C5ED64CA0}"/>
          </ac:spMkLst>
        </pc:spChg>
        <pc:spChg chg="mod">
          <ac:chgData name="Anas Habash" userId="d621e86eb80c678c" providerId="LiveId" clId="{37190D29-56F0-4FA9-8AE5-73DCD52E59BA}" dt="2024-08-28T04:15:59.959" v="568" actId="1076"/>
          <ac:spMkLst>
            <pc:docMk/>
            <pc:sldMk cId="0" sldId="258"/>
            <ac:spMk id="437" creationId="{00000000-0000-0000-0000-000000000000}"/>
          </ac:spMkLst>
        </pc:spChg>
        <pc:spChg chg="mod">
          <ac:chgData name="Anas Habash" userId="d621e86eb80c678c" providerId="LiveId" clId="{37190D29-56F0-4FA9-8AE5-73DCD52E59BA}" dt="2024-08-28T04:09:40.441" v="522" actId="1076"/>
          <ac:spMkLst>
            <pc:docMk/>
            <pc:sldMk cId="0" sldId="258"/>
            <ac:spMk id="438" creationId="{00000000-0000-0000-0000-000000000000}"/>
          </ac:spMkLst>
        </pc:spChg>
        <pc:spChg chg="mod">
          <ac:chgData name="Anas Habash" userId="d621e86eb80c678c" providerId="LiveId" clId="{37190D29-56F0-4FA9-8AE5-73DCD52E59BA}" dt="2024-08-28T04:09:05.880" v="517" actId="2711"/>
          <ac:spMkLst>
            <pc:docMk/>
            <pc:sldMk cId="0" sldId="258"/>
            <ac:spMk id="439" creationId="{00000000-0000-0000-0000-000000000000}"/>
          </ac:spMkLst>
        </pc:spChg>
        <pc:spChg chg="mod">
          <ac:chgData name="Anas Habash" userId="d621e86eb80c678c" providerId="LiveId" clId="{37190D29-56F0-4FA9-8AE5-73DCD52E59BA}" dt="2024-08-28T04:12:06.687" v="549" actId="2711"/>
          <ac:spMkLst>
            <pc:docMk/>
            <pc:sldMk cId="0" sldId="258"/>
            <ac:spMk id="441" creationId="{00000000-0000-0000-0000-000000000000}"/>
          </ac:spMkLst>
        </pc:spChg>
        <pc:spChg chg="mod">
          <ac:chgData name="Anas Habash" userId="d621e86eb80c678c" providerId="LiveId" clId="{37190D29-56F0-4FA9-8AE5-73DCD52E59BA}" dt="2024-08-28T04:09:53.373" v="525" actId="1076"/>
          <ac:spMkLst>
            <pc:docMk/>
            <pc:sldMk cId="0" sldId="258"/>
            <ac:spMk id="442" creationId="{00000000-0000-0000-0000-000000000000}"/>
          </ac:spMkLst>
        </pc:spChg>
        <pc:spChg chg="mod">
          <ac:chgData name="Anas Habash" userId="d621e86eb80c678c" providerId="LiveId" clId="{37190D29-56F0-4FA9-8AE5-73DCD52E59BA}" dt="2024-08-28T04:10:53.565" v="537" actId="1076"/>
          <ac:spMkLst>
            <pc:docMk/>
            <pc:sldMk cId="0" sldId="258"/>
            <ac:spMk id="443" creationId="{00000000-0000-0000-0000-000000000000}"/>
          </ac:spMkLst>
        </pc:spChg>
        <pc:spChg chg="mod">
          <ac:chgData name="Anas Habash" userId="d621e86eb80c678c" providerId="LiveId" clId="{37190D29-56F0-4FA9-8AE5-73DCD52E59BA}" dt="2024-08-28T04:09:44.581" v="523" actId="1076"/>
          <ac:spMkLst>
            <pc:docMk/>
            <pc:sldMk cId="0" sldId="258"/>
            <ac:spMk id="444" creationId="{00000000-0000-0000-0000-000000000000}"/>
          </ac:spMkLst>
        </pc:spChg>
        <pc:spChg chg="mod">
          <ac:chgData name="Anas Habash" userId="d621e86eb80c678c" providerId="LiveId" clId="{37190D29-56F0-4FA9-8AE5-73DCD52E59BA}" dt="2024-08-28T04:09:48.062" v="524" actId="1076"/>
          <ac:spMkLst>
            <pc:docMk/>
            <pc:sldMk cId="0" sldId="258"/>
            <ac:spMk id="446" creationId="{00000000-0000-0000-0000-000000000000}"/>
          </ac:spMkLst>
        </pc:spChg>
        <pc:spChg chg="mod">
          <ac:chgData name="Anas Habash" userId="d621e86eb80c678c" providerId="LiveId" clId="{37190D29-56F0-4FA9-8AE5-73DCD52E59BA}" dt="2024-08-28T04:10:44.252" v="535" actId="1076"/>
          <ac:spMkLst>
            <pc:docMk/>
            <pc:sldMk cId="0" sldId="258"/>
            <ac:spMk id="447" creationId="{00000000-0000-0000-0000-000000000000}"/>
          </ac:spMkLst>
        </pc:spChg>
        <pc:spChg chg="mod">
          <ac:chgData name="Anas Habash" userId="d621e86eb80c678c" providerId="LiveId" clId="{37190D29-56F0-4FA9-8AE5-73DCD52E59BA}" dt="2024-08-28T04:10:03.961" v="526" actId="1076"/>
          <ac:spMkLst>
            <pc:docMk/>
            <pc:sldMk cId="0" sldId="258"/>
            <ac:spMk id="448" creationId="{00000000-0000-0000-0000-000000000000}"/>
          </ac:spMkLst>
        </pc:spChg>
        <pc:spChg chg="mod">
          <ac:chgData name="Anas Habash" userId="d621e86eb80c678c" providerId="LiveId" clId="{37190D29-56F0-4FA9-8AE5-73DCD52E59BA}" dt="2024-08-28T04:11:04.917" v="539" actId="1076"/>
          <ac:spMkLst>
            <pc:docMk/>
            <pc:sldMk cId="0" sldId="258"/>
            <ac:spMk id="449" creationId="{00000000-0000-0000-0000-000000000000}"/>
          </ac:spMkLst>
        </pc:spChg>
      </pc:sldChg>
      <pc:sldChg chg="addSp delSp modSp mod modTransition">
        <pc:chgData name="Anas Habash" userId="d621e86eb80c678c" providerId="LiveId" clId="{37190D29-56F0-4FA9-8AE5-73DCD52E59BA}" dt="2024-09-05T04:32:03.824" v="977" actId="5793"/>
        <pc:sldMkLst>
          <pc:docMk/>
          <pc:sldMk cId="0" sldId="259"/>
        </pc:sldMkLst>
        <pc:spChg chg="add del mod">
          <ac:chgData name="Anas Habash" userId="d621e86eb80c678c" providerId="LiveId" clId="{37190D29-56F0-4FA9-8AE5-73DCD52E59BA}" dt="2024-08-29T15:00:33.966" v="673" actId="478"/>
          <ac:spMkLst>
            <pc:docMk/>
            <pc:sldMk cId="0" sldId="259"/>
            <ac:spMk id="4" creationId="{4C17EDA1-2697-4A5E-9EE8-1194856E8C8D}"/>
          </ac:spMkLst>
        </pc:spChg>
        <pc:spChg chg="mod">
          <ac:chgData name="Anas Habash" userId="d621e86eb80c678c" providerId="LiveId" clId="{37190D29-56F0-4FA9-8AE5-73DCD52E59BA}" dt="2024-08-29T15:00:59.866" v="681" actId="403"/>
          <ac:spMkLst>
            <pc:docMk/>
            <pc:sldMk cId="0" sldId="259"/>
            <ac:spMk id="6" creationId="{EABC30F1-6A6B-6F71-D7E1-51A2E21AC099}"/>
          </ac:spMkLst>
        </pc:spChg>
        <pc:spChg chg="add mod">
          <ac:chgData name="Anas Habash" userId="d621e86eb80c678c" providerId="LiveId" clId="{37190D29-56F0-4FA9-8AE5-73DCD52E59BA}" dt="2024-09-05T04:32:03.824" v="977" actId="5793"/>
          <ac:spMkLst>
            <pc:docMk/>
            <pc:sldMk cId="0" sldId="259"/>
            <ac:spMk id="9" creationId="{649E9A8B-2F63-4F46-8BC2-6AF88936278E}"/>
          </ac:spMkLst>
        </pc:spChg>
        <pc:spChg chg="add del">
          <ac:chgData name="Anas Habash" userId="d621e86eb80c678c" providerId="LiveId" clId="{37190D29-56F0-4FA9-8AE5-73DCD52E59BA}" dt="2024-09-05T04:26:25.381" v="942" actId="478"/>
          <ac:spMkLst>
            <pc:docMk/>
            <pc:sldMk cId="0" sldId="259"/>
            <ac:spMk id="17" creationId="{C93E9A17-D8BC-48B2-BD39-FE233721A6E2}"/>
          </ac:spMkLst>
        </pc:spChg>
        <pc:spChg chg="add del">
          <ac:chgData name="Anas Habash" userId="d621e86eb80c678c" providerId="LiveId" clId="{37190D29-56F0-4FA9-8AE5-73DCD52E59BA}" dt="2024-09-05T04:26:41.933" v="944" actId="11529"/>
          <ac:spMkLst>
            <pc:docMk/>
            <pc:sldMk cId="0" sldId="259"/>
            <ac:spMk id="18" creationId="{9C1BF84E-9EF5-41E3-AA9C-5898A85659B2}"/>
          </ac:spMkLst>
        </pc:spChg>
        <pc:spChg chg="add del">
          <ac:chgData name="Anas Habash" userId="d621e86eb80c678c" providerId="LiveId" clId="{37190D29-56F0-4FA9-8AE5-73DCD52E59BA}" dt="2024-09-05T04:27:26.594" v="946" actId="11529"/>
          <ac:spMkLst>
            <pc:docMk/>
            <pc:sldMk cId="0" sldId="259"/>
            <ac:spMk id="19" creationId="{48408CC4-940D-4C80-BA50-A8E049383220}"/>
          </ac:spMkLst>
        </pc:spChg>
        <pc:spChg chg="add del">
          <ac:chgData name="Anas Habash" userId="d621e86eb80c678c" providerId="LiveId" clId="{37190D29-56F0-4FA9-8AE5-73DCD52E59BA}" dt="2024-09-05T04:27:36.480" v="948" actId="11529"/>
          <ac:spMkLst>
            <pc:docMk/>
            <pc:sldMk cId="0" sldId="259"/>
            <ac:spMk id="20" creationId="{2A64E2C0-5857-4AD8-8B89-7CC03A19CD88}"/>
          </ac:spMkLst>
        </pc:spChg>
        <pc:spChg chg="add del">
          <ac:chgData name="Anas Habash" userId="d621e86eb80c678c" providerId="LiveId" clId="{37190D29-56F0-4FA9-8AE5-73DCD52E59BA}" dt="2024-09-05T04:27:49.300" v="950" actId="478"/>
          <ac:spMkLst>
            <pc:docMk/>
            <pc:sldMk cId="0" sldId="259"/>
            <ac:spMk id="21" creationId="{24E18369-62C2-4D3F-95AD-92C441EFB548}"/>
          </ac:spMkLst>
        </pc:spChg>
        <pc:spChg chg="add del mod">
          <ac:chgData name="Anas Habash" userId="d621e86eb80c678c" providerId="LiveId" clId="{37190D29-56F0-4FA9-8AE5-73DCD52E59BA}" dt="2024-09-05T04:28:35.245" v="953" actId="478"/>
          <ac:spMkLst>
            <pc:docMk/>
            <pc:sldMk cId="0" sldId="259"/>
            <ac:spMk id="22" creationId="{1DF41491-EE53-48B9-91A4-26E442282317}"/>
          </ac:spMkLst>
        </pc:spChg>
        <pc:spChg chg="add mod">
          <ac:chgData name="Anas Habash" userId="d621e86eb80c678c" providerId="LiveId" clId="{37190D29-56F0-4FA9-8AE5-73DCD52E59BA}" dt="2024-09-05T04:29:50.851" v="965" actId="1076"/>
          <ac:spMkLst>
            <pc:docMk/>
            <pc:sldMk cId="0" sldId="259"/>
            <ac:spMk id="28" creationId="{EF5CF02D-25D2-434C-BC5F-3225380A4234}"/>
          </ac:spMkLst>
        </pc:spChg>
        <pc:spChg chg="del mod">
          <ac:chgData name="Anas Habash" userId="d621e86eb80c678c" providerId="LiveId" clId="{37190D29-56F0-4FA9-8AE5-73DCD52E59BA}" dt="2024-08-29T15:00:32.208" v="672" actId="478"/>
          <ac:spMkLst>
            <pc:docMk/>
            <pc:sldMk cId="0" sldId="259"/>
            <ac:spMk id="459" creationId="{00000000-0000-0000-0000-000000000000}"/>
          </ac:spMkLst>
        </pc:spChg>
        <pc:grpChg chg="del mod">
          <ac:chgData name="Anas Habash" userId="d621e86eb80c678c" providerId="LiveId" clId="{37190D29-56F0-4FA9-8AE5-73DCD52E59BA}" dt="2024-09-04T17:42:58.470" v="829"/>
          <ac:grpSpMkLst>
            <pc:docMk/>
            <pc:sldMk cId="0" sldId="259"/>
            <ac:grpSpMk id="4" creationId="{406AD4AE-BB5C-49D2-845B-F9B829834366}"/>
          </ac:grpSpMkLst>
        </pc:grpChg>
        <pc:grpChg chg="add del mod">
          <ac:chgData name="Anas Habash" userId="d621e86eb80c678c" providerId="LiveId" clId="{37190D29-56F0-4FA9-8AE5-73DCD52E59BA}" dt="2024-09-04T17:50:35.850" v="849"/>
          <ac:grpSpMkLst>
            <pc:docMk/>
            <pc:sldMk cId="0" sldId="259"/>
            <ac:grpSpMk id="7" creationId="{29C2238F-9C8F-45B5-9049-C926E3DFBC8F}"/>
          </ac:grpSpMkLst>
        </pc:grpChg>
        <pc:grpChg chg="del mod">
          <ac:chgData name="Anas Habash" userId="d621e86eb80c678c" providerId="LiveId" clId="{37190D29-56F0-4FA9-8AE5-73DCD52E59BA}" dt="2024-09-05T04:24:02.723" v="930" actId="478"/>
          <ac:grpSpMkLst>
            <pc:docMk/>
            <pc:sldMk cId="0" sldId="259"/>
            <ac:grpSpMk id="10" creationId="{5CCC20FB-81A0-4274-8A0C-F68473A64301}"/>
          </ac:grpSpMkLst>
        </pc:grpChg>
        <pc:inkChg chg="add mod">
          <ac:chgData name="Anas Habash" userId="d621e86eb80c678c" providerId="LiveId" clId="{37190D29-56F0-4FA9-8AE5-73DCD52E59BA}" dt="2024-09-04T17:50:35.850" v="849"/>
          <ac:inkMkLst>
            <pc:docMk/>
            <pc:sldMk cId="0" sldId="259"/>
            <ac:inkMk id="2" creationId="{CD7BF02D-359E-4DCD-B953-4B426772586C}"/>
          </ac:inkMkLst>
        </pc:inkChg>
        <pc:inkChg chg="add mod">
          <ac:chgData name="Anas Habash" userId="d621e86eb80c678c" providerId="LiveId" clId="{37190D29-56F0-4FA9-8AE5-73DCD52E59BA}" dt="2024-09-04T17:50:35.850" v="849"/>
          <ac:inkMkLst>
            <pc:docMk/>
            <pc:sldMk cId="0" sldId="259"/>
            <ac:inkMk id="3" creationId="{E4BC1B71-D616-4616-A569-BF27ED2A1966}"/>
          </ac:inkMkLst>
        </pc:inkChg>
        <pc:inkChg chg="add del mod">
          <ac:chgData name="Anas Habash" userId="d621e86eb80c678c" providerId="LiveId" clId="{37190D29-56F0-4FA9-8AE5-73DCD52E59BA}" dt="2024-09-05T04:23:59.190" v="929" actId="478"/>
          <ac:inkMkLst>
            <pc:docMk/>
            <pc:sldMk cId="0" sldId="259"/>
            <ac:inkMk id="5" creationId="{BB41A3E5-0169-4FDE-9725-3CDE8ACDA352}"/>
          </ac:inkMkLst>
        </pc:inkChg>
        <pc:inkChg chg="add del mod">
          <ac:chgData name="Anas Habash" userId="d621e86eb80c678c" providerId="LiveId" clId="{37190D29-56F0-4FA9-8AE5-73DCD52E59BA}" dt="2024-09-05T04:23:56.570" v="928" actId="478"/>
          <ac:inkMkLst>
            <pc:docMk/>
            <pc:sldMk cId="0" sldId="259"/>
            <ac:inkMk id="8" creationId="{1ABC52A1-49CE-4247-9957-23E6B3C3FE50}"/>
          </ac:inkMkLst>
        </pc:inkChg>
        <pc:cxnChg chg="add mod">
          <ac:chgData name="Anas Habash" userId="d621e86eb80c678c" providerId="LiveId" clId="{37190D29-56F0-4FA9-8AE5-73DCD52E59BA}" dt="2024-09-05T04:25:46.765" v="938" actId="14100"/>
          <ac:cxnSpMkLst>
            <pc:docMk/>
            <pc:sldMk cId="0" sldId="259"/>
            <ac:cxnSpMk id="7" creationId="{46F2EF24-39CC-4121-8FA2-DE0B6B42B8FC}"/>
          </ac:cxnSpMkLst>
        </pc:cxnChg>
        <pc:cxnChg chg="add mod">
          <ac:chgData name="Anas Habash" userId="d621e86eb80c678c" providerId="LiveId" clId="{37190D29-56F0-4FA9-8AE5-73DCD52E59BA}" dt="2024-09-05T04:26:08.841" v="940" actId="13822"/>
          <ac:cxnSpMkLst>
            <pc:docMk/>
            <pc:sldMk cId="0" sldId="259"/>
            <ac:cxnSpMk id="16" creationId="{039FCC77-0171-45B1-B52F-F71801CEB5AE}"/>
          </ac:cxnSpMkLst>
        </pc:cxnChg>
        <pc:cxnChg chg="add mod">
          <ac:chgData name="Anas Habash" userId="d621e86eb80c678c" providerId="LiveId" clId="{37190D29-56F0-4FA9-8AE5-73DCD52E59BA}" dt="2024-09-05T04:29:09.473" v="958" actId="13822"/>
          <ac:cxnSpMkLst>
            <pc:docMk/>
            <pc:sldMk cId="0" sldId="259"/>
            <ac:cxnSpMk id="24" creationId="{3F579086-D99C-4AF8-AC6F-322B262C8899}"/>
          </ac:cxnSpMkLst>
        </pc:cxnChg>
        <pc:cxnChg chg="add mod">
          <ac:chgData name="Anas Habash" userId="d621e86eb80c678c" providerId="LiveId" clId="{37190D29-56F0-4FA9-8AE5-73DCD52E59BA}" dt="2024-09-05T04:29:16.297" v="960" actId="13822"/>
          <ac:cxnSpMkLst>
            <pc:docMk/>
            <pc:sldMk cId="0" sldId="259"/>
            <ac:cxnSpMk id="27" creationId="{CE8BB9F0-1F56-4F48-AB0B-CC8D548636B5}"/>
          </ac:cxnSpMkLst>
        </pc:cxn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0" sldId="263"/>
        </pc:sldMkLst>
        <pc:spChg chg="mod">
          <ac:chgData name="Anas Habash" userId="d621e86eb80c678c" providerId="LiveId" clId="{37190D29-56F0-4FA9-8AE5-73DCD52E59BA}" dt="2024-08-30T08:03:50.301" v="789" actId="1076"/>
          <ac:spMkLst>
            <pc:docMk/>
            <pc:sldMk cId="0" sldId="263"/>
            <ac:spMk id="25" creationId="{88F37CC6-3F34-78AB-C7F0-AEDB96866C33}"/>
          </ac:spMkLst>
        </pc:spChg>
        <pc:spChg chg="mod">
          <ac:chgData name="Anas Habash" userId="d621e86eb80c678c" providerId="LiveId" clId="{37190D29-56F0-4FA9-8AE5-73DCD52E59BA}" dt="2024-08-28T04:00:07.956" v="396" actId="255"/>
          <ac:spMkLst>
            <pc:docMk/>
            <pc:sldMk cId="0" sldId="263"/>
            <ac:spMk id="480" creationId="{E2CAB414-FE8C-CEBD-5969-92D9AFB91CEB}"/>
          </ac:spMkLst>
        </pc:spChg>
        <pc:picChg chg="mod">
          <ac:chgData name="Anas Habash" userId="d621e86eb80c678c" providerId="LiveId" clId="{37190D29-56F0-4FA9-8AE5-73DCD52E59BA}" dt="2024-08-28T04:00:19.596" v="400" actId="14100"/>
          <ac:picMkLst>
            <pc:docMk/>
            <pc:sldMk cId="0" sldId="263"/>
            <ac:picMk id="482" creationId="{76C5C60D-778B-807C-C776-B621C9D6C3BB}"/>
          </ac:picMkLst>
        </pc:picChg>
      </pc:sldChg>
      <pc:sldChg chg="addSp delSp modSp mod modTransition">
        <pc:chgData name="Anas Habash" userId="d621e86eb80c678c" providerId="LiveId" clId="{37190D29-56F0-4FA9-8AE5-73DCD52E59BA}" dt="2024-09-04T16:54:14.978" v="807"/>
        <pc:sldMkLst>
          <pc:docMk/>
          <pc:sldMk cId="0" sldId="266"/>
        </pc:sldMkLst>
        <pc:spChg chg="add del mod">
          <ac:chgData name="Anas Habash" userId="d621e86eb80c678c" providerId="LiveId" clId="{37190D29-56F0-4FA9-8AE5-73DCD52E59BA}" dt="2024-08-30T07:55:49.929" v="727" actId="478"/>
          <ac:spMkLst>
            <pc:docMk/>
            <pc:sldMk cId="0" sldId="266"/>
            <ac:spMk id="3" creationId="{5B76DD17-8C5B-436B-BCF0-D651DAD7A550}"/>
          </ac:spMkLst>
        </pc:spChg>
        <pc:spChg chg="mod">
          <ac:chgData name="Anas Habash" userId="d621e86eb80c678c" providerId="LiveId" clId="{37190D29-56F0-4FA9-8AE5-73DCD52E59BA}" dt="2024-08-30T08:01:54.017" v="765" actId="255"/>
          <ac:spMkLst>
            <pc:docMk/>
            <pc:sldMk cId="0" sldId="266"/>
            <ac:spMk id="4" creationId="{B69ACA98-B2CD-25D5-47AB-A32ED86AAB2A}"/>
          </ac:spMkLst>
        </pc:spChg>
        <pc:spChg chg="del">
          <ac:chgData name="Anas Habash" userId="d621e86eb80c678c" providerId="LiveId" clId="{37190D29-56F0-4FA9-8AE5-73DCD52E59BA}" dt="2024-08-30T07:55:41.101" v="724" actId="478"/>
          <ac:spMkLst>
            <pc:docMk/>
            <pc:sldMk cId="0" sldId="266"/>
            <ac:spMk id="8" creationId="{6AD9DFC1-79DF-A061-16F2-4C599C511CAF}"/>
          </ac:spMkLst>
        </pc:spChg>
        <pc:spChg chg="del">
          <ac:chgData name="Anas Habash" userId="d621e86eb80c678c" providerId="LiveId" clId="{37190D29-56F0-4FA9-8AE5-73DCD52E59BA}" dt="2024-08-30T07:55:44.396" v="725" actId="478"/>
          <ac:spMkLst>
            <pc:docMk/>
            <pc:sldMk cId="0" sldId="266"/>
            <ac:spMk id="10" creationId="{C8D1511C-3E6D-5002-507D-99ACFF774AD1}"/>
          </ac:spMkLst>
        </pc:spChg>
        <pc:spChg chg="add del mod">
          <ac:chgData name="Anas Habash" userId="d621e86eb80c678c" providerId="LiveId" clId="{37190D29-56F0-4FA9-8AE5-73DCD52E59BA}" dt="2024-08-30T08:00:07.684" v="743" actId="478"/>
          <ac:spMkLst>
            <pc:docMk/>
            <pc:sldMk cId="0" sldId="266"/>
            <ac:spMk id="13" creationId="{63BE7000-A5C2-430D-A0ED-3CC3F81697FC}"/>
          </ac:spMkLst>
        </pc:spChg>
        <pc:spChg chg="add mod">
          <ac:chgData name="Anas Habash" userId="d621e86eb80c678c" providerId="LiveId" clId="{37190D29-56F0-4FA9-8AE5-73DCD52E59BA}" dt="2024-08-30T08:01:08.561" v="763"/>
          <ac:spMkLst>
            <pc:docMk/>
            <pc:sldMk cId="0" sldId="266"/>
            <ac:spMk id="15" creationId="{982D5F1F-9B83-423A-A9E6-FE82EA89BFB2}"/>
          </ac:spMkLst>
        </pc:spChg>
        <pc:picChg chg="del">
          <ac:chgData name="Anas Habash" userId="d621e86eb80c678c" providerId="LiveId" clId="{37190D29-56F0-4FA9-8AE5-73DCD52E59BA}" dt="2024-08-30T07:55:47.253" v="726" actId="478"/>
          <ac:picMkLst>
            <pc:docMk/>
            <pc:sldMk cId="0" sldId="266"/>
            <ac:picMk id="578" creationId="{00000000-0000-0000-0000-000000000000}"/>
          </ac:picMkLst>
        </pc:picChg>
      </pc:sldChg>
      <pc:sldChg chg="delSp modSp mod modTransition">
        <pc:chgData name="Anas Habash" userId="d621e86eb80c678c" providerId="LiveId" clId="{37190D29-56F0-4FA9-8AE5-73DCD52E59BA}" dt="2024-09-04T16:54:14.978" v="807"/>
        <pc:sldMkLst>
          <pc:docMk/>
          <pc:sldMk cId="0" sldId="267"/>
        </pc:sldMkLst>
        <pc:spChg chg="mod">
          <ac:chgData name="Anas Habash" userId="d621e86eb80c678c" providerId="LiveId" clId="{37190D29-56F0-4FA9-8AE5-73DCD52E59BA}" dt="2024-08-30T08:01:59.955" v="766" actId="255"/>
          <ac:spMkLst>
            <pc:docMk/>
            <pc:sldMk cId="0" sldId="267"/>
            <ac:spMk id="4" creationId="{A7734548-319A-52BF-1E46-BC5279C49C67}"/>
          </ac:spMkLst>
        </pc:spChg>
        <pc:spChg chg="del">
          <ac:chgData name="Anas Habash" userId="d621e86eb80c678c" providerId="LiveId" clId="{37190D29-56F0-4FA9-8AE5-73DCD52E59BA}" dt="2024-08-29T14:47:13.168" v="652" actId="478"/>
          <ac:spMkLst>
            <pc:docMk/>
            <pc:sldMk cId="0" sldId="267"/>
            <ac:spMk id="19" creationId="{18D34635-978B-D392-50F6-8D9F1B5D327E}"/>
          </ac:spMkLst>
        </pc:spChg>
        <pc:spChg chg="del">
          <ac:chgData name="Anas Habash" userId="d621e86eb80c678c" providerId="LiveId" clId="{37190D29-56F0-4FA9-8AE5-73DCD52E59BA}" dt="2024-08-29T14:47:10.939" v="649" actId="478"/>
          <ac:spMkLst>
            <pc:docMk/>
            <pc:sldMk cId="0" sldId="267"/>
            <ac:spMk id="20" creationId="{CD5FD1AD-88D5-894F-52C5-D81F88E5EADB}"/>
          </ac:spMkLst>
        </pc:spChg>
        <pc:spChg chg="del">
          <ac:chgData name="Anas Habash" userId="d621e86eb80c678c" providerId="LiveId" clId="{37190D29-56F0-4FA9-8AE5-73DCD52E59BA}" dt="2024-08-29T14:47:15.964" v="654" actId="478"/>
          <ac:spMkLst>
            <pc:docMk/>
            <pc:sldMk cId="0" sldId="267"/>
            <ac:spMk id="21" creationId="{CC09FFC9-E4A9-FE7B-084B-AF0555066E44}"/>
          </ac:spMkLst>
        </pc:spChg>
        <pc:spChg chg="mod">
          <ac:chgData name="Anas Habash" userId="d621e86eb80c678c" providerId="LiveId" clId="{37190D29-56F0-4FA9-8AE5-73DCD52E59BA}" dt="2024-08-29T14:47:20.889" v="656" actId="1076"/>
          <ac:spMkLst>
            <pc:docMk/>
            <pc:sldMk cId="0" sldId="267"/>
            <ac:spMk id="589" creationId="{00000000-0000-0000-0000-000000000000}"/>
          </ac:spMkLst>
        </pc:spChg>
        <pc:grpChg chg="del">
          <ac:chgData name="Anas Habash" userId="d621e86eb80c678c" providerId="LiveId" clId="{37190D29-56F0-4FA9-8AE5-73DCD52E59BA}" dt="2024-08-29T14:47:08.320" v="647" actId="478"/>
          <ac:grpSpMkLst>
            <pc:docMk/>
            <pc:sldMk cId="0" sldId="267"/>
            <ac:grpSpMk id="5" creationId="{7123853B-3C7D-F06A-0987-2C893F69135A}"/>
          </ac:grpSpMkLst>
        </pc:grpChg>
        <pc:picChg chg="del">
          <ac:chgData name="Anas Habash" userId="d621e86eb80c678c" providerId="LiveId" clId="{37190D29-56F0-4FA9-8AE5-73DCD52E59BA}" dt="2024-08-29T14:47:10.020" v="648" actId="478"/>
          <ac:picMkLst>
            <pc:docMk/>
            <pc:sldMk cId="0" sldId="267"/>
            <ac:picMk id="10" creationId="{3FE044C2-9810-334D-3089-D334AFDFCF5A}"/>
          </ac:picMkLst>
        </pc:picChg>
        <pc:cxnChg chg="del">
          <ac:chgData name="Anas Habash" userId="d621e86eb80c678c" providerId="LiveId" clId="{37190D29-56F0-4FA9-8AE5-73DCD52E59BA}" dt="2024-08-29T14:47:11.406" v="650" actId="478"/>
          <ac:cxnSpMkLst>
            <pc:docMk/>
            <pc:sldMk cId="0" sldId="267"/>
            <ac:cxnSpMk id="11" creationId="{644F5084-2CC9-F7A4-D9E2-F844E9AC3330}"/>
          </ac:cxnSpMkLst>
        </pc:cxnChg>
        <pc:cxnChg chg="del">
          <ac:chgData name="Anas Habash" userId="d621e86eb80c678c" providerId="LiveId" clId="{37190D29-56F0-4FA9-8AE5-73DCD52E59BA}" dt="2024-08-29T14:47:12.574" v="651" actId="478"/>
          <ac:cxnSpMkLst>
            <pc:docMk/>
            <pc:sldMk cId="0" sldId="267"/>
            <ac:cxnSpMk id="12" creationId="{816DC459-F24A-701B-69E1-A46854ABDB36}"/>
          </ac:cxnSpMkLst>
        </pc:cxnChg>
        <pc:cxnChg chg="del">
          <ac:chgData name="Anas Habash" userId="d621e86eb80c678c" providerId="LiveId" clId="{37190D29-56F0-4FA9-8AE5-73DCD52E59BA}" dt="2024-08-29T14:47:13.918" v="653" actId="478"/>
          <ac:cxnSpMkLst>
            <pc:docMk/>
            <pc:sldMk cId="0" sldId="267"/>
            <ac:cxnSpMk id="13" creationId="{E8967D8F-5F5E-EEB4-1265-8E2508141B54}"/>
          </ac:cxnSpMkLst>
        </pc:cxnChg>
      </pc:sldChg>
      <pc:sldChg chg="modSp mod ord modTransition">
        <pc:chgData name="Anas Habash" userId="d621e86eb80c678c" providerId="LiveId" clId="{37190D29-56F0-4FA9-8AE5-73DCD52E59BA}" dt="2024-09-04T17:03:49.526" v="815"/>
        <pc:sldMkLst>
          <pc:docMk/>
          <pc:sldMk cId="3000613155" sldId="297"/>
        </pc:sldMkLst>
        <pc:spChg chg="mod">
          <ac:chgData name="Anas Habash" userId="d621e86eb80c678c" providerId="LiveId" clId="{37190D29-56F0-4FA9-8AE5-73DCD52E59BA}" dt="2024-08-29T15:02:04.892" v="698" actId="1076"/>
          <ac:spMkLst>
            <pc:docMk/>
            <pc:sldMk cId="3000613155" sldId="297"/>
            <ac:spMk id="2" creationId="{26BB366C-5BAA-42D5-073C-F775791EAAC7}"/>
          </ac:spMkLst>
        </pc:spChg>
        <pc:picChg chg="mod">
          <ac:chgData name="Anas Habash" userId="d621e86eb80c678c" providerId="LiveId" clId="{37190D29-56F0-4FA9-8AE5-73DCD52E59BA}" dt="2024-08-29T15:02:10.337" v="700" actId="1076"/>
          <ac:picMkLst>
            <pc:docMk/>
            <pc:sldMk cId="3000613155" sldId="297"/>
            <ac:picMk id="6" creationId="{04AC2633-EF21-EB4C-4BED-F81DD4274FD4}"/>
          </ac:picMkLst>
        </pc:picChg>
      </pc:sldChg>
      <pc:sldChg chg="addSp delSp modSp mod modTransition">
        <pc:chgData name="Anas Habash" userId="d621e86eb80c678c" providerId="LiveId" clId="{37190D29-56F0-4FA9-8AE5-73DCD52E59BA}" dt="2024-09-04T16:54:14.978" v="807"/>
        <pc:sldMkLst>
          <pc:docMk/>
          <pc:sldMk cId="2020467196" sldId="298"/>
        </pc:sldMkLst>
        <pc:spChg chg="mod">
          <ac:chgData name="Anas Habash" userId="d621e86eb80c678c" providerId="LiveId" clId="{37190D29-56F0-4FA9-8AE5-73DCD52E59BA}" dt="2024-08-28T03:13:56.303" v="18" actId="255"/>
          <ac:spMkLst>
            <pc:docMk/>
            <pc:sldMk cId="2020467196" sldId="298"/>
            <ac:spMk id="2" creationId="{98567F1B-1B9A-8C5F-DF86-D1E36A8631C6}"/>
          </ac:spMkLst>
        </pc:spChg>
        <pc:spChg chg="mod">
          <ac:chgData name="Anas Habash" userId="d621e86eb80c678c" providerId="LiveId" clId="{37190D29-56F0-4FA9-8AE5-73DCD52E59BA}" dt="2024-08-28T03:14:04.047" v="20" actId="14100"/>
          <ac:spMkLst>
            <pc:docMk/>
            <pc:sldMk cId="2020467196" sldId="298"/>
            <ac:spMk id="3" creationId="{54CDD93F-24B2-91CF-59DF-4B0748CDC558}"/>
          </ac:spMkLst>
        </pc:spChg>
        <pc:spChg chg="del">
          <ac:chgData name="Anas Habash" userId="d621e86eb80c678c" providerId="LiveId" clId="{37190D29-56F0-4FA9-8AE5-73DCD52E59BA}" dt="2024-08-28T03:14:07.804" v="21" actId="478"/>
          <ac:spMkLst>
            <pc:docMk/>
            <pc:sldMk cId="2020467196" sldId="298"/>
            <ac:spMk id="6" creationId="{A3A0BF6B-AAD3-22F7-547A-4F3E60D7B74C}"/>
          </ac:spMkLst>
        </pc:spChg>
        <pc:spChg chg="add mod">
          <ac:chgData name="Anas Habash" userId="d621e86eb80c678c" providerId="LiveId" clId="{37190D29-56F0-4FA9-8AE5-73DCD52E59BA}" dt="2024-08-28T03:14:36.561" v="25" actId="1076"/>
          <ac:spMkLst>
            <pc:docMk/>
            <pc:sldMk cId="2020467196" sldId="298"/>
            <ac:spMk id="7" creationId="{8E830DD9-3174-4C7A-A450-78B4C900D880}"/>
          </ac:spMkLst>
        </pc:spChg>
        <pc:spChg chg="del">
          <ac:chgData name="Anas Habash" userId="d621e86eb80c678c" providerId="LiveId" clId="{37190D29-56F0-4FA9-8AE5-73DCD52E59BA}" dt="2024-08-28T03:14:10.750" v="22" actId="478"/>
          <ac:spMkLst>
            <pc:docMk/>
            <pc:sldMk cId="2020467196" sldId="298"/>
            <ac:spMk id="8" creationId="{64873901-78AA-EEF6-A544-65F75DEF342C}"/>
          </ac:spMkLst>
        </pc:spChg>
        <pc:spChg chg="add mod">
          <ac:chgData name="Anas Habash" userId="d621e86eb80c678c" providerId="LiveId" clId="{37190D29-56F0-4FA9-8AE5-73DCD52E59BA}" dt="2024-08-28T03:14:33.012" v="24" actId="1076"/>
          <ac:spMkLst>
            <pc:docMk/>
            <pc:sldMk cId="2020467196" sldId="298"/>
            <ac:spMk id="9" creationId="{FFA9D8D9-0284-4221-BE62-66F0A4A5947E}"/>
          </ac:spMkLst>
        </pc:spChg>
        <pc:spChg chg="add mod">
          <ac:chgData name="Anas Habash" userId="d621e86eb80c678c" providerId="LiveId" clId="{37190D29-56F0-4FA9-8AE5-73DCD52E59BA}" dt="2024-08-28T03:14:28.402" v="23" actId="1076"/>
          <ac:spMkLst>
            <pc:docMk/>
            <pc:sldMk cId="2020467196" sldId="298"/>
            <ac:spMk id="10" creationId="{DC22B0BF-FFAA-45ED-B06F-3E654E19D1EC}"/>
          </ac:spMkLst>
        </pc:spChg>
        <pc:picChg chg="del">
          <ac:chgData name="Anas Habash" userId="d621e86eb80c678c" providerId="LiveId" clId="{37190D29-56F0-4FA9-8AE5-73DCD52E59BA}" dt="2024-08-28T03:12:30.087" v="0" actId="478"/>
          <ac:picMkLst>
            <pc:docMk/>
            <pc:sldMk cId="2020467196" sldId="298"/>
            <ac:picMk id="5" creationId="{92ACE075-FEED-EFAE-1B05-4768EAA3E2C9}"/>
          </ac:picMkLst>
        </pc:picChg>
      </pc:sldChg>
      <pc:sldChg chg="addSp delSp modSp mod modTransition">
        <pc:chgData name="Anas Habash" userId="d621e86eb80c678c" providerId="LiveId" clId="{37190D29-56F0-4FA9-8AE5-73DCD52E59BA}" dt="2024-09-04T16:54:14.978" v="807"/>
        <pc:sldMkLst>
          <pc:docMk/>
          <pc:sldMk cId="3642950391" sldId="302"/>
        </pc:sldMkLst>
        <pc:spChg chg="mod">
          <ac:chgData name="Anas Habash" userId="d621e86eb80c678c" providerId="LiveId" clId="{37190D29-56F0-4FA9-8AE5-73DCD52E59BA}" dt="2024-08-28T03:15:34.447" v="26" actId="255"/>
          <ac:spMkLst>
            <pc:docMk/>
            <pc:sldMk cId="3642950391" sldId="302"/>
            <ac:spMk id="2" creationId="{98567F1B-1B9A-8C5F-DF86-D1E36A8631C6}"/>
          </ac:spMkLst>
        </pc:spChg>
        <pc:spChg chg="mod">
          <ac:chgData name="Anas Habash" userId="d621e86eb80c678c" providerId="LiveId" clId="{37190D29-56F0-4FA9-8AE5-73DCD52E59BA}" dt="2024-08-28T03:15:48.274" v="28" actId="14100"/>
          <ac:spMkLst>
            <pc:docMk/>
            <pc:sldMk cId="3642950391" sldId="302"/>
            <ac:spMk id="3" creationId="{54CDD93F-24B2-91CF-59DF-4B0748CDC558}"/>
          </ac:spMkLst>
        </pc:spChg>
        <pc:picChg chg="add del mod">
          <ac:chgData name="Anas Habash" userId="d621e86eb80c678c" providerId="LiveId" clId="{37190D29-56F0-4FA9-8AE5-73DCD52E59BA}" dt="2024-08-28T03:17:31.653" v="34" actId="478"/>
          <ac:picMkLst>
            <pc:docMk/>
            <pc:sldMk cId="3642950391" sldId="302"/>
            <ac:picMk id="5" creationId="{F67FA116-A0BA-424B-A613-5CD6D5C3658A}"/>
          </ac:picMkLst>
        </pc:picChg>
        <pc:picChg chg="mod">
          <ac:chgData name="Anas Habash" userId="d621e86eb80c678c" providerId="LiveId" clId="{37190D29-56F0-4FA9-8AE5-73DCD52E59BA}" dt="2024-08-28T03:18:34.221" v="41" actId="1076"/>
          <ac:picMkLst>
            <pc:docMk/>
            <pc:sldMk cId="3642950391" sldId="302"/>
            <ac:picMk id="6" creationId="{3775D4AE-05E4-5592-2C1B-60EDFC7B50A0}"/>
          </ac:picMkLst>
        </pc:picChg>
        <pc:picChg chg="add mod">
          <ac:chgData name="Anas Habash" userId="d621e86eb80c678c" providerId="LiveId" clId="{37190D29-56F0-4FA9-8AE5-73DCD52E59BA}" dt="2024-08-28T03:18:31.964" v="40" actId="1076"/>
          <ac:picMkLst>
            <pc:docMk/>
            <pc:sldMk cId="3642950391" sldId="302"/>
            <ac:picMk id="8" creationId="{C953C59F-8316-48A2-BD39-DC7CF4599F32}"/>
          </ac:picMkLst>
        </pc:pic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770635416" sldId="303"/>
        </pc:sldMkLst>
        <pc:spChg chg="mod">
          <ac:chgData name="Anas Habash" userId="d621e86eb80c678c" providerId="LiveId" clId="{37190D29-56F0-4FA9-8AE5-73DCD52E59BA}" dt="2024-08-28T03:19:03.392" v="42" actId="255"/>
          <ac:spMkLst>
            <pc:docMk/>
            <pc:sldMk cId="770635416" sldId="303"/>
            <ac:spMk id="2" creationId="{98567F1B-1B9A-8C5F-DF86-D1E36A8631C6}"/>
          </ac:spMkLst>
        </pc:spChg>
        <pc:spChg chg="mod">
          <ac:chgData name="Anas Habash" userId="d621e86eb80c678c" providerId="LiveId" clId="{37190D29-56F0-4FA9-8AE5-73DCD52E59BA}" dt="2024-08-28T03:19:17.259" v="44" actId="14100"/>
          <ac:spMkLst>
            <pc:docMk/>
            <pc:sldMk cId="770635416" sldId="303"/>
            <ac:spMk id="3" creationId="{54CDD93F-24B2-91CF-59DF-4B0748CDC558}"/>
          </ac:spMkLst>
        </pc:spChg>
        <pc:picChg chg="mod">
          <ac:chgData name="Anas Habash" userId="d621e86eb80c678c" providerId="LiveId" clId="{37190D29-56F0-4FA9-8AE5-73DCD52E59BA}" dt="2024-08-28T03:19:20.645" v="45" actId="1076"/>
          <ac:picMkLst>
            <pc:docMk/>
            <pc:sldMk cId="770635416" sldId="303"/>
            <ac:picMk id="5" creationId="{4F326B31-9AE7-1F07-B450-7EB106D360FF}"/>
          </ac:picMkLst>
        </pc:picChg>
      </pc:sldChg>
      <pc:sldChg chg="addSp delSp modSp mod modTransition">
        <pc:chgData name="Anas Habash" userId="d621e86eb80c678c" providerId="LiveId" clId="{37190D29-56F0-4FA9-8AE5-73DCD52E59BA}" dt="2024-09-04T16:54:14.978" v="807"/>
        <pc:sldMkLst>
          <pc:docMk/>
          <pc:sldMk cId="1236424419" sldId="304"/>
        </pc:sldMkLst>
        <pc:spChg chg="mod">
          <ac:chgData name="Anas Habash" userId="d621e86eb80c678c" providerId="LiveId" clId="{37190D29-56F0-4FA9-8AE5-73DCD52E59BA}" dt="2024-08-30T08:05:05.590" v="806" actId="1076"/>
          <ac:spMkLst>
            <pc:docMk/>
            <pc:sldMk cId="1236424419" sldId="304"/>
            <ac:spMk id="2" creationId="{98567F1B-1B9A-8C5F-DF86-D1E36A8631C6}"/>
          </ac:spMkLst>
        </pc:spChg>
        <pc:spChg chg="mod">
          <ac:chgData name="Anas Habash" userId="d621e86eb80c678c" providerId="LiveId" clId="{37190D29-56F0-4FA9-8AE5-73DCD52E59BA}" dt="2024-08-29T15:22:56.212" v="723" actId="20577"/>
          <ac:spMkLst>
            <pc:docMk/>
            <pc:sldMk cId="1236424419" sldId="304"/>
            <ac:spMk id="3" creationId="{54CDD93F-24B2-91CF-59DF-4B0748CDC558}"/>
          </ac:spMkLst>
        </pc:spChg>
        <pc:picChg chg="add mod">
          <ac:chgData name="Anas Habash" userId="d621e86eb80c678c" providerId="LiveId" clId="{37190D29-56F0-4FA9-8AE5-73DCD52E59BA}" dt="2024-08-28T03:34:19.088" v="102" actId="1076"/>
          <ac:picMkLst>
            <pc:docMk/>
            <pc:sldMk cId="1236424419" sldId="304"/>
            <ac:picMk id="5" creationId="{75CA5B2A-4728-4627-9A56-30953DAE1497}"/>
          </ac:picMkLst>
        </pc:picChg>
        <pc:picChg chg="del mod">
          <ac:chgData name="Anas Habash" userId="d621e86eb80c678c" providerId="LiveId" clId="{37190D29-56F0-4FA9-8AE5-73DCD52E59BA}" dt="2024-08-29T15:16:15.168" v="705" actId="478"/>
          <ac:picMkLst>
            <pc:docMk/>
            <pc:sldMk cId="1236424419" sldId="304"/>
            <ac:picMk id="6" creationId="{52BE2EE2-7C2B-3915-87D4-73E67AE383E4}"/>
          </ac:picMkLst>
        </pc:picChg>
        <pc:picChg chg="add mod">
          <ac:chgData name="Anas Habash" userId="d621e86eb80c678c" providerId="LiveId" clId="{37190D29-56F0-4FA9-8AE5-73DCD52E59BA}" dt="2024-08-29T15:16:29.166" v="710" actId="1076"/>
          <ac:picMkLst>
            <pc:docMk/>
            <pc:sldMk cId="1236424419" sldId="304"/>
            <ac:picMk id="7" creationId="{EACD6E95-F3CE-47A8-8F30-85E1E44033D6}"/>
          </ac:picMkLst>
        </pc:picChg>
        <pc:picChg chg="mod">
          <ac:chgData name="Anas Habash" userId="d621e86eb80c678c" providerId="LiveId" clId="{37190D29-56F0-4FA9-8AE5-73DCD52E59BA}" dt="2024-08-28T03:34:21.717" v="103" actId="1076"/>
          <ac:picMkLst>
            <pc:docMk/>
            <pc:sldMk cId="1236424419" sldId="304"/>
            <ac:picMk id="8" creationId="{7F4DA665-52F1-3C07-1BCA-4F9B5001AE25}"/>
          </ac:picMkLst>
        </pc:picChg>
        <pc:picChg chg="add mod">
          <ac:chgData name="Anas Habash" userId="d621e86eb80c678c" providerId="LiveId" clId="{37190D29-56F0-4FA9-8AE5-73DCD52E59BA}" dt="2024-08-28T03:34:31.144" v="106" actId="1076"/>
          <ac:picMkLst>
            <pc:docMk/>
            <pc:sldMk cId="1236424419" sldId="304"/>
            <ac:picMk id="9" creationId="{3DD8C0F6-8E78-49E6-8EA2-E96B003FB1AC}"/>
          </ac:picMkLst>
        </pc:picChg>
        <pc:picChg chg="add mod">
          <ac:chgData name="Anas Habash" userId="d621e86eb80c678c" providerId="LiveId" clId="{37190D29-56F0-4FA9-8AE5-73DCD52E59BA}" dt="2024-08-28T03:34:47.368" v="108" actId="1076"/>
          <ac:picMkLst>
            <pc:docMk/>
            <pc:sldMk cId="1236424419" sldId="304"/>
            <ac:picMk id="10" creationId="{3EFCEC12-8A13-4006-9D2F-D31AC4F675DB}"/>
          </ac:picMkLst>
        </pc:pic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2584335971" sldId="305"/>
        </pc:sldMkLst>
        <pc:spChg chg="mod">
          <ac:chgData name="Anas Habash" userId="d621e86eb80c678c" providerId="LiveId" clId="{37190D29-56F0-4FA9-8AE5-73DCD52E59BA}" dt="2024-08-30T08:04:41.622" v="802" actId="1076"/>
          <ac:spMkLst>
            <pc:docMk/>
            <pc:sldMk cId="2584335971" sldId="305"/>
            <ac:spMk id="2" creationId="{98567F1B-1B9A-8C5F-DF86-D1E36A8631C6}"/>
          </ac:spMkLst>
        </pc:sp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674257451" sldId="306"/>
        </pc:sldMkLst>
        <pc:spChg chg="mod">
          <ac:chgData name="Anas Habash" userId="d621e86eb80c678c" providerId="LiveId" clId="{37190D29-56F0-4FA9-8AE5-73DCD52E59BA}" dt="2024-08-30T08:04:30.240" v="798" actId="1076"/>
          <ac:spMkLst>
            <pc:docMk/>
            <pc:sldMk cId="674257451" sldId="306"/>
            <ac:spMk id="2" creationId="{98567F1B-1B9A-8C5F-DF86-D1E36A8631C6}"/>
          </ac:spMkLst>
        </pc:spChg>
      </pc:sldChg>
      <pc:sldChg chg="addSp delSp modSp mod modTransition">
        <pc:chgData name="Anas Habash" userId="d621e86eb80c678c" providerId="LiveId" clId="{37190D29-56F0-4FA9-8AE5-73DCD52E59BA}" dt="2024-09-04T16:54:14.978" v="807"/>
        <pc:sldMkLst>
          <pc:docMk/>
          <pc:sldMk cId="1375543085" sldId="307"/>
        </pc:sldMkLst>
        <pc:spChg chg="mod">
          <ac:chgData name="Anas Habash" userId="d621e86eb80c678c" providerId="LiveId" clId="{37190D29-56F0-4FA9-8AE5-73DCD52E59BA}" dt="2024-08-30T08:04:16.869" v="796" actId="403"/>
          <ac:spMkLst>
            <pc:docMk/>
            <pc:sldMk cId="1375543085" sldId="307"/>
            <ac:spMk id="2" creationId="{98567F1B-1B9A-8C5F-DF86-D1E36A8631C6}"/>
          </ac:spMkLst>
        </pc:spChg>
        <pc:spChg chg="mod">
          <ac:chgData name="Anas Habash" userId="d621e86eb80c678c" providerId="LiveId" clId="{37190D29-56F0-4FA9-8AE5-73DCD52E59BA}" dt="2024-08-28T03:57:32.709" v="371" actId="14100"/>
          <ac:spMkLst>
            <pc:docMk/>
            <pc:sldMk cId="1375543085" sldId="307"/>
            <ac:spMk id="3" creationId="{54CDD93F-24B2-91CF-59DF-4B0748CDC558}"/>
          </ac:spMkLst>
        </pc:spChg>
        <pc:picChg chg="add del mod">
          <ac:chgData name="Anas Habash" userId="d621e86eb80c678c" providerId="LiveId" clId="{37190D29-56F0-4FA9-8AE5-73DCD52E59BA}" dt="2024-08-28T03:55:35.043" v="347" actId="1076"/>
          <ac:picMkLst>
            <pc:docMk/>
            <pc:sldMk cId="1375543085" sldId="307"/>
            <ac:picMk id="6" creationId="{66B3EE43-5D9A-4A01-7D03-85C5AB4DAE0D}"/>
          </ac:picMkLst>
        </pc:picChg>
        <pc:picChg chg="mod">
          <ac:chgData name="Anas Habash" userId="d621e86eb80c678c" providerId="LiveId" clId="{37190D29-56F0-4FA9-8AE5-73DCD52E59BA}" dt="2024-08-28T03:57:43.080" v="374" actId="14100"/>
          <ac:picMkLst>
            <pc:docMk/>
            <pc:sldMk cId="1375543085" sldId="307"/>
            <ac:picMk id="8" creationId="{47E541F9-4AF8-3162-5B10-F1C315A1BCF3}"/>
          </ac:picMkLst>
        </pc:pic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2127484049" sldId="308"/>
        </pc:sldMkLst>
        <pc:spChg chg="mod">
          <ac:chgData name="Anas Habash" userId="d621e86eb80c678c" providerId="LiveId" clId="{37190D29-56F0-4FA9-8AE5-73DCD52E59BA}" dt="2024-08-30T08:04:11.192" v="795" actId="403"/>
          <ac:spMkLst>
            <pc:docMk/>
            <pc:sldMk cId="2127484049" sldId="308"/>
            <ac:spMk id="2" creationId="{98567F1B-1B9A-8C5F-DF86-D1E36A8631C6}"/>
          </ac:spMkLst>
        </pc:spChg>
        <pc:spChg chg="mod">
          <ac:chgData name="Anas Habash" userId="d621e86eb80c678c" providerId="LiveId" clId="{37190D29-56F0-4FA9-8AE5-73DCD52E59BA}" dt="2024-08-28T03:57:03.083" v="366" actId="255"/>
          <ac:spMkLst>
            <pc:docMk/>
            <pc:sldMk cId="2127484049" sldId="308"/>
            <ac:spMk id="3" creationId="{54CDD93F-24B2-91CF-59DF-4B0748CDC558}"/>
          </ac:spMkLst>
        </pc:spChg>
        <pc:picChg chg="mod">
          <ac:chgData name="Anas Habash" userId="d621e86eb80c678c" providerId="LiveId" clId="{37190D29-56F0-4FA9-8AE5-73DCD52E59BA}" dt="2024-08-28T03:55:02.728" v="337" actId="1076"/>
          <ac:picMkLst>
            <pc:docMk/>
            <pc:sldMk cId="2127484049" sldId="308"/>
            <ac:picMk id="5" creationId="{82DF97F9-9618-AFA8-F8F4-77289B62E167}"/>
          </ac:picMkLst>
        </pc:picChg>
        <pc:picChg chg="mod">
          <ac:chgData name="Anas Habash" userId="d621e86eb80c678c" providerId="LiveId" clId="{37190D29-56F0-4FA9-8AE5-73DCD52E59BA}" dt="2024-08-28T03:55:11.811" v="341" actId="14100"/>
          <ac:picMkLst>
            <pc:docMk/>
            <pc:sldMk cId="2127484049" sldId="308"/>
            <ac:picMk id="9" creationId="{AF1C1C63-3DC0-0A3E-CEEC-B96FE6975DA2}"/>
          </ac:picMkLst>
        </pc:pic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3532776723" sldId="309"/>
        </pc:sldMkLst>
        <pc:spChg chg="mod">
          <ac:chgData name="Anas Habash" userId="d621e86eb80c678c" providerId="LiveId" clId="{37190D29-56F0-4FA9-8AE5-73DCD52E59BA}" dt="2024-08-30T08:04:04.698" v="793" actId="1076"/>
          <ac:spMkLst>
            <pc:docMk/>
            <pc:sldMk cId="3532776723" sldId="309"/>
            <ac:spMk id="2" creationId="{98567F1B-1B9A-8C5F-DF86-D1E36A8631C6}"/>
          </ac:spMkLst>
        </pc:spChg>
        <pc:spChg chg="mod">
          <ac:chgData name="Anas Habash" userId="d621e86eb80c678c" providerId="LiveId" clId="{37190D29-56F0-4FA9-8AE5-73DCD52E59BA}" dt="2024-08-28T03:56:36.300" v="360" actId="14100"/>
          <ac:spMkLst>
            <pc:docMk/>
            <pc:sldMk cId="3532776723" sldId="309"/>
            <ac:spMk id="3" creationId="{54CDD93F-24B2-91CF-59DF-4B0748CDC558}"/>
          </ac:spMkLst>
        </pc:spChg>
        <pc:picChg chg="mod">
          <ac:chgData name="Anas Habash" userId="d621e86eb80c678c" providerId="LiveId" clId="{37190D29-56F0-4FA9-8AE5-73DCD52E59BA}" dt="2024-08-28T04:00:51.470" v="406" actId="14100"/>
          <ac:picMkLst>
            <pc:docMk/>
            <pc:sldMk cId="3532776723" sldId="309"/>
            <ac:picMk id="6" creationId="{B41B7235-E730-14C9-2620-1F5BC17EC577}"/>
          </ac:picMkLst>
        </pc:picChg>
        <pc:picChg chg="mod">
          <ac:chgData name="Anas Habash" userId="d621e86eb80c678c" providerId="LiveId" clId="{37190D29-56F0-4FA9-8AE5-73DCD52E59BA}" dt="2024-08-28T04:00:55.288" v="407" actId="14100"/>
          <ac:picMkLst>
            <pc:docMk/>
            <pc:sldMk cId="3532776723" sldId="309"/>
            <ac:picMk id="11" creationId="{9DF65F93-799C-262B-39C0-80082223CA60}"/>
          </ac:picMkLst>
        </pc:pic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2803875093" sldId="310"/>
        </pc:sldMkLst>
        <pc:spChg chg="mod">
          <ac:chgData name="Anas Habash" userId="d621e86eb80c678c" providerId="LiveId" clId="{37190D29-56F0-4FA9-8AE5-73DCD52E59BA}" dt="2024-08-30T08:03:57.970" v="791" actId="1076"/>
          <ac:spMkLst>
            <pc:docMk/>
            <pc:sldMk cId="2803875093" sldId="310"/>
            <ac:spMk id="2" creationId="{98567F1B-1B9A-8C5F-DF86-D1E36A8631C6}"/>
          </ac:spMkLst>
        </pc:spChg>
        <pc:spChg chg="mod">
          <ac:chgData name="Anas Habash" userId="d621e86eb80c678c" providerId="LiveId" clId="{37190D29-56F0-4FA9-8AE5-73DCD52E59BA}" dt="2024-08-28T03:58:06.438" v="376" actId="14100"/>
          <ac:spMkLst>
            <pc:docMk/>
            <pc:sldMk cId="2803875093" sldId="310"/>
            <ac:spMk id="3" creationId="{54CDD93F-24B2-91CF-59DF-4B0748CDC558}"/>
          </ac:spMkLst>
        </pc:spChg>
        <pc:picChg chg="mod">
          <ac:chgData name="Anas Habash" userId="d621e86eb80c678c" providerId="LiveId" clId="{37190D29-56F0-4FA9-8AE5-73DCD52E59BA}" dt="2024-08-28T04:00:32.907" v="402" actId="14100"/>
          <ac:picMkLst>
            <pc:docMk/>
            <pc:sldMk cId="2803875093" sldId="310"/>
            <ac:picMk id="5" creationId="{11F44741-6BF0-0C4C-D5AC-115B27A790CF}"/>
          </ac:picMkLst>
        </pc:picChg>
        <pc:picChg chg="mod">
          <ac:chgData name="Anas Habash" userId="d621e86eb80c678c" providerId="LiveId" clId="{37190D29-56F0-4FA9-8AE5-73DCD52E59BA}" dt="2024-08-28T04:00:43.062" v="405" actId="14100"/>
          <ac:picMkLst>
            <pc:docMk/>
            <pc:sldMk cId="2803875093" sldId="310"/>
            <ac:picMk id="9" creationId="{3E54B9DC-02F7-8247-2A77-884862C9AEBD}"/>
          </ac:picMkLst>
        </pc:pic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3587585089" sldId="311"/>
        </pc:sldMkLst>
        <pc:spChg chg="mod">
          <ac:chgData name="Anas Habash" userId="d621e86eb80c678c" providerId="LiveId" clId="{37190D29-56F0-4FA9-8AE5-73DCD52E59BA}" dt="2024-08-28T03:59:33.775" v="388" actId="1076"/>
          <ac:spMkLst>
            <pc:docMk/>
            <pc:sldMk cId="3587585089" sldId="311"/>
            <ac:spMk id="4" creationId="{E82AAFC7-88EE-C0D3-3676-EC7E8F760ECF}"/>
          </ac:spMkLst>
        </pc:spChg>
        <pc:spChg chg="mod">
          <ac:chgData name="Anas Habash" userId="d621e86eb80c678c" providerId="LiveId" clId="{37190D29-56F0-4FA9-8AE5-73DCD52E59BA}" dt="2024-08-30T08:03:42.456" v="787" actId="403"/>
          <ac:spMkLst>
            <pc:docMk/>
            <pc:sldMk cId="3587585089" sldId="311"/>
            <ac:spMk id="25" creationId="{88F37CC6-3F34-78AB-C7F0-AEDB96866C33}"/>
          </ac:spMkLst>
        </pc:spChg>
        <pc:spChg chg="mod">
          <ac:chgData name="Anas Habash" userId="d621e86eb80c678c" providerId="LiveId" clId="{37190D29-56F0-4FA9-8AE5-73DCD52E59BA}" dt="2024-08-28T03:59:07.377" v="382" actId="255"/>
          <ac:spMkLst>
            <pc:docMk/>
            <pc:sldMk cId="3587585089" sldId="311"/>
            <ac:spMk id="480" creationId="{E2CAB414-FE8C-CEBD-5969-92D9AFB91CEB}"/>
          </ac:spMkLst>
        </pc:spChg>
        <pc:picChg chg="mod">
          <ac:chgData name="Anas Habash" userId="d621e86eb80c678c" providerId="LiveId" clId="{37190D29-56F0-4FA9-8AE5-73DCD52E59BA}" dt="2024-08-28T03:59:59.360" v="395" actId="14100"/>
          <ac:picMkLst>
            <pc:docMk/>
            <pc:sldMk cId="3587585089" sldId="311"/>
            <ac:picMk id="3" creationId="{454D1839-AB4C-0E36-807C-EC181AF6564F}"/>
          </ac:picMkLst>
        </pc:picChg>
        <pc:picChg chg="mod">
          <ac:chgData name="Anas Habash" userId="d621e86eb80c678c" providerId="LiveId" clId="{37190D29-56F0-4FA9-8AE5-73DCD52E59BA}" dt="2024-08-28T03:59:26.294" v="385" actId="1076"/>
          <ac:picMkLst>
            <pc:docMk/>
            <pc:sldMk cId="3587585089" sldId="311"/>
            <ac:picMk id="6" creationId="{8E0D3F0B-6822-71E6-C57D-24A20AEF3440}"/>
          </ac:picMkLst>
        </pc:pic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3492803801" sldId="312"/>
        </pc:sldMkLst>
        <pc:spChg chg="mod">
          <ac:chgData name="Anas Habash" userId="d621e86eb80c678c" providerId="LiveId" clId="{37190D29-56F0-4FA9-8AE5-73DCD52E59BA}" dt="2024-08-30T08:03:35.166" v="786" actId="1076"/>
          <ac:spMkLst>
            <pc:docMk/>
            <pc:sldMk cId="3492803801" sldId="312"/>
            <ac:spMk id="25" creationId="{88F37CC6-3F34-78AB-C7F0-AEDB96866C33}"/>
          </ac:spMkLst>
        </pc:spChg>
        <pc:spChg chg="mod">
          <ac:chgData name="Anas Habash" userId="d621e86eb80c678c" providerId="LiveId" clId="{37190D29-56F0-4FA9-8AE5-73DCD52E59BA}" dt="2024-08-28T04:03:39.302" v="433" actId="14100"/>
          <ac:spMkLst>
            <pc:docMk/>
            <pc:sldMk cId="3492803801" sldId="312"/>
            <ac:spMk id="480" creationId="{E2CAB414-FE8C-CEBD-5969-92D9AFB91CEB}"/>
          </ac:spMkLst>
        </pc:spChg>
        <pc:picChg chg="mod">
          <ac:chgData name="Anas Habash" userId="d621e86eb80c678c" providerId="LiveId" clId="{37190D29-56F0-4FA9-8AE5-73DCD52E59BA}" dt="2024-08-28T04:03:41.656" v="434" actId="1076"/>
          <ac:picMkLst>
            <pc:docMk/>
            <pc:sldMk cId="3492803801" sldId="312"/>
            <ac:picMk id="5" creationId="{CB1487E4-097D-505B-B7A9-D8DE27A50C20}"/>
          </ac:picMkLst>
        </pc:picChg>
        <pc:picChg chg="mod">
          <ac:chgData name="Anas Habash" userId="d621e86eb80c678c" providerId="LiveId" clId="{37190D29-56F0-4FA9-8AE5-73DCD52E59BA}" dt="2024-08-28T04:03:44.882" v="435" actId="1076"/>
          <ac:picMkLst>
            <pc:docMk/>
            <pc:sldMk cId="3492803801" sldId="312"/>
            <ac:picMk id="8" creationId="{3E473CFB-1E2B-E355-D390-0F350BE92853}"/>
          </ac:picMkLst>
        </pc:pic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1787230841" sldId="313"/>
        </pc:sldMkLst>
        <pc:spChg chg="mod">
          <ac:chgData name="Anas Habash" userId="d621e86eb80c678c" providerId="LiveId" clId="{37190D29-56F0-4FA9-8AE5-73DCD52E59BA}" dt="2024-08-30T08:03:21.558" v="783" actId="1076"/>
          <ac:spMkLst>
            <pc:docMk/>
            <pc:sldMk cId="1787230841" sldId="313"/>
            <ac:spMk id="25" creationId="{88F37CC6-3F34-78AB-C7F0-AEDB96866C33}"/>
          </ac:spMkLst>
        </pc:spChg>
        <pc:spChg chg="mod">
          <ac:chgData name="Anas Habash" userId="d621e86eb80c678c" providerId="LiveId" clId="{37190D29-56F0-4FA9-8AE5-73DCD52E59BA}" dt="2024-08-30T08:03:24.964" v="784" actId="255"/>
          <ac:spMkLst>
            <pc:docMk/>
            <pc:sldMk cId="1787230841" sldId="313"/>
            <ac:spMk id="480" creationId="{E2CAB414-FE8C-CEBD-5969-92D9AFB91CEB}"/>
          </ac:spMkLst>
        </pc:spChg>
        <pc:picChg chg="mod">
          <ac:chgData name="Anas Habash" userId="d621e86eb80c678c" providerId="LiveId" clId="{37190D29-56F0-4FA9-8AE5-73DCD52E59BA}" dt="2024-08-28T04:01:25.669" v="409" actId="14100"/>
          <ac:picMkLst>
            <pc:docMk/>
            <pc:sldMk cId="1787230841" sldId="313"/>
            <ac:picMk id="3" creationId="{941AB28C-6362-289F-22B2-42043016240B}"/>
          </ac:picMkLst>
        </pc:pic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2927914187" sldId="314"/>
        </pc:sldMkLst>
        <pc:spChg chg="mod">
          <ac:chgData name="Anas Habash" userId="d621e86eb80c678c" providerId="LiveId" clId="{37190D29-56F0-4FA9-8AE5-73DCD52E59BA}" dt="2024-08-30T08:03:12.590" v="781" actId="1076"/>
          <ac:spMkLst>
            <pc:docMk/>
            <pc:sldMk cId="2927914187" sldId="314"/>
            <ac:spMk id="25" creationId="{88F37CC6-3F34-78AB-C7F0-AEDB96866C33}"/>
          </ac:spMkLst>
        </pc:spChg>
        <pc:spChg chg="mod">
          <ac:chgData name="Anas Habash" userId="d621e86eb80c678c" providerId="LiveId" clId="{37190D29-56F0-4FA9-8AE5-73DCD52E59BA}" dt="2024-08-28T04:01:45.835" v="412" actId="255"/>
          <ac:spMkLst>
            <pc:docMk/>
            <pc:sldMk cId="2927914187" sldId="314"/>
            <ac:spMk id="480" creationId="{E2CAB414-FE8C-CEBD-5969-92D9AFB91CEB}"/>
          </ac:spMkLst>
        </pc:spChg>
        <pc:picChg chg="mod">
          <ac:chgData name="Anas Habash" userId="d621e86eb80c678c" providerId="LiveId" clId="{37190D29-56F0-4FA9-8AE5-73DCD52E59BA}" dt="2024-08-28T04:01:38.744" v="411" actId="14100"/>
          <ac:picMkLst>
            <pc:docMk/>
            <pc:sldMk cId="2927914187" sldId="314"/>
            <ac:picMk id="4" creationId="{38CD5218-13EA-C33A-4A5C-23BDDFBA39A8}"/>
          </ac:picMkLst>
        </pc:pic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3323303213" sldId="315"/>
        </pc:sldMkLst>
        <pc:spChg chg="mod">
          <ac:chgData name="Anas Habash" userId="d621e86eb80c678c" providerId="LiveId" clId="{37190D29-56F0-4FA9-8AE5-73DCD52E59BA}" dt="2024-08-30T08:03:03.414" v="779" actId="403"/>
          <ac:spMkLst>
            <pc:docMk/>
            <pc:sldMk cId="3323303213" sldId="315"/>
            <ac:spMk id="25" creationId="{88F37CC6-3F34-78AB-C7F0-AEDB96866C33}"/>
          </ac:spMkLst>
        </pc:spChg>
      </pc:sldChg>
      <pc:sldChg chg="modSp mod modTransition">
        <pc:chgData name="Anas Habash" userId="d621e86eb80c678c" providerId="LiveId" clId="{37190D29-56F0-4FA9-8AE5-73DCD52E59BA}" dt="2024-09-04T16:54:14.978" v="807"/>
        <pc:sldMkLst>
          <pc:docMk/>
          <pc:sldMk cId="3395714429" sldId="316"/>
        </pc:sldMkLst>
        <pc:spChg chg="mod">
          <ac:chgData name="Anas Habash" userId="d621e86eb80c678c" providerId="LiveId" clId="{37190D29-56F0-4FA9-8AE5-73DCD52E59BA}" dt="2024-08-30T08:02:56.606" v="778" actId="255"/>
          <ac:spMkLst>
            <pc:docMk/>
            <pc:sldMk cId="3395714429" sldId="316"/>
            <ac:spMk id="25" creationId="{88F37CC6-3F34-78AB-C7F0-AEDB96866C33}"/>
          </ac:spMkLst>
        </pc:spChg>
        <pc:spChg chg="mod">
          <ac:chgData name="Anas Habash" userId="d621e86eb80c678c" providerId="LiveId" clId="{37190D29-56F0-4FA9-8AE5-73DCD52E59BA}" dt="2024-08-28T04:04:31.160" v="476" actId="255"/>
          <ac:spMkLst>
            <pc:docMk/>
            <pc:sldMk cId="3395714429" sldId="316"/>
            <ac:spMk id="480" creationId="{E2CAB414-FE8C-CEBD-5969-92D9AFB91CEB}"/>
          </ac:spMkLst>
        </pc:spChg>
        <pc:picChg chg="mod">
          <ac:chgData name="Anas Habash" userId="d621e86eb80c678c" providerId="LiveId" clId="{37190D29-56F0-4FA9-8AE5-73DCD52E59BA}" dt="2024-08-28T04:04:39.756" v="478" actId="1076"/>
          <ac:picMkLst>
            <pc:docMk/>
            <pc:sldMk cId="3395714429" sldId="316"/>
            <ac:picMk id="8" creationId="{A2CF74F8-2913-3CB6-C2B6-A3D2FEC10BDC}"/>
          </ac:picMkLst>
        </pc:picChg>
      </pc:sldChg>
      <pc:sldChg chg="delSp modSp mod modTransition">
        <pc:chgData name="Anas Habash" userId="d621e86eb80c678c" providerId="LiveId" clId="{37190D29-56F0-4FA9-8AE5-73DCD52E59BA}" dt="2024-09-04T16:54:14.978" v="807"/>
        <pc:sldMkLst>
          <pc:docMk/>
          <pc:sldMk cId="3945428243" sldId="317"/>
        </pc:sldMkLst>
        <pc:spChg chg="del mod">
          <ac:chgData name="Anas Habash" userId="d621e86eb80c678c" providerId="LiveId" clId="{37190D29-56F0-4FA9-8AE5-73DCD52E59BA}" dt="2024-08-29T14:42:34.790" v="589" actId="478"/>
          <ac:spMkLst>
            <pc:docMk/>
            <pc:sldMk cId="3945428243" sldId="317"/>
            <ac:spMk id="7" creationId="{7463A76F-4F26-5A56-1F51-18D290F3CC1A}"/>
          </ac:spMkLst>
        </pc:spChg>
        <pc:spChg chg="del">
          <ac:chgData name="Anas Habash" userId="d621e86eb80c678c" providerId="LiveId" clId="{37190D29-56F0-4FA9-8AE5-73DCD52E59BA}" dt="2024-08-29T14:42:35.999" v="590" actId="478"/>
          <ac:spMkLst>
            <pc:docMk/>
            <pc:sldMk cId="3945428243" sldId="317"/>
            <ac:spMk id="11" creationId="{95E26899-04AB-9FF9-4375-7132889764EA}"/>
          </ac:spMkLst>
        </pc:spChg>
        <pc:spChg chg="mod">
          <ac:chgData name="Anas Habash" userId="d621e86eb80c678c" providerId="LiveId" clId="{37190D29-56F0-4FA9-8AE5-73DCD52E59BA}" dt="2024-08-30T08:02:47.807" v="776" actId="1076"/>
          <ac:spMkLst>
            <pc:docMk/>
            <pc:sldMk cId="3945428243" sldId="317"/>
            <ac:spMk id="25" creationId="{88F37CC6-3F34-78AB-C7F0-AEDB96866C33}"/>
          </ac:spMkLst>
        </pc:spChg>
        <pc:spChg chg="mod">
          <ac:chgData name="Anas Habash" userId="d621e86eb80c678c" providerId="LiveId" clId="{37190D29-56F0-4FA9-8AE5-73DCD52E59BA}" dt="2024-08-29T14:42:31.876" v="587" actId="255"/>
          <ac:spMkLst>
            <pc:docMk/>
            <pc:sldMk cId="3945428243" sldId="317"/>
            <ac:spMk id="480" creationId="{E2CAB414-FE8C-CEBD-5969-92D9AFB91CEB}"/>
          </ac:spMkLst>
        </pc:spChg>
        <pc:picChg chg="mod">
          <ac:chgData name="Anas Habash" userId="d621e86eb80c678c" providerId="LiveId" clId="{37190D29-56F0-4FA9-8AE5-73DCD52E59BA}" dt="2024-08-29T14:42:41.447" v="592" actId="1076"/>
          <ac:picMkLst>
            <pc:docMk/>
            <pc:sldMk cId="3945428243" sldId="317"/>
            <ac:picMk id="3" creationId="{D3432A0F-B58C-6B4C-BA28-8D331C641198}"/>
          </ac:picMkLst>
        </pc:picChg>
      </pc:sldChg>
      <pc:sldChg chg="modTransition">
        <pc:chgData name="Anas Habash" userId="d621e86eb80c678c" providerId="LiveId" clId="{37190D29-56F0-4FA9-8AE5-73DCD52E59BA}" dt="2024-09-04T16:54:14.978" v="807"/>
        <pc:sldMkLst>
          <pc:docMk/>
          <pc:sldMk cId="1049041" sldId="318"/>
        </pc:sldMkLst>
      </pc:sldChg>
      <pc:sldChg chg="delSp modSp mod modTransition">
        <pc:chgData name="Anas Habash" userId="d621e86eb80c678c" providerId="LiveId" clId="{37190D29-56F0-4FA9-8AE5-73DCD52E59BA}" dt="2024-09-04T16:54:14.978" v="807"/>
        <pc:sldMkLst>
          <pc:docMk/>
          <pc:sldMk cId="2933840047" sldId="319"/>
        </pc:sldMkLst>
        <pc:spChg chg="del">
          <ac:chgData name="Anas Habash" userId="d621e86eb80c678c" providerId="LiveId" clId="{37190D29-56F0-4FA9-8AE5-73DCD52E59BA}" dt="2024-08-28T04:05:25.735" v="479" actId="478"/>
          <ac:spMkLst>
            <pc:docMk/>
            <pc:sldMk cId="2933840047" sldId="319"/>
            <ac:spMk id="6" creationId="{E9661785-88B4-F9BA-465D-83826F93E96C}"/>
          </ac:spMkLst>
        </pc:spChg>
        <pc:spChg chg="mod">
          <ac:chgData name="Anas Habash" userId="d621e86eb80c678c" providerId="LiveId" clId="{37190D29-56F0-4FA9-8AE5-73DCD52E59BA}" dt="2024-08-30T08:02:10.579" v="768" actId="14100"/>
          <ac:spMkLst>
            <pc:docMk/>
            <pc:sldMk cId="2933840047" sldId="319"/>
            <ac:spMk id="25" creationId="{88F37CC6-3F34-78AB-C7F0-AEDB96866C33}"/>
          </ac:spMkLst>
        </pc:spChg>
        <pc:spChg chg="mod">
          <ac:chgData name="Anas Habash" userId="d621e86eb80c678c" providerId="LiveId" clId="{37190D29-56F0-4FA9-8AE5-73DCD52E59BA}" dt="2024-08-28T04:06:53.279" v="512" actId="1076"/>
          <ac:spMkLst>
            <pc:docMk/>
            <pc:sldMk cId="2933840047" sldId="319"/>
            <ac:spMk id="480" creationId="{E2CAB414-FE8C-CEBD-5969-92D9AFB91CEB}"/>
          </ac:spMkLst>
        </pc:spChg>
      </pc:sldChg>
      <pc:sldChg chg="addSp delSp modSp add mod modTransition">
        <pc:chgData name="Anas Habash" userId="d621e86eb80c678c" providerId="LiveId" clId="{37190D29-56F0-4FA9-8AE5-73DCD52E59BA}" dt="2024-09-04T16:54:14.978" v="807"/>
        <pc:sldMkLst>
          <pc:docMk/>
          <pc:sldMk cId="2805679644" sldId="320"/>
        </pc:sldMkLst>
        <pc:spChg chg="mod">
          <ac:chgData name="Anas Habash" userId="d621e86eb80c678c" providerId="LiveId" clId="{37190D29-56F0-4FA9-8AE5-73DCD52E59BA}" dt="2024-08-28T03:21:20.543" v="56"/>
          <ac:spMkLst>
            <pc:docMk/>
            <pc:sldMk cId="2805679644" sldId="320"/>
            <ac:spMk id="3" creationId="{54CDD93F-24B2-91CF-59DF-4B0748CDC558}"/>
          </ac:spMkLst>
        </pc:spChg>
        <pc:picChg chg="del">
          <ac:chgData name="Anas Habash" userId="d621e86eb80c678c" providerId="LiveId" clId="{37190D29-56F0-4FA9-8AE5-73DCD52E59BA}" dt="2024-08-28T03:22:25.182" v="57" actId="478"/>
          <ac:picMkLst>
            <pc:docMk/>
            <pc:sldMk cId="2805679644" sldId="320"/>
            <ac:picMk id="5" creationId="{4F326B31-9AE7-1F07-B450-7EB106D360FF}"/>
          </ac:picMkLst>
        </pc:picChg>
        <pc:picChg chg="add mod">
          <ac:chgData name="Anas Habash" userId="d621e86eb80c678c" providerId="LiveId" clId="{37190D29-56F0-4FA9-8AE5-73DCD52E59BA}" dt="2024-08-28T03:22:50.429" v="64" actId="1076"/>
          <ac:picMkLst>
            <pc:docMk/>
            <pc:sldMk cId="2805679644" sldId="320"/>
            <ac:picMk id="6" creationId="{065910A8-8816-49F7-918A-35027B73C7C1}"/>
          </ac:picMkLst>
        </pc:picChg>
        <pc:picChg chg="add mod">
          <ac:chgData name="Anas Habash" userId="d621e86eb80c678c" providerId="LiveId" clId="{37190D29-56F0-4FA9-8AE5-73DCD52E59BA}" dt="2024-08-28T03:24:32.213" v="70" actId="14100"/>
          <ac:picMkLst>
            <pc:docMk/>
            <pc:sldMk cId="2805679644" sldId="320"/>
            <ac:picMk id="8" creationId="{1F065C9B-C647-44AF-808B-E4E2F71B2BE2}"/>
          </ac:picMkLst>
        </pc:picChg>
      </pc:sldChg>
      <pc:sldChg chg="addSp delSp modSp add mod modTransition">
        <pc:chgData name="Anas Habash" userId="d621e86eb80c678c" providerId="LiveId" clId="{37190D29-56F0-4FA9-8AE5-73DCD52E59BA}" dt="2024-09-05T04:14:55.938" v="893" actId="478"/>
        <pc:sldMkLst>
          <pc:docMk/>
          <pc:sldMk cId="933628626" sldId="321"/>
        </pc:sldMkLst>
        <pc:spChg chg="mod">
          <ac:chgData name="Anas Habash" userId="d621e86eb80c678c" providerId="LiveId" clId="{37190D29-56F0-4FA9-8AE5-73DCD52E59BA}" dt="2024-08-30T08:04:57.124" v="805" actId="1076"/>
          <ac:spMkLst>
            <pc:docMk/>
            <pc:sldMk cId="933628626" sldId="321"/>
            <ac:spMk id="2" creationId="{98567F1B-1B9A-8C5F-DF86-D1E36A8631C6}"/>
          </ac:spMkLst>
        </pc:spChg>
        <pc:spChg chg="mod">
          <ac:chgData name="Anas Habash" userId="d621e86eb80c678c" providerId="LiveId" clId="{37190D29-56F0-4FA9-8AE5-73DCD52E59BA}" dt="2024-09-05T04:14:53.026" v="892" actId="20577"/>
          <ac:spMkLst>
            <pc:docMk/>
            <pc:sldMk cId="933628626" sldId="321"/>
            <ac:spMk id="3" creationId="{54CDD93F-24B2-91CF-59DF-4B0748CDC558}"/>
          </ac:spMkLst>
        </pc:spChg>
        <pc:spChg chg="add del mod">
          <ac:chgData name="Anas Habash" userId="d621e86eb80c678c" providerId="LiveId" clId="{37190D29-56F0-4FA9-8AE5-73DCD52E59BA}" dt="2024-09-05T04:14:55.938" v="893" actId="478"/>
          <ac:spMkLst>
            <pc:docMk/>
            <pc:sldMk cId="933628626" sldId="321"/>
            <ac:spMk id="5" creationId="{00D88615-B07F-4B5B-9C3B-DD8010777514}"/>
          </ac:spMkLst>
        </pc:spChg>
        <pc:grpChg chg="mod">
          <ac:chgData name="Anas Habash" userId="d621e86eb80c678c" providerId="LiveId" clId="{37190D29-56F0-4FA9-8AE5-73DCD52E59BA}" dt="2024-09-04T17:50:31.627" v="844"/>
          <ac:grpSpMkLst>
            <pc:docMk/>
            <pc:sldMk cId="933628626" sldId="321"/>
            <ac:grpSpMk id="6" creationId="{C0284897-3F96-4C42-A032-7DEE70A399D9}"/>
          </ac:grpSpMkLst>
        </pc:grpChg>
        <pc:grpChg chg="mod">
          <ac:chgData name="Anas Habash" userId="d621e86eb80c678c" providerId="LiveId" clId="{37190D29-56F0-4FA9-8AE5-73DCD52E59BA}" dt="2024-09-04T17:50:30.701" v="840"/>
          <ac:grpSpMkLst>
            <pc:docMk/>
            <pc:sldMk cId="933628626" sldId="321"/>
            <ac:grpSpMk id="10" creationId="{8F1C3581-238B-4E33-9AA0-6D4B4F7FD4F7}"/>
          </ac:grpSpMkLst>
        </pc:grpChg>
        <pc:picChg chg="del">
          <ac:chgData name="Anas Habash" userId="d621e86eb80c678c" providerId="LiveId" clId="{37190D29-56F0-4FA9-8AE5-73DCD52E59BA}" dt="2024-08-28T03:31:47.739" v="99" actId="478"/>
          <ac:picMkLst>
            <pc:docMk/>
            <pc:sldMk cId="933628626" sldId="321"/>
            <ac:picMk id="5" creationId="{75CA5B2A-4728-4627-9A56-30953DAE1497}"/>
          </ac:picMkLst>
        </pc:picChg>
        <pc:picChg chg="del">
          <ac:chgData name="Anas Habash" userId="d621e86eb80c678c" providerId="LiveId" clId="{37190D29-56F0-4FA9-8AE5-73DCD52E59BA}" dt="2024-08-28T03:31:44.010" v="97" actId="478"/>
          <ac:picMkLst>
            <pc:docMk/>
            <pc:sldMk cId="933628626" sldId="321"/>
            <ac:picMk id="6" creationId="{52BE2EE2-7C2B-3915-87D4-73E67AE383E4}"/>
          </ac:picMkLst>
        </pc:picChg>
        <pc:picChg chg="del">
          <ac:chgData name="Anas Habash" userId="d621e86eb80c678c" providerId="LiveId" clId="{37190D29-56F0-4FA9-8AE5-73DCD52E59BA}" dt="2024-08-28T03:31:45.897" v="98" actId="478"/>
          <ac:picMkLst>
            <pc:docMk/>
            <pc:sldMk cId="933628626" sldId="321"/>
            <ac:picMk id="8" creationId="{7F4DA665-52F1-3C07-1BCA-4F9B5001AE25}"/>
          </ac:picMkLst>
        </pc:picChg>
        <pc:picChg chg="del">
          <ac:chgData name="Anas Habash" userId="d621e86eb80c678c" providerId="LiveId" clId="{37190D29-56F0-4FA9-8AE5-73DCD52E59BA}" dt="2024-08-28T03:31:49.591" v="100" actId="478"/>
          <ac:picMkLst>
            <pc:docMk/>
            <pc:sldMk cId="933628626" sldId="321"/>
            <ac:picMk id="9" creationId="{3DD8C0F6-8E78-49E6-8EA2-E96B003FB1AC}"/>
          </ac:picMkLst>
        </pc:picChg>
        <pc:inkChg chg="add del mod">
          <ac:chgData name="Anas Habash" userId="d621e86eb80c678c" providerId="LiveId" clId="{37190D29-56F0-4FA9-8AE5-73DCD52E59BA}" dt="2024-09-04T17:50:32.014" v="845" actId="9405"/>
          <ac:inkMkLst>
            <pc:docMk/>
            <pc:sldMk cId="933628626" sldId="321"/>
            <ac:inkMk id="4" creationId="{057B15A0-1CF4-439B-A3B7-E4D6A3C619D8}"/>
          </ac:inkMkLst>
        </pc:inkChg>
        <pc:inkChg chg="add del mod">
          <ac:chgData name="Anas Habash" userId="d621e86eb80c678c" providerId="LiveId" clId="{37190D29-56F0-4FA9-8AE5-73DCD52E59BA}" dt="2024-09-04T17:50:31.627" v="844"/>
          <ac:inkMkLst>
            <pc:docMk/>
            <pc:sldMk cId="933628626" sldId="321"/>
            <ac:inkMk id="5" creationId="{A4AAAD95-6160-433B-8226-3AF8CD6F4544}"/>
          </ac:inkMkLst>
        </pc:inkChg>
        <pc:inkChg chg="add del mod">
          <ac:chgData name="Anas Habash" userId="d621e86eb80c678c" providerId="LiveId" clId="{37190D29-56F0-4FA9-8AE5-73DCD52E59BA}" dt="2024-09-04T17:50:31.389" v="842" actId="9405"/>
          <ac:inkMkLst>
            <pc:docMk/>
            <pc:sldMk cId="933628626" sldId="321"/>
            <ac:inkMk id="7" creationId="{56A93FAB-8FB7-4CF2-A630-2866721963C4}"/>
          </ac:inkMkLst>
        </pc:inkChg>
        <pc:inkChg chg="add del mod">
          <ac:chgData name="Anas Habash" userId="d621e86eb80c678c" providerId="LiveId" clId="{37190D29-56F0-4FA9-8AE5-73DCD52E59BA}" dt="2024-09-04T17:50:31.014" v="841" actId="9405"/>
          <ac:inkMkLst>
            <pc:docMk/>
            <pc:sldMk cId="933628626" sldId="321"/>
            <ac:inkMk id="8" creationId="{58EA4D0F-2D20-4AD8-9FEE-D45FAE5A4598}"/>
          </ac:inkMkLst>
        </pc:inkChg>
        <pc:inkChg chg="add del mod">
          <ac:chgData name="Anas Habash" userId="d621e86eb80c678c" providerId="LiveId" clId="{37190D29-56F0-4FA9-8AE5-73DCD52E59BA}" dt="2024-09-04T17:50:30.701" v="840"/>
          <ac:inkMkLst>
            <pc:docMk/>
            <pc:sldMk cId="933628626" sldId="321"/>
            <ac:inkMk id="9" creationId="{296B6EB0-B95E-47D4-B83D-B09305FF15F3}"/>
          </ac:inkMkLst>
        </pc:inkChg>
      </pc:sldChg>
      <pc:sldChg chg="delSp modSp add mod modTransition">
        <pc:chgData name="Anas Habash" userId="d621e86eb80c678c" providerId="LiveId" clId="{37190D29-56F0-4FA9-8AE5-73DCD52E59BA}" dt="2024-09-04T16:54:14.978" v="807"/>
        <pc:sldMkLst>
          <pc:docMk/>
          <pc:sldMk cId="206468589" sldId="322"/>
        </pc:sldMkLst>
        <pc:spChg chg="mod">
          <ac:chgData name="Anas Habash" userId="d621e86eb80c678c" providerId="LiveId" clId="{37190D29-56F0-4FA9-8AE5-73DCD52E59BA}" dt="2024-08-30T08:04:49.333" v="804" actId="403"/>
          <ac:spMkLst>
            <pc:docMk/>
            <pc:sldMk cId="206468589" sldId="322"/>
            <ac:spMk id="5" creationId="{6E1B32E6-E22D-4920-8001-00FBBBAC800A}"/>
          </ac:spMkLst>
        </pc:spChg>
        <pc:spChg chg="del">
          <ac:chgData name="Anas Habash" userId="d621e86eb80c678c" providerId="LiveId" clId="{37190D29-56F0-4FA9-8AE5-73DCD52E59BA}" dt="2024-08-28T04:02:19.375" v="415" actId="478"/>
          <ac:spMkLst>
            <pc:docMk/>
            <pc:sldMk cId="206468589" sldId="322"/>
            <ac:spMk id="25" creationId="{88F37CC6-3F34-78AB-C7F0-AEDB96866C33}"/>
          </ac:spMkLst>
        </pc:spChg>
        <pc:picChg chg="mod">
          <ac:chgData name="Anas Habash" userId="d621e86eb80c678c" providerId="LiveId" clId="{37190D29-56F0-4FA9-8AE5-73DCD52E59BA}" dt="2024-08-28T04:02:30.608" v="417" actId="1076"/>
          <ac:picMkLst>
            <pc:docMk/>
            <pc:sldMk cId="206468589" sldId="322"/>
            <ac:picMk id="6" creationId="{E91061CA-03E3-479B-9A5C-551E08C2807F}"/>
          </ac:picMkLst>
        </pc:picChg>
        <pc:picChg chg="mod">
          <ac:chgData name="Anas Habash" userId="d621e86eb80c678c" providerId="LiveId" clId="{37190D29-56F0-4FA9-8AE5-73DCD52E59BA}" dt="2024-08-28T04:02:35.714" v="418" actId="1076"/>
          <ac:picMkLst>
            <pc:docMk/>
            <pc:sldMk cId="206468589" sldId="322"/>
            <ac:picMk id="10" creationId="{498DFA91-A87C-4458-893A-E50FE09EA47F}"/>
          </ac:picMkLst>
        </pc:picChg>
      </pc:sldChg>
      <pc:sldChg chg="add del">
        <pc:chgData name="Anas Habash" userId="d621e86eb80c678c" providerId="LiveId" clId="{37190D29-56F0-4FA9-8AE5-73DCD52E59BA}" dt="2024-08-28T03:50:37.076" v="303" actId="47"/>
        <pc:sldMkLst>
          <pc:docMk/>
          <pc:sldMk cId="799592043" sldId="322"/>
        </pc:sldMkLst>
      </pc:sldChg>
      <pc:sldChg chg="addSp delSp modSp add del mod">
        <pc:chgData name="Anas Habash" userId="d621e86eb80c678c" providerId="LiveId" clId="{37190D29-56F0-4FA9-8AE5-73DCD52E59BA}" dt="2024-08-28T04:02:06.443" v="413" actId="2696"/>
        <pc:sldMkLst>
          <pc:docMk/>
          <pc:sldMk cId="1528714895" sldId="322"/>
        </pc:sldMkLst>
        <pc:spChg chg="add mod">
          <ac:chgData name="Anas Habash" userId="d621e86eb80c678c" providerId="LiveId" clId="{37190D29-56F0-4FA9-8AE5-73DCD52E59BA}" dt="2024-08-28T03:51:18.792" v="307" actId="1076"/>
          <ac:spMkLst>
            <pc:docMk/>
            <pc:sldMk cId="1528714895" sldId="322"/>
            <ac:spMk id="5" creationId="{6E1B32E6-E22D-4920-8001-00FBBBAC800A}"/>
          </ac:spMkLst>
        </pc:spChg>
        <pc:spChg chg="add del">
          <ac:chgData name="Anas Habash" userId="d621e86eb80c678c" providerId="LiveId" clId="{37190D29-56F0-4FA9-8AE5-73DCD52E59BA}" dt="2024-08-28T03:52:08.913" v="310"/>
          <ac:spMkLst>
            <pc:docMk/>
            <pc:sldMk cId="1528714895" sldId="322"/>
            <ac:spMk id="7" creationId="{754A0CE0-00B0-401E-BE98-D38BBABE9421}"/>
          </ac:spMkLst>
        </pc:spChg>
        <pc:spChg chg="add del">
          <ac:chgData name="Anas Habash" userId="d621e86eb80c678c" providerId="LiveId" clId="{37190D29-56F0-4FA9-8AE5-73DCD52E59BA}" dt="2024-08-28T03:52:26.685" v="312"/>
          <ac:spMkLst>
            <pc:docMk/>
            <pc:sldMk cId="1528714895" sldId="322"/>
            <ac:spMk id="8" creationId="{2FF27174-8D56-42CF-AC50-E6237CC60BA4}"/>
          </ac:spMkLst>
        </pc:spChg>
        <pc:picChg chg="del">
          <ac:chgData name="Anas Habash" userId="d621e86eb80c678c" providerId="LiveId" clId="{37190D29-56F0-4FA9-8AE5-73DCD52E59BA}" dt="2024-08-28T03:51:08.737" v="305" actId="478"/>
          <ac:picMkLst>
            <pc:docMk/>
            <pc:sldMk cId="1528714895" sldId="322"/>
            <ac:picMk id="3" creationId="{1AB78605-78AC-AC08-7BDA-E5217A68651B}"/>
          </ac:picMkLst>
        </pc:picChg>
        <pc:picChg chg="add mod">
          <ac:chgData name="Anas Habash" userId="d621e86eb80c678c" providerId="LiveId" clId="{37190D29-56F0-4FA9-8AE5-73DCD52E59BA}" dt="2024-08-28T03:53:32.378" v="323" actId="1076"/>
          <ac:picMkLst>
            <pc:docMk/>
            <pc:sldMk cId="1528714895" sldId="322"/>
            <ac:picMk id="6" creationId="{E91061CA-03E3-479B-9A5C-551E08C2807F}"/>
          </ac:picMkLst>
        </pc:picChg>
        <pc:picChg chg="add mod">
          <ac:chgData name="Anas Habash" userId="d621e86eb80c678c" providerId="LiveId" clId="{37190D29-56F0-4FA9-8AE5-73DCD52E59BA}" dt="2024-08-28T03:53:47.673" v="326" actId="14100"/>
          <ac:picMkLst>
            <pc:docMk/>
            <pc:sldMk cId="1528714895" sldId="322"/>
            <ac:picMk id="10" creationId="{498DFA91-A87C-4458-893A-E50FE09EA47F}"/>
          </ac:picMkLst>
        </pc:picChg>
      </pc:sldChg>
      <pc:sldChg chg="addSp delSp modSp add mod modTransition">
        <pc:chgData name="Anas Habash" userId="d621e86eb80c678c" providerId="LiveId" clId="{37190D29-56F0-4FA9-8AE5-73DCD52E59BA}" dt="2024-09-05T04:31:22.051" v="972" actId="14100"/>
        <pc:sldMkLst>
          <pc:docMk/>
          <pc:sldMk cId="2516716462" sldId="323"/>
        </pc:sldMkLst>
        <pc:spChg chg="mod">
          <ac:chgData name="Anas Habash" userId="d621e86eb80c678c" providerId="LiveId" clId="{37190D29-56F0-4FA9-8AE5-73DCD52E59BA}" dt="2024-08-29T15:02:29.052" v="701" actId="1076"/>
          <ac:spMkLst>
            <pc:docMk/>
            <pc:sldMk cId="2516716462" sldId="323"/>
            <ac:spMk id="25" creationId="{88F37CC6-3F34-78AB-C7F0-AEDB96866C33}"/>
          </ac:spMkLst>
        </pc:spChg>
        <pc:spChg chg="mod">
          <ac:chgData name="Anas Habash" userId="d621e86eb80c678c" providerId="LiveId" clId="{37190D29-56F0-4FA9-8AE5-73DCD52E59BA}" dt="2024-08-29T15:02:33.486" v="702" actId="1076"/>
          <ac:spMkLst>
            <pc:docMk/>
            <pc:sldMk cId="2516716462" sldId="323"/>
            <ac:spMk id="480" creationId="{E2CAB414-FE8C-CEBD-5969-92D9AFB91CEB}"/>
          </ac:spMkLst>
        </pc:spChg>
        <pc:picChg chg="add mod">
          <ac:chgData name="Anas Habash" userId="d621e86eb80c678c" providerId="LiveId" clId="{37190D29-56F0-4FA9-8AE5-73DCD52E59BA}" dt="2024-09-05T04:31:22.051" v="972" actId="14100"/>
          <ac:picMkLst>
            <pc:docMk/>
            <pc:sldMk cId="2516716462" sldId="323"/>
            <ac:picMk id="3" creationId="{B7BA10D3-DAA5-4FF1-8730-E68E75037DEE}"/>
          </ac:picMkLst>
        </pc:picChg>
        <pc:picChg chg="del">
          <ac:chgData name="Anas Habash" userId="d621e86eb80c678c" providerId="LiveId" clId="{37190D29-56F0-4FA9-8AE5-73DCD52E59BA}" dt="2024-08-29T14:42:50.040" v="594" actId="478"/>
          <ac:picMkLst>
            <pc:docMk/>
            <pc:sldMk cId="2516716462" sldId="323"/>
            <ac:picMk id="3" creationId="{D3432A0F-B58C-6B4C-BA28-8D331C641198}"/>
          </ac:picMkLst>
        </pc:picChg>
        <pc:picChg chg="add del mod">
          <ac:chgData name="Anas Habash" userId="d621e86eb80c678c" providerId="LiveId" clId="{37190D29-56F0-4FA9-8AE5-73DCD52E59BA}" dt="2024-09-05T04:31:03.759" v="969" actId="478"/>
          <ac:picMkLst>
            <pc:docMk/>
            <pc:sldMk cId="2516716462" sldId="323"/>
            <ac:picMk id="4" creationId="{0E477A62-7DFD-45C3-9B12-98552FE01972}"/>
          </ac:picMkLst>
        </pc:picChg>
      </pc:sldChg>
      <pc:sldChg chg="addSp delSp modSp add mod ord modTransition">
        <pc:chgData name="Anas Habash" userId="d621e86eb80c678c" providerId="LiveId" clId="{37190D29-56F0-4FA9-8AE5-73DCD52E59BA}" dt="2024-09-04T16:54:14.978" v="807"/>
        <pc:sldMkLst>
          <pc:docMk/>
          <pc:sldMk cId="3820385057" sldId="324"/>
        </pc:sldMkLst>
        <pc:spChg chg="mod">
          <ac:chgData name="Anas Habash" userId="d621e86eb80c678c" providerId="LiveId" clId="{37190D29-56F0-4FA9-8AE5-73DCD52E59BA}" dt="2024-08-30T08:02:35.927" v="774" actId="403"/>
          <ac:spMkLst>
            <pc:docMk/>
            <pc:sldMk cId="3820385057" sldId="324"/>
            <ac:spMk id="25" creationId="{88F37CC6-3F34-78AB-C7F0-AEDB96866C33}"/>
          </ac:spMkLst>
        </pc:spChg>
        <pc:spChg chg="mod">
          <ac:chgData name="Anas Habash" userId="d621e86eb80c678c" providerId="LiveId" clId="{37190D29-56F0-4FA9-8AE5-73DCD52E59BA}" dt="2024-08-29T14:45:43.908" v="618" actId="20577"/>
          <ac:spMkLst>
            <pc:docMk/>
            <pc:sldMk cId="3820385057" sldId="324"/>
            <ac:spMk id="480" creationId="{E2CAB414-FE8C-CEBD-5969-92D9AFB91CEB}"/>
          </ac:spMkLst>
        </pc:spChg>
        <pc:picChg chg="del">
          <ac:chgData name="Anas Habash" userId="d621e86eb80c678c" providerId="LiveId" clId="{37190D29-56F0-4FA9-8AE5-73DCD52E59BA}" dt="2024-08-29T14:45:46.249" v="619" actId="478"/>
          <ac:picMkLst>
            <pc:docMk/>
            <pc:sldMk cId="3820385057" sldId="324"/>
            <ac:picMk id="3" creationId="{D3432A0F-B58C-6B4C-BA28-8D331C641198}"/>
          </ac:picMkLst>
        </pc:picChg>
        <pc:picChg chg="add mod">
          <ac:chgData name="Anas Habash" userId="d621e86eb80c678c" providerId="LiveId" clId="{37190D29-56F0-4FA9-8AE5-73DCD52E59BA}" dt="2024-08-29T14:45:52.287" v="620" actId="931"/>
          <ac:picMkLst>
            <pc:docMk/>
            <pc:sldMk cId="3820385057" sldId="324"/>
            <ac:picMk id="4" creationId="{1DCE8EE1-2579-4C2D-A9B8-96FB1DE539EE}"/>
          </ac:picMkLst>
        </pc:picChg>
      </pc:sldChg>
      <pc:sldChg chg="new del">
        <pc:chgData name="Anas Habash" userId="d621e86eb80c678c" providerId="LiveId" clId="{37190D29-56F0-4FA9-8AE5-73DCD52E59BA}" dt="2024-08-29T14:45:59.014" v="622" actId="680"/>
        <pc:sldMkLst>
          <pc:docMk/>
          <pc:sldMk cId="1728750984" sldId="325"/>
        </pc:sldMkLst>
      </pc:sldChg>
      <pc:sldChg chg="addSp delSp modSp add mod modTransition">
        <pc:chgData name="Anas Habash" userId="d621e86eb80c678c" providerId="LiveId" clId="{37190D29-56F0-4FA9-8AE5-73DCD52E59BA}" dt="2024-09-04T16:54:14.978" v="807"/>
        <pc:sldMkLst>
          <pc:docMk/>
          <pc:sldMk cId="2080324560" sldId="325"/>
        </pc:sldMkLst>
        <pc:spChg chg="mod">
          <ac:chgData name="Anas Habash" userId="d621e86eb80c678c" providerId="LiveId" clId="{37190D29-56F0-4FA9-8AE5-73DCD52E59BA}" dt="2024-08-30T08:02:28.786" v="772" actId="403"/>
          <ac:spMkLst>
            <pc:docMk/>
            <pc:sldMk cId="2080324560" sldId="325"/>
            <ac:spMk id="25" creationId="{88F37CC6-3F34-78AB-C7F0-AEDB96866C33}"/>
          </ac:spMkLst>
        </pc:spChg>
        <pc:picChg chg="add mod">
          <ac:chgData name="Anas Habash" userId="d621e86eb80c678c" providerId="LiveId" clId="{37190D29-56F0-4FA9-8AE5-73DCD52E59BA}" dt="2024-08-29T14:46:43.948" v="641" actId="1076"/>
          <ac:picMkLst>
            <pc:docMk/>
            <pc:sldMk cId="2080324560" sldId="325"/>
            <ac:picMk id="3" creationId="{8D0D6027-DA59-4B36-A525-33340AF070C9}"/>
          </ac:picMkLst>
        </pc:picChg>
        <pc:picChg chg="del">
          <ac:chgData name="Anas Habash" userId="d621e86eb80c678c" providerId="LiveId" clId="{37190D29-56F0-4FA9-8AE5-73DCD52E59BA}" dt="2024-08-29T14:46:03.402" v="624" actId="478"/>
          <ac:picMkLst>
            <pc:docMk/>
            <pc:sldMk cId="2080324560" sldId="325"/>
            <ac:picMk id="4" creationId="{1DCE8EE1-2579-4C2D-A9B8-96FB1DE539EE}"/>
          </ac:picMkLst>
        </pc:picChg>
        <pc:picChg chg="add del mod">
          <ac:chgData name="Anas Habash" userId="d621e86eb80c678c" providerId="LiveId" clId="{37190D29-56F0-4FA9-8AE5-73DCD52E59BA}" dt="2024-08-29T14:46:38.540" v="637" actId="478"/>
          <ac:picMkLst>
            <pc:docMk/>
            <pc:sldMk cId="2080324560" sldId="325"/>
            <ac:picMk id="6" creationId="{B0CFE415-3772-4631-93BE-A030F2420F9E}"/>
          </ac:picMkLst>
        </pc:picChg>
      </pc:sldChg>
      <pc:sldChg chg="addSp delSp modSp add mod modTransition">
        <pc:chgData name="Anas Habash" userId="d621e86eb80c678c" providerId="LiveId" clId="{37190D29-56F0-4FA9-8AE5-73DCD52E59BA}" dt="2024-09-04T16:54:14.978" v="807"/>
        <pc:sldMkLst>
          <pc:docMk/>
          <pc:sldMk cId="2072362742" sldId="326"/>
        </pc:sldMkLst>
        <pc:spChg chg="mod">
          <ac:chgData name="Anas Habash" userId="d621e86eb80c678c" providerId="LiveId" clId="{37190D29-56F0-4FA9-8AE5-73DCD52E59BA}" dt="2024-08-30T08:02:21.192" v="770" actId="403"/>
          <ac:spMkLst>
            <pc:docMk/>
            <pc:sldMk cId="2072362742" sldId="326"/>
            <ac:spMk id="25" creationId="{88F37CC6-3F34-78AB-C7F0-AEDB96866C33}"/>
          </ac:spMkLst>
        </pc:spChg>
        <pc:picChg chg="del">
          <ac:chgData name="Anas Habash" userId="d621e86eb80c678c" providerId="LiveId" clId="{37190D29-56F0-4FA9-8AE5-73DCD52E59BA}" dt="2024-08-29T14:46:49.726" v="643" actId="478"/>
          <ac:picMkLst>
            <pc:docMk/>
            <pc:sldMk cId="2072362742" sldId="326"/>
            <ac:picMk id="3" creationId="{8D0D6027-DA59-4B36-A525-33340AF070C9}"/>
          </ac:picMkLst>
        </pc:picChg>
        <pc:picChg chg="add mod">
          <ac:chgData name="Anas Habash" userId="d621e86eb80c678c" providerId="LiveId" clId="{37190D29-56F0-4FA9-8AE5-73DCD52E59BA}" dt="2024-08-29T14:46:58.794" v="646" actId="14100"/>
          <ac:picMkLst>
            <pc:docMk/>
            <pc:sldMk cId="2072362742" sldId="326"/>
            <ac:picMk id="4" creationId="{4575B971-EC3F-45CC-A8ED-23422406C76D}"/>
          </ac:picMkLst>
        </pc:picChg>
      </pc:sldChg>
      <pc:sldChg chg="delSp modSp add mod ord modTransition">
        <pc:chgData name="Anas Habash" userId="d621e86eb80c678c" providerId="LiveId" clId="{37190D29-56F0-4FA9-8AE5-73DCD52E59BA}" dt="2024-09-04T17:03:39.805" v="813" actId="14100"/>
        <pc:sldMkLst>
          <pc:docMk/>
          <pc:sldMk cId="1504901625" sldId="327"/>
        </pc:sldMkLst>
        <pc:spChg chg="del mod">
          <ac:chgData name="Anas Habash" userId="d621e86eb80c678c" providerId="LiveId" clId="{37190D29-56F0-4FA9-8AE5-73DCD52E59BA}" dt="2024-09-04T17:03:34.352" v="811" actId="478"/>
          <ac:spMkLst>
            <pc:docMk/>
            <pc:sldMk cId="1504901625" sldId="327"/>
            <ac:spMk id="6" creationId="{EABC30F1-6A6B-6F71-D7E1-51A2E21AC099}"/>
          </ac:spMkLst>
        </pc:spChg>
        <pc:spChg chg="del">
          <ac:chgData name="Anas Habash" userId="d621e86eb80c678c" providerId="LiveId" clId="{37190D29-56F0-4FA9-8AE5-73DCD52E59BA}" dt="2024-08-29T15:00:16.843" v="666" actId="478"/>
          <ac:spMkLst>
            <pc:docMk/>
            <pc:sldMk cId="1504901625" sldId="327"/>
            <ac:spMk id="9" creationId="{649E9A8B-2F63-4F46-8BC2-6AF88936278E}"/>
          </ac:spMkLst>
        </pc:spChg>
        <pc:spChg chg="mod">
          <ac:chgData name="Anas Habash" userId="d621e86eb80c678c" providerId="LiveId" clId="{37190D29-56F0-4FA9-8AE5-73DCD52E59BA}" dt="2024-09-04T17:03:39.805" v="813" actId="14100"/>
          <ac:spMkLst>
            <pc:docMk/>
            <pc:sldMk cId="1504901625" sldId="327"/>
            <ac:spMk id="459" creationId="{00000000-0000-0000-0000-000000000000}"/>
          </ac:spMkLst>
        </pc:spChg>
      </pc:sldChg>
    </pc:docChg>
  </pc:docChgLst>
  <pc:docChgLst>
    <pc:chgData name="Anas Habash" userId="d621e86eb80c678c" providerId="LiveId" clId="{44065834-8DF1-4E6B-87AC-84B574D23028}"/>
    <pc:docChg chg="custSel modSld">
      <pc:chgData name="Anas Habash" userId="d621e86eb80c678c" providerId="LiveId" clId="{44065834-8DF1-4E6B-87AC-84B574D23028}" dt="2024-09-05T07:12:25.056" v="38" actId="1076"/>
      <pc:docMkLst>
        <pc:docMk/>
      </pc:docMkLst>
      <pc:sldChg chg="addSp modSp mod">
        <pc:chgData name="Anas Habash" userId="d621e86eb80c678c" providerId="LiveId" clId="{44065834-8DF1-4E6B-87AC-84B574D23028}" dt="2024-09-05T06:59:50.859" v="33" actId="1076"/>
        <pc:sldMkLst>
          <pc:docMk/>
          <pc:sldMk cId="0" sldId="259"/>
        </pc:sldMkLst>
        <pc:spChg chg="add mod">
          <ac:chgData name="Anas Habash" userId="d621e86eb80c678c" providerId="LiveId" clId="{44065834-8DF1-4E6B-87AC-84B574D23028}" dt="2024-09-05T06:59:41.456" v="23" actId="1076"/>
          <ac:spMkLst>
            <pc:docMk/>
            <pc:sldMk cId="0" sldId="259"/>
            <ac:spMk id="2" creationId="{FA995FC8-2F02-4F6F-97B7-39923D042333}"/>
          </ac:spMkLst>
        </pc:spChg>
        <pc:spChg chg="add mod">
          <ac:chgData name="Anas Habash" userId="d621e86eb80c678c" providerId="LiveId" clId="{44065834-8DF1-4E6B-87AC-84B574D23028}" dt="2024-09-05T06:59:50.859" v="33" actId="1076"/>
          <ac:spMkLst>
            <pc:docMk/>
            <pc:sldMk cId="0" sldId="259"/>
            <ac:spMk id="4" creationId="{0AD84E4D-F93D-4BFD-9283-9F17FDB73411}"/>
          </ac:spMkLst>
        </pc:spChg>
        <pc:picChg chg="add mod">
          <ac:chgData name="Anas Habash" userId="d621e86eb80c678c" providerId="LiveId" clId="{44065834-8DF1-4E6B-87AC-84B574D23028}" dt="2024-09-05T05:13:02.953" v="1" actId="1076"/>
          <ac:picMkLst>
            <pc:docMk/>
            <pc:sldMk cId="0" sldId="259"/>
            <ac:picMk id="3" creationId="{3AF4AA5F-2927-40C1-98F2-9951BCD49D33}"/>
          </ac:picMkLst>
        </pc:picChg>
        <pc:picChg chg="add mod">
          <ac:chgData name="Anas Habash" userId="d621e86eb80c678c" providerId="LiveId" clId="{44065834-8DF1-4E6B-87AC-84B574D23028}" dt="2024-09-05T05:13:13.278" v="3" actId="1076"/>
          <ac:picMkLst>
            <pc:docMk/>
            <pc:sldMk cId="0" sldId="259"/>
            <ac:picMk id="5" creationId="{2DB5F058-DFE1-4FA3-B5C0-58E8A91380FC}"/>
          </ac:picMkLst>
        </pc:picChg>
      </pc:sldChg>
      <pc:sldChg chg="addSp delSp modSp mod">
        <pc:chgData name="Anas Habash" userId="d621e86eb80c678c" providerId="LiveId" clId="{44065834-8DF1-4E6B-87AC-84B574D23028}" dt="2024-09-05T07:12:25.056" v="38" actId="1076"/>
        <pc:sldMkLst>
          <pc:docMk/>
          <pc:sldMk cId="674257451" sldId="306"/>
        </pc:sldMkLst>
        <pc:picChg chg="add del mod">
          <ac:chgData name="Anas Habash" userId="d621e86eb80c678c" providerId="LiveId" clId="{44065834-8DF1-4E6B-87AC-84B574D23028}" dt="2024-09-05T06:47:06.617" v="11" actId="478"/>
          <ac:picMkLst>
            <pc:docMk/>
            <pc:sldMk cId="674257451" sldId="306"/>
            <ac:picMk id="5" creationId="{A452A799-AF9D-4640-A5A0-400140826A1E}"/>
          </ac:picMkLst>
        </pc:picChg>
        <pc:picChg chg="add del mod">
          <ac:chgData name="Anas Habash" userId="d621e86eb80c678c" providerId="LiveId" clId="{44065834-8DF1-4E6B-87AC-84B574D23028}" dt="2024-09-05T06:49:42.445" v="14" actId="478"/>
          <ac:picMkLst>
            <pc:docMk/>
            <pc:sldMk cId="674257451" sldId="306"/>
            <ac:picMk id="7" creationId="{9DE66514-B0E0-4270-9070-6F63E6CA22CE}"/>
          </ac:picMkLst>
        </pc:picChg>
        <pc:picChg chg="del">
          <ac:chgData name="Anas Habash" userId="d621e86eb80c678c" providerId="LiveId" clId="{44065834-8DF1-4E6B-87AC-84B574D23028}" dt="2024-09-05T06:42:10.024" v="4" actId="478"/>
          <ac:picMkLst>
            <pc:docMk/>
            <pc:sldMk cId="674257451" sldId="306"/>
            <ac:picMk id="8" creationId="{22790595-BBBF-38A8-93C6-5571A36AFAB8}"/>
          </ac:picMkLst>
        </pc:picChg>
        <pc:picChg chg="add del mod">
          <ac:chgData name="Anas Habash" userId="d621e86eb80c678c" providerId="LiveId" clId="{44065834-8DF1-4E6B-87AC-84B574D23028}" dt="2024-09-05T07:12:06.960" v="34" actId="478"/>
          <ac:picMkLst>
            <pc:docMk/>
            <pc:sldMk cId="674257451" sldId="306"/>
            <ac:picMk id="10" creationId="{19784366-4654-4A7D-9709-D12D52E07FEE}"/>
          </ac:picMkLst>
        </pc:picChg>
        <pc:picChg chg="add mod">
          <ac:chgData name="Anas Habash" userId="d621e86eb80c678c" providerId="LiveId" clId="{44065834-8DF1-4E6B-87AC-84B574D23028}" dt="2024-09-05T07:12:25.056" v="38" actId="1076"/>
          <ac:picMkLst>
            <pc:docMk/>
            <pc:sldMk cId="674257451" sldId="306"/>
            <ac:picMk id="12" creationId="{84A24B72-C59D-49C6-98AF-51D8BEF387D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8005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65799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872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65243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83240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26912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5439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36925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24574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27bee273888_0_179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3" name="Google Shape;573;g27bee273888_0_179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2792c3cd005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2792c3cd005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79459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27bee273888_0_179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27bee273888_0_179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09809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9244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2792c3cd00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2792c3cd005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2792c3cd005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2792c3cd005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9080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535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3819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792c3cd00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792c3cd00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1643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431547" y="-1800087"/>
            <a:ext cx="8715376" cy="9153327"/>
            <a:chOff x="431547" y="-1800087"/>
            <a:chExt cx="8715376" cy="9153327"/>
          </a:xfrm>
        </p:grpSpPr>
        <p:sp>
          <p:nvSpPr>
            <p:cNvPr id="10" name="Google Shape;10;p2"/>
            <p:cNvSpPr/>
            <p:nvPr/>
          </p:nvSpPr>
          <p:spPr>
            <a:xfrm>
              <a:off x="8445824" y="-1800087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431547" y="4709639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12;p2"/>
          <p:cNvGrpSpPr/>
          <p:nvPr/>
        </p:nvGrpSpPr>
        <p:grpSpPr>
          <a:xfrm>
            <a:off x="110379" y="-1416675"/>
            <a:ext cx="9207630" cy="7970950"/>
            <a:chOff x="110379" y="-1416675"/>
            <a:chExt cx="9207630" cy="7970950"/>
          </a:xfrm>
        </p:grpSpPr>
        <p:sp>
          <p:nvSpPr>
            <p:cNvPr id="13" name="Google Shape;13;p2"/>
            <p:cNvSpPr/>
            <p:nvPr/>
          </p:nvSpPr>
          <p:spPr>
            <a:xfrm>
              <a:off x="110379" y="-1416675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8971510" y="3910675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200025" dist="28575" dir="162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727458" y="1494000"/>
            <a:ext cx="4111200" cy="1696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1100"/>
              </a:spcBef>
              <a:spcAft>
                <a:spcPts val="0"/>
              </a:spcAft>
              <a:buSzPts val="5200"/>
              <a:buNone/>
              <a:defRPr sz="5000"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727450" y="3190200"/>
            <a:ext cx="4111200" cy="45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7" name="Google Shape;17;p2"/>
          <p:cNvSpPr>
            <a:spLocks noGrp="1"/>
          </p:cNvSpPr>
          <p:nvPr>
            <p:ph type="pic" idx="2"/>
          </p:nvPr>
        </p:nvSpPr>
        <p:spPr>
          <a:xfrm>
            <a:off x="5002159" y="848400"/>
            <a:ext cx="3446700" cy="3446700"/>
          </a:xfrm>
          <a:prstGeom prst="ellipse">
            <a:avLst/>
          </a:prstGeom>
          <a:noFill/>
          <a:ln>
            <a:noFill/>
          </a:ln>
        </p:spPr>
      </p:sp>
      <p:grpSp>
        <p:nvGrpSpPr>
          <p:cNvPr id="18" name="Google Shape;18;p2"/>
          <p:cNvGrpSpPr/>
          <p:nvPr/>
        </p:nvGrpSpPr>
        <p:grpSpPr>
          <a:xfrm>
            <a:off x="-106158" y="-1115112"/>
            <a:ext cx="684030" cy="7809263"/>
            <a:chOff x="-106158" y="-1115112"/>
            <a:chExt cx="684030" cy="7809263"/>
          </a:xfrm>
        </p:grpSpPr>
        <p:sp>
          <p:nvSpPr>
            <p:cNvPr id="19" name="Google Shape;19;p2"/>
            <p:cNvSpPr/>
            <p:nvPr/>
          </p:nvSpPr>
          <p:spPr>
            <a:xfrm>
              <a:off x="231372" y="4050550"/>
              <a:ext cx="346500" cy="26436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-106158" y="-1115112"/>
              <a:ext cx="346500" cy="26436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_1_2_1"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Google Shape;307;p20"/>
          <p:cNvGrpSpPr/>
          <p:nvPr/>
        </p:nvGrpSpPr>
        <p:grpSpPr>
          <a:xfrm>
            <a:off x="-397168" y="-2104100"/>
            <a:ext cx="9738143" cy="9656350"/>
            <a:chOff x="-397168" y="-2104100"/>
            <a:chExt cx="9738143" cy="9656350"/>
          </a:xfrm>
        </p:grpSpPr>
        <p:grpSp>
          <p:nvGrpSpPr>
            <p:cNvPr id="308" name="Google Shape;308;p20"/>
            <p:cNvGrpSpPr/>
            <p:nvPr/>
          </p:nvGrpSpPr>
          <p:grpSpPr>
            <a:xfrm>
              <a:off x="8461622" y="3671275"/>
              <a:ext cx="879353" cy="3421352"/>
              <a:chOff x="8461622" y="3671275"/>
              <a:chExt cx="879353" cy="3421352"/>
            </a:xfrm>
          </p:grpSpPr>
          <p:sp>
            <p:nvSpPr>
              <p:cNvPr id="309" name="Google Shape;309;p20"/>
              <p:cNvSpPr/>
              <p:nvPr/>
            </p:nvSpPr>
            <p:spPr>
              <a:xfrm>
                <a:off x="8639875" y="3671275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20"/>
              <p:cNvSpPr/>
              <p:nvPr/>
            </p:nvSpPr>
            <p:spPr>
              <a:xfrm>
                <a:off x="8461622" y="4449027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1" name="Google Shape;311;p20"/>
            <p:cNvGrpSpPr/>
            <p:nvPr/>
          </p:nvGrpSpPr>
          <p:grpSpPr>
            <a:xfrm>
              <a:off x="-397168" y="-1386925"/>
              <a:ext cx="701100" cy="3654663"/>
              <a:chOff x="-397168" y="-1386925"/>
              <a:chExt cx="701100" cy="3654663"/>
            </a:xfrm>
          </p:grpSpPr>
          <p:sp>
            <p:nvSpPr>
              <p:cNvPr id="312" name="Google Shape;312;p20"/>
              <p:cNvSpPr/>
              <p:nvPr/>
            </p:nvSpPr>
            <p:spPr>
              <a:xfrm>
                <a:off x="-397168" y="-1386925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20"/>
              <p:cNvSpPr/>
              <p:nvPr/>
            </p:nvSpPr>
            <p:spPr>
              <a:xfrm>
                <a:off x="-219883" y="-375862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4" name="Google Shape;314;p20"/>
            <p:cNvGrpSpPr/>
            <p:nvPr/>
          </p:nvGrpSpPr>
          <p:grpSpPr>
            <a:xfrm>
              <a:off x="-251815" y="4048288"/>
              <a:ext cx="1227228" cy="3503963"/>
              <a:chOff x="-251815" y="4048288"/>
              <a:chExt cx="1227228" cy="3503963"/>
            </a:xfrm>
          </p:grpSpPr>
          <p:sp>
            <p:nvSpPr>
              <p:cNvPr id="315" name="Google Shape;315;p20"/>
              <p:cNvSpPr/>
              <p:nvPr/>
            </p:nvSpPr>
            <p:spPr>
              <a:xfrm flipH="1">
                <a:off x="628913" y="4707177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20"/>
              <p:cNvSpPr/>
              <p:nvPr/>
            </p:nvSpPr>
            <p:spPr>
              <a:xfrm flipH="1">
                <a:off x="-251815" y="4048288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20"/>
              <p:cNvSpPr/>
              <p:nvPr/>
            </p:nvSpPr>
            <p:spPr>
              <a:xfrm flipH="1">
                <a:off x="348313" y="4908650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8" name="Google Shape;318;p20"/>
            <p:cNvGrpSpPr/>
            <p:nvPr/>
          </p:nvGrpSpPr>
          <p:grpSpPr>
            <a:xfrm>
              <a:off x="8351647" y="-2104100"/>
              <a:ext cx="792350" cy="4226650"/>
              <a:chOff x="8351647" y="-2104100"/>
              <a:chExt cx="792350" cy="4226650"/>
            </a:xfrm>
          </p:grpSpPr>
          <p:sp>
            <p:nvSpPr>
              <p:cNvPr id="319" name="Google Shape;319;p20"/>
              <p:cNvSpPr/>
              <p:nvPr/>
            </p:nvSpPr>
            <p:spPr>
              <a:xfrm>
                <a:off x="8797497" y="-1244786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20"/>
              <p:cNvSpPr/>
              <p:nvPr/>
            </p:nvSpPr>
            <p:spPr>
              <a:xfrm>
                <a:off x="8596404" y="-521050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20"/>
              <p:cNvSpPr/>
              <p:nvPr/>
            </p:nvSpPr>
            <p:spPr>
              <a:xfrm>
                <a:off x="8351647" y="-2104100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22" name="Google Shape;322;p20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4"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" name="Google Shape;374;p24"/>
          <p:cNvGrpSpPr/>
          <p:nvPr/>
        </p:nvGrpSpPr>
        <p:grpSpPr>
          <a:xfrm>
            <a:off x="-106158" y="-2205023"/>
            <a:ext cx="9424168" cy="9558263"/>
            <a:chOff x="-106158" y="-2205023"/>
            <a:chExt cx="9424168" cy="9558263"/>
          </a:xfrm>
        </p:grpSpPr>
        <p:sp>
          <p:nvSpPr>
            <p:cNvPr id="375" name="Google Shape;375;p24"/>
            <p:cNvSpPr/>
            <p:nvPr/>
          </p:nvSpPr>
          <p:spPr>
            <a:xfrm>
              <a:off x="110379" y="-1416675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4"/>
            <p:cNvSpPr/>
            <p:nvPr/>
          </p:nvSpPr>
          <p:spPr>
            <a:xfrm>
              <a:off x="8084272" y="-2205023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7" name="Google Shape;377;p24"/>
            <p:cNvGrpSpPr/>
            <p:nvPr/>
          </p:nvGrpSpPr>
          <p:grpSpPr>
            <a:xfrm>
              <a:off x="-106158" y="-2106937"/>
              <a:ext cx="6272443" cy="8801088"/>
              <a:chOff x="-106158" y="-2106937"/>
              <a:chExt cx="6272443" cy="8801088"/>
            </a:xfrm>
          </p:grpSpPr>
          <p:sp>
            <p:nvSpPr>
              <p:cNvPr id="378" name="Google Shape;378;p24"/>
              <p:cNvSpPr/>
              <p:nvPr/>
            </p:nvSpPr>
            <p:spPr>
              <a:xfrm>
                <a:off x="-106158" y="-1115112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24"/>
              <p:cNvSpPr/>
              <p:nvPr/>
            </p:nvSpPr>
            <p:spPr>
              <a:xfrm>
                <a:off x="5819785" y="-2106937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24"/>
              <p:cNvSpPr/>
              <p:nvPr/>
            </p:nvSpPr>
            <p:spPr>
              <a:xfrm>
                <a:off x="231372" y="4050550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1" name="Google Shape;381;p24"/>
            <p:cNvGrpSpPr/>
            <p:nvPr/>
          </p:nvGrpSpPr>
          <p:grpSpPr>
            <a:xfrm>
              <a:off x="598207" y="-1800087"/>
              <a:ext cx="8387218" cy="8811563"/>
              <a:chOff x="598207" y="-1800087"/>
              <a:chExt cx="8387218" cy="8811563"/>
            </a:xfrm>
          </p:grpSpPr>
          <p:sp>
            <p:nvSpPr>
              <p:cNvPr id="382" name="Google Shape;382;p24"/>
              <p:cNvSpPr/>
              <p:nvPr/>
            </p:nvSpPr>
            <p:spPr>
              <a:xfrm>
                <a:off x="598207" y="-1800075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24"/>
              <p:cNvSpPr/>
              <p:nvPr/>
            </p:nvSpPr>
            <p:spPr>
              <a:xfrm>
                <a:off x="8284325" y="-1800087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24"/>
              <p:cNvSpPr/>
              <p:nvPr/>
            </p:nvSpPr>
            <p:spPr>
              <a:xfrm>
                <a:off x="5583350" y="4367875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5" name="Google Shape;385;p24"/>
            <p:cNvGrpSpPr/>
            <p:nvPr/>
          </p:nvGrpSpPr>
          <p:grpSpPr>
            <a:xfrm>
              <a:off x="431547" y="3910675"/>
              <a:ext cx="8886463" cy="3442564"/>
              <a:chOff x="431547" y="3910675"/>
              <a:chExt cx="8886463" cy="3442564"/>
            </a:xfrm>
          </p:grpSpPr>
          <p:sp>
            <p:nvSpPr>
              <p:cNvPr id="386" name="Google Shape;386;p24"/>
              <p:cNvSpPr/>
              <p:nvPr/>
            </p:nvSpPr>
            <p:spPr>
              <a:xfrm>
                <a:off x="431547" y="4709639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24"/>
              <p:cNvSpPr/>
              <p:nvPr/>
            </p:nvSpPr>
            <p:spPr>
              <a:xfrm>
                <a:off x="8971510" y="3910675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00025" dist="28575" dir="16260000" algn="bl" rotWithShape="0">
                  <a:schemeClr val="dk1">
                    <a:alpha val="27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24"/>
              <p:cNvSpPr/>
              <p:nvPr/>
            </p:nvSpPr>
            <p:spPr>
              <a:xfrm>
                <a:off x="5325222" y="4704527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4_1"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Google Shape;390;p25"/>
          <p:cNvGrpSpPr/>
          <p:nvPr/>
        </p:nvGrpSpPr>
        <p:grpSpPr>
          <a:xfrm>
            <a:off x="-397168" y="-2104100"/>
            <a:ext cx="9973790" cy="9656350"/>
            <a:chOff x="-397168" y="-2104100"/>
            <a:chExt cx="9973790" cy="9656350"/>
          </a:xfrm>
        </p:grpSpPr>
        <p:grpSp>
          <p:nvGrpSpPr>
            <p:cNvPr id="391" name="Google Shape;391;p25"/>
            <p:cNvGrpSpPr/>
            <p:nvPr/>
          </p:nvGrpSpPr>
          <p:grpSpPr>
            <a:xfrm>
              <a:off x="-397168" y="-1243737"/>
              <a:ext cx="9973790" cy="8078813"/>
              <a:chOff x="-397168" y="-1243737"/>
              <a:chExt cx="9973790" cy="8078813"/>
            </a:xfrm>
          </p:grpSpPr>
          <p:sp>
            <p:nvSpPr>
              <p:cNvPr id="392" name="Google Shape;392;p25"/>
              <p:cNvSpPr/>
              <p:nvPr/>
            </p:nvSpPr>
            <p:spPr>
              <a:xfrm rot="10800000">
                <a:off x="-397168" y="-866725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25"/>
              <p:cNvSpPr/>
              <p:nvPr/>
            </p:nvSpPr>
            <p:spPr>
              <a:xfrm rot="10800000">
                <a:off x="8563675" y="4191475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25"/>
              <p:cNvSpPr/>
              <p:nvPr/>
            </p:nvSpPr>
            <p:spPr>
              <a:xfrm rot="10800000" flipH="1">
                <a:off x="8875522" y="-1243737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5" name="Google Shape;395;p25"/>
            <p:cNvGrpSpPr/>
            <p:nvPr/>
          </p:nvGrpSpPr>
          <p:grpSpPr>
            <a:xfrm>
              <a:off x="-47790" y="-1902627"/>
              <a:ext cx="8743685" cy="8595563"/>
              <a:chOff x="-47790" y="-1902627"/>
              <a:chExt cx="8743685" cy="8595563"/>
            </a:xfrm>
          </p:grpSpPr>
          <p:grpSp>
            <p:nvGrpSpPr>
              <p:cNvPr id="396" name="Google Shape;396;p25"/>
              <p:cNvGrpSpPr/>
              <p:nvPr/>
            </p:nvGrpSpPr>
            <p:grpSpPr>
              <a:xfrm>
                <a:off x="-47790" y="-1902627"/>
                <a:ext cx="8743685" cy="8595563"/>
                <a:chOff x="-47790" y="-1902627"/>
                <a:chExt cx="8743685" cy="8595563"/>
              </a:xfrm>
            </p:grpSpPr>
            <p:sp>
              <p:nvSpPr>
                <p:cNvPr id="397" name="Google Shape;397;p25"/>
                <p:cNvSpPr/>
                <p:nvPr/>
              </p:nvSpPr>
              <p:spPr>
                <a:xfrm rot="10800000">
                  <a:off x="135685" y="-1644477"/>
                  <a:ext cx="346500" cy="26436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214313" dist="38100" dir="7800000" algn="bl" rotWithShape="0">
                    <a:schemeClr val="dk1">
                      <a:alpha val="2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8" name="Google Shape;398;p25"/>
                <p:cNvSpPr/>
                <p:nvPr/>
              </p:nvSpPr>
              <p:spPr>
                <a:xfrm rot="10800000" flipH="1">
                  <a:off x="8349395" y="-1902627"/>
                  <a:ext cx="346500" cy="26436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214313" dist="38100" dir="7800000" algn="bl" rotWithShape="0">
                    <a:schemeClr val="dk1">
                      <a:alpha val="2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9" name="Google Shape;399;p25"/>
                <p:cNvSpPr/>
                <p:nvPr/>
              </p:nvSpPr>
              <p:spPr>
                <a:xfrm rot="10800000">
                  <a:off x="-47790" y="4049336"/>
                  <a:ext cx="346500" cy="26436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214313" dist="38100" dir="7800000" algn="bl" rotWithShape="0">
                    <a:schemeClr val="dk1">
                      <a:alpha val="20000"/>
                    </a:scheme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00" name="Google Shape;400;p25"/>
              <p:cNvSpPr/>
              <p:nvPr/>
            </p:nvSpPr>
            <p:spPr>
              <a:xfrm rot="10800000">
                <a:off x="153303" y="3325600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01" name="Google Shape;401;p25"/>
            <p:cNvGrpSpPr/>
            <p:nvPr/>
          </p:nvGrpSpPr>
          <p:grpSpPr>
            <a:xfrm>
              <a:off x="398060" y="-2104100"/>
              <a:ext cx="8689430" cy="9656350"/>
              <a:chOff x="398060" y="-2104100"/>
              <a:chExt cx="8689430" cy="9656350"/>
            </a:xfrm>
          </p:grpSpPr>
          <p:sp>
            <p:nvSpPr>
              <p:cNvPr id="402" name="Google Shape;402;p25"/>
              <p:cNvSpPr/>
              <p:nvPr/>
            </p:nvSpPr>
            <p:spPr>
              <a:xfrm rot="10800000">
                <a:off x="8740990" y="3180413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25"/>
              <p:cNvSpPr/>
              <p:nvPr/>
            </p:nvSpPr>
            <p:spPr>
              <a:xfrm rot="10800000" flipH="1">
                <a:off x="8629995" y="-2104100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25"/>
              <p:cNvSpPr/>
              <p:nvPr/>
            </p:nvSpPr>
            <p:spPr>
              <a:xfrm rot="10800000">
                <a:off x="398060" y="4908650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oogle Shape;86;p7"/>
          <p:cNvGrpSpPr/>
          <p:nvPr/>
        </p:nvGrpSpPr>
        <p:grpSpPr>
          <a:xfrm>
            <a:off x="-106158" y="-2106937"/>
            <a:ext cx="9424168" cy="9545477"/>
            <a:chOff x="-106158" y="-2106937"/>
            <a:chExt cx="9424168" cy="9545477"/>
          </a:xfrm>
        </p:grpSpPr>
        <p:grpSp>
          <p:nvGrpSpPr>
            <p:cNvPr id="87" name="Google Shape;87;p7"/>
            <p:cNvGrpSpPr/>
            <p:nvPr/>
          </p:nvGrpSpPr>
          <p:grpSpPr>
            <a:xfrm>
              <a:off x="7912545" y="3717814"/>
              <a:ext cx="1405465" cy="3480963"/>
              <a:chOff x="7912545" y="3717814"/>
              <a:chExt cx="1405465" cy="3480963"/>
            </a:xfrm>
          </p:grpSpPr>
          <p:sp>
            <p:nvSpPr>
              <p:cNvPr id="88" name="Google Shape;88;p7"/>
              <p:cNvSpPr/>
              <p:nvPr/>
            </p:nvSpPr>
            <p:spPr>
              <a:xfrm rot="10800000">
                <a:off x="8754972" y="4019377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7"/>
              <p:cNvSpPr/>
              <p:nvPr/>
            </p:nvSpPr>
            <p:spPr>
              <a:xfrm rot="10800000">
                <a:off x="7912545" y="4555177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7"/>
              <p:cNvSpPr/>
              <p:nvPr/>
            </p:nvSpPr>
            <p:spPr>
              <a:xfrm rot="10800000">
                <a:off x="8971510" y="3717814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1" name="Google Shape;91;p7"/>
            <p:cNvSpPr/>
            <p:nvPr/>
          </p:nvSpPr>
          <p:spPr>
            <a:xfrm rot="10800000">
              <a:off x="3391242" y="4794939"/>
              <a:ext cx="346500" cy="26436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7"/>
            <p:cNvSpPr/>
            <p:nvPr/>
          </p:nvSpPr>
          <p:spPr>
            <a:xfrm rot="10800000">
              <a:off x="155352" y="4488089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3" name="Google Shape;93;p7"/>
            <p:cNvGrpSpPr/>
            <p:nvPr/>
          </p:nvGrpSpPr>
          <p:grpSpPr>
            <a:xfrm>
              <a:off x="8433804" y="-2106937"/>
              <a:ext cx="546675" cy="3302689"/>
              <a:chOff x="8433804" y="-2106937"/>
              <a:chExt cx="546675" cy="3302689"/>
            </a:xfrm>
          </p:grpSpPr>
          <p:sp>
            <p:nvSpPr>
              <p:cNvPr id="94" name="Google Shape;94;p7"/>
              <p:cNvSpPr/>
              <p:nvPr/>
            </p:nvSpPr>
            <p:spPr>
              <a:xfrm rot="10800000">
                <a:off x="8433804" y="-2106937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7"/>
              <p:cNvSpPr/>
              <p:nvPr/>
            </p:nvSpPr>
            <p:spPr>
              <a:xfrm rot="10800000">
                <a:off x="8633979" y="-1447848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6" name="Google Shape;96;p7"/>
            <p:cNvSpPr/>
            <p:nvPr/>
          </p:nvSpPr>
          <p:spPr>
            <a:xfrm rot="10800000">
              <a:off x="-106158" y="-1307973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200025" dist="28575" dir="16260000" algn="bl" rotWithShape="0">
                <a:schemeClr val="dk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7" name="Google Shape;97;p7"/>
          <p:cNvSpPr txBox="1">
            <a:spLocks noGrp="1"/>
          </p:cNvSpPr>
          <p:nvPr>
            <p:ph type="title"/>
          </p:nvPr>
        </p:nvSpPr>
        <p:spPr>
          <a:xfrm flipH="1">
            <a:off x="4522289" y="1608055"/>
            <a:ext cx="3505200" cy="6336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7"/>
          <p:cNvSpPr txBox="1">
            <a:spLocks noGrp="1"/>
          </p:cNvSpPr>
          <p:nvPr>
            <p:ph type="subTitle" idx="1"/>
          </p:nvPr>
        </p:nvSpPr>
        <p:spPr>
          <a:xfrm flipH="1">
            <a:off x="4522289" y="2279481"/>
            <a:ext cx="3505200" cy="13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7"/>
          <p:cNvSpPr>
            <a:spLocks noGrp="1"/>
          </p:cNvSpPr>
          <p:nvPr>
            <p:ph type="pic" idx="2"/>
          </p:nvPr>
        </p:nvSpPr>
        <p:spPr>
          <a:xfrm>
            <a:off x="715625" y="848400"/>
            <a:ext cx="3446700" cy="34467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"/>
          <p:cNvSpPr txBox="1">
            <a:spLocks noGrp="1"/>
          </p:cNvSpPr>
          <p:nvPr>
            <p:ph type="title"/>
          </p:nvPr>
        </p:nvSpPr>
        <p:spPr>
          <a:xfrm>
            <a:off x="1388100" y="1332600"/>
            <a:ext cx="6367800" cy="2478300"/>
          </a:xfrm>
          <a:prstGeom prst="rect">
            <a:avLst/>
          </a:prstGeom>
        </p:spPr>
        <p:txBody>
          <a:bodyPr spcFirstLastPara="1" wrap="square" lIns="91425" tIns="0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102" name="Google Shape;102;p8"/>
          <p:cNvGrpSpPr/>
          <p:nvPr/>
        </p:nvGrpSpPr>
        <p:grpSpPr>
          <a:xfrm>
            <a:off x="-106158" y="-1800087"/>
            <a:ext cx="9424168" cy="9153327"/>
            <a:chOff x="-106158" y="-1800087"/>
            <a:chExt cx="9424168" cy="9153327"/>
          </a:xfrm>
        </p:grpSpPr>
        <p:grpSp>
          <p:nvGrpSpPr>
            <p:cNvPr id="103" name="Google Shape;103;p8"/>
            <p:cNvGrpSpPr/>
            <p:nvPr/>
          </p:nvGrpSpPr>
          <p:grpSpPr>
            <a:xfrm>
              <a:off x="110379" y="-1416675"/>
              <a:ext cx="9207630" cy="7970950"/>
              <a:chOff x="110379" y="-1416675"/>
              <a:chExt cx="9207630" cy="7970950"/>
            </a:xfrm>
          </p:grpSpPr>
          <p:sp>
            <p:nvSpPr>
              <p:cNvPr id="104" name="Google Shape;104;p8"/>
              <p:cNvSpPr/>
              <p:nvPr/>
            </p:nvSpPr>
            <p:spPr>
              <a:xfrm>
                <a:off x="110379" y="-1416675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8"/>
              <p:cNvSpPr/>
              <p:nvPr/>
            </p:nvSpPr>
            <p:spPr>
              <a:xfrm>
                <a:off x="8971510" y="3910675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00025" dist="28575" dir="16260000" algn="bl" rotWithShape="0">
                  <a:schemeClr val="dk1">
                    <a:alpha val="27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6" name="Google Shape;106;p8"/>
            <p:cNvSpPr/>
            <p:nvPr/>
          </p:nvSpPr>
          <p:spPr>
            <a:xfrm>
              <a:off x="8445824" y="-1800087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8"/>
            <p:cNvSpPr/>
            <p:nvPr/>
          </p:nvSpPr>
          <p:spPr>
            <a:xfrm>
              <a:off x="431547" y="4709639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8" name="Google Shape;108;p8"/>
            <p:cNvGrpSpPr/>
            <p:nvPr/>
          </p:nvGrpSpPr>
          <p:grpSpPr>
            <a:xfrm>
              <a:off x="-106158" y="-1115112"/>
              <a:ext cx="684030" cy="7809263"/>
              <a:chOff x="-106158" y="-1115112"/>
              <a:chExt cx="684030" cy="7809263"/>
            </a:xfrm>
          </p:grpSpPr>
          <p:sp>
            <p:nvSpPr>
              <p:cNvPr id="109" name="Google Shape;109;p8"/>
              <p:cNvSpPr/>
              <p:nvPr/>
            </p:nvSpPr>
            <p:spPr>
              <a:xfrm>
                <a:off x="-106158" y="-1115112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8"/>
              <p:cNvSpPr/>
              <p:nvPr/>
            </p:nvSpPr>
            <p:spPr>
              <a:xfrm>
                <a:off x="231372" y="4050550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"/>
          <p:cNvSpPr txBox="1">
            <a:spLocks noGrp="1"/>
          </p:cNvSpPr>
          <p:nvPr>
            <p:ph type="title"/>
          </p:nvPr>
        </p:nvSpPr>
        <p:spPr>
          <a:xfrm>
            <a:off x="2549400" y="1233175"/>
            <a:ext cx="4045200" cy="14823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3" name="Google Shape;113;p9"/>
          <p:cNvSpPr txBox="1">
            <a:spLocks noGrp="1"/>
          </p:cNvSpPr>
          <p:nvPr>
            <p:ph type="subTitle" idx="1"/>
          </p:nvPr>
        </p:nvSpPr>
        <p:spPr>
          <a:xfrm>
            <a:off x="25494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114" name="Google Shape;114;p9"/>
          <p:cNvGrpSpPr/>
          <p:nvPr/>
        </p:nvGrpSpPr>
        <p:grpSpPr>
          <a:xfrm>
            <a:off x="-131048" y="-2290323"/>
            <a:ext cx="9449058" cy="9643563"/>
            <a:chOff x="-131048" y="-2290323"/>
            <a:chExt cx="9449058" cy="9643563"/>
          </a:xfrm>
        </p:grpSpPr>
        <p:grpSp>
          <p:nvGrpSpPr>
            <p:cNvPr id="115" name="Google Shape;115;p9"/>
            <p:cNvGrpSpPr/>
            <p:nvPr/>
          </p:nvGrpSpPr>
          <p:grpSpPr>
            <a:xfrm>
              <a:off x="170209" y="-1416675"/>
              <a:ext cx="8931263" cy="7970950"/>
              <a:chOff x="170209" y="-1416675"/>
              <a:chExt cx="8931263" cy="7970950"/>
            </a:xfrm>
          </p:grpSpPr>
          <p:sp>
            <p:nvSpPr>
              <p:cNvPr id="116" name="Google Shape;116;p9"/>
              <p:cNvSpPr/>
              <p:nvPr/>
            </p:nvSpPr>
            <p:spPr>
              <a:xfrm flipH="1">
                <a:off x="8754972" y="-1416675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9"/>
              <p:cNvSpPr/>
              <p:nvPr/>
            </p:nvSpPr>
            <p:spPr>
              <a:xfrm flipH="1">
                <a:off x="170209" y="3910675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00025" dist="28575" dir="16260000" algn="bl" rotWithShape="0">
                  <a:schemeClr val="dk1">
                    <a:alpha val="27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" name="Google Shape;118;p9"/>
            <p:cNvGrpSpPr/>
            <p:nvPr/>
          </p:nvGrpSpPr>
          <p:grpSpPr>
            <a:xfrm>
              <a:off x="1115779" y="-2290323"/>
              <a:ext cx="7664525" cy="9643563"/>
              <a:chOff x="1115779" y="-2290323"/>
              <a:chExt cx="7664525" cy="9643563"/>
            </a:xfrm>
          </p:grpSpPr>
          <p:sp>
            <p:nvSpPr>
              <p:cNvPr id="119" name="Google Shape;119;p9"/>
              <p:cNvSpPr/>
              <p:nvPr/>
            </p:nvSpPr>
            <p:spPr>
              <a:xfrm flipH="1">
                <a:off x="1115779" y="-2290323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9"/>
              <p:cNvSpPr/>
              <p:nvPr/>
            </p:nvSpPr>
            <p:spPr>
              <a:xfrm flipH="1">
                <a:off x="8433804" y="4709639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1" name="Google Shape;121;p9"/>
            <p:cNvGrpSpPr/>
            <p:nvPr/>
          </p:nvGrpSpPr>
          <p:grpSpPr>
            <a:xfrm>
              <a:off x="-131048" y="-2104100"/>
              <a:ext cx="8730468" cy="3663888"/>
              <a:chOff x="-131048" y="-2104100"/>
              <a:chExt cx="8730468" cy="3663888"/>
            </a:xfrm>
          </p:grpSpPr>
          <p:sp>
            <p:nvSpPr>
              <p:cNvPr id="122" name="Google Shape;122;p9"/>
              <p:cNvSpPr/>
              <p:nvPr/>
            </p:nvSpPr>
            <p:spPr>
              <a:xfrm flipH="1">
                <a:off x="7898320" y="-2104100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9"/>
              <p:cNvSpPr/>
              <p:nvPr/>
            </p:nvSpPr>
            <p:spPr>
              <a:xfrm flipH="1">
                <a:off x="-131048" y="-1083812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4" name="Google Shape;124;p9"/>
            <p:cNvGrpSpPr/>
            <p:nvPr/>
          </p:nvGrpSpPr>
          <p:grpSpPr>
            <a:xfrm>
              <a:off x="8633979" y="-1115112"/>
              <a:ext cx="684030" cy="7809263"/>
              <a:chOff x="8633979" y="-1115112"/>
              <a:chExt cx="684030" cy="7809263"/>
            </a:xfrm>
          </p:grpSpPr>
          <p:sp>
            <p:nvSpPr>
              <p:cNvPr id="125" name="Google Shape;125;p9"/>
              <p:cNvSpPr/>
              <p:nvPr/>
            </p:nvSpPr>
            <p:spPr>
              <a:xfrm flipH="1">
                <a:off x="8971510" y="-1115112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9"/>
              <p:cNvSpPr/>
              <p:nvPr/>
            </p:nvSpPr>
            <p:spPr>
              <a:xfrm flipH="1">
                <a:off x="8633979" y="4050550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"/>
          <p:cNvSpPr>
            <a:spLocks noGrp="1"/>
          </p:cNvSpPr>
          <p:nvPr>
            <p:ph type="pic" idx="2"/>
          </p:nvPr>
        </p:nvSpPr>
        <p:spPr>
          <a:xfrm>
            <a:off x="-31800" y="-50850"/>
            <a:ext cx="9207600" cy="5245200"/>
          </a:xfrm>
          <a:prstGeom prst="rect">
            <a:avLst/>
          </a:prstGeom>
          <a:noFill/>
          <a:ln>
            <a:noFill/>
          </a:ln>
        </p:spPr>
      </p:sp>
      <p:sp>
        <p:nvSpPr>
          <p:cNvPr id="129" name="Google Shape;129;p10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oogle Shape;131;p11"/>
          <p:cNvGrpSpPr/>
          <p:nvPr/>
        </p:nvGrpSpPr>
        <p:grpSpPr>
          <a:xfrm>
            <a:off x="-297373" y="-2106937"/>
            <a:ext cx="9615383" cy="9460189"/>
            <a:chOff x="-297373" y="-2106937"/>
            <a:chExt cx="9615383" cy="9460189"/>
          </a:xfrm>
        </p:grpSpPr>
        <p:grpSp>
          <p:nvGrpSpPr>
            <p:cNvPr id="132" name="Google Shape;132;p11"/>
            <p:cNvGrpSpPr/>
            <p:nvPr/>
          </p:nvGrpSpPr>
          <p:grpSpPr>
            <a:xfrm>
              <a:off x="-297373" y="3876789"/>
              <a:ext cx="8746218" cy="3476463"/>
              <a:chOff x="-297373" y="3876789"/>
              <a:chExt cx="8746218" cy="3476463"/>
            </a:xfrm>
          </p:grpSpPr>
          <p:sp>
            <p:nvSpPr>
              <p:cNvPr id="133" name="Google Shape;133;p11"/>
              <p:cNvSpPr/>
              <p:nvPr/>
            </p:nvSpPr>
            <p:spPr>
              <a:xfrm rot="10800000">
                <a:off x="7747745" y="4709652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11"/>
              <p:cNvSpPr/>
              <p:nvPr/>
            </p:nvSpPr>
            <p:spPr>
              <a:xfrm rot="10800000">
                <a:off x="-297373" y="3876789"/>
                <a:ext cx="7011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5" name="Google Shape;135;p11"/>
            <p:cNvGrpSpPr/>
            <p:nvPr/>
          </p:nvGrpSpPr>
          <p:grpSpPr>
            <a:xfrm>
              <a:off x="149979" y="-2106937"/>
              <a:ext cx="8951493" cy="8769914"/>
              <a:chOff x="149979" y="-2106937"/>
              <a:chExt cx="8951493" cy="8769914"/>
            </a:xfrm>
          </p:grpSpPr>
          <p:sp>
            <p:nvSpPr>
              <p:cNvPr id="136" name="Google Shape;136;p11"/>
              <p:cNvSpPr/>
              <p:nvPr/>
            </p:nvSpPr>
            <p:spPr>
              <a:xfrm rot="10800000">
                <a:off x="149979" y="-1307975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11"/>
              <p:cNvSpPr/>
              <p:nvPr/>
            </p:nvSpPr>
            <p:spPr>
              <a:xfrm rot="10800000">
                <a:off x="8754972" y="4019377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11"/>
              <p:cNvSpPr/>
              <p:nvPr/>
            </p:nvSpPr>
            <p:spPr>
              <a:xfrm rot="10800000">
                <a:off x="8433804" y="-2106937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9" name="Google Shape;139;p11"/>
            <p:cNvGrpSpPr/>
            <p:nvPr/>
          </p:nvGrpSpPr>
          <p:grpSpPr>
            <a:xfrm>
              <a:off x="2775442" y="-1447848"/>
              <a:ext cx="6542568" cy="8695438"/>
              <a:chOff x="2775442" y="-1447848"/>
              <a:chExt cx="6542568" cy="8695438"/>
            </a:xfrm>
          </p:grpSpPr>
          <p:sp>
            <p:nvSpPr>
              <p:cNvPr id="140" name="Google Shape;140;p11"/>
              <p:cNvSpPr/>
              <p:nvPr/>
            </p:nvSpPr>
            <p:spPr>
              <a:xfrm rot="10800000">
                <a:off x="8971510" y="3717814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1;p11"/>
              <p:cNvSpPr/>
              <p:nvPr/>
            </p:nvSpPr>
            <p:spPr>
              <a:xfrm rot="10800000">
                <a:off x="2775442" y="4603989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2;p11"/>
              <p:cNvSpPr/>
              <p:nvPr/>
            </p:nvSpPr>
            <p:spPr>
              <a:xfrm rot="10800000">
                <a:off x="8633979" y="-1447848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3" name="Google Shape;143;p11"/>
          <p:cNvSpPr txBox="1">
            <a:spLocks noGrp="1"/>
          </p:cNvSpPr>
          <p:nvPr>
            <p:ph type="title" hasCustomPrompt="1"/>
          </p:nvPr>
        </p:nvSpPr>
        <p:spPr>
          <a:xfrm>
            <a:off x="762094" y="1912250"/>
            <a:ext cx="3810000" cy="9459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5700">
                <a:latin typeface="DM Sans"/>
                <a:ea typeface="DM Sans"/>
                <a:cs typeface="DM Sans"/>
                <a:sym typeface="DM San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4" name="Google Shape;144;p11"/>
          <p:cNvSpPr txBox="1">
            <a:spLocks noGrp="1"/>
          </p:cNvSpPr>
          <p:nvPr>
            <p:ph type="subTitle" idx="1"/>
          </p:nvPr>
        </p:nvSpPr>
        <p:spPr>
          <a:xfrm>
            <a:off x="762000" y="2837650"/>
            <a:ext cx="3810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11"/>
          <p:cNvSpPr>
            <a:spLocks noGrp="1"/>
          </p:cNvSpPr>
          <p:nvPr>
            <p:ph type="pic" idx="2"/>
          </p:nvPr>
        </p:nvSpPr>
        <p:spPr>
          <a:xfrm>
            <a:off x="5002159" y="848400"/>
            <a:ext cx="3446700" cy="34467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13"/>
          <p:cNvGrpSpPr/>
          <p:nvPr/>
        </p:nvGrpSpPr>
        <p:grpSpPr>
          <a:xfrm>
            <a:off x="8461622" y="3671275"/>
            <a:ext cx="879353" cy="3421352"/>
            <a:chOff x="8461622" y="3671275"/>
            <a:chExt cx="879353" cy="3421352"/>
          </a:xfrm>
        </p:grpSpPr>
        <p:sp>
          <p:nvSpPr>
            <p:cNvPr id="149" name="Google Shape;149;p13"/>
            <p:cNvSpPr/>
            <p:nvPr/>
          </p:nvSpPr>
          <p:spPr>
            <a:xfrm>
              <a:off x="8639875" y="3671275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8461622" y="4449027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1" name="Google Shape;151;p13"/>
          <p:cNvGrpSpPr/>
          <p:nvPr/>
        </p:nvGrpSpPr>
        <p:grpSpPr>
          <a:xfrm>
            <a:off x="-397168" y="-1386925"/>
            <a:ext cx="701100" cy="3654663"/>
            <a:chOff x="-397168" y="-1386925"/>
            <a:chExt cx="701100" cy="3654663"/>
          </a:xfrm>
        </p:grpSpPr>
        <p:sp>
          <p:nvSpPr>
            <p:cNvPr id="152" name="Google Shape;152;p13"/>
            <p:cNvSpPr/>
            <p:nvPr/>
          </p:nvSpPr>
          <p:spPr>
            <a:xfrm>
              <a:off x="-397168" y="-1386925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-219883" y="-375862"/>
              <a:ext cx="346500" cy="26436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4" name="Google Shape;154;p13"/>
          <p:cNvGrpSpPr/>
          <p:nvPr/>
        </p:nvGrpSpPr>
        <p:grpSpPr>
          <a:xfrm>
            <a:off x="-251815" y="4048288"/>
            <a:ext cx="1227228" cy="3503963"/>
            <a:chOff x="-251815" y="4048288"/>
            <a:chExt cx="1227228" cy="3503963"/>
          </a:xfrm>
        </p:grpSpPr>
        <p:sp>
          <p:nvSpPr>
            <p:cNvPr id="155" name="Google Shape;155;p13"/>
            <p:cNvSpPr/>
            <p:nvPr/>
          </p:nvSpPr>
          <p:spPr>
            <a:xfrm flipH="1">
              <a:off x="628913" y="4707177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 flipH="1">
              <a:off x="-251815" y="4048288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 flipH="1">
              <a:off x="348313" y="4908650"/>
              <a:ext cx="346500" cy="26436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8" name="Google Shape;158;p13"/>
          <p:cNvGrpSpPr/>
          <p:nvPr/>
        </p:nvGrpSpPr>
        <p:grpSpPr>
          <a:xfrm>
            <a:off x="8351647" y="-2104100"/>
            <a:ext cx="792350" cy="4226650"/>
            <a:chOff x="8351647" y="-2104100"/>
            <a:chExt cx="792350" cy="4226650"/>
          </a:xfrm>
        </p:grpSpPr>
        <p:sp>
          <p:nvSpPr>
            <p:cNvPr id="159" name="Google Shape;159;p13"/>
            <p:cNvSpPr/>
            <p:nvPr/>
          </p:nvSpPr>
          <p:spPr>
            <a:xfrm>
              <a:off x="8797497" y="-1244786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8596404" y="-521050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8351647" y="-2104100"/>
              <a:ext cx="346500" cy="2643600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2" name="Google Shape;162;p13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13"/>
          <p:cNvSpPr txBox="1">
            <a:spLocks noGrp="1"/>
          </p:cNvSpPr>
          <p:nvPr>
            <p:ph type="title" idx="2" hasCustomPrompt="1"/>
          </p:nvPr>
        </p:nvSpPr>
        <p:spPr>
          <a:xfrm>
            <a:off x="1600288" y="1256675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4" name="Google Shape;164;p13"/>
          <p:cNvSpPr txBox="1">
            <a:spLocks noGrp="1"/>
          </p:cNvSpPr>
          <p:nvPr>
            <p:ph type="subTitle" idx="1"/>
          </p:nvPr>
        </p:nvSpPr>
        <p:spPr>
          <a:xfrm>
            <a:off x="1600288" y="1717655"/>
            <a:ext cx="255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 sz="2600"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/>
          </a:p>
        </p:txBody>
      </p:sp>
      <p:sp>
        <p:nvSpPr>
          <p:cNvPr id="165" name="Google Shape;165;p13"/>
          <p:cNvSpPr txBox="1">
            <a:spLocks noGrp="1"/>
          </p:cNvSpPr>
          <p:nvPr>
            <p:ph type="title" idx="3" hasCustomPrompt="1"/>
          </p:nvPr>
        </p:nvSpPr>
        <p:spPr>
          <a:xfrm>
            <a:off x="4986213" y="3542425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6" name="Google Shape;166;p13"/>
          <p:cNvSpPr txBox="1">
            <a:spLocks noGrp="1"/>
          </p:cNvSpPr>
          <p:nvPr>
            <p:ph type="subTitle" idx="4"/>
          </p:nvPr>
        </p:nvSpPr>
        <p:spPr>
          <a:xfrm>
            <a:off x="4986213" y="4003405"/>
            <a:ext cx="255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 sz="2600"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/>
          </a:p>
        </p:txBody>
      </p:sp>
      <p:sp>
        <p:nvSpPr>
          <p:cNvPr id="167" name="Google Shape;167;p13"/>
          <p:cNvSpPr txBox="1">
            <a:spLocks noGrp="1"/>
          </p:cNvSpPr>
          <p:nvPr>
            <p:ph type="title" idx="5" hasCustomPrompt="1"/>
          </p:nvPr>
        </p:nvSpPr>
        <p:spPr>
          <a:xfrm>
            <a:off x="4986213" y="1256675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8" name="Google Shape;168;p13"/>
          <p:cNvSpPr txBox="1">
            <a:spLocks noGrp="1"/>
          </p:cNvSpPr>
          <p:nvPr>
            <p:ph type="subTitle" idx="6"/>
          </p:nvPr>
        </p:nvSpPr>
        <p:spPr>
          <a:xfrm>
            <a:off x="4986213" y="1717655"/>
            <a:ext cx="255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 sz="2600"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/>
          </a:p>
        </p:txBody>
      </p:sp>
      <p:sp>
        <p:nvSpPr>
          <p:cNvPr id="169" name="Google Shape;169;p13"/>
          <p:cNvSpPr txBox="1">
            <a:spLocks noGrp="1"/>
          </p:cNvSpPr>
          <p:nvPr>
            <p:ph type="title" idx="7" hasCustomPrompt="1"/>
          </p:nvPr>
        </p:nvSpPr>
        <p:spPr>
          <a:xfrm>
            <a:off x="1600288" y="2399550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0" name="Google Shape;170;p13"/>
          <p:cNvSpPr txBox="1">
            <a:spLocks noGrp="1"/>
          </p:cNvSpPr>
          <p:nvPr>
            <p:ph type="subTitle" idx="8"/>
          </p:nvPr>
        </p:nvSpPr>
        <p:spPr>
          <a:xfrm>
            <a:off x="1600288" y="2860593"/>
            <a:ext cx="255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 sz="2600"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/>
          </a:p>
        </p:txBody>
      </p:sp>
      <p:sp>
        <p:nvSpPr>
          <p:cNvPr id="171" name="Google Shape;171;p13"/>
          <p:cNvSpPr txBox="1">
            <a:spLocks noGrp="1"/>
          </p:cNvSpPr>
          <p:nvPr>
            <p:ph type="title" idx="9" hasCustomPrompt="1"/>
          </p:nvPr>
        </p:nvSpPr>
        <p:spPr>
          <a:xfrm>
            <a:off x="1600288" y="3542426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2" name="Google Shape;172;p13"/>
          <p:cNvSpPr txBox="1">
            <a:spLocks noGrp="1"/>
          </p:cNvSpPr>
          <p:nvPr>
            <p:ph type="subTitle" idx="13"/>
          </p:nvPr>
        </p:nvSpPr>
        <p:spPr>
          <a:xfrm>
            <a:off x="1600288" y="4003530"/>
            <a:ext cx="255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 sz="2600"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/>
          </a:p>
        </p:txBody>
      </p:sp>
      <p:sp>
        <p:nvSpPr>
          <p:cNvPr id="173" name="Google Shape;173;p13"/>
          <p:cNvSpPr txBox="1">
            <a:spLocks noGrp="1"/>
          </p:cNvSpPr>
          <p:nvPr>
            <p:ph type="title" idx="14" hasCustomPrompt="1"/>
          </p:nvPr>
        </p:nvSpPr>
        <p:spPr>
          <a:xfrm>
            <a:off x="4986213" y="2399550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4" name="Google Shape;174;p13"/>
          <p:cNvSpPr txBox="1">
            <a:spLocks noGrp="1"/>
          </p:cNvSpPr>
          <p:nvPr>
            <p:ph type="subTitle" idx="15"/>
          </p:nvPr>
        </p:nvSpPr>
        <p:spPr>
          <a:xfrm>
            <a:off x="4986213" y="2860530"/>
            <a:ext cx="255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 sz="2600"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_1_1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6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6"/>
          <p:cNvSpPr txBox="1">
            <a:spLocks noGrp="1"/>
          </p:cNvSpPr>
          <p:nvPr>
            <p:ph type="subTitle" idx="1"/>
          </p:nvPr>
        </p:nvSpPr>
        <p:spPr>
          <a:xfrm>
            <a:off x="1474580" y="1373875"/>
            <a:ext cx="29268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 sz="2600"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/>
          </a:p>
        </p:txBody>
      </p:sp>
      <p:sp>
        <p:nvSpPr>
          <p:cNvPr id="218" name="Google Shape;218;p16"/>
          <p:cNvSpPr txBox="1">
            <a:spLocks noGrp="1"/>
          </p:cNvSpPr>
          <p:nvPr>
            <p:ph type="subTitle" idx="2"/>
          </p:nvPr>
        </p:nvSpPr>
        <p:spPr>
          <a:xfrm>
            <a:off x="1474579" y="1687801"/>
            <a:ext cx="2926800" cy="10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16"/>
          <p:cNvSpPr txBox="1">
            <a:spLocks noGrp="1"/>
          </p:cNvSpPr>
          <p:nvPr>
            <p:ph type="subTitle" idx="3"/>
          </p:nvPr>
        </p:nvSpPr>
        <p:spPr>
          <a:xfrm>
            <a:off x="5231680" y="1373875"/>
            <a:ext cx="29268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 sz="2600"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/>
          </a:p>
        </p:txBody>
      </p:sp>
      <p:sp>
        <p:nvSpPr>
          <p:cNvPr id="220" name="Google Shape;220;p16"/>
          <p:cNvSpPr txBox="1">
            <a:spLocks noGrp="1"/>
          </p:cNvSpPr>
          <p:nvPr>
            <p:ph type="subTitle" idx="4"/>
          </p:nvPr>
        </p:nvSpPr>
        <p:spPr>
          <a:xfrm>
            <a:off x="5231680" y="1687801"/>
            <a:ext cx="2926800" cy="10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16"/>
          <p:cNvSpPr txBox="1">
            <a:spLocks noGrp="1"/>
          </p:cNvSpPr>
          <p:nvPr>
            <p:ph type="subTitle" idx="5"/>
          </p:nvPr>
        </p:nvSpPr>
        <p:spPr>
          <a:xfrm>
            <a:off x="1474580" y="3034161"/>
            <a:ext cx="29268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 sz="2600"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/>
          </a:p>
        </p:txBody>
      </p:sp>
      <p:sp>
        <p:nvSpPr>
          <p:cNvPr id="222" name="Google Shape;222;p16"/>
          <p:cNvSpPr txBox="1">
            <a:spLocks noGrp="1"/>
          </p:cNvSpPr>
          <p:nvPr>
            <p:ph type="subTitle" idx="6"/>
          </p:nvPr>
        </p:nvSpPr>
        <p:spPr>
          <a:xfrm>
            <a:off x="1474579" y="3348089"/>
            <a:ext cx="2926800" cy="10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16"/>
          <p:cNvSpPr txBox="1">
            <a:spLocks noGrp="1"/>
          </p:cNvSpPr>
          <p:nvPr>
            <p:ph type="subTitle" idx="7"/>
          </p:nvPr>
        </p:nvSpPr>
        <p:spPr>
          <a:xfrm>
            <a:off x="5231680" y="3034161"/>
            <a:ext cx="29268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 sz="2600"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Darker Grotesque Black"/>
              <a:buNone/>
              <a:defRPr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/>
          </a:p>
        </p:txBody>
      </p:sp>
      <p:sp>
        <p:nvSpPr>
          <p:cNvPr id="224" name="Google Shape;224;p16"/>
          <p:cNvSpPr txBox="1">
            <a:spLocks noGrp="1"/>
          </p:cNvSpPr>
          <p:nvPr>
            <p:ph type="subTitle" idx="8"/>
          </p:nvPr>
        </p:nvSpPr>
        <p:spPr>
          <a:xfrm>
            <a:off x="5231680" y="3348089"/>
            <a:ext cx="2926800" cy="10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225" name="Google Shape;225;p16"/>
          <p:cNvGrpSpPr/>
          <p:nvPr/>
        </p:nvGrpSpPr>
        <p:grpSpPr>
          <a:xfrm>
            <a:off x="-106158" y="-2198586"/>
            <a:ext cx="9620180" cy="9551825"/>
            <a:chOff x="-106158" y="-2198586"/>
            <a:chExt cx="9620180" cy="9551825"/>
          </a:xfrm>
        </p:grpSpPr>
        <p:grpSp>
          <p:nvGrpSpPr>
            <p:cNvPr id="226" name="Google Shape;226;p16"/>
            <p:cNvGrpSpPr/>
            <p:nvPr/>
          </p:nvGrpSpPr>
          <p:grpSpPr>
            <a:xfrm>
              <a:off x="-106146" y="-1533587"/>
              <a:ext cx="9220982" cy="7895013"/>
              <a:chOff x="-106146" y="-1533587"/>
              <a:chExt cx="9220982" cy="7895013"/>
            </a:xfrm>
          </p:grpSpPr>
          <p:sp>
            <p:nvSpPr>
              <p:cNvPr id="227" name="Google Shape;227;p16"/>
              <p:cNvSpPr/>
              <p:nvPr/>
            </p:nvSpPr>
            <p:spPr>
              <a:xfrm rot="10800000">
                <a:off x="-106146" y="3717825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16"/>
              <p:cNvSpPr/>
              <p:nvPr/>
            </p:nvSpPr>
            <p:spPr>
              <a:xfrm rot="10800000">
                <a:off x="8768337" y="-1533587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9" name="Google Shape;229;p16"/>
            <p:cNvGrpSpPr/>
            <p:nvPr/>
          </p:nvGrpSpPr>
          <p:grpSpPr>
            <a:xfrm>
              <a:off x="100467" y="-2198586"/>
              <a:ext cx="9214545" cy="9551825"/>
              <a:chOff x="100467" y="-2198586"/>
              <a:chExt cx="9214545" cy="9551825"/>
            </a:xfrm>
          </p:grpSpPr>
          <p:sp>
            <p:nvSpPr>
              <p:cNvPr id="230" name="Google Shape;230;p16"/>
              <p:cNvSpPr/>
              <p:nvPr/>
            </p:nvSpPr>
            <p:spPr>
              <a:xfrm rot="10800000">
                <a:off x="8968512" y="-874498"/>
                <a:ext cx="346500" cy="2643600"/>
              </a:xfrm>
              <a:prstGeom prst="roundRect">
                <a:avLst>
                  <a:gd name="adj" fmla="val 50000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1" name="Google Shape;231;p16"/>
              <p:cNvGrpSpPr/>
              <p:nvPr/>
            </p:nvGrpSpPr>
            <p:grpSpPr>
              <a:xfrm>
                <a:off x="100467" y="-2198586"/>
                <a:ext cx="346518" cy="9551825"/>
                <a:chOff x="100467" y="-2198586"/>
                <a:chExt cx="346518" cy="9551825"/>
              </a:xfrm>
            </p:grpSpPr>
            <p:sp>
              <p:nvSpPr>
                <p:cNvPr id="232" name="Google Shape;232;p16"/>
                <p:cNvSpPr/>
                <p:nvPr/>
              </p:nvSpPr>
              <p:spPr>
                <a:xfrm rot="10800000">
                  <a:off x="100485" y="4709639"/>
                  <a:ext cx="346500" cy="2643600"/>
                </a:xfrm>
                <a:prstGeom prst="roundRect">
                  <a:avLst>
                    <a:gd name="adj" fmla="val 50000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3" name="Google Shape;233;p16"/>
                <p:cNvSpPr/>
                <p:nvPr/>
              </p:nvSpPr>
              <p:spPr>
                <a:xfrm rot="10800000">
                  <a:off x="100467" y="-2198586"/>
                  <a:ext cx="346500" cy="2643600"/>
                </a:xfrm>
                <a:prstGeom prst="roundRect">
                  <a:avLst>
                    <a:gd name="adj" fmla="val 50000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34" name="Google Shape;234;p16"/>
            <p:cNvGrpSpPr/>
            <p:nvPr/>
          </p:nvGrpSpPr>
          <p:grpSpPr>
            <a:xfrm>
              <a:off x="-106158" y="-1307973"/>
              <a:ext cx="9093285" cy="7356925"/>
              <a:chOff x="-106158" y="-1307973"/>
              <a:chExt cx="9093285" cy="7356925"/>
            </a:xfrm>
          </p:grpSpPr>
          <p:sp>
            <p:nvSpPr>
              <p:cNvPr id="235" name="Google Shape;235;p16"/>
              <p:cNvSpPr/>
              <p:nvPr/>
            </p:nvSpPr>
            <p:spPr>
              <a:xfrm rot="10800000" flipH="1">
                <a:off x="8640627" y="3405352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14313" dist="38100" dir="7800000" algn="bl" rotWithShape="0">
                  <a:schemeClr val="dk1">
                    <a:alpha val="2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16"/>
              <p:cNvSpPr/>
              <p:nvPr/>
            </p:nvSpPr>
            <p:spPr>
              <a:xfrm rot="10800000">
                <a:off x="-106158" y="-1307973"/>
                <a:ext cx="346500" cy="264360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blurRad="200025" dist="28575" dir="16260000" algn="bl" rotWithShape="0">
                  <a:schemeClr val="dk1">
                    <a:alpha val="27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37" name="Google Shape;237;p16"/>
            <p:cNvSpPr/>
            <p:nvPr/>
          </p:nvSpPr>
          <p:spPr>
            <a:xfrm rot="10800000" flipH="1">
              <a:off x="8812922" y="4461839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●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○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■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●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○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■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●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○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M Sans"/>
              <a:buChar char="■"/>
              <a:defRPr sz="12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2" r:id="rId9"/>
    <p:sldLayoutId id="2147483666" r:id="rId10"/>
    <p:sldLayoutId id="2147483670" r:id="rId11"/>
    <p:sldLayoutId id="2147483671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ERHGVBpABXjZQrYbuEuPX3ttn696siuj/view?usp=sharin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dvancinganalytics.co.uk/blog/2021/06/22/10-incredibly-useful-time-series-forecasting-algorithms#components_of_time_series_forecasting_models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29"/>
          <p:cNvSpPr/>
          <p:nvPr/>
        </p:nvSpPr>
        <p:spPr>
          <a:xfrm>
            <a:off x="7392097" y="325502"/>
            <a:ext cx="346500" cy="26436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14313" dist="38100" dir="78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29"/>
          <p:cNvSpPr/>
          <p:nvPr/>
        </p:nvSpPr>
        <p:spPr>
          <a:xfrm>
            <a:off x="640857" y="-1729000"/>
            <a:ext cx="701100" cy="26436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  <a:effectLst>
            <a:outerShdw blurRad="214313" dist="38100" dir="78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7" name="Google Shape;417;p29"/>
          <p:cNvSpPr/>
          <p:nvPr/>
        </p:nvSpPr>
        <p:spPr>
          <a:xfrm>
            <a:off x="5379085" y="-1800087"/>
            <a:ext cx="346500" cy="26436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8" name="Google Shape;418;p29"/>
          <p:cNvGrpSpPr/>
          <p:nvPr/>
        </p:nvGrpSpPr>
        <p:grpSpPr>
          <a:xfrm>
            <a:off x="4838647" y="4126475"/>
            <a:ext cx="959228" cy="2904052"/>
            <a:chOff x="5325222" y="4367875"/>
            <a:chExt cx="959228" cy="2904052"/>
          </a:xfrm>
        </p:grpSpPr>
        <p:sp>
          <p:nvSpPr>
            <p:cNvPr id="419" name="Google Shape;419;p29"/>
            <p:cNvSpPr/>
            <p:nvPr/>
          </p:nvSpPr>
          <p:spPr>
            <a:xfrm>
              <a:off x="5583350" y="4367875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9"/>
            <p:cNvSpPr/>
            <p:nvPr/>
          </p:nvSpPr>
          <p:spPr>
            <a:xfrm>
              <a:off x="5325222" y="4628327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2" name="Google Shape;422;p29"/>
          <p:cNvSpPr txBox="1">
            <a:spLocks noGrp="1"/>
          </p:cNvSpPr>
          <p:nvPr>
            <p:ph type="ctrTitle"/>
          </p:nvPr>
        </p:nvSpPr>
        <p:spPr>
          <a:xfrm>
            <a:off x="640857" y="1106992"/>
            <a:ext cx="4111200" cy="16962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1100"/>
              </a:spcBef>
              <a:spcAft>
                <a:spcPts val="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400" dirty="0"/>
              <a:t>FORKED SPIDER WEB COMPANY</a:t>
            </a:r>
            <a:endParaRPr sz="4400" dirty="0"/>
          </a:p>
        </p:txBody>
      </p:sp>
      <p:sp>
        <p:nvSpPr>
          <p:cNvPr id="423" name="Google Shape;423;p29"/>
          <p:cNvSpPr txBox="1">
            <a:spLocks noGrp="1"/>
          </p:cNvSpPr>
          <p:nvPr>
            <p:ph type="subTitle" idx="1"/>
          </p:nvPr>
        </p:nvSpPr>
        <p:spPr>
          <a:xfrm>
            <a:off x="727450" y="3773499"/>
            <a:ext cx="4998135" cy="7334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 dirty="0"/>
              <a:t>Anas Habash , Yasmeen Ghazi.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 dirty="0"/>
              <a:t>Supervisor</a:t>
            </a:r>
            <a:r>
              <a:rPr lang="ar-SA" b="1" dirty="0"/>
              <a:t> :</a:t>
            </a:r>
            <a:r>
              <a:rPr lang="en-US" b="1" dirty="0" err="1"/>
              <a:t>Dr.Adnan</a:t>
            </a:r>
            <a:r>
              <a:rPr lang="en-US" b="1" dirty="0"/>
              <a:t> Salman</a:t>
            </a:r>
            <a:endParaRPr b="1" dirty="0"/>
          </a:p>
        </p:txBody>
      </p:sp>
      <p:pic>
        <p:nvPicPr>
          <p:cNvPr id="13" name="عنصر نائب للصورة 12">
            <a:extLst>
              <a:ext uri="{FF2B5EF4-FFF2-40B4-BE49-F238E27FC236}">
                <a16:creationId xmlns:a16="http://schemas.microsoft.com/office/drawing/2014/main" id="{F1CA179C-4FE7-2ECF-F1C9-A683FB2D8084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3848" r="3848"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828B209-42F8-41A2-9738-7F0A01B88C4D}"/>
              </a:ext>
            </a:extLst>
          </p:cNvPr>
          <p:cNvSpPr txBox="1"/>
          <p:nvPr/>
        </p:nvSpPr>
        <p:spPr>
          <a:xfrm>
            <a:off x="620145" y="2917276"/>
            <a:ext cx="482718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rgbClr val="212121"/>
                </a:solidFill>
                <a:effectLst/>
                <a:latin typeface="DM Sans" panose="020B0604020202020204" charset="0"/>
              </a:rPr>
              <a:t>Forked Spider Web Company Exists to Help Organizations Succeed in B2B Digital Commerce.</a:t>
            </a:r>
          </a:p>
          <a:p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692089" y="571783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02 System Technologies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223283" y="1281792"/>
            <a:ext cx="8761227" cy="3584121"/>
          </a:xfrm>
        </p:spPr>
        <p:txBody>
          <a:bodyPr/>
          <a:lstStyle/>
          <a:p>
            <a:pPr algn="l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Tools:</a:t>
            </a:r>
          </a:p>
          <a:p>
            <a:pPr algn="l"/>
            <a:endParaRPr lang="en-US" sz="1400" dirty="0"/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7F4DA665-52F1-3C07-1BCA-4F9B5001AE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50" r="50893"/>
          <a:stretch/>
        </p:blipFill>
        <p:spPr>
          <a:xfrm>
            <a:off x="3518261" y="1792097"/>
            <a:ext cx="1467983" cy="14759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CA5B2A-4728-4627-9A56-30953DAE1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875" y="1750439"/>
            <a:ext cx="2501222" cy="15593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D8C0F6-8E78-49E6-8EA2-E96B003FB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0559" y="3406523"/>
            <a:ext cx="1567702" cy="15546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FCEC12-8A13-4006-9D2F-D31AC4F675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987" y="3194326"/>
            <a:ext cx="1633114" cy="16331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CD6E95-F3CE-47A8-8F30-85E1E44033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662" y="1934255"/>
            <a:ext cx="2264380" cy="127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2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695517" y="558217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02 System Technologies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223283" y="1281792"/>
            <a:ext cx="8761227" cy="3584121"/>
          </a:xfrm>
        </p:spPr>
        <p:txBody>
          <a:bodyPr/>
          <a:lstStyle/>
          <a:p>
            <a:pPr algn="l">
              <a:buFont typeface="Courier New" panose="02070309020205020404" pitchFamily="49" charset="0"/>
              <a:buChar char="o"/>
            </a:pPr>
            <a:r>
              <a:rPr lang="en-US" sz="2000" dirty="0">
                <a:latin typeface="Canva Sans Bold" panose="020B0604020202020204" charset="0"/>
                <a:cs typeface="Canva Sans Bold" panose="020B0604020202020204" charset="0"/>
              </a:rPr>
              <a:t>Tools, Libraries, Protocols, Design Patterns, and Concepts:</a:t>
            </a:r>
            <a:endParaRPr lang="en-US" sz="2000" dirty="0">
              <a:solidFill>
                <a:srgbClr val="000000"/>
              </a:solidFill>
              <a:latin typeface="Canva Sans Bold" panose="020B0604020202020204" charset="0"/>
              <a:ea typeface="Canva Sans Bold"/>
              <a:cs typeface="Canva Sans Bold" panose="020B0604020202020204" charset="0"/>
              <a:sym typeface="Canva Sans Bold"/>
            </a:endParaRPr>
          </a:p>
          <a:p>
            <a:pPr algn="l">
              <a:buFont typeface="Courier New" panose="02070309020205020404" pitchFamily="49" charset="0"/>
              <a:buChar char="o"/>
            </a:pPr>
            <a:endParaRPr lang="en-US" sz="2000" dirty="0">
              <a:solidFill>
                <a:srgbClr val="00000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marL="152400" indent="0" algn="l"/>
            <a:r>
              <a:rPr lang="en-US" sz="2300" dirty="0"/>
              <a:t>1- </a:t>
            </a:r>
            <a:r>
              <a:rPr lang="en-US" sz="2300" dirty="0" err="1"/>
              <a:t>WkHtmlToPdf</a:t>
            </a:r>
            <a:r>
              <a:rPr lang="ar-EG" sz="2300" dirty="0"/>
              <a:t>			</a:t>
            </a:r>
            <a:r>
              <a:rPr lang="en-US" sz="2300" dirty="0"/>
              <a:t>2- </a:t>
            </a:r>
            <a:r>
              <a:rPr lang="en-US" sz="2300" dirty="0" err="1"/>
              <a:t>SignalR</a:t>
            </a:r>
            <a:endParaRPr lang="en-US" sz="2300" dirty="0"/>
          </a:p>
          <a:p>
            <a:pPr marL="152400" indent="0" algn="l"/>
            <a:r>
              <a:rPr lang="en-US" sz="2300" dirty="0"/>
              <a:t>3- </a:t>
            </a:r>
            <a:r>
              <a:rPr lang="en-US" sz="2300" dirty="0" err="1"/>
              <a:t>MailKit</a:t>
            </a:r>
            <a:r>
              <a:rPr lang="en-US" sz="2300" dirty="0"/>
              <a:t> 				4- Email SMTP</a:t>
            </a:r>
          </a:p>
          <a:p>
            <a:pPr marL="152400" indent="0" algn="l"/>
            <a:r>
              <a:rPr lang="en-US" sz="2300" dirty="0"/>
              <a:t>5- </a:t>
            </a:r>
            <a:r>
              <a:rPr lang="en-US" sz="2300" dirty="0" err="1"/>
              <a:t>AutoMapper</a:t>
            </a:r>
            <a:r>
              <a:rPr lang="en-US" sz="2300" dirty="0"/>
              <a:t>  			6- Repository Pattern</a:t>
            </a:r>
          </a:p>
          <a:p>
            <a:pPr marL="152400" indent="0" algn="l"/>
            <a:r>
              <a:rPr lang="en-US" sz="2300" dirty="0"/>
              <a:t>7- Globalization                              8- Configurations</a:t>
            </a:r>
          </a:p>
          <a:p>
            <a:pPr algn="l">
              <a:buFont typeface="Courier New" panose="02070309020205020404" pitchFamily="49" charset="0"/>
              <a:buChar char="o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3362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E1B32E6-E22D-4920-8001-00FBBBAC800A}"/>
              </a:ext>
            </a:extLst>
          </p:cNvPr>
          <p:cNvSpPr txBox="1"/>
          <p:nvPr/>
        </p:nvSpPr>
        <p:spPr>
          <a:xfrm>
            <a:off x="537195" y="829052"/>
            <a:ext cx="5029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The Haversine Formula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1061CA-03E3-479B-9A5C-551E08C28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515" y="267269"/>
            <a:ext cx="5343525" cy="17391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8DFA91-A87C-4458-893A-E50FE09EA4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112" y="1903228"/>
            <a:ext cx="6320805" cy="324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727415" y="536952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03 System  Architecture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7" y="1281792"/>
            <a:ext cx="6092991" cy="3584121"/>
          </a:xfrm>
        </p:spPr>
        <p:txBody>
          <a:bodyPr/>
          <a:lstStyle/>
          <a:p>
            <a:pPr marL="152400" indent="0" algn="l"/>
            <a:endParaRPr lang="en-US" sz="1400" dirty="0">
              <a:solidFill>
                <a:srgbClr val="00000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algn="l"/>
            <a:endParaRPr lang="en-US" sz="14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5639B485-5E72-D7B6-CA15-ADE601B7E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429" y="1290418"/>
            <a:ext cx="6092992" cy="346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33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307451" y="620427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04 UseCase Diagram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7" y="1281792"/>
            <a:ext cx="6092991" cy="3584121"/>
          </a:xfrm>
        </p:spPr>
        <p:txBody>
          <a:bodyPr/>
          <a:lstStyle/>
          <a:p>
            <a:pPr marL="152400" indent="0" algn="l"/>
            <a:endParaRPr lang="en-US" sz="1400" dirty="0">
              <a:solidFill>
                <a:srgbClr val="00000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algn="l"/>
            <a:endParaRPr lang="en-US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4A24B72-C59D-49C6-98AF-51D8BEF38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682" y="277587"/>
            <a:ext cx="3920740" cy="466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5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748680" y="802766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05 Machine Learning: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5" y="1281792"/>
            <a:ext cx="4913057" cy="4279036"/>
          </a:xfrm>
        </p:spPr>
        <p:txBody>
          <a:bodyPr/>
          <a:lstStyle/>
          <a:p>
            <a:pPr marL="152400" indent="0" algn="l"/>
            <a:endParaRPr lang="en-US" sz="1400" dirty="0">
              <a:solidFill>
                <a:srgbClr val="00000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000" dirty="0"/>
              <a:t>Getting some info about the data:</a:t>
            </a:r>
          </a:p>
          <a:p>
            <a:pPr algn="l">
              <a:buFont typeface="Courier New" panose="02070309020205020404" pitchFamily="49" charset="0"/>
              <a:buChar char="o"/>
            </a:pPr>
            <a:endParaRPr lang="en-US" sz="1400" dirty="0"/>
          </a:p>
          <a:p>
            <a:pPr algn="l">
              <a:buFont typeface="Courier New" panose="02070309020205020404" pitchFamily="49" charset="0"/>
              <a:buChar char="o"/>
            </a:pPr>
            <a:endParaRPr lang="en-US" sz="1400" dirty="0"/>
          </a:p>
          <a:p>
            <a:pPr algn="l">
              <a:buFont typeface="Courier New" panose="02070309020205020404" pitchFamily="49" charset="0"/>
              <a:buChar char="o"/>
            </a:pPr>
            <a:endParaRPr lang="en-US" sz="1400" dirty="0"/>
          </a:p>
          <a:p>
            <a:pPr algn="l">
              <a:buFont typeface="Courier New" panose="02070309020205020404" pitchFamily="49" charset="0"/>
              <a:buChar char="o"/>
            </a:pPr>
            <a:endParaRPr lang="en-US" sz="1400" dirty="0"/>
          </a:p>
          <a:p>
            <a:pPr marL="152400" indent="0" algn="l"/>
            <a:r>
              <a:rPr lang="en-US" sz="2000" dirty="0"/>
              <a:t>         - Getting types for each feature :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66B3EE43-5D9A-4A01-7D03-85C5AB4DA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238" y="1826986"/>
            <a:ext cx="7058706" cy="744764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47E541F9-4AF8-3162-5B10-F1C315A1B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093" y="2690353"/>
            <a:ext cx="3327991" cy="245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54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748679" y="595497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05 Machine Learning: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265814" y="1281792"/>
            <a:ext cx="4439093" cy="3584121"/>
          </a:xfrm>
        </p:spPr>
        <p:txBody>
          <a:bodyPr/>
          <a:lstStyle/>
          <a:p>
            <a:pPr marL="152400" indent="0" algn="l"/>
            <a:r>
              <a:rPr lang="en-US" sz="1400" dirty="0"/>
              <a:t>  -</a:t>
            </a:r>
            <a:r>
              <a:rPr lang="en-US" sz="2000" dirty="0"/>
              <a:t>Number of rows and columns in the dataset :</a:t>
            </a:r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r>
              <a:rPr lang="en-US" sz="1400" dirty="0"/>
              <a:t>  </a:t>
            </a:r>
            <a:endParaRPr lang="ar-EG" sz="1400" dirty="0"/>
          </a:p>
          <a:p>
            <a:pPr marL="152400" indent="0" algn="l"/>
            <a:r>
              <a:rPr lang="en-US" sz="2000" dirty="0"/>
              <a:t>-Checking for missing values :</a:t>
            </a:r>
          </a:p>
          <a:p>
            <a:pPr marL="152400" indent="0" algn="l"/>
            <a:endParaRPr lang="en-US" sz="14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82DF97F9-9618-AFA8-F8F4-77289B62E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907" y="979275"/>
            <a:ext cx="4427904" cy="1751295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AF1C1C63-3DC0-0A3E-CEEC-B96FE6975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585" y="2825818"/>
            <a:ext cx="3075405" cy="234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8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822156" y="600047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05 Machine Learning: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281792"/>
            <a:ext cx="7800848" cy="3584121"/>
          </a:xfrm>
        </p:spPr>
        <p:txBody>
          <a:bodyPr/>
          <a:lstStyle/>
          <a:p>
            <a:pPr marL="152400" indent="0" algn="l"/>
            <a:r>
              <a:rPr lang="en-US" sz="2000" dirty="0"/>
              <a:t>  -Number of duplicated rows :</a:t>
            </a:r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r>
              <a:rPr lang="en-US" sz="2000" dirty="0"/>
              <a:t>  -Convert data from object datatype to dateTime dataType :</a:t>
            </a:r>
          </a:p>
          <a:p>
            <a:pPr marL="152400" indent="0" algn="l"/>
            <a:endParaRPr lang="en-US" sz="1400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B41B7235-E730-14C9-2620-1F5BC17EC5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672" y="1706337"/>
            <a:ext cx="3667997" cy="1240970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9DF65F93-799C-262B-39C0-80082223CA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95" b="8572"/>
          <a:stretch/>
        </p:blipFill>
        <p:spPr>
          <a:xfrm>
            <a:off x="1318673" y="3437163"/>
            <a:ext cx="509276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77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738048" y="585080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05 Machine Learning: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186544"/>
            <a:ext cx="6092991" cy="3679369"/>
          </a:xfrm>
        </p:spPr>
        <p:txBody>
          <a:bodyPr/>
          <a:lstStyle/>
          <a:p>
            <a:pPr marL="152400" indent="0" algn="l"/>
            <a:r>
              <a:rPr lang="en-US" sz="2000" dirty="0"/>
              <a:t>  -Grouping data by store and item:</a:t>
            </a:r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  <a:p>
            <a:pPr marL="152400" indent="0" algn="l"/>
            <a:endParaRPr lang="en-US" sz="14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11F44741-6BF0-0C4C-D5AC-115B27A79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1496"/>
            <a:ext cx="8463516" cy="819150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3E54B9DC-02F7-8247-2A77-884862C9A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156" y="2450646"/>
            <a:ext cx="5078914" cy="269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87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738048" y="571214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06 Machine Learning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281792"/>
            <a:ext cx="6092991" cy="262195"/>
          </a:xfrm>
        </p:spPr>
        <p:txBody>
          <a:bodyPr/>
          <a:lstStyle/>
          <a:p>
            <a:pPr algn="l"/>
            <a:r>
              <a:rPr lang="en-US" sz="2000" dirty="0">
                <a:latin typeface="DM Sans" pitchFamily="2" charset="0"/>
              </a:rPr>
              <a:t>Preparing data for item 1 in store 1:</a:t>
            </a:r>
          </a:p>
        </p:txBody>
      </p:sp>
      <p:pic>
        <p:nvPicPr>
          <p:cNvPr id="482" name="صورة 481">
            <a:extLst>
              <a:ext uri="{FF2B5EF4-FFF2-40B4-BE49-F238E27FC236}">
                <a16:creationId xmlns:a16="http://schemas.microsoft.com/office/drawing/2014/main" id="{76C5C60D-778B-807C-C776-B621C9D6C3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14"/>
          <a:stretch/>
        </p:blipFill>
        <p:spPr>
          <a:xfrm>
            <a:off x="648586" y="1813810"/>
            <a:ext cx="6911161" cy="3215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2"/>
          <p:cNvSpPr/>
          <p:nvPr/>
        </p:nvSpPr>
        <p:spPr>
          <a:xfrm rot="10800000">
            <a:off x="3249713" y="4897322"/>
            <a:ext cx="346500" cy="26436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14313" dist="38100" dir="78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5" name="Google Shape;455;p32"/>
          <p:cNvGrpSpPr/>
          <p:nvPr/>
        </p:nvGrpSpPr>
        <p:grpSpPr>
          <a:xfrm>
            <a:off x="3737752" y="-1945712"/>
            <a:ext cx="959228" cy="2980252"/>
            <a:chOff x="2927402" y="-2101825"/>
            <a:chExt cx="959228" cy="2980252"/>
          </a:xfrm>
        </p:grpSpPr>
        <p:sp>
          <p:nvSpPr>
            <p:cNvPr id="456" name="Google Shape;456;p32"/>
            <p:cNvSpPr/>
            <p:nvPr/>
          </p:nvSpPr>
          <p:spPr>
            <a:xfrm rot="10800000">
              <a:off x="2927402" y="-1765173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2"/>
            <p:cNvSpPr/>
            <p:nvPr/>
          </p:nvSpPr>
          <p:spPr>
            <a:xfrm rot="10800000">
              <a:off x="3540129" y="-2101825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9" name="Google Shape;459;p32"/>
          <p:cNvSpPr txBox="1">
            <a:spLocks noGrp="1"/>
          </p:cNvSpPr>
          <p:nvPr>
            <p:ph type="subTitle" idx="1"/>
          </p:nvPr>
        </p:nvSpPr>
        <p:spPr>
          <a:xfrm flipH="1">
            <a:off x="774744" y="1562227"/>
            <a:ext cx="7497967" cy="16594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 dirty="0">
                <a:latin typeface="DM Sans" pitchFamily="2" charset="0"/>
              </a:rPr>
              <a:t>What is B2B ecommerce?</a:t>
            </a:r>
            <a:endParaRPr lang="ar-SA" sz="2000" b="1" dirty="0">
              <a:latin typeface="DM Sans" pitchFamily="2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1800" dirty="0">
                <a:latin typeface="DM Sans" pitchFamily="2" charset="0"/>
              </a:rPr>
            </a:br>
            <a:r>
              <a:rPr lang="en-US" sz="1800" dirty="0">
                <a:latin typeface="DM Sans" pitchFamily="2" charset="0"/>
              </a:rPr>
              <a:t>is the online exchange of goods or services between businesses rather than between a business and individual consumers.</a:t>
            </a:r>
            <a:br>
              <a:rPr lang="en-US" sz="1800" dirty="0">
                <a:latin typeface="DM Sans" pitchFamily="2" charset="0"/>
              </a:rPr>
            </a:br>
            <a:br>
              <a:rPr lang="en-US" sz="1800" dirty="0">
                <a:latin typeface="DM Sans" pitchFamily="2" charset="0"/>
              </a:rPr>
            </a:br>
            <a:br>
              <a:rPr lang="en-US" sz="1800" dirty="0">
                <a:latin typeface="DM Sans" pitchFamily="2" charset="0"/>
              </a:rPr>
            </a:br>
            <a:endParaRPr lang="en-US" sz="1800" dirty="0"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90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748680" y="802766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06 Algorithm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377040"/>
            <a:ext cx="6092991" cy="262195"/>
          </a:xfrm>
        </p:spPr>
        <p:txBody>
          <a:bodyPr/>
          <a:lstStyle/>
          <a:p>
            <a:pPr algn="l"/>
            <a:r>
              <a:rPr lang="en-US" sz="2000" dirty="0">
                <a:latin typeface="DM Sans" pitchFamily="2" charset="0"/>
              </a:rPr>
              <a:t>Splitting the data into training and testing sets :</a:t>
            </a: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454D1839-AB4C-0E36-807C-EC181AF656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884478"/>
            <a:ext cx="8993149" cy="943782"/>
          </a:xfrm>
          <a:prstGeom prst="rect">
            <a:avLst/>
          </a:prstGeom>
        </p:spPr>
      </p:pic>
      <p:sp>
        <p:nvSpPr>
          <p:cNvPr id="4" name="عنوان فرعي 2">
            <a:extLst>
              <a:ext uri="{FF2B5EF4-FFF2-40B4-BE49-F238E27FC236}">
                <a16:creationId xmlns:a16="http://schemas.microsoft.com/office/drawing/2014/main" id="{E82AAFC7-88EE-C0D3-3676-EC7E8F760ECF}"/>
              </a:ext>
            </a:extLst>
          </p:cNvPr>
          <p:cNvSpPr txBox="1">
            <a:spLocks/>
          </p:cNvSpPr>
          <p:nvPr/>
        </p:nvSpPr>
        <p:spPr>
          <a:xfrm flipH="1">
            <a:off x="822155" y="3374841"/>
            <a:ext cx="6092991" cy="262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26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endParaRPr lang="ar-EG" sz="2000" dirty="0">
              <a:latin typeface="DM Sans" pitchFamily="2" charset="0"/>
            </a:endParaRPr>
          </a:p>
          <a:p>
            <a:endParaRPr lang="ar-EG" sz="2000" dirty="0">
              <a:latin typeface="DM Sans" pitchFamily="2" charset="0"/>
            </a:endParaRPr>
          </a:p>
          <a:p>
            <a:r>
              <a:rPr lang="en-US" sz="2000" dirty="0">
                <a:latin typeface="DM Sans" pitchFamily="2" charset="0"/>
              </a:rPr>
              <a:t>Creating and training a Prophet model :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8E0D3F0B-6822-71E6-C57D-24A20AEF34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71" y="3585967"/>
            <a:ext cx="5479953" cy="108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8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748680" y="669079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06 Algorithm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613428" y="1449782"/>
            <a:ext cx="2834225" cy="262195"/>
          </a:xfrm>
        </p:spPr>
        <p:txBody>
          <a:bodyPr/>
          <a:lstStyle/>
          <a:p>
            <a:pPr algn="l"/>
            <a:r>
              <a:rPr lang="en-US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Train dataset for item 1 </a:t>
            </a:r>
            <a:endParaRPr lang="en-US" sz="1400" dirty="0">
              <a:latin typeface="DM Sans" pitchFamily="2" charset="0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CB1487E4-097D-505B-B7A9-D8DE27A50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83" y="1850645"/>
            <a:ext cx="3258766" cy="599313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3E473CFB-1E2B-E355-D390-0F350BE928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5149" y="1039709"/>
            <a:ext cx="5579963" cy="344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80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822156" y="515687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06 Algorithm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377040"/>
            <a:ext cx="6092991" cy="262195"/>
          </a:xfrm>
        </p:spPr>
        <p:txBody>
          <a:bodyPr/>
          <a:lstStyle/>
          <a:p>
            <a:pPr algn="l"/>
            <a:r>
              <a:rPr lang="en-US" sz="1800" dirty="0">
                <a:latin typeface="DM Sans" pitchFamily="2" charset="0"/>
              </a:rPr>
              <a:t>Calculating errors :</a:t>
            </a: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941AB28C-6362-289F-22B2-420430162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156" y="1900564"/>
            <a:ext cx="6790756" cy="32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23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822156" y="670276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06 Algorithm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377040"/>
            <a:ext cx="6092991" cy="262195"/>
          </a:xfrm>
        </p:spPr>
        <p:txBody>
          <a:bodyPr/>
          <a:lstStyle/>
          <a:p>
            <a:pPr algn="l"/>
            <a:r>
              <a:rPr lang="en-US" sz="2000" dirty="0">
                <a:latin typeface="DM Sans" pitchFamily="2" charset="0"/>
              </a:rPr>
              <a:t>Plot actual sales vs predicted sales :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38CD5218-13EA-C33A-4A5C-23BDDFBA3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156" y="1639235"/>
            <a:ext cx="7324212" cy="337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91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748680" y="802766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06 Algorithm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1AB78605-78AC-AC08-7BDA-E5217A686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680" y="1543987"/>
            <a:ext cx="7313103" cy="315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30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822156" y="547584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07 Prediction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377040"/>
            <a:ext cx="6092991" cy="262195"/>
          </a:xfrm>
        </p:spPr>
        <p:txBody>
          <a:bodyPr/>
          <a:lstStyle/>
          <a:p>
            <a:pPr algn="l"/>
            <a:r>
              <a:rPr lang="en-US" sz="2000" dirty="0">
                <a:latin typeface="DM Sans" pitchFamily="2" charset="0"/>
              </a:rPr>
              <a:t>Display predictions for item 1 in the next month: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EC9797FB-1981-1F50-27FC-67DEABD88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156" y="1740437"/>
            <a:ext cx="6800529" cy="932788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A2CF74F8-2913-3CB6-C2B6-A3D2FEC10B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970" y="2950818"/>
            <a:ext cx="7141627" cy="219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71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822156" y="662014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07 Prediction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377040"/>
            <a:ext cx="6092991" cy="262195"/>
          </a:xfrm>
        </p:spPr>
        <p:txBody>
          <a:bodyPr/>
          <a:lstStyle/>
          <a:p>
            <a:pPr algn="l"/>
            <a:r>
              <a:rPr lang="en-US" sz="2000" dirty="0">
                <a:latin typeface="DM Sans" pitchFamily="2" charset="0"/>
              </a:rPr>
              <a:t>Display Expected Sales for Next Month :</a:t>
            </a: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D3432A0F-B58C-6B4C-BA28-8D331C641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24" y="1917954"/>
            <a:ext cx="7948171" cy="158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42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748679" y="207343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000" b="1" dirty="0">
                <a:latin typeface="DM Sans" pitchFamily="2" charset="0"/>
              </a:rPr>
              <a:t>07 Prediction :</a:t>
            </a:r>
            <a:br>
              <a:rPr lang="en-US" sz="2000" b="1" dirty="0">
                <a:latin typeface="DM Sans" pitchFamily="2" charset="0"/>
              </a:rPr>
            </a:br>
            <a:endParaRPr lang="en-US" sz="20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599823" y="676891"/>
            <a:ext cx="6092991" cy="262195"/>
          </a:xfrm>
        </p:spPr>
        <p:txBody>
          <a:bodyPr/>
          <a:lstStyle/>
          <a:p>
            <a:pPr algn="l"/>
            <a:r>
              <a:rPr lang="en-US" sz="2000" dirty="0">
                <a:latin typeface="DM Sans" pitchFamily="2" charset="0"/>
              </a:rPr>
              <a:t>Display Expected Sales for Next Month 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BA10D3-DAA5-4FF1-8730-E68E75037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970" y="1024856"/>
            <a:ext cx="5278367" cy="411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71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822156" y="547584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07 Prediction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377040"/>
            <a:ext cx="6092991" cy="262195"/>
          </a:xfrm>
        </p:spPr>
        <p:txBody>
          <a:bodyPr/>
          <a:lstStyle/>
          <a:p>
            <a:pPr algn="l"/>
            <a:r>
              <a:rPr lang="en-US" sz="2000" dirty="0">
                <a:latin typeface="DM Sans" pitchFamily="2" charset="0"/>
              </a:rPr>
              <a:t>Display Expected Sales for Next Month by a day 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CE8EE1-2579-4C2D-A9B8-96FB1DE53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537" y="1604962"/>
            <a:ext cx="816292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38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822156" y="547584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07 Prediction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377040"/>
            <a:ext cx="6092991" cy="262195"/>
          </a:xfrm>
        </p:spPr>
        <p:txBody>
          <a:bodyPr/>
          <a:lstStyle/>
          <a:p>
            <a:pPr algn="l"/>
            <a:r>
              <a:rPr lang="en-US" sz="2000" dirty="0">
                <a:latin typeface="DM Sans" pitchFamily="2" charset="0"/>
              </a:rPr>
              <a:t>Display Expected Sales for Next Month by a day 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0D6027-DA59-4B36-A525-33340AF07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019" y="1639235"/>
            <a:ext cx="4794924" cy="331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32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>
            <a:extLst>
              <a:ext uri="{FF2B5EF4-FFF2-40B4-BE49-F238E27FC236}">
                <a16:creationId xmlns:a16="http://schemas.microsoft.com/office/drawing/2014/main" id="{04AC2633-EF21-EB4C-4BED-F81DD4274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643" y="674848"/>
            <a:ext cx="6072914" cy="4260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26BB366C-5BAA-42D5-073C-F775791EAAC7}"/>
              </a:ext>
            </a:extLst>
          </p:cNvPr>
          <p:cNvSpPr txBox="1"/>
          <p:nvPr/>
        </p:nvSpPr>
        <p:spPr>
          <a:xfrm>
            <a:off x="406644" y="274738"/>
            <a:ext cx="7004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DM Sans" pitchFamily="2" charset="0"/>
              </a:rPr>
              <a:t> Streamlined e-commerce process in our project</a:t>
            </a:r>
          </a:p>
        </p:txBody>
      </p:sp>
    </p:spTree>
    <p:extLst>
      <p:ext uri="{BB962C8B-B14F-4D97-AF65-F5344CB8AC3E}">
        <p14:creationId xmlns:p14="http://schemas.microsoft.com/office/powerpoint/2010/main" val="300061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822156" y="515687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07 Prediction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377040"/>
            <a:ext cx="6092991" cy="262195"/>
          </a:xfrm>
        </p:spPr>
        <p:txBody>
          <a:bodyPr/>
          <a:lstStyle/>
          <a:p>
            <a:pPr algn="l"/>
            <a:r>
              <a:rPr lang="en-US" sz="2000" dirty="0">
                <a:latin typeface="DM Sans" pitchFamily="2" charset="0"/>
              </a:rPr>
              <a:t>Display Expected Sales for Next Month by a day 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75B971-EC3F-45CC-A8ED-23422406C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367" y="1508137"/>
            <a:ext cx="6229350" cy="355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36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39"/>
          <p:cNvSpPr/>
          <p:nvPr/>
        </p:nvSpPr>
        <p:spPr>
          <a:xfrm rot="10800000">
            <a:off x="-120083" y="-639823"/>
            <a:ext cx="346500" cy="2643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00025" dist="28575" dir="16260000" algn="bl" rotWithShape="0">
              <a:schemeClr val="dk1">
                <a:alpha val="27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9" name="Google Shape;579;p39"/>
          <p:cNvGrpSpPr/>
          <p:nvPr/>
        </p:nvGrpSpPr>
        <p:grpSpPr>
          <a:xfrm>
            <a:off x="2775452" y="-1770275"/>
            <a:ext cx="869478" cy="2966027"/>
            <a:chOff x="2775452" y="-1770275"/>
            <a:chExt cx="869478" cy="2966027"/>
          </a:xfrm>
        </p:grpSpPr>
        <p:sp>
          <p:nvSpPr>
            <p:cNvPr id="580" name="Google Shape;580;p39"/>
            <p:cNvSpPr/>
            <p:nvPr/>
          </p:nvSpPr>
          <p:spPr>
            <a:xfrm rot="10800000">
              <a:off x="2775452" y="-1447848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9"/>
            <p:cNvSpPr/>
            <p:nvPr/>
          </p:nvSpPr>
          <p:spPr>
            <a:xfrm rot="10800000">
              <a:off x="3298429" y="-1770275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عنوان 1">
            <a:extLst>
              <a:ext uri="{FF2B5EF4-FFF2-40B4-BE49-F238E27FC236}">
                <a16:creationId xmlns:a16="http://schemas.microsoft.com/office/drawing/2014/main" id="{B69ACA98-B2CD-25D5-47AB-A32ED86AAB2A}"/>
              </a:ext>
            </a:extLst>
          </p:cNvPr>
          <p:cNvSpPr txBox="1">
            <a:spLocks/>
          </p:cNvSpPr>
          <p:nvPr/>
        </p:nvSpPr>
        <p:spPr>
          <a:xfrm flipH="1">
            <a:off x="748680" y="802766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08 Demo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15" name="TextBox 14">
            <a:hlinkClick r:id="rId3"/>
            <a:extLst>
              <a:ext uri="{FF2B5EF4-FFF2-40B4-BE49-F238E27FC236}">
                <a16:creationId xmlns:a16="http://schemas.microsoft.com/office/drawing/2014/main" id="{982D5F1F-9B83-423A-A9E6-FE82EA89BFB2}"/>
              </a:ext>
            </a:extLst>
          </p:cNvPr>
          <p:cNvSpPr txBox="1"/>
          <p:nvPr/>
        </p:nvSpPr>
        <p:spPr>
          <a:xfrm>
            <a:off x="1935126" y="2498935"/>
            <a:ext cx="493350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click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40"/>
          <p:cNvSpPr txBox="1"/>
          <p:nvPr/>
        </p:nvSpPr>
        <p:spPr>
          <a:xfrm>
            <a:off x="748680" y="1619577"/>
            <a:ext cx="6974424" cy="2534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8575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DM Sans" pitchFamily="2" charset="0"/>
                <a:ea typeface="Calibri" panose="020F0502020204030204" pitchFamily="34" charset="0"/>
                <a:cs typeface="Arial" panose="020B0604020202020204" pitchFamily="34" charset="0"/>
              </a:rPr>
              <a:t>Mobile Application Development</a:t>
            </a:r>
            <a:endParaRPr lang="ar-SA" sz="2000" dirty="0">
              <a:solidFill>
                <a:srgbClr val="000000"/>
              </a:solidFill>
              <a:effectLst/>
              <a:latin typeface="DM Sans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DM Sans" pitchFamily="2" charset="0"/>
                <a:ea typeface="Calibri" panose="020F0502020204030204" pitchFamily="34" charset="0"/>
                <a:cs typeface="Arial" panose="020B0604020202020204" pitchFamily="34" charset="0"/>
              </a:rPr>
              <a:t>Extended language support</a:t>
            </a:r>
            <a:r>
              <a:rPr lang="ar-SA" sz="2000" kern="0" dirty="0">
                <a:solidFill>
                  <a:srgbClr val="000000"/>
                </a:solidFill>
                <a:effectLst/>
                <a:latin typeface="DM Sans" pitchFamily="2" charset="0"/>
                <a:ea typeface="Calibri" panose="020F0502020204030204" pitchFamily="34" charset="0"/>
              </a:rPr>
              <a:t> </a:t>
            </a:r>
          </a:p>
          <a:p>
            <a:pPr marL="285750" marR="0" lvl="0" indent="-285750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US" sz="2000" kern="0" dirty="0">
                <a:solidFill>
                  <a:srgbClr val="000000"/>
                </a:solidFill>
                <a:effectLst/>
                <a:latin typeface="DM Sans" pitchFamily="2" charset="0"/>
                <a:ea typeface="Calibri" panose="020F0502020204030204" pitchFamily="34" charset="0"/>
              </a:rPr>
              <a:t>Enhanced Order Processing</a:t>
            </a:r>
            <a:endParaRPr sz="2000" dirty="0">
              <a:solidFill>
                <a:schemeClr val="dk1"/>
              </a:solidFill>
              <a:latin typeface="DM Sans" pitchFamily="2" charset="0"/>
              <a:ea typeface="DM Sans"/>
              <a:cs typeface="DM Sans"/>
              <a:sym typeface="DM Sans"/>
            </a:endParaRPr>
          </a:p>
        </p:txBody>
      </p:sp>
      <p:sp>
        <p:nvSpPr>
          <p:cNvPr id="4" name="عنوان 1">
            <a:extLst>
              <a:ext uri="{FF2B5EF4-FFF2-40B4-BE49-F238E27FC236}">
                <a16:creationId xmlns:a16="http://schemas.microsoft.com/office/drawing/2014/main" id="{A7734548-319A-52BF-1E46-BC5279C49C67}"/>
              </a:ext>
            </a:extLst>
          </p:cNvPr>
          <p:cNvSpPr txBox="1">
            <a:spLocks/>
          </p:cNvSpPr>
          <p:nvPr/>
        </p:nvSpPr>
        <p:spPr>
          <a:xfrm flipH="1">
            <a:off x="748680" y="802766"/>
            <a:ext cx="4075906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09 Plans of future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29"/>
          <p:cNvSpPr/>
          <p:nvPr/>
        </p:nvSpPr>
        <p:spPr>
          <a:xfrm>
            <a:off x="7392097" y="325502"/>
            <a:ext cx="346500" cy="26436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14313" dist="38100" dir="78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29"/>
          <p:cNvSpPr/>
          <p:nvPr/>
        </p:nvSpPr>
        <p:spPr>
          <a:xfrm>
            <a:off x="640857" y="-1729000"/>
            <a:ext cx="701100" cy="26436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  <a:effectLst>
            <a:outerShdw blurRad="214313" dist="38100" dir="78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17" name="Google Shape;417;p29"/>
          <p:cNvSpPr/>
          <p:nvPr/>
        </p:nvSpPr>
        <p:spPr>
          <a:xfrm>
            <a:off x="5379085" y="-1800087"/>
            <a:ext cx="346500" cy="26436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8" name="Google Shape;418;p29"/>
          <p:cNvGrpSpPr/>
          <p:nvPr/>
        </p:nvGrpSpPr>
        <p:grpSpPr>
          <a:xfrm>
            <a:off x="4838647" y="4126475"/>
            <a:ext cx="959228" cy="2904052"/>
            <a:chOff x="5325222" y="4367875"/>
            <a:chExt cx="959228" cy="2904052"/>
          </a:xfrm>
        </p:grpSpPr>
        <p:sp>
          <p:nvSpPr>
            <p:cNvPr id="419" name="Google Shape;419;p29"/>
            <p:cNvSpPr/>
            <p:nvPr/>
          </p:nvSpPr>
          <p:spPr>
            <a:xfrm>
              <a:off x="5583350" y="4367875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9"/>
            <p:cNvSpPr/>
            <p:nvPr/>
          </p:nvSpPr>
          <p:spPr>
            <a:xfrm>
              <a:off x="5325222" y="4628327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2" name="Google Shape;422;p29"/>
          <p:cNvSpPr txBox="1">
            <a:spLocks noGrp="1"/>
          </p:cNvSpPr>
          <p:nvPr>
            <p:ph type="ctrTitle"/>
          </p:nvPr>
        </p:nvSpPr>
        <p:spPr>
          <a:xfrm>
            <a:off x="875910" y="1399905"/>
            <a:ext cx="4111200" cy="896525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1100"/>
              </a:spcBef>
              <a:spcAft>
                <a:spcPts val="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400" dirty="0"/>
              <a:t>Thanks</a:t>
            </a:r>
            <a:endParaRPr sz="4400" dirty="0"/>
          </a:p>
        </p:txBody>
      </p:sp>
      <p:sp>
        <p:nvSpPr>
          <p:cNvPr id="423" name="Google Shape;423;p29"/>
          <p:cNvSpPr txBox="1">
            <a:spLocks noGrp="1"/>
          </p:cNvSpPr>
          <p:nvPr>
            <p:ph type="subTitle" idx="1"/>
          </p:nvPr>
        </p:nvSpPr>
        <p:spPr>
          <a:xfrm>
            <a:off x="727450" y="2330271"/>
            <a:ext cx="4998135" cy="45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SzPts val="1100"/>
            </a:pPr>
            <a:r>
              <a:rPr lang="en-US" b="1" dirty="0"/>
              <a:t>Do you have any questions?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15A5342A-EBF5-BE29-D75C-CB602C431690}"/>
              </a:ext>
            </a:extLst>
          </p:cNvPr>
          <p:cNvSpPr>
            <a:spLocks noGrp="1"/>
          </p:cNvSpPr>
          <p:nvPr>
            <p:ph type="pic" idx="2"/>
          </p:nvPr>
        </p:nvSpPr>
        <p:spPr/>
      </p:sp>
      <p:pic>
        <p:nvPicPr>
          <p:cNvPr id="4" name="عنصر نائب للصورة 12">
            <a:extLst>
              <a:ext uri="{FF2B5EF4-FFF2-40B4-BE49-F238E27FC236}">
                <a16:creationId xmlns:a16="http://schemas.microsoft.com/office/drawing/2014/main" id="{C09C4E09-5723-EECA-23D5-CD7E2C2ED00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48" r="3848"/>
          <a:stretch>
            <a:fillRect/>
          </a:stretch>
        </p:blipFill>
        <p:spPr>
          <a:xfrm>
            <a:off x="4960657" y="776760"/>
            <a:ext cx="3542486" cy="3542486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6" name="Google Shape;822;p49">
            <a:extLst>
              <a:ext uri="{FF2B5EF4-FFF2-40B4-BE49-F238E27FC236}">
                <a16:creationId xmlns:a16="http://schemas.microsoft.com/office/drawing/2014/main" id="{F81E6783-E42C-C231-EF41-98B4E90B5A4C}"/>
              </a:ext>
            </a:extLst>
          </p:cNvPr>
          <p:cNvGrpSpPr/>
          <p:nvPr/>
        </p:nvGrpSpPr>
        <p:grpSpPr>
          <a:xfrm>
            <a:off x="515670" y="1681057"/>
            <a:ext cx="360240" cy="334219"/>
            <a:chOff x="6907766" y="1662401"/>
            <a:chExt cx="316472" cy="293612"/>
          </a:xfrm>
        </p:grpSpPr>
        <p:sp>
          <p:nvSpPr>
            <p:cNvPr id="7" name="Google Shape;823;p49">
              <a:extLst>
                <a:ext uri="{FF2B5EF4-FFF2-40B4-BE49-F238E27FC236}">
                  <a16:creationId xmlns:a16="http://schemas.microsoft.com/office/drawing/2014/main" id="{9084B262-5AA4-5A47-A66C-95900088DEA4}"/>
                </a:ext>
              </a:extLst>
            </p:cNvPr>
            <p:cNvSpPr/>
            <p:nvPr/>
          </p:nvSpPr>
          <p:spPr>
            <a:xfrm>
              <a:off x="7142340" y="1792217"/>
              <a:ext cx="65667" cy="65698"/>
            </a:xfrm>
            <a:custGeom>
              <a:avLst/>
              <a:gdLst/>
              <a:ahLst/>
              <a:cxnLst/>
              <a:rect l="l" t="t" r="r" b="b"/>
              <a:pathLst>
                <a:path w="2120" h="2121" extrusionOk="0">
                  <a:moveTo>
                    <a:pt x="643" y="1"/>
                  </a:moveTo>
                  <a:lnTo>
                    <a:pt x="0" y="620"/>
                  </a:lnTo>
                  <a:lnTo>
                    <a:pt x="1501" y="2120"/>
                  </a:lnTo>
                  <a:lnTo>
                    <a:pt x="2120" y="1477"/>
                  </a:lnTo>
                  <a:lnTo>
                    <a:pt x="6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24;p49">
              <a:extLst>
                <a:ext uri="{FF2B5EF4-FFF2-40B4-BE49-F238E27FC236}">
                  <a16:creationId xmlns:a16="http://schemas.microsoft.com/office/drawing/2014/main" id="{8BCDFD96-4A52-356E-4974-1F335F76BCB7}"/>
                </a:ext>
              </a:extLst>
            </p:cNvPr>
            <p:cNvSpPr/>
            <p:nvPr/>
          </p:nvSpPr>
          <p:spPr>
            <a:xfrm>
              <a:off x="7109878" y="1824679"/>
              <a:ext cx="65698" cy="65698"/>
            </a:xfrm>
            <a:custGeom>
              <a:avLst/>
              <a:gdLst/>
              <a:ahLst/>
              <a:cxnLst/>
              <a:rect l="l" t="t" r="r" b="b"/>
              <a:pathLst>
                <a:path w="2121" h="2121" extrusionOk="0">
                  <a:moveTo>
                    <a:pt x="620" y="1"/>
                  </a:moveTo>
                  <a:lnTo>
                    <a:pt x="1" y="644"/>
                  </a:lnTo>
                  <a:lnTo>
                    <a:pt x="1477" y="2120"/>
                  </a:lnTo>
                  <a:lnTo>
                    <a:pt x="2120" y="1501"/>
                  </a:lnTo>
                  <a:lnTo>
                    <a:pt x="62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25;p49">
              <a:extLst>
                <a:ext uri="{FF2B5EF4-FFF2-40B4-BE49-F238E27FC236}">
                  <a16:creationId xmlns:a16="http://schemas.microsoft.com/office/drawing/2014/main" id="{64934FD6-0EC2-3073-1489-9EA0E2DD3C67}"/>
                </a:ext>
              </a:extLst>
            </p:cNvPr>
            <p:cNvSpPr/>
            <p:nvPr/>
          </p:nvSpPr>
          <p:spPr>
            <a:xfrm>
              <a:off x="7076673" y="1857141"/>
              <a:ext cx="65698" cy="66410"/>
            </a:xfrm>
            <a:custGeom>
              <a:avLst/>
              <a:gdLst/>
              <a:ahLst/>
              <a:cxnLst/>
              <a:rect l="l" t="t" r="r" b="b"/>
              <a:pathLst>
                <a:path w="2121" h="2144" extrusionOk="0">
                  <a:moveTo>
                    <a:pt x="644" y="1"/>
                  </a:moveTo>
                  <a:lnTo>
                    <a:pt x="1" y="644"/>
                  </a:lnTo>
                  <a:lnTo>
                    <a:pt x="1501" y="2144"/>
                  </a:lnTo>
                  <a:lnTo>
                    <a:pt x="2120" y="1501"/>
                  </a:lnTo>
                  <a:lnTo>
                    <a:pt x="64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26;p49">
              <a:extLst>
                <a:ext uri="{FF2B5EF4-FFF2-40B4-BE49-F238E27FC236}">
                  <a16:creationId xmlns:a16="http://schemas.microsoft.com/office/drawing/2014/main" id="{D6C28400-411B-3D22-07EA-6014C178DC6A}"/>
                </a:ext>
              </a:extLst>
            </p:cNvPr>
            <p:cNvSpPr/>
            <p:nvPr/>
          </p:nvSpPr>
          <p:spPr>
            <a:xfrm>
              <a:off x="7044242" y="1890346"/>
              <a:ext cx="65667" cy="65667"/>
            </a:xfrm>
            <a:custGeom>
              <a:avLst/>
              <a:gdLst/>
              <a:ahLst/>
              <a:cxnLst/>
              <a:rect l="l" t="t" r="r" b="b"/>
              <a:pathLst>
                <a:path w="2120" h="2120" extrusionOk="0">
                  <a:moveTo>
                    <a:pt x="643" y="0"/>
                  </a:moveTo>
                  <a:lnTo>
                    <a:pt x="0" y="643"/>
                  </a:lnTo>
                  <a:lnTo>
                    <a:pt x="1477" y="2120"/>
                  </a:lnTo>
                  <a:lnTo>
                    <a:pt x="2120" y="1477"/>
                  </a:lnTo>
                  <a:lnTo>
                    <a:pt x="64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27;p49">
              <a:extLst>
                <a:ext uri="{FF2B5EF4-FFF2-40B4-BE49-F238E27FC236}">
                  <a16:creationId xmlns:a16="http://schemas.microsoft.com/office/drawing/2014/main" id="{6536212E-F5DE-6961-CBDD-B83E5AF6F1A2}"/>
                </a:ext>
              </a:extLst>
            </p:cNvPr>
            <p:cNvSpPr/>
            <p:nvPr/>
          </p:nvSpPr>
          <p:spPr>
            <a:xfrm>
              <a:off x="6919568" y="1662401"/>
              <a:ext cx="304670" cy="261150"/>
            </a:xfrm>
            <a:custGeom>
              <a:avLst/>
              <a:gdLst/>
              <a:ahLst/>
              <a:cxnLst/>
              <a:rect l="l" t="t" r="r" b="b"/>
              <a:pathLst>
                <a:path w="9836" h="8431" extrusionOk="0">
                  <a:moveTo>
                    <a:pt x="5906" y="1"/>
                  </a:moveTo>
                  <a:lnTo>
                    <a:pt x="5192" y="691"/>
                  </a:lnTo>
                  <a:lnTo>
                    <a:pt x="7192" y="2715"/>
                  </a:lnTo>
                  <a:lnTo>
                    <a:pt x="6978" y="2930"/>
                  </a:lnTo>
                  <a:cubicBezTo>
                    <a:pt x="6597" y="3323"/>
                    <a:pt x="6085" y="3519"/>
                    <a:pt x="5570" y="3519"/>
                  </a:cubicBezTo>
                  <a:cubicBezTo>
                    <a:pt x="5055" y="3519"/>
                    <a:pt x="4537" y="3323"/>
                    <a:pt x="4144" y="2930"/>
                  </a:cubicBezTo>
                  <a:lnTo>
                    <a:pt x="3454" y="2215"/>
                  </a:lnTo>
                  <a:lnTo>
                    <a:pt x="0" y="5668"/>
                  </a:lnTo>
                  <a:lnTo>
                    <a:pt x="643" y="6311"/>
                  </a:lnTo>
                  <a:lnTo>
                    <a:pt x="2334" y="4621"/>
                  </a:lnTo>
                  <a:lnTo>
                    <a:pt x="2763" y="5049"/>
                  </a:lnTo>
                  <a:lnTo>
                    <a:pt x="1072" y="6740"/>
                  </a:lnTo>
                  <a:lnTo>
                    <a:pt x="1691" y="7359"/>
                  </a:lnTo>
                  <a:lnTo>
                    <a:pt x="3382" y="5668"/>
                  </a:lnTo>
                  <a:lnTo>
                    <a:pt x="3811" y="6097"/>
                  </a:lnTo>
                  <a:lnTo>
                    <a:pt x="2120" y="7788"/>
                  </a:lnTo>
                  <a:lnTo>
                    <a:pt x="2763" y="8431"/>
                  </a:lnTo>
                  <a:lnTo>
                    <a:pt x="7835" y="3335"/>
                  </a:lnTo>
                  <a:lnTo>
                    <a:pt x="9121" y="4621"/>
                  </a:lnTo>
                  <a:lnTo>
                    <a:pt x="9836" y="3930"/>
                  </a:lnTo>
                  <a:lnTo>
                    <a:pt x="59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28;p49">
              <a:extLst>
                <a:ext uri="{FF2B5EF4-FFF2-40B4-BE49-F238E27FC236}">
                  <a16:creationId xmlns:a16="http://schemas.microsoft.com/office/drawing/2014/main" id="{164033C0-C49C-44C9-D3C0-FB00D6A90EBB}"/>
                </a:ext>
              </a:extLst>
            </p:cNvPr>
            <p:cNvSpPr/>
            <p:nvPr/>
          </p:nvSpPr>
          <p:spPr>
            <a:xfrm>
              <a:off x="6907766" y="1666831"/>
              <a:ext cx="208059" cy="144622"/>
            </a:xfrm>
            <a:custGeom>
              <a:avLst/>
              <a:gdLst/>
              <a:ahLst/>
              <a:cxnLst/>
              <a:rect l="l" t="t" r="r" b="b"/>
              <a:pathLst>
                <a:path w="6717" h="4669" extrusionOk="0">
                  <a:moveTo>
                    <a:pt x="4168" y="0"/>
                  </a:moveTo>
                  <a:lnTo>
                    <a:pt x="0" y="4216"/>
                  </a:lnTo>
                  <a:lnTo>
                    <a:pt x="429" y="4668"/>
                  </a:lnTo>
                  <a:lnTo>
                    <a:pt x="3835" y="1239"/>
                  </a:lnTo>
                  <a:lnTo>
                    <a:pt x="4954" y="2358"/>
                  </a:lnTo>
                  <a:cubicBezTo>
                    <a:pt x="5229" y="2634"/>
                    <a:pt x="5585" y="2774"/>
                    <a:pt x="5946" y="2774"/>
                  </a:cubicBezTo>
                  <a:cubicBezTo>
                    <a:pt x="6209" y="2774"/>
                    <a:pt x="6475" y="2699"/>
                    <a:pt x="6716" y="2549"/>
                  </a:cubicBezTo>
                  <a:lnTo>
                    <a:pt x="41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29;p49">
              <a:extLst>
                <a:ext uri="{FF2B5EF4-FFF2-40B4-BE49-F238E27FC236}">
                  <a16:creationId xmlns:a16="http://schemas.microsoft.com/office/drawing/2014/main" id="{5A1D5812-745A-F741-E383-83AC92DD8A82}"/>
                </a:ext>
              </a:extLst>
            </p:cNvPr>
            <p:cNvSpPr/>
            <p:nvPr/>
          </p:nvSpPr>
          <p:spPr>
            <a:xfrm>
              <a:off x="7018409" y="1923520"/>
              <a:ext cx="32493" cy="32493"/>
            </a:xfrm>
            <a:custGeom>
              <a:avLst/>
              <a:gdLst/>
              <a:ahLst/>
              <a:cxnLst/>
              <a:rect l="l" t="t" r="r" b="b"/>
              <a:pathLst>
                <a:path w="1049" h="1049" extrusionOk="0">
                  <a:moveTo>
                    <a:pt x="405" y="1"/>
                  </a:moveTo>
                  <a:lnTo>
                    <a:pt x="1" y="406"/>
                  </a:lnTo>
                  <a:lnTo>
                    <a:pt x="620" y="1049"/>
                  </a:lnTo>
                  <a:lnTo>
                    <a:pt x="1048" y="620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4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عنوان 1">
            <a:extLst>
              <a:ext uri="{FF2B5EF4-FFF2-40B4-BE49-F238E27FC236}">
                <a16:creationId xmlns:a16="http://schemas.microsoft.com/office/drawing/2014/main" id="{88F37CC6-3F34-78AB-C7F0-AEDB96866C33}"/>
              </a:ext>
            </a:extLst>
          </p:cNvPr>
          <p:cNvSpPr txBox="1">
            <a:spLocks/>
          </p:cNvSpPr>
          <p:nvPr/>
        </p:nvSpPr>
        <p:spPr>
          <a:xfrm flipH="1">
            <a:off x="748679" y="802766"/>
            <a:ext cx="5024799" cy="383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arker Grotesque Black"/>
              <a:buNone/>
              <a:defRPr sz="37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r>
              <a:rPr lang="en-US" sz="2400" b="1" dirty="0">
                <a:latin typeface="DM Sans" pitchFamily="2" charset="0"/>
              </a:rPr>
              <a:t>10 Sources and References: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480" name="عنوان فرعي 2">
            <a:extLst>
              <a:ext uri="{FF2B5EF4-FFF2-40B4-BE49-F238E27FC236}">
                <a16:creationId xmlns:a16="http://schemas.microsoft.com/office/drawing/2014/main" id="{E2CAB414-FE8C-CEBD-5969-92D9AFB91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748680" y="1487229"/>
            <a:ext cx="7644809" cy="1084521"/>
          </a:xfrm>
        </p:spPr>
        <p:txBody>
          <a:bodyPr/>
          <a:lstStyle/>
          <a:p>
            <a:pPr algn="l"/>
            <a:r>
              <a:rPr lang="en-US" sz="1400" dirty="0">
                <a:latin typeface="DM Sans" pitchFamily="2" charset="0"/>
              </a:rPr>
              <a:t>1-    </a:t>
            </a:r>
            <a:r>
              <a:rPr lang="en-US" sz="1400" dirty="0">
                <a:latin typeface="DM Sans" pitchFamily="2" charset="0"/>
                <a:hlinkClick r:id="rId3"/>
              </a:rPr>
              <a:t>https://www.advancinganalytics.co.uk/blog/2021/06/22/10-incredibly-useful-time-series-forecasting-algorithms#components_of_time_series_forecasting_models</a:t>
            </a:r>
            <a:endParaRPr lang="en-US" sz="1400" dirty="0">
              <a:latin typeface="DM Sans" pitchFamily="2" charset="0"/>
            </a:endParaRPr>
          </a:p>
          <a:p>
            <a:pPr algn="l"/>
            <a:endParaRPr lang="en-US" sz="1400" dirty="0">
              <a:latin typeface="DM Sans" pitchFamily="2" charset="0"/>
            </a:endParaRPr>
          </a:p>
          <a:p>
            <a:pPr algn="l"/>
            <a:r>
              <a:rPr lang="en-US" sz="1400" dirty="0">
                <a:latin typeface="DM Sans" pitchFamily="2" charset="0"/>
              </a:rPr>
              <a:t>2- </a:t>
            </a:r>
            <a:r>
              <a:rPr lang="en-US" sz="1400" dirty="0" err="1">
                <a:latin typeface="DM Sans" pitchFamily="2" charset="0"/>
              </a:rPr>
              <a:t>Currys</a:t>
            </a:r>
            <a:r>
              <a:rPr lang="en-US" sz="1400" dirty="0">
                <a:latin typeface="DM Sans" pitchFamily="2" charset="0"/>
              </a:rPr>
              <a:t> Company </a:t>
            </a:r>
          </a:p>
        </p:txBody>
      </p:sp>
    </p:spTree>
    <p:extLst>
      <p:ext uri="{BB962C8B-B14F-4D97-AF65-F5344CB8AC3E}">
        <p14:creationId xmlns:p14="http://schemas.microsoft.com/office/powerpoint/2010/main" val="293384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1"/>
          <p:cNvSpPr txBox="1">
            <a:spLocks noGrp="1"/>
          </p:cNvSpPr>
          <p:nvPr>
            <p:ph type="title"/>
          </p:nvPr>
        </p:nvSpPr>
        <p:spPr>
          <a:xfrm>
            <a:off x="628164" y="147938"/>
            <a:ext cx="7717500" cy="572700"/>
          </a:xfrm>
          <a:prstGeom prst="rect">
            <a:avLst/>
          </a:prstGeom>
        </p:spPr>
        <p:txBody>
          <a:bodyPr spcFirstLastPara="1" wrap="square" lIns="91425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Table of contents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8" name="Google Shape;438;p31"/>
          <p:cNvSpPr txBox="1">
            <a:spLocks noGrp="1"/>
          </p:cNvSpPr>
          <p:nvPr>
            <p:ph type="title" idx="2"/>
          </p:nvPr>
        </p:nvSpPr>
        <p:spPr>
          <a:xfrm>
            <a:off x="875008" y="1079784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439" name="Google Shape;439;p31"/>
          <p:cNvSpPr txBox="1">
            <a:spLocks noGrp="1"/>
          </p:cNvSpPr>
          <p:nvPr>
            <p:ph type="subTitle" idx="1"/>
          </p:nvPr>
        </p:nvSpPr>
        <p:spPr>
          <a:xfrm>
            <a:off x="1369171" y="1121705"/>
            <a:ext cx="255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latin typeface="Canva Sans Bold" panose="020B0604020202020204" charset="0"/>
                <a:cs typeface="Canva Sans Bold" panose="020B0604020202020204" charset="0"/>
              </a:rPr>
              <a:t>Introduction</a:t>
            </a:r>
            <a:endParaRPr dirty="0">
              <a:latin typeface="Canva Sans Bold" panose="020B0604020202020204" charset="0"/>
              <a:cs typeface="Canva Sans Bold" panose="020B0604020202020204" charset="0"/>
            </a:endParaRPr>
          </a:p>
        </p:txBody>
      </p:sp>
      <p:sp>
        <p:nvSpPr>
          <p:cNvPr id="440" name="Google Shape;440;p31"/>
          <p:cNvSpPr txBox="1">
            <a:spLocks noGrp="1"/>
          </p:cNvSpPr>
          <p:nvPr>
            <p:ph type="title" idx="3"/>
          </p:nvPr>
        </p:nvSpPr>
        <p:spPr>
          <a:xfrm>
            <a:off x="5004392" y="997982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06</a:t>
            </a:r>
            <a:endParaRPr dirty="0"/>
          </a:p>
        </p:txBody>
      </p:sp>
      <p:sp>
        <p:nvSpPr>
          <p:cNvPr id="441" name="Google Shape;441;p31"/>
          <p:cNvSpPr txBox="1">
            <a:spLocks noGrp="1"/>
          </p:cNvSpPr>
          <p:nvPr>
            <p:ph type="subTitle" idx="4"/>
          </p:nvPr>
        </p:nvSpPr>
        <p:spPr>
          <a:xfrm>
            <a:off x="5594466" y="1041477"/>
            <a:ext cx="25575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>
              <a:buSzPts val="1100"/>
            </a:pPr>
            <a:r>
              <a:rPr lang="en-US" dirty="0">
                <a:latin typeface="Canva Sans Bold" panose="020B0604020202020204" charset="0"/>
                <a:cs typeface="Canva Sans Bold" panose="020B0604020202020204" charset="0"/>
              </a:rPr>
              <a:t>Algorithms</a:t>
            </a:r>
          </a:p>
        </p:txBody>
      </p:sp>
      <p:sp>
        <p:nvSpPr>
          <p:cNvPr id="442" name="Google Shape;442;p31"/>
          <p:cNvSpPr txBox="1">
            <a:spLocks noGrp="1"/>
          </p:cNvSpPr>
          <p:nvPr>
            <p:ph type="title" idx="5"/>
          </p:nvPr>
        </p:nvSpPr>
        <p:spPr>
          <a:xfrm>
            <a:off x="875008" y="3077269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443" name="Google Shape;443;p31"/>
          <p:cNvSpPr txBox="1">
            <a:spLocks noGrp="1"/>
          </p:cNvSpPr>
          <p:nvPr>
            <p:ph type="subTitle" idx="6"/>
          </p:nvPr>
        </p:nvSpPr>
        <p:spPr>
          <a:xfrm>
            <a:off x="1406859" y="3126971"/>
            <a:ext cx="3216771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>
              <a:buSzPts val="1100"/>
            </a:pPr>
            <a:r>
              <a:rPr lang="en-US" dirty="0">
                <a:latin typeface="Canva Sans Bold" panose="020B0604020202020204" charset="0"/>
                <a:cs typeface="Canva Sans Bold" panose="020B0604020202020204" charset="0"/>
              </a:rPr>
              <a:t>Use Case diagram </a:t>
            </a:r>
          </a:p>
        </p:txBody>
      </p:sp>
      <p:sp>
        <p:nvSpPr>
          <p:cNvPr id="444" name="Google Shape;444;p31"/>
          <p:cNvSpPr txBox="1">
            <a:spLocks noGrp="1"/>
          </p:cNvSpPr>
          <p:nvPr>
            <p:ph type="title" idx="7"/>
          </p:nvPr>
        </p:nvSpPr>
        <p:spPr>
          <a:xfrm>
            <a:off x="875008" y="1748393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446" name="Google Shape;446;p31"/>
          <p:cNvSpPr txBox="1">
            <a:spLocks noGrp="1"/>
          </p:cNvSpPr>
          <p:nvPr>
            <p:ph type="title" idx="9"/>
          </p:nvPr>
        </p:nvSpPr>
        <p:spPr>
          <a:xfrm>
            <a:off x="875008" y="2456754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447" name="Google Shape;447;p31"/>
          <p:cNvSpPr txBox="1">
            <a:spLocks noGrp="1"/>
          </p:cNvSpPr>
          <p:nvPr>
            <p:ph type="subTitle" idx="13"/>
          </p:nvPr>
        </p:nvSpPr>
        <p:spPr>
          <a:xfrm>
            <a:off x="1390692" y="2511566"/>
            <a:ext cx="3999527" cy="38726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>
              <a:buSzPts val="1100"/>
            </a:pPr>
            <a:r>
              <a:rPr lang="en-US" dirty="0">
                <a:latin typeface="Canva Sans Bold" panose="020B0604020202020204" charset="0"/>
                <a:cs typeface="Canva Sans Bold" panose="020B0604020202020204" charset="0"/>
              </a:rPr>
              <a:t>System Architecture</a:t>
            </a:r>
          </a:p>
        </p:txBody>
      </p:sp>
      <p:sp>
        <p:nvSpPr>
          <p:cNvPr id="448" name="Google Shape;448;p31"/>
          <p:cNvSpPr txBox="1">
            <a:spLocks noGrp="1"/>
          </p:cNvSpPr>
          <p:nvPr>
            <p:ph type="title" idx="14"/>
          </p:nvPr>
        </p:nvSpPr>
        <p:spPr>
          <a:xfrm>
            <a:off x="859845" y="3752203"/>
            <a:ext cx="707100" cy="513000"/>
          </a:xfrm>
          <a:prstGeom prst="rect">
            <a:avLst/>
          </a:prstGeom>
        </p:spPr>
        <p:txBody>
          <a:bodyPr spcFirstLastPara="1" wrap="square" lIns="91425" tIns="0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05</a:t>
            </a:r>
            <a:endParaRPr dirty="0"/>
          </a:p>
        </p:txBody>
      </p:sp>
      <p:sp>
        <p:nvSpPr>
          <p:cNvPr id="449" name="Google Shape;449;p31"/>
          <p:cNvSpPr txBox="1">
            <a:spLocks noGrp="1"/>
          </p:cNvSpPr>
          <p:nvPr>
            <p:ph type="subTitle" idx="15"/>
          </p:nvPr>
        </p:nvSpPr>
        <p:spPr>
          <a:xfrm>
            <a:off x="1390692" y="3799045"/>
            <a:ext cx="2803908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latin typeface="Canva Sans Bold" panose="020B0604020202020204" charset="0"/>
                <a:cs typeface="Canva Sans Bold" panose="020B0604020202020204" charset="0"/>
              </a:rPr>
              <a:t>Machine learning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CBB9C9D9-3145-5A98-C1A4-67A8FECFCC30}"/>
              </a:ext>
            </a:extLst>
          </p:cNvPr>
          <p:cNvSpPr>
            <a:spLocks noGrp="1"/>
          </p:cNvSpPr>
          <p:nvPr>
            <p:ph type="subTitle" idx="8"/>
          </p:nvPr>
        </p:nvSpPr>
        <p:spPr>
          <a:xfrm>
            <a:off x="1380369" y="1689676"/>
            <a:ext cx="3548214" cy="572700"/>
          </a:xfrm>
        </p:spPr>
        <p:txBody>
          <a:bodyPr/>
          <a:lstStyle/>
          <a:p>
            <a:pPr marL="0" indent="0">
              <a:buSzPts val="1100"/>
            </a:pPr>
            <a:endParaRPr lang="en-US" dirty="0">
              <a:latin typeface="Canva Sans Bold" panose="020B0604020202020204" charset="0"/>
              <a:cs typeface="Canva Sans Bold" panose="020B0604020202020204" charset="0"/>
            </a:endParaRPr>
          </a:p>
          <a:p>
            <a:pPr marL="0" indent="0">
              <a:buSzPts val="1100"/>
            </a:pPr>
            <a:br>
              <a:rPr lang="en-US" dirty="0">
                <a:latin typeface="Canva Sans Bold" panose="020B0604020202020204" charset="0"/>
                <a:cs typeface="Canva Sans Bold" panose="020B0604020202020204" charset="0"/>
              </a:rPr>
            </a:br>
            <a:r>
              <a:rPr lang="en-US" dirty="0">
                <a:latin typeface="Canva Sans Bold" panose="020B0604020202020204" charset="0"/>
                <a:cs typeface="Canva Sans Bold" panose="020B0604020202020204" charset="0"/>
              </a:rPr>
              <a:t>System</a:t>
            </a:r>
            <a:r>
              <a:rPr lang="en-US" dirty="0"/>
              <a:t> </a:t>
            </a:r>
            <a:r>
              <a:rPr lang="en-US" dirty="0">
                <a:latin typeface="Canva Sans Bold" panose="020B0604020202020204" charset="0"/>
                <a:cs typeface="Canva Sans Bold" panose="020B0604020202020204" charset="0"/>
              </a:rPr>
              <a:t>Technologies</a:t>
            </a:r>
          </a:p>
        </p:txBody>
      </p:sp>
      <p:sp>
        <p:nvSpPr>
          <p:cNvPr id="4" name="Google Shape;440;p31">
            <a:extLst>
              <a:ext uri="{FF2B5EF4-FFF2-40B4-BE49-F238E27FC236}">
                <a16:creationId xmlns:a16="http://schemas.microsoft.com/office/drawing/2014/main" id="{9C157BC3-E36E-0C7C-C436-280C92040B76}"/>
              </a:ext>
            </a:extLst>
          </p:cNvPr>
          <p:cNvSpPr txBox="1">
            <a:spLocks/>
          </p:cNvSpPr>
          <p:nvPr/>
        </p:nvSpPr>
        <p:spPr>
          <a:xfrm>
            <a:off x="5004392" y="1685587"/>
            <a:ext cx="7071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25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pPr>
              <a:buSzPts val="1100"/>
              <a:buFont typeface="Arial"/>
              <a:buNone/>
            </a:pPr>
            <a:r>
              <a:rPr lang="en" dirty="0"/>
              <a:t>07</a:t>
            </a:r>
          </a:p>
        </p:txBody>
      </p:sp>
      <p:sp>
        <p:nvSpPr>
          <p:cNvPr id="6" name="Google Shape;441;p31">
            <a:extLst>
              <a:ext uri="{FF2B5EF4-FFF2-40B4-BE49-F238E27FC236}">
                <a16:creationId xmlns:a16="http://schemas.microsoft.com/office/drawing/2014/main" id="{17B4F3E4-DD4E-00E7-85ED-AAFF2E35BB0E}"/>
              </a:ext>
            </a:extLst>
          </p:cNvPr>
          <p:cNvSpPr txBox="1">
            <a:spLocks/>
          </p:cNvSpPr>
          <p:nvPr/>
        </p:nvSpPr>
        <p:spPr>
          <a:xfrm>
            <a:off x="5596274" y="2356299"/>
            <a:ext cx="2557500" cy="4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26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pPr marL="0" indent="0">
              <a:buSzPts val="1100"/>
            </a:pPr>
            <a:r>
              <a:rPr lang="en-US" dirty="0">
                <a:latin typeface="Canva Sans Bold" panose="020B0604020202020204" charset="0"/>
                <a:cs typeface="Canva Sans Bold" panose="020B0604020202020204" charset="0"/>
              </a:rPr>
              <a:t>Demo</a:t>
            </a:r>
            <a:r>
              <a:rPr lang="en-US" dirty="0"/>
              <a:t> </a:t>
            </a:r>
          </a:p>
        </p:txBody>
      </p:sp>
      <p:sp>
        <p:nvSpPr>
          <p:cNvPr id="7" name="Google Shape;440;p31">
            <a:extLst>
              <a:ext uri="{FF2B5EF4-FFF2-40B4-BE49-F238E27FC236}">
                <a16:creationId xmlns:a16="http://schemas.microsoft.com/office/drawing/2014/main" id="{A4A101A1-4F45-1AD6-F92F-0C8A3BAB8FAC}"/>
              </a:ext>
            </a:extLst>
          </p:cNvPr>
          <p:cNvSpPr txBox="1">
            <a:spLocks/>
          </p:cNvSpPr>
          <p:nvPr/>
        </p:nvSpPr>
        <p:spPr>
          <a:xfrm>
            <a:off x="4987175" y="2358315"/>
            <a:ext cx="7071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25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pPr>
              <a:buSzPts val="1100"/>
              <a:buFont typeface="Arial"/>
              <a:buNone/>
            </a:pPr>
            <a:r>
              <a:rPr lang="en" dirty="0"/>
              <a:t>08</a:t>
            </a:r>
          </a:p>
        </p:txBody>
      </p:sp>
      <p:sp>
        <p:nvSpPr>
          <p:cNvPr id="8" name="Google Shape;441;p31">
            <a:extLst>
              <a:ext uri="{FF2B5EF4-FFF2-40B4-BE49-F238E27FC236}">
                <a16:creationId xmlns:a16="http://schemas.microsoft.com/office/drawing/2014/main" id="{951060E9-0449-2E2E-D4F6-0F09809D67C8}"/>
              </a:ext>
            </a:extLst>
          </p:cNvPr>
          <p:cNvSpPr txBox="1">
            <a:spLocks/>
          </p:cNvSpPr>
          <p:nvPr/>
        </p:nvSpPr>
        <p:spPr>
          <a:xfrm>
            <a:off x="5594466" y="1709773"/>
            <a:ext cx="2557500" cy="4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26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pPr marL="0" indent="0">
              <a:buSzPts val="1100"/>
            </a:pPr>
            <a:r>
              <a:rPr lang="en-US" dirty="0">
                <a:latin typeface="Canva Sans Bold" panose="020B0604020202020204" charset="0"/>
                <a:cs typeface="Canva Sans Bold" panose="020B0604020202020204" charset="0"/>
              </a:rPr>
              <a:t>Prediction</a:t>
            </a:r>
            <a:r>
              <a:rPr lang="en-US" dirty="0"/>
              <a:t> </a:t>
            </a:r>
          </a:p>
        </p:txBody>
      </p:sp>
      <p:sp>
        <p:nvSpPr>
          <p:cNvPr id="9" name="Google Shape;440;p31">
            <a:extLst>
              <a:ext uri="{FF2B5EF4-FFF2-40B4-BE49-F238E27FC236}">
                <a16:creationId xmlns:a16="http://schemas.microsoft.com/office/drawing/2014/main" id="{7F5938A6-C789-EC6D-04EC-D6049354ADF7}"/>
              </a:ext>
            </a:extLst>
          </p:cNvPr>
          <p:cNvSpPr txBox="1">
            <a:spLocks/>
          </p:cNvSpPr>
          <p:nvPr/>
        </p:nvSpPr>
        <p:spPr>
          <a:xfrm>
            <a:off x="5004392" y="3077269"/>
            <a:ext cx="7071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25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pPr>
              <a:buSzPts val="1100"/>
              <a:buFont typeface="Arial"/>
              <a:buNone/>
            </a:pPr>
            <a:r>
              <a:rPr lang="en" dirty="0"/>
              <a:t>09</a:t>
            </a:r>
          </a:p>
        </p:txBody>
      </p:sp>
      <p:sp>
        <p:nvSpPr>
          <p:cNvPr id="10" name="Google Shape;441;p31">
            <a:extLst>
              <a:ext uri="{FF2B5EF4-FFF2-40B4-BE49-F238E27FC236}">
                <a16:creationId xmlns:a16="http://schemas.microsoft.com/office/drawing/2014/main" id="{508262F1-36F4-2ED8-5566-7127BF19D1AE}"/>
              </a:ext>
            </a:extLst>
          </p:cNvPr>
          <p:cNvSpPr txBox="1">
            <a:spLocks/>
          </p:cNvSpPr>
          <p:nvPr/>
        </p:nvSpPr>
        <p:spPr>
          <a:xfrm>
            <a:off x="5594466" y="3077269"/>
            <a:ext cx="2557500" cy="4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26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pPr marL="0" indent="0">
              <a:buSzPts val="1100"/>
            </a:pPr>
            <a:r>
              <a:rPr lang="en-US" dirty="0">
                <a:latin typeface="Canva Sans Bold" panose="020B0604020202020204" charset="0"/>
                <a:cs typeface="Canva Sans Bold" panose="020B0604020202020204" charset="0"/>
              </a:rPr>
              <a:t>Plans of future</a:t>
            </a:r>
          </a:p>
        </p:txBody>
      </p:sp>
      <p:sp>
        <p:nvSpPr>
          <p:cNvPr id="11" name="Google Shape;440;p31">
            <a:extLst>
              <a:ext uri="{FF2B5EF4-FFF2-40B4-BE49-F238E27FC236}">
                <a16:creationId xmlns:a16="http://schemas.microsoft.com/office/drawing/2014/main" id="{2B16257C-D6B0-3E00-799A-70D1180614A0}"/>
              </a:ext>
            </a:extLst>
          </p:cNvPr>
          <p:cNvSpPr txBox="1">
            <a:spLocks/>
          </p:cNvSpPr>
          <p:nvPr/>
        </p:nvSpPr>
        <p:spPr>
          <a:xfrm>
            <a:off x="5016324" y="3752203"/>
            <a:ext cx="707100" cy="5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25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arker Grotesque Black"/>
              <a:buNone/>
              <a:defRPr sz="30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pPr>
              <a:buSzPts val="1100"/>
              <a:buFont typeface="Arial"/>
              <a:buNone/>
            </a:pPr>
            <a:r>
              <a:rPr lang="en" dirty="0"/>
              <a:t>10</a:t>
            </a:r>
          </a:p>
        </p:txBody>
      </p:sp>
      <p:sp>
        <p:nvSpPr>
          <p:cNvPr id="12" name="Google Shape;441;p31">
            <a:extLst>
              <a:ext uri="{FF2B5EF4-FFF2-40B4-BE49-F238E27FC236}">
                <a16:creationId xmlns:a16="http://schemas.microsoft.com/office/drawing/2014/main" id="{C651E30B-23E5-3E43-07AB-D43C5ED64CA0}"/>
              </a:ext>
            </a:extLst>
          </p:cNvPr>
          <p:cNvSpPr txBox="1">
            <a:spLocks/>
          </p:cNvSpPr>
          <p:nvPr/>
        </p:nvSpPr>
        <p:spPr>
          <a:xfrm>
            <a:off x="5594466" y="3799045"/>
            <a:ext cx="3713784" cy="4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26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Darker Grotesque Black"/>
              <a:buNone/>
              <a:defRPr sz="1200" b="0" i="0" u="none" strike="noStrike" cap="none">
                <a:solidFill>
                  <a:schemeClr val="dk1"/>
                </a:solidFill>
                <a:latin typeface="Darker Grotesque Black"/>
                <a:ea typeface="Darker Grotesque Black"/>
                <a:cs typeface="Darker Grotesque Black"/>
                <a:sym typeface="Darker Grotesque Black"/>
              </a:defRPr>
            </a:lvl9pPr>
          </a:lstStyle>
          <a:p>
            <a:pPr marL="0" indent="0">
              <a:buSzPts val="1100"/>
            </a:pPr>
            <a:r>
              <a:rPr lang="en-US" dirty="0" err="1">
                <a:latin typeface="Canva Sans Bold" panose="020B0604020202020204" charset="0"/>
                <a:cs typeface="Canva Sans Bold" panose="020B0604020202020204" charset="0"/>
              </a:rPr>
              <a:t>Sources&amp;References</a:t>
            </a:r>
            <a:r>
              <a:rPr lang="en-US" dirty="0">
                <a:latin typeface="Canva Sans Bold" panose="020B0604020202020204" charset="0"/>
                <a:cs typeface="Canva Sans Bold" panose="020B0604020202020204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2"/>
          <p:cNvSpPr/>
          <p:nvPr/>
        </p:nvSpPr>
        <p:spPr>
          <a:xfrm rot="10800000">
            <a:off x="3249713" y="4897322"/>
            <a:ext cx="346500" cy="26436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214313" dist="38100" dir="7800000" algn="bl" rotWithShape="0">
              <a:schemeClr val="dk1">
                <a:alpha val="2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5" name="Google Shape;455;p32"/>
          <p:cNvGrpSpPr/>
          <p:nvPr/>
        </p:nvGrpSpPr>
        <p:grpSpPr>
          <a:xfrm>
            <a:off x="3737752" y="-1945712"/>
            <a:ext cx="959228" cy="2980252"/>
            <a:chOff x="2927402" y="-2101825"/>
            <a:chExt cx="959228" cy="2980252"/>
          </a:xfrm>
        </p:grpSpPr>
        <p:sp>
          <p:nvSpPr>
            <p:cNvPr id="456" name="Google Shape;456;p32"/>
            <p:cNvSpPr/>
            <p:nvPr/>
          </p:nvSpPr>
          <p:spPr>
            <a:xfrm rot="10800000">
              <a:off x="2927402" y="-1765173"/>
              <a:ext cx="701100" cy="26436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2"/>
            <p:cNvSpPr/>
            <p:nvPr/>
          </p:nvSpPr>
          <p:spPr>
            <a:xfrm rot="10800000">
              <a:off x="3540129" y="-2101825"/>
              <a:ext cx="346500" cy="26436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14313" dist="38100" dir="7800000" algn="bl" rotWithShape="0">
                <a:schemeClr val="dk1">
                  <a:alpha val="2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مربع نص 5">
            <a:extLst>
              <a:ext uri="{FF2B5EF4-FFF2-40B4-BE49-F238E27FC236}">
                <a16:creationId xmlns:a16="http://schemas.microsoft.com/office/drawing/2014/main" id="{EABC30F1-6A6B-6F71-D7E1-51A2E21AC099}"/>
              </a:ext>
            </a:extLst>
          </p:cNvPr>
          <p:cNvSpPr txBox="1"/>
          <p:nvPr/>
        </p:nvSpPr>
        <p:spPr>
          <a:xfrm>
            <a:off x="740839" y="602701"/>
            <a:ext cx="27387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DM Sans" pitchFamily="2" charset="0"/>
              </a:rPr>
              <a:t>01</a:t>
            </a:r>
            <a:r>
              <a:rPr lang="ar-SA" sz="2400" b="1" dirty="0">
                <a:latin typeface="DM Sans" pitchFamily="2" charset="0"/>
              </a:rPr>
              <a:t> </a:t>
            </a:r>
            <a:r>
              <a:rPr lang="en-US" sz="2400" b="1" dirty="0">
                <a:latin typeface="DM Sans" pitchFamily="2" charset="0"/>
              </a:rPr>
              <a:t> Introduction :</a:t>
            </a:r>
            <a:endParaRPr lang="en" sz="2400" b="1" dirty="0">
              <a:latin typeface="DM Sans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9E9A8B-2F63-4F46-8BC2-6AF88936278E}"/>
              </a:ext>
            </a:extLst>
          </p:cNvPr>
          <p:cNvSpPr txBox="1"/>
          <p:nvPr/>
        </p:nvSpPr>
        <p:spPr>
          <a:xfrm>
            <a:off x="392372" y="1371192"/>
            <a:ext cx="85177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Machine </a:t>
            </a:r>
            <a:r>
              <a:rPr lang="en-US" sz="1800"/>
              <a:t>learning prediction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EOQ</a:t>
            </a:r>
            <a:r>
              <a:rPr lang="en-US" sz="1800" dirty="0"/>
              <a:t>, ERP  </a:t>
            </a:r>
          </a:p>
          <a:p>
            <a:endParaRPr lang="en-US" sz="18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6F2EF24-39CC-4121-8FA2-DE0B6B42B8FC}"/>
              </a:ext>
            </a:extLst>
          </p:cNvPr>
          <p:cNvCxnSpPr>
            <a:cxnSpLocks/>
          </p:cNvCxnSpPr>
          <p:nvPr/>
        </p:nvCxnSpPr>
        <p:spPr>
          <a:xfrm>
            <a:off x="5677786" y="4231758"/>
            <a:ext cx="255181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39FCC77-0171-45B1-B52F-F71801CEB5AE}"/>
              </a:ext>
            </a:extLst>
          </p:cNvPr>
          <p:cNvCxnSpPr/>
          <p:nvPr/>
        </p:nvCxnSpPr>
        <p:spPr>
          <a:xfrm flipV="1">
            <a:off x="5677786" y="2190307"/>
            <a:ext cx="0" cy="20414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F579086-D99C-4AF8-AC6F-322B262C8899}"/>
              </a:ext>
            </a:extLst>
          </p:cNvPr>
          <p:cNvCxnSpPr>
            <a:cxnSpLocks/>
          </p:cNvCxnSpPr>
          <p:nvPr/>
        </p:nvCxnSpPr>
        <p:spPr>
          <a:xfrm>
            <a:off x="5677786" y="2360428"/>
            <a:ext cx="1158949" cy="18713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E8BB9F0-1F56-4F48-AB0B-CC8D548636B5}"/>
              </a:ext>
            </a:extLst>
          </p:cNvPr>
          <p:cNvCxnSpPr/>
          <p:nvPr/>
        </p:nvCxnSpPr>
        <p:spPr>
          <a:xfrm flipV="1">
            <a:off x="6528391" y="2190307"/>
            <a:ext cx="1414130" cy="15523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EF5CF02D-25D2-434C-BC5F-3225380A4234}"/>
              </a:ext>
            </a:extLst>
          </p:cNvPr>
          <p:cNvSpPr/>
          <p:nvPr/>
        </p:nvSpPr>
        <p:spPr>
          <a:xfrm>
            <a:off x="6443335" y="3678865"/>
            <a:ext cx="212635" cy="12759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F4AA5F-2927-40C1-98F2-9951BCD49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63" y="2611647"/>
            <a:ext cx="4600575" cy="533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B5F058-DFE1-4FA3-B5C0-58E8A91380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72" y="3207377"/>
            <a:ext cx="4324350" cy="9429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A995FC8-2F02-4F6F-97B7-39923D042333}"/>
              </a:ext>
            </a:extLst>
          </p:cNvPr>
          <p:cNvSpPr txBox="1"/>
          <p:nvPr/>
        </p:nvSpPr>
        <p:spPr>
          <a:xfrm>
            <a:off x="5401340" y="1899238"/>
            <a:ext cx="776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D84E4D-F93D-4BFD-9283-9F17FDB73411}"/>
              </a:ext>
            </a:extLst>
          </p:cNvPr>
          <p:cNvSpPr txBox="1"/>
          <p:nvPr/>
        </p:nvSpPr>
        <p:spPr>
          <a:xfrm>
            <a:off x="7957558" y="3885513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Quantity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748680" y="802766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02 System Technologies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281792"/>
            <a:ext cx="7311750" cy="3584121"/>
          </a:xfrm>
        </p:spPr>
        <p:txBody>
          <a:bodyPr/>
          <a:lstStyle/>
          <a:p>
            <a:pPr algn="l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FRONT-END TECHNOLOGIES :</a:t>
            </a:r>
          </a:p>
          <a:p>
            <a:pPr marL="152400" indent="0" algn="l"/>
            <a:endParaRPr lang="en-US" sz="1400" dirty="0">
              <a:solidFill>
                <a:srgbClr val="000000"/>
              </a:solidFill>
              <a:latin typeface="DM Sans" pitchFamily="2" charset="0"/>
              <a:ea typeface="Canva Sans Bold"/>
              <a:cs typeface="Canva Sans Bold"/>
              <a:sym typeface="Canva Sans Bold"/>
            </a:endParaRPr>
          </a:p>
          <a:p>
            <a:pPr algn="l"/>
            <a:endParaRPr lang="en-US" sz="1400" dirty="0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8E830DD9-3174-4C7A-A450-78B4C900D880}"/>
              </a:ext>
            </a:extLst>
          </p:cNvPr>
          <p:cNvSpPr/>
          <p:nvPr/>
        </p:nvSpPr>
        <p:spPr>
          <a:xfrm>
            <a:off x="441695" y="2125572"/>
            <a:ext cx="2988496" cy="1460250"/>
          </a:xfrm>
          <a:custGeom>
            <a:avLst/>
            <a:gdLst/>
            <a:ahLst/>
            <a:cxnLst/>
            <a:rect l="l" t="t" r="r" b="b"/>
            <a:pathLst>
              <a:path w="5215469" h="2838936">
                <a:moveTo>
                  <a:pt x="0" y="0"/>
                </a:moveTo>
                <a:lnTo>
                  <a:pt x="5215469" y="0"/>
                </a:lnTo>
                <a:lnTo>
                  <a:pt x="5215469" y="2838935"/>
                </a:lnTo>
                <a:lnTo>
                  <a:pt x="0" y="28389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FFA9D8D9-0284-4221-BE62-66F0A4A5947E}"/>
              </a:ext>
            </a:extLst>
          </p:cNvPr>
          <p:cNvSpPr/>
          <p:nvPr/>
        </p:nvSpPr>
        <p:spPr>
          <a:xfrm>
            <a:off x="3765223" y="2063829"/>
            <a:ext cx="1613553" cy="1521993"/>
          </a:xfrm>
          <a:custGeom>
            <a:avLst/>
            <a:gdLst/>
            <a:ahLst/>
            <a:cxnLst/>
            <a:rect l="l" t="t" r="r" b="b"/>
            <a:pathLst>
              <a:path w="2916579" h="2838936">
                <a:moveTo>
                  <a:pt x="0" y="0"/>
                </a:moveTo>
                <a:lnTo>
                  <a:pt x="2916580" y="0"/>
                </a:lnTo>
                <a:lnTo>
                  <a:pt x="2916580" y="2838935"/>
                </a:lnTo>
                <a:lnTo>
                  <a:pt x="0" y="28389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2734"/>
            </a:stretch>
          </a:blipFill>
        </p:spPr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DC22B0BF-FFAA-45ED-B06F-3E654E19D1EC}"/>
              </a:ext>
            </a:extLst>
          </p:cNvPr>
          <p:cNvSpPr/>
          <p:nvPr/>
        </p:nvSpPr>
        <p:spPr>
          <a:xfrm>
            <a:off x="6048841" y="1954722"/>
            <a:ext cx="2085065" cy="1801950"/>
          </a:xfrm>
          <a:custGeom>
            <a:avLst/>
            <a:gdLst/>
            <a:ahLst/>
            <a:cxnLst/>
            <a:rect l="l" t="t" r="r" b="b"/>
            <a:pathLst>
              <a:path w="3792470" h="3361133">
                <a:moveTo>
                  <a:pt x="0" y="0"/>
                </a:moveTo>
                <a:lnTo>
                  <a:pt x="3792470" y="0"/>
                </a:lnTo>
                <a:lnTo>
                  <a:pt x="3792470" y="3361133"/>
                </a:lnTo>
                <a:lnTo>
                  <a:pt x="0" y="33611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7576" b="-5256"/>
            </a:stretch>
          </a:blipFill>
        </p:spPr>
      </p:sp>
    </p:spTree>
    <p:extLst>
      <p:ext uri="{BB962C8B-B14F-4D97-AF65-F5344CB8AC3E}">
        <p14:creationId xmlns:p14="http://schemas.microsoft.com/office/powerpoint/2010/main" val="202046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748680" y="802766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02 System Technologies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281792"/>
            <a:ext cx="7747685" cy="3584121"/>
          </a:xfrm>
        </p:spPr>
        <p:txBody>
          <a:bodyPr/>
          <a:lstStyle/>
          <a:p>
            <a:pPr algn="l">
              <a:buFont typeface="Courier New" panose="02070309020205020404" pitchFamily="49" charset="0"/>
              <a:buChar char="o"/>
            </a:pPr>
            <a:endParaRPr lang="en-US" sz="1400" dirty="0">
              <a:solidFill>
                <a:srgbClr val="000000"/>
              </a:solidFill>
              <a:latin typeface="DM Sans" pitchFamily="2" charset="0"/>
              <a:ea typeface="Canva Sans Bold"/>
              <a:cs typeface="Canva Sans Bold"/>
              <a:sym typeface="Canva Sans Bold"/>
            </a:endParaRP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BACK-END TECHNOLOGIES :</a:t>
            </a:r>
          </a:p>
          <a:p>
            <a:pPr algn="l">
              <a:buFont typeface="Courier New" panose="02070309020205020404" pitchFamily="49" charset="0"/>
              <a:buChar char="o"/>
            </a:pPr>
            <a:endParaRPr lang="en-US" sz="1400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3775D4AE-05E4-5592-2C1B-60EDFC7B50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58" t="5555" r="20764" b="7924"/>
          <a:stretch/>
        </p:blipFill>
        <p:spPr>
          <a:xfrm>
            <a:off x="1377872" y="2102068"/>
            <a:ext cx="3078444" cy="23449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53C59F-8316-48A2-BD39-DC7CF4599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2032" y="2102068"/>
            <a:ext cx="2222205" cy="222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95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748680" y="802766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02 System Technologies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281792"/>
            <a:ext cx="7737052" cy="3584121"/>
          </a:xfrm>
        </p:spPr>
        <p:txBody>
          <a:bodyPr/>
          <a:lstStyle/>
          <a:p>
            <a:pPr algn="l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DATABASE :</a:t>
            </a:r>
          </a:p>
          <a:p>
            <a:pPr algn="l"/>
            <a:endParaRPr lang="en-US" sz="1400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4F326B31-9AE7-1F07-B450-7EB106D360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11" t="16028" r="8956" b="7634"/>
          <a:stretch/>
        </p:blipFill>
        <p:spPr>
          <a:xfrm>
            <a:off x="3404507" y="2029086"/>
            <a:ext cx="2334986" cy="252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3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8567F1B-1B9A-8C5F-DF86-D1E36A863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748680" y="802766"/>
            <a:ext cx="4075906" cy="383778"/>
          </a:xfrm>
        </p:spPr>
        <p:txBody>
          <a:bodyPr/>
          <a:lstStyle/>
          <a:p>
            <a:pPr algn="l"/>
            <a:r>
              <a:rPr lang="en-US" sz="2400" b="1" dirty="0">
                <a:latin typeface="DM Sans" pitchFamily="2" charset="0"/>
              </a:rPr>
              <a:t>02 System Technologies :</a:t>
            </a:r>
            <a:br>
              <a:rPr lang="en-US" sz="2400" b="1" dirty="0">
                <a:latin typeface="DM Sans" pitchFamily="2" charset="0"/>
              </a:rPr>
            </a:br>
            <a:endParaRPr lang="en-US" sz="2400" b="1" dirty="0">
              <a:latin typeface="DM Sans" pitchFamily="2" charset="0"/>
            </a:endParaRP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4CDD93F-24B2-91CF-59DF-4B0748CDC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822156" y="1281792"/>
            <a:ext cx="7737052" cy="3584121"/>
          </a:xfrm>
        </p:spPr>
        <p:txBody>
          <a:bodyPr/>
          <a:lstStyle/>
          <a:p>
            <a:pPr algn="l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External Resources :</a:t>
            </a:r>
          </a:p>
          <a:p>
            <a:pPr algn="l"/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5910A8-8816-49F7-918A-35027B73C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807" y="2371060"/>
            <a:ext cx="2771649" cy="16420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065C9B-C647-44AF-808B-E4E2F71B2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586" y="1848966"/>
            <a:ext cx="2968840" cy="311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7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Quarterly Marketing Plan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B7B7B7"/>
      </a:lt2>
      <a:accent1>
        <a:srgbClr val="EFEFEF"/>
      </a:accent1>
      <a:accent2>
        <a:srgbClr val="D9D9D9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492</Words>
  <Application>Microsoft Office PowerPoint</Application>
  <PresentationFormat>On-screen Show (16:9)</PresentationFormat>
  <Paragraphs>132</Paragraphs>
  <Slides>34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Times New Roman</vt:lpstr>
      <vt:lpstr>Canva Sans Bold</vt:lpstr>
      <vt:lpstr>DM Sans</vt:lpstr>
      <vt:lpstr>Courier New</vt:lpstr>
      <vt:lpstr>Arial</vt:lpstr>
      <vt:lpstr>Darker Grotesque Black</vt:lpstr>
      <vt:lpstr>Quarterly Marketing Plan by Slidesgo</vt:lpstr>
      <vt:lpstr>FORKED SPIDER WEB COMPANY</vt:lpstr>
      <vt:lpstr>PowerPoint Presentation</vt:lpstr>
      <vt:lpstr>PowerPoint Presentation</vt:lpstr>
      <vt:lpstr>Table of contents</vt:lpstr>
      <vt:lpstr>PowerPoint Presentation</vt:lpstr>
      <vt:lpstr>02 System Technologies : </vt:lpstr>
      <vt:lpstr>02 System Technologies : </vt:lpstr>
      <vt:lpstr>02 System Technologies : </vt:lpstr>
      <vt:lpstr>02 System Technologies : </vt:lpstr>
      <vt:lpstr>02 System Technologies : </vt:lpstr>
      <vt:lpstr>02 System Technologies : </vt:lpstr>
      <vt:lpstr>PowerPoint Presentation</vt:lpstr>
      <vt:lpstr>03 System  Architecture : </vt:lpstr>
      <vt:lpstr>04 UseCase Diagram : </vt:lpstr>
      <vt:lpstr>05 Machine Learning: </vt:lpstr>
      <vt:lpstr>05 Machine Learning: </vt:lpstr>
      <vt:lpstr>05 Machine Learning: </vt:lpstr>
      <vt:lpstr>05 Machine Learning: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FORKED SPIDER WEB COMPANY</dc:title>
  <cp:lastModifiedBy>Anas Habash</cp:lastModifiedBy>
  <cp:revision>28</cp:revision>
  <dcterms:modified xsi:type="dcterms:W3CDTF">2024-09-05T07:33:09Z</dcterms:modified>
</cp:coreProperties>
</file>