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</p:sldIdLst>
  <p:sldSz cx="18288000" cy="10287000"/>
  <p:notesSz cx="6858000" cy="9144000"/>
  <p:embeddedFontLst>
    <p:embeddedFont>
      <p:font typeface="Montserrat Classic" charset="1" panose="00000500000000000000"/>
      <p:regular r:id="rId6"/>
    </p:embeddedFont>
    <p:embeddedFont>
      <p:font typeface="Montserrat Classic Bold" charset="1" panose="00000800000000000000"/>
      <p:regular r:id="rId7"/>
    </p:embeddedFont>
    <p:embeddedFont>
      <p:font typeface="Arimo" charset="1" panose="020B0604020202020204"/>
      <p:regular r:id="rId8"/>
    </p:embeddedFont>
    <p:embeddedFont>
      <p:font typeface="Arimo Bold" charset="1" panose="020B0704020202020204"/>
      <p:regular r:id="rId9"/>
    </p:embeddedFont>
    <p:embeddedFont>
      <p:font typeface="Arimo Italics" charset="1" panose="020B0604020202090204"/>
      <p:regular r:id="rId10"/>
    </p:embeddedFont>
    <p:embeddedFont>
      <p:font typeface="Arimo Bold Italics" charset="1" panose="020B0704020202090204"/>
      <p:regular r:id="rId11"/>
    </p:embeddedFont>
    <p:embeddedFont>
      <p:font typeface="Montserrat Extra-Bold" charset="1" panose="00000900000000000000"/>
      <p:regular r:id="rId12"/>
    </p:embeddedFont>
    <p:embeddedFont>
      <p:font typeface="Montserrat Extra-Bold Bold" charset="1" panose="00000A00000000000000"/>
      <p:regular r:id="rId13"/>
    </p:embeddedFont>
    <p:embeddedFont>
      <p:font typeface="Montserrat Extra-Bold Italics" charset="1" panose="00000900000000000000"/>
      <p:regular r:id="rId14"/>
    </p:embeddedFont>
    <p:embeddedFont>
      <p:font typeface="Montserrat Extra-Bold Bold Italics" charset="1" panose="00000A00000000000000"/>
      <p:regular r:id="rId15"/>
    </p:embeddedFont>
    <p:embeddedFont>
      <p:font typeface="Montserrat" charset="1" panose="00000500000000000000"/>
      <p:regular r:id="rId16"/>
    </p:embeddedFont>
    <p:embeddedFont>
      <p:font typeface="Montserrat Bold" charset="1" panose="00000600000000000000"/>
      <p:regular r:id="rId17"/>
    </p:embeddedFont>
    <p:embeddedFont>
      <p:font typeface="Montserrat Italics" charset="1" panose="00000500000000000000"/>
      <p:regular r:id="rId18"/>
    </p:embeddedFont>
    <p:embeddedFont>
      <p:font typeface="Montserrat Bold Italics" charset="1" panose="0000060000000000000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slides/slide1.xml" Type="http://schemas.openxmlformats.org/officeDocument/2006/relationships/slide"/><Relationship Id="rId21" Target="slides/slide2.xml" Type="http://schemas.openxmlformats.org/officeDocument/2006/relationships/slide"/><Relationship Id="rId22" Target="slides/slide3.xml" Type="http://schemas.openxmlformats.org/officeDocument/2006/relationships/slide"/><Relationship Id="rId23" Target="slides/slide4.xml" Type="http://schemas.openxmlformats.org/officeDocument/2006/relationships/slide"/><Relationship Id="rId24" Target="slides/slide5.xml" Type="http://schemas.openxmlformats.org/officeDocument/2006/relationships/slide"/><Relationship Id="rId25" Target="slides/slide6.xml" Type="http://schemas.openxmlformats.org/officeDocument/2006/relationships/slide"/><Relationship Id="rId26" Target="slides/slide7.xml" Type="http://schemas.openxmlformats.org/officeDocument/2006/relationships/slide"/><Relationship Id="rId27" Target="slides/slide8.xml" Type="http://schemas.openxmlformats.org/officeDocument/2006/relationships/slide"/><Relationship Id="rId28" Target="slides/slide9.xml" Type="http://schemas.openxmlformats.org/officeDocument/2006/relationships/slide"/><Relationship Id="rId29" Target="slides/slide10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66191" y="-304313"/>
            <a:ext cx="14527501" cy="10895626"/>
          </a:xfrm>
          <a:custGeom>
            <a:avLst/>
            <a:gdLst/>
            <a:ahLst/>
            <a:cxnLst/>
            <a:rect r="r" b="b" t="t" l="l"/>
            <a:pathLst>
              <a:path h="10895626" w="14527501">
                <a:moveTo>
                  <a:pt x="0" y="0"/>
                </a:moveTo>
                <a:lnTo>
                  <a:pt x="14527501" y="0"/>
                </a:lnTo>
                <a:lnTo>
                  <a:pt x="14527501" y="10895626"/>
                </a:lnTo>
                <a:lnTo>
                  <a:pt x="0" y="108956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-7020778">
            <a:off x="-7883671" y="821505"/>
            <a:ext cx="16230600" cy="10441156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-7020778">
            <a:off x="-9215236" y="821505"/>
            <a:ext cx="16230600" cy="10441156"/>
          </a:xfrm>
          <a:prstGeom prst="rect">
            <a:avLst/>
          </a:prstGeom>
          <a:solidFill>
            <a:srgbClr val="263F6B"/>
          </a:solid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1028700"/>
            <a:ext cx="1783058" cy="295015"/>
          </a:xfrm>
          <a:custGeom>
            <a:avLst/>
            <a:gdLst/>
            <a:ahLst/>
            <a:cxnLst/>
            <a:rect r="r" b="b" t="t" l="l"/>
            <a:pathLst>
              <a:path h="295015" w="1783058">
                <a:moveTo>
                  <a:pt x="0" y="0"/>
                </a:moveTo>
                <a:lnTo>
                  <a:pt x="1783058" y="0"/>
                </a:lnTo>
                <a:lnTo>
                  <a:pt x="1783058" y="295015"/>
                </a:lnTo>
                <a:lnTo>
                  <a:pt x="0" y="2950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6" id="6"/>
          <p:cNvSpPr/>
          <p:nvPr/>
        </p:nvSpPr>
        <p:spPr>
          <a:xfrm rot="0">
            <a:off x="-1536273" y="4580698"/>
            <a:ext cx="5244233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rot="0">
            <a:off x="-2298994" y="9582841"/>
            <a:ext cx="9005773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 rot="0">
            <a:off x="-3516288" y="3712270"/>
            <a:ext cx="5720180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 rot="0">
            <a:off x="3066191" y="2823187"/>
            <a:ext cx="930938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 rot="0">
            <a:off x="628699" y="2392260"/>
            <a:ext cx="1291530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 rot="7221952">
            <a:off x="10172700" y="3362541"/>
            <a:ext cx="16230600" cy="10441156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12" id="12"/>
          <p:cNvSpPr/>
          <p:nvPr/>
        </p:nvSpPr>
        <p:spPr>
          <a:xfrm rot="7183922">
            <a:off x="11590910" y="2948511"/>
            <a:ext cx="16230600" cy="10441156"/>
          </a:xfrm>
          <a:prstGeom prst="rect">
            <a:avLst/>
          </a:prstGeom>
          <a:solidFill>
            <a:srgbClr val="263F6B"/>
          </a:solidFill>
        </p:spPr>
      </p:sp>
      <p:sp>
        <p:nvSpPr>
          <p:cNvPr name="AutoShape 13" id="13"/>
          <p:cNvSpPr/>
          <p:nvPr/>
        </p:nvSpPr>
        <p:spPr>
          <a:xfrm rot="0">
            <a:off x="16063699" y="5513386"/>
            <a:ext cx="5244233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4" id="14"/>
          <p:cNvSpPr/>
          <p:nvPr/>
        </p:nvSpPr>
        <p:spPr>
          <a:xfrm flipH="false" flipV="false" rot="0">
            <a:off x="13108359" y="9582841"/>
            <a:ext cx="1783058" cy="295015"/>
          </a:xfrm>
          <a:custGeom>
            <a:avLst/>
            <a:gdLst/>
            <a:ahLst/>
            <a:cxnLst/>
            <a:rect r="r" b="b" t="t" l="l"/>
            <a:pathLst>
              <a:path h="295015" w="1783058">
                <a:moveTo>
                  <a:pt x="0" y="0"/>
                </a:moveTo>
                <a:lnTo>
                  <a:pt x="1783059" y="0"/>
                </a:lnTo>
                <a:lnTo>
                  <a:pt x="1783059" y="295015"/>
                </a:lnTo>
                <a:lnTo>
                  <a:pt x="0" y="2950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5" id="15"/>
          <p:cNvSpPr/>
          <p:nvPr/>
        </p:nvSpPr>
        <p:spPr>
          <a:xfrm rot="0">
            <a:off x="15598231" y="3731320"/>
            <a:ext cx="930938" cy="0"/>
          </a:xfrm>
          <a:prstGeom prst="line">
            <a:avLst/>
          </a:prstGeom>
          <a:ln cap="rnd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6" id="16"/>
          <p:cNvSpPr txBox="true"/>
          <p:nvPr/>
        </p:nvSpPr>
        <p:spPr>
          <a:xfrm rot="0">
            <a:off x="352101" y="6270683"/>
            <a:ext cx="8216467" cy="26362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71"/>
              </a:lnSpc>
            </a:pPr>
            <a:r>
              <a:rPr lang="en-US" sz="7607" spc="-448">
                <a:solidFill>
                  <a:srgbClr val="FFFFFF"/>
                </a:solidFill>
                <a:latin typeface="Montserrat Extra-Bold Italics"/>
              </a:rPr>
              <a:t>BUS </a:t>
            </a:r>
          </a:p>
          <a:p>
            <a:pPr>
              <a:lnSpc>
                <a:spcPts val="6771"/>
              </a:lnSpc>
            </a:pPr>
            <a:r>
              <a:rPr lang="en-US" sz="7607" spc="-448">
                <a:solidFill>
                  <a:srgbClr val="FFFFFF"/>
                </a:solidFill>
                <a:latin typeface="Montserrat Extra-Bold Italics"/>
              </a:rPr>
              <a:t>MONITORING</a:t>
            </a:r>
          </a:p>
          <a:p>
            <a:pPr>
              <a:lnSpc>
                <a:spcPts val="6771"/>
              </a:lnSpc>
            </a:pPr>
            <a:r>
              <a:rPr lang="en-US" sz="7607" spc="-448">
                <a:solidFill>
                  <a:srgbClr val="FFFFFF"/>
                </a:solidFill>
                <a:latin typeface="Montserrat Extra-Bold Italics"/>
              </a:rPr>
              <a:t>SYSTEM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3999889" y="6785880"/>
            <a:ext cx="4797397" cy="21210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4"/>
              </a:lnSpc>
            </a:pPr>
            <a:r>
              <a:rPr lang="en-US" sz="3117" spc="-183">
                <a:solidFill>
                  <a:srgbClr val="FFFFFF"/>
                </a:solidFill>
                <a:latin typeface="Montserrat Classic"/>
              </a:rPr>
              <a:t>BY:</a:t>
            </a:r>
          </a:p>
          <a:p>
            <a:pPr algn="ctr">
              <a:lnSpc>
                <a:spcPts val="2774"/>
              </a:lnSpc>
            </a:pPr>
            <a:r>
              <a:rPr lang="en-US" sz="3117" spc="-183">
                <a:solidFill>
                  <a:srgbClr val="FFFFFF"/>
                </a:solidFill>
                <a:latin typeface="Montserrat Classic"/>
              </a:rPr>
              <a:t>OTHMAN OTHMAN</a:t>
            </a:r>
          </a:p>
          <a:p>
            <a:pPr algn="ctr">
              <a:lnSpc>
                <a:spcPts val="2774"/>
              </a:lnSpc>
            </a:pPr>
            <a:r>
              <a:rPr lang="en-US" sz="3117" spc="-183">
                <a:solidFill>
                  <a:srgbClr val="FFFFFF"/>
                </a:solidFill>
                <a:latin typeface="Montserrat Classic"/>
              </a:rPr>
              <a:t>OSAMA DIAB</a:t>
            </a:r>
          </a:p>
          <a:p>
            <a:pPr algn="ctr">
              <a:lnSpc>
                <a:spcPts val="2774"/>
              </a:lnSpc>
            </a:pPr>
          </a:p>
          <a:p>
            <a:pPr algn="ctr">
              <a:lnSpc>
                <a:spcPts val="2774"/>
              </a:lnSpc>
            </a:pPr>
            <a:r>
              <a:rPr lang="en-US" sz="3117" spc="-183">
                <a:solidFill>
                  <a:srgbClr val="FFFFFF"/>
                </a:solidFill>
                <a:latin typeface="Montserrat Classic"/>
              </a:rPr>
              <a:t>SUPERVISING:</a:t>
            </a:r>
          </a:p>
          <a:p>
            <a:pPr algn="ctr">
              <a:lnSpc>
                <a:spcPts val="2774"/>
              </a:lnSpc>
            </a:pPr>
            <a:r>
              <a:rPr lang="en-US" sz="3117" spc="-183">
                <a:solidFill>
                  <a:srgbClr val="FFFFFF"/>
                </a:solidFill>
                <a:latin typeface="Montserrat Classic"/>
              </a:rPr>
              <a:t>DR.LUAI MALHIS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1753206">
            <a:off x="-969985" y="4149883"/>
            <a:ext cx="25783492" cy="9586163"/>
          </a:xfrm>
          <a:prstGeom prst="rect">
            <a:avLst/>
          </a:prstGeom>
          <a:solidFill>
            <a:srgbClr val="545454">
              <a:alpha val="4706"/>
            </a:srgbClr>
          </a:solidFill>
        </p:spPr>
      </p:sp>
      <p:sp>
        <p:nvSpPr>
          <p:cNvPr name="AutoShape 3" id="3"/>
          <p:cNvSpPr/>
          <p:nvPr/>
        </p:nvSpPr>
        <p:spPr>
          <a:xfrm rot="2700000">
            <a:off x="-2646503" y="90433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2700000">
            <a:off x="15641497" y="-12437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-2750789" y="4000601"/>
            <a:ext cx="23096384" cy="2103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745"/>
              </a:lnSpc>
            </a:pPr>
            <a:r>
              <a:rPr lang="en-US" sz="16067" spc="-947">
                <a:solidFill>
                  <a:srgbClr val="263F6B"/>
                </a:solidFill>
                <a:latin typeface="Montserrat Extra-Bold"/>
              </a:rPr>
              <a:t>THANKS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5736383" y="2181377"/>
            <a:ext cx="12847662" cy="1309890"/>
            <a:chOff x="0" y="0"/>
            <a:chExt cx="17130216" cy="1746520"/>
          </a:xfrm>
        </p:grpSpPr>
        <p:grpSp>
          <p:nvGrpSpPr>
            <p:cNvPr name="Group 7" id="7"/>
            <p:cNvGrpSpPr/>
            <p:nvPr/>
          </p:nvGrpSpPr>
          <p:grpSpPr>
            <a:xfrm rot="-10800000">
              <a:off x="587822" y="0"/>
              <a:ext cx="16503791" cy="1746520"/>
              <a:chOff x="0" y="0"/>
              <a:chExt cx="6240468" cy="6604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6240469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6240469">
                    <a:moveTo>
                      <a:pt x="6116008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116008" y="0"/>
                    </a:lnTo>
                    <a:cubicBezTo>
                      <a:pt x="6184588" y="0"/>
                      <a:pt x="6240469" y="55880"/>
                      <a:pt x="6240469" y="124460"/>
                    </a:cubicBezTo>
                    <a:lnTo>
                      <a:pt x="6240469" y="535940"/>
                    </a:lnTo>
                    <a:cubicBezTo>
                      <a:pt x="6240469" y="604520"/>
                      <a:pt x="6184588" y="660400"/>
                      <a:pt x="6116008" y="660400"/>
                    </a:cubicBezTo>
                    <a:close/>
                  </a:path>
                </a:pathLst>
              </a:custGeom>
              <a:solidFill>
                <a:srgbClr val="263F6B">
                  <a:alpha val="80000"/>
                </a:srgbClr>
              </a:solidFill>
            </p:spPr>
          </p:sp>
        </p:grpSp>
        <p:grpSp>
          <p:nvGrpSpPr>
            <p:cNvPr name="Group 9" id="9"/>
            <p:cNvGrpSpPr/>
            <p:nvPr/>
          </p:nvGrpSpPr>
          <p:grpSpPr>
            <a:xfrm rot="-10800000">
              <a:off x="0" y="1400080"/>
              <a:ext cx="17130216" cy="139241"/>
              <a:chOff x="0" y="0"/>
              <a:chExt cx="3383746" cy="27504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10800000">
              <a:off x="0" y="207199"/>
              <a:ext cx="17130216" cy="139241"/>
              <a:chOff x="0" y="0"/>
              <a:chExt cx="3383746" cy="27504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10800000">
              <a:off x="0" y="803640"/>
              <a:ext cx="17130216" cy="139241"/>
              <a:chOff x="0" y="0"/>
              <a:chExt cx="3383746" cy="27504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</p:grpSp>
      <p:grpSp>
        <p:nvGrpSpPr>
          <p:cNvPr name="Group 18" id="18"/>
          <p:cNvGrpSpPr/>
          <p:nvPr/>
        </p:nvGrpSpPr>
        <p:grpSpPr>
          <a:xfrm rot="-10800000">
            <a:off x="10835469" y="6104291"/>
            <a:ext cx="12847662" cy="1309890"/>
            <a:chOff x="0" y="0"/>
            <a:chExt cx="17130216" cy="1746520"/>
          </a:xfrm>
        </p:grpSpPr>
        <p:grpSp>
          <p:nvGrpSpPr>
            <p:cNvPr name="Group 19" id="19"/>
            <p:cNvGrpSpPr/>
            <p:nvPr/>
          </p:nvGrpSpPr>
          <p:grpSpPr>
            <a:xfrm rot="-10800000">
              <a:off x="587822" y="0"/>
              <a:ext cx="16503791" cy="1746520"/>
              <a:chOff x="0" y="0"/>
              <a:chExt cx="6240468" cy="6604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6240469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6240469">
                    <a:moveTo>
                      <a:pt x="6116008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116008" y="0"/>
                    </a:lnTo>
                    <a:cubicBezTo>
                      <a:pt x="6184588" y="0"/>
                      <a:pt x="6240469" y="55880"/>
                      <a:pt x="6240469" y="124460"/>
                    </a:cubicBezTo>
                    <a:lnTo>
                      <a:pt x="6240469" y="535940"/>
                    </a:lnTo>
                    <a:cubicBezTo>
                      <a:pt x="6240469" y="604520"/>
                      <a:pt x="6184588" y="660400"/>
                      <a:pt x="6116008" y="660400"/>
                    </a:cubicBezTo>
                    <a:close/>
                  </a:path>
                </a:pathLst>
              </a:custGeom>
              <a:solidFill>
                <a:srgbClr val="263F6B">
                  <a:alpha val="80000"/>
                </a:srgbClr>
              </a:solidFill>
            </p:spPr>
          </p:sp>
        </p:grpSp>
        <p:grpSp>
          <p:nvGrpSpPr>
            <p:cNvPr name="Group 21" id="21"/>
            <p:cNvGrpSpPr/>
            <p:nvPr/>
          </p:nvGrpSpPr>
          <p:grpSpPr>
            <a:xfrm rot="-10800000">
              <a:off x="0" y="1400080"/>
              <a:ext cx="17130216" cy="139241"/>
              <a:chOff x="0" y="0"/>
              <a:chExt cx="3383746" cy="27504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24" id="24"/>
            <p:cNvGrpSpPr/>
            <p:nvPr/>
          </p:nvGrpSpPr>
          <p:grpSpPr>
            <a:xfrm rot="-10800000">
              <a:off x="0" y="207199"/>
              <a:ext cx="17130216" cy="139241"/>
              <a:chOff x="0" y="0"/>
              <a:chExt cx="3383746" cy="27504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26" id="26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27" id="27"/>
            <p:cNvGrpSpPr/>
            <p:nvPr/>
          </p:nvGrpSpPr>
          <p:grpSpPr>
            <a:xfrm rot="-10800000">
              <a:off x="0" y="803640"/>
              <a:ext cx="17130216" cy="139241"/>
              <a:chOff x="0" y="0"/>
              <a:chExt cx="3383746" cy="27504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29" id="29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1753206">
            <a:off x="-969985" y="4149883"/>
            <a:ext cx="25783492" cy="9586163"/>
          </a:xfrm>
          <a:prstGeom prst="rect">
            <a:avLst/>
          </a:prstGeom>
          <a:solidFill>
            <a:srgbClr val="545454">
              <a:alpha val="4706"/>
            </a:srgbClr>
          </a:solidFill>
        </p:spPr>
      </p:sp>
      <p:sp>
        <p:nvSpPr>
          <p:cNvPr name="AutoShape 3" id="3"/>
          <p:cNvSpPr/>
          <p:nvPr/>
        </p:nvSpPr>
        <p:spPr>
          <a:xfrm rot="2700000">
            <a:off x="-2646503" y="90433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2700000">
            <a:off x="15641497" y="-12437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grpSp>
        <p:nvGrpSpPr>
          <p:cNvPr name="Group 5" id="5"/>
          <p:cNvGrpSpPr/>
          <p:nvPr/>
        </p:nvGrpSpPr>
        <p:grpSpPr>
          <a:xfrm rot="0">
            <a:off x="-2512615" y="1681677"/>
            <a:ext cx="8253464" cy="1309890"/>
            <a:chOff x="0" y="0"/>
            <a:chExt cx="4161103" cy="660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161103" cy="660400"/>
            </a:xfrm>
            <a:custGeom>
              <a:avLst/>
              <a:gdLst/>
              <a:ahLst/>
              <a:cxnLst/>
              <a:rect r="r" b="b" t="t" l="l"/>
              <a:pathLst>
                <a:path h="660400" w="4161103">
                  <a:moveTo>
                    <a:pt x="4036643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036643" y="0"/>
                  </a:lnTo>
                  <a:cubicBezTo>
                    <a:pt x="4105223" y="0"/>
                    <a:pt x="4161103" y="55880"/>
                    <a:pt x="4161103" y="124460"/>
                  </a:cubicBezTo>
                  <a:lnTo>
                    <a:pt x="4161103" y="535940"/>
                  </a:lnTo>
                  <a:cubicBezTo>
                    <a:pt x="4161103" y="604520"/>
                    <a:pt x="4105223" y="660400"/>
                    <a:pt x="4036643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2547151" y="1681677"/>
            <a:ext cx="8253464" cy="1309890"/>
            <a:chOff x="0" y="0"/>
            <a:chExt cx="4161103" cy="660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161103" cy="660400"/>
            </a:xfrm>
            <a:custGeom>
              <a:avLst/>
              <a:gdLst/>
              <a:ahLst/>
              <a:cxnLst/>
              <a:rect r="r" b="b" t="t" l="l"/>
              <a:pathLst>
                <a:path h="660400" w="4161103">
                  <a:moveTo>
                    <a:pt x="4036643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036643" y="0"/>
                  </a:lnTo>
                  <a:cubicBezTo>
                    <a:pt x="4105223" y="0"/>
                    <a:pt x="4161103" y="55880"/>
                    <a:pt x="4161103" y="124460"/>
                  </a:cubicBezTo>
                  <a:lnTo>
                    <a:pt x="4161103" y="535940"/>
                  </a:lnTo>
                  <a:cubicBezTo>
                    <a:pt x="4161103" y="604520"/>
                    <a:pt x="4105223" y="660400"/>
                    <a:pt x="4036643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sp>
        <p:nvSpPr>
          <p:cNvPr name="TextBox 9" id="9"/>
          <p:cNvSpPr txBox="true"/>
          <p:nvPr/>
        </p:nvSpPr>
        <p:spPr>
          <a:xfrm rot="0">
            <a:off x="5483612" y="653766"/>
            <a:ext cx="7320775" cy="20970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71"/>
              </a:lnSpc>
            </a:pPr>
            <a:r>
              <a:rPr lang="en-US" sz="8236" spc="-485">
                <a:solidFill>
                  <a:srgbClr val="263F6B"/>
                </a:solidFill>
                <a:latin typeface="Montserrat Extra-Bold Italics"/>
              </a:rPr>
              <a:t>MAIN CONCERNS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1260207" y="3650256"/>
            <a:ext cx="4626722" cy="2253640"/>
            <a:chOff x="0" y="0"/>
            <a:chExt cx="6168963" cy="3004853"/>
          </a:xfrm>
        </p:grpSpPr>
        <p:grpSp>
          <p:nvGrpSpPr>
            <p:cNvPr name="Group 11" id="11"/>
            <p:cNvGrpSpPr/>
            <p:nvPr/>
          </p:nvGrpSpPr>
          <p:grpSpPr>
            <a:xfrm rot="0">
              <a:off x="0" y="591128"/>
              <a:ext cx="6168963" cy="2413725"/>
              <a:chOff x="0" y="0"/>
              <a:chExt cx="1687841" cy="6604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13" id="13"/>
            <p:cNvSpPr txBox="true"/>
            <p:nvPr/>
          </p:nvSpPr>
          <p:spPr>
            <a:xfrm rot="0">
              <a:off x="683067" y="-190500"/>
              <a:ext cx="4665596" cy="78162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88"/>
                </a:lnSpc>
              </a:pPr>
              <a:r>
                <a:rPr lang="en-US" sz="2941" spc="58">
                  <a:solidFill>
                    <a:srgbClr val="263F6B"/>
                  </a:solidFill>
                  <a:latin typeface="Montserrat Extra-Bold"/>
                </a:rPr>
                <a:t>BETTER SERVICE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436364" y="963324"/>
              <a:ext cx="5099981" cy="17060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99"/>
                </a:lnSpc>
              </a:pPr>
              <a:r>
                <a:rPr lang="en-US" sz="2499" spc="49">
                  <a:solidFill>
                    <a:srgbClr val="FFFFFF"/>
                  </a:solidFill>
                  <a:latin typeface="Montserrat"/>
                </a:rPr>
                <a:t>BETTER SERVICE FOR CUSTOMERS</a:t>
              </a:r>
            </a:p>
            <a:p>
              <a:pPr algn="ctr">
                <a:lnSpc>
                  <a:spcPts val="3499"/>
                </a:lnSpc>
              </a:pPr>
              <a:r>
                <a:rPr lang="en-US" sz="2499" spc="49">
                  <a:solidFill>
                    <a:srgbClr val="FFFFFF"/>
                  </a:solidFill>
                  <a:latin typeface="Montserrat"/>
                </a:rPr>
                <a:t>TIMING</a:t>
              </a: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2257017" y="7340082"/>
            <a:ext cx="4626722" cy="2253640"/>
            <a:chOff x="0" y="0"/>
            <a:chExt cx="6168963" cy="3004853"/>
          </a:xfrm>
        </p:grpSpPr>
        <p:grpSp>
          <p:nvGrpSpPr>
            <p:cNvPr name="Group 16" id="16"/>
            <p:cNvGrpSpPr/>
            <p:nvPr/>
          </p:nvGrpSpPr>
          <p:grpSpPr>
            <a:xfrm rot="0">
              <a:off x="0" y="591128"/>
              <a:ext cx="6168963" cy="2413725"/>
              <a:chOff x="0" y="0"/>
              <a:chExt cx="1687841" cy="660400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18" id="18"/>
            <p:cNvSpPr txBox="true"/>
            <p:nvPr/>
          </p:nvSpPr>
          <p:spPr>
            <a:xfrm rot="0">
              <a:off x="683067" y="-190500"/>
              <a:ext cx="4665596" cy="78162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88"/>
                </a:lnSpc>
              </a:pPr>
              <a:r>
                <a:rPr lang="en-US" sz="2941" spc="58">
                  <a:solidFill>
                    <a:srgbClr val="263F6B"/>
                  </a:solidFill>
                  <a:latin typeface="Montserrat Extra-Bold"/>
                </a:rPr>
                <a:t>INDEPENDENCY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436364" y="963324"/>
              <a:ext cx="5099981" cy="11218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99"/>
                </a:lnSpc>
              </a:pPr>
              <a:r>
                <a:rPr lang="en-US" sz="2499" spc="49">
                  <a:solidFill>
                    <a:srgbClr val="FFFFFF"/>
                  </a:solidFill>
                  <a:latin typeface="Montserrat"/>
                </a:rPr>
                <a:t>INDEPENDENT PAYMENT SYSTEM</a:t>
              </a: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667394" y="7340082"/>
            <a:ext cx="4626722" cy="2253640"/>
            <a:chOff x="0" y="0"/>
            <a:chExt cx="6168963" cy="3004853"/>
          </a:xfrm>
        </p:grpSpPr>
        <p:grpSp>
          <p:nvGrpSpPr>
            <p:cNvPr name="Group 21" id="21"/>
            <p:cNvGrpSpPr/>
            <p:nvPr/>
          </p:nvGrpSpPr>
          <p:grpSpPr>
            <a:xfrm rot="0">
              <a:off x="0" y="591128"/>
              <a:ext cx="6168963" cy="2413725"/>
              <a:chOff x="0" y="0"/>
              <a:chExt cx="1687841" cy="660400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23" id="23"/>
            <p:cNvSpPr txBox="true"/>
            <p:nvPr/>
          </p:nvSpPr>
          <p:spPr>
            <a:xfrm rot="0">
              <a:off x="683067" y="-190500"/>
              <a:ext cx="4665596" cy="78162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88"/>
                </a:lnSpc>
              </a:pPr>
              <a:r>
                <a:rPr lang="en-US" sz="2941" spc="58">
                  <a:solidFill>
                    <a:srgbClr val="263F6B"/>
                  </a:solidFill>
                  <a:latin typeface="Montserrat Extra-Bold"/>
                </a:rPr>
                <a:t>SECURITY</a:t>
              </a:r>
            </a:p>
          </p:txBody>
        </p:sp>
        <p:sp>
          <p:nvSpPr>
            <p:cNvPr name="TextBox 24" id="24"/>
            <p:cNvSpPr txBox="true"/>
            <p:nvPr/>
          </p:nvSpPr>
          <p:spPr>
            <a:xfrm rot="0">
              <a:off x="436364" y="963324"/>
              <a:ext cx="5099981" cy="17060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99"/>
                </a:lnSpc>
              </a:pPr>
              <a:r>
                <a:rPr lang="en-US" sz="2499" spc="49">
                  <a:solidFill>
                    <a:srgbClr val="FFFFFF"/>
                  </a:solidFill>
                  <a:latin typeface="Montserrat"/>
                </a:rPr>
                <a:t>EASE THE CALL FOR HELP IN EMERGENCIES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653684" y="5282571"/>
            <a:ext cx="4626722" cy="2253640"/>
            <a:chOff x="0" y="0"/>
            <a:chExt cx="6168963" cy="3004853"/>
          </a:xfrm>
        </p:grpSpPr>
        <p:grpSp>
          <p:nvGrpSpPr>
            <p:cNvPr name="Group 26" id="26"/>
            <p:cNvGrpSpPr/>
            <p:nvPr/>
          </p:nvGrpSpPr>
          <p:grpSpPr>
            <a:xfrm rot="0">
              <a:off x="0" y="591128"/>
              <a:ext cx="6168963" cy="2413725"/>
              <a:chOff x="0" y="0"/>
              <a:chExt cx="1687841" cy="660400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28" id="28"/>
            <p:cNvSpPr txBox="true"/>
            <p:nvPr/>
          </p:nvSpPr>
          <p:spPr>
            <a:xfrm rot="0">
              <a:off x="683067" y="-190500"/>
              <a:ext cx="4665596" cy="78162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88"/>
                </a:lnSpc>
              </a:pPr>
              <a:r>
                <a:rPr lang="en-US" sz="2941" spc="58">
                  <a:solidFill>
                    <a:srgbClr val="263F6B"/>
                  </a:solidFill>
                  <a:latin typeface="Montserrat Extra-Bold"/>
                </a:rPr>
                <a:t>SAFETY</a:t>
              </a:r>
            </a:p>
          </p:txBody>
        </p:sp>
        <p:sp>
          <p:nvSpPr>
            <p:cNvPr name="TextBox 29" id="29"/>
            <p:cNvSpPr txBox="true"/>
            <p:nvPr/>
          </p:nvSpPr>
          <p:spPr>
            <a:xfrm rot="0">
              <a:off x="436364" y="963324"/>
              <a:ext cx="5099981" cy="11218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99"/>
                </a:lnSpc>
              </a:pPr>
              <a:r>
                <a:rPr lang="en-US" sz="2499" spc="49">
                  <a:solidFill>
                    <a:srgbClr val="FFFFFF"/>
                  </a:solidFill>
                  <a:latin typeface="Montserrat"/>
                </a:rPr>
                <a:t>IMMUNITY AGAINST FIRE OXYGEN LEVELS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2047161" y="3650256"/>
            <a:ext cx="4626722" cy="2253640"/>
            <a:chOff x="0" y="0"/>
            <a:chExt cx="6168963" cy="3004853"/>
          </a:xfrm>
        </p:grpSpPr>
        <p:grpSp>
          <p:nvGrpSpPr>
            <p:cNvPr name="Group 31" id="31"/>
            <p:cNvGrpSpPr/>
            <p:nvPr/>
          </p:nvGrpSpPr>
          <p:grpSpPr>
            <a:xfrm rot="0">
              <a:off x="0" y="591128"/>
              <a:ext cx="6168963" cy="2413725"/>
              <a:chOff x="0" y="0"/>
              <a:chExt cx="1687841" cy="660400"/>
            </a:xfrm>
          </p:grpSpPr>
          <p:sp>
            <p:nvSpPr>
              <p:cNvPr name="Freeform 32" id="32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33" id="33"/>
            <p:cNvSpPr txBox="true"/>
            <p:nvPr/>
          </p:nvSpPr>
          <p:spPr>
            <a:xfrm rot="0">
              <a:off x="683067" y="-190500"/>
              <a:ext cx="4665596" cy="78162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88"/>
                </a:lnSpc>
              </a:pPr>
              <a:r>
                <a:rPr lang="en-US" sz="2941" spc="58">
                  <a:solidFill>
                    <a:srgbClr val="263F6B"/>
                  </a:solidFill>
                  <a:latin typeface="Montserrat Extra-Bold"/>
                </a:rPr>
                <a:t>MANAGEMENT</a:t>
              </a:r>
            </a:p>
          </p:txBody>
        </p:sp>
        <p:sp>
          <p:nvSpPr>
            <p:cNvPr name="TextBox 34" id="34"/>
            <p:cNvSpPr txBox="true"/>
            <p:nvPr/>
          </p:nvSpPr>
          <p:spPr>
            <a:xfrm rot="0">
              <a:off x="436364" y="963324"/>
              <a:ext cx="5099981" cy="11218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99"/>
                </a:lnSpc>
              </a:pPr>
              <a:r>
                <a:rPr lang="en-US" sz="2499" spc="49">
                  <a:solidFill>
                    <a:srgbClr val="FFFFFF"/>
                  </a:solidFill>
                  <a:latin typeface="Montserrat"/>
                </a:rPr>
                <a:t>EASIER MANAGMENT SYSTEM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1753206">
            <a:off x="-969985" y="4149883"/>
            <a:ext cx="25783492" cy="9586163"/>
          </a:xfrm>
          <a:prstGeom prst="rect">
            <a:avLst/>
          </a:prstGeom>
          <a:solidFill>
            <a:srgbClr val="545454">
              <a:alpha val="4706"/>
            </a:srgbClr>
          </a:solidFill>
        </p:spPr>
      </p:sp>
      <p:sp>
        <p:nvSpPr>
          <p:cNvPr name="AutoShape 3" id="3"/>
          <p:cNvSpPr/>
          <p:nvPr/>
        </p:nvSpPr>
        <p:spPr>
          <a:xfrm rot="2700000">
            <a:off x="-2646503" y="90433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2700000">
            <a:off x="15641497" y="-12437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grpSp>
        <p:nvGrpSpPr>
          <p:cNvPr name="Group 5" id="5"/>
          <p:cNvGrpSpPr/>
          <p:nvPr/>
        </p:nvGrpSpPr>
        <p:grpSpPr>
          <a:xfrm rot="0">
            <a:off x="8422772" y="1681677"/>
            <a:ext cx="12377843" cy="1309890"/>
            <a:chOff x="0" y="0"/>
            <a:chExt cx="6240468" cy="660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240469" cy="660400"/>
            </a:xfrm>
            <a:custGeom>
              <a:avLst/>
              <a:gdLst/>
              <a:ahLst/>
              <a:cxnLst/>
              <a:rect r="r" b="b" t="t" l="l"/>
              <a:pathLst>
                <a:path h="660400" w="6240469">
                  <a:moveTo>
                    <a:pt x="6116008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6116008" y="0"/>
                  </a:lnTo>
                  <a:cubicBezTo>
                    <a:pt x="6184588" y="0"/>
                    <a:pt x="6240469" y="55880"/>
                    <a:pt x="6240469" y="124460"/>
                  </a:cubicBezTo>
                  <a:lnTo>
                    <a:pt x="6240469" y="535940"/>
                  </a:lnTo>
                  <a:cubicBezTo>
                    <a:pt x="6240469" y="604520"/>
                    <a:pt x="6184588" y="660400"/>
                    <a:pt x="6116008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646629" y="4049797"/>
            <a:ext cx="5758958" cy="2805142"/>
            <a:chOff x="0" y="0"/>
            <a:chExt cx="7678610" cy="3740190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0" y="735787"/>
              <a:ext cx="7678610" cy="3004403"/>
              <a:chOff x="0" y="0"/>
              <a:chExt cx="1687841" cy="6604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10" id="10"/>
            <p:cNvSpPr txBox="true"/>
            <p:nvPr/>
          </p:nvSpPr>
          <p:spPr>
            <a:xfrm rot="0">
              <a:off x="850225" y="-238125"/>
              <a:ext cx="5807344" cy="97391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56"/>
                </a:lnSpc>
              </a:pPr>
              <a:r>
                <a:rPr lang="en-US" sz="3661" spc="73">
                  <a:solidFill>
                    <a:srgbClr val="263F6B"/>
                  </a:solidFill>
                  <a:latin typeface="Montserrat Extra-Bold"/>
                </a:rPr>
                <a:t>STREAMING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543149" y="1189339"/>
              <a:ext cx="6348031" cy="21332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356"/>
                </a:lnSpc>
              </a:pPr>
              <a:r>
                <a:rPr lang="en-US" sz="3111" spc="62">
                  <a:solidFill>
                    <a:srgbClr val="FFFFFF"/>
                  </a:solidFill>
                  <a:latin typeface="Montserrat"/>
                </a:rPr>
                <a:t>A CAMERA STREAMING ALL THE TIME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5965219" y="6854940"/>
            <a:ext cx="6357563" cy="3096718"/>
            <a:chOff x="0" y="0"/>
            <a:chExt cx="8476750" cy="4128958"/>
          </a:xfrm>
        </p:grpSpPr>
        <p:grpSp>
          <p:nvGrpSpPr>
            <p:cNvPr name="Group 13" id="13"/>
            <p:cNvGrpSpPr/>
            <p:nvPr/>
          </p:nvGrpSpPr>
          <p:grpSpPr>
            <a:xfrm rot="0">
              <a:off x="0" y="812267"/>
              <a:ext cx="8476750" cy="3316691"/>
              <a:chOff x="0" y="0"/>
              <a:chExt cx="1687841" cy="6604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15" id="15"/>
            <p:cNvSpPr txBox="true"/>
            <p:nvPr/>
          </p:nvSpPr>
          <p:spPr>
            <a:xfrm rot="0">
              <a:off x="938600" y="-257175"/>
              <a:ext cx="6410979" cy="106944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679"/>
                </a:lnSpc>
              </a:pPr>
              <a:r>
                <a:rPr lang="en-US" sz="4041" spc="80">
                  <a:solidFill>
                    <a:srgbClr val="263F6B"/>
                  </a:solidFill>
                  <a:latin typeface="Montserrat Extra-Bold"/>
                </a:rPr>
                <a:t>SECURITY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599606" y="1309378"/>
              <a:ext cx="7007866" cy="155582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809"/>
                </a:lnSpc>
              </a:pPr>
              <a:r>
                <a:rPr lang="en-US" sz="3435" spc="68">
                  <a:solidFill>
                    <a:srgbClr val="FFFFFF"/>
                  </a:solidFill>
                  <a:latin typeface="Montserrat"/>
                </a:rPr>
                <a:t>EMERGENCY BUTTON TO CALL POLICE</a:t>
              </a: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1489767" y="3856914"/>
            <a:ext cx="6243853" cy="2998026"/>
            <a:chOff x="0" y="0"/>
            <a:chExt cx="8325138" cy="3997368"/>
          </a:xfrm>
        </p:grpSpPr>
        <p:grpSp>
          <p:nvGrpSpPr>
            <p:cNvPr name="Group 18" id="18"/>
            <p:cNvGrpSpPr/>
            <p:nvPr/>
          </p:nvGrpSpPr>
          <p:grpSpPr>
            <a:xfrm rot="0">
              <a:off x="0" y="739998"/>
              <a:ext cx="8325138" cy="3257369"/>
              <a:chOff x="0" y="0"/>
              <a:chExt cx="1687841" cy="660400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20" id="20"/>
            <p:cNvSpPr txBox="true"/>
            <p:nvPr/>
          </p:nvSpPr>
          <p:spPr>
            <a:xfrm rot="0">
              <a:off x="1033719" y="-266700"/>
              <a:ext cx="6193959" cy="105147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419"/>
                </a:lnSpc>
              </a:pPr>
              <a:r>
                <a:rPr lang="en-US" sz="3905" spc="78">
                  <a:solidFill>
                    <a:srgbClr val="263F6B"/>
                  </a:solidFill>
                  <a:latin typeface="Montserrat Extra-Bold"/>
                </a:rPr>
                <a:t>SAFETY</a:t>
              </a:r>
            </a:p>
          </p:txBody>
        </p:sp>
        <p:sp>
          <p:nvSpPr>
            <p:cNvPr name="TextBox 21" id="21"/>
            <p:cNvSpPr txBox="true"/>
            <p:nvPr/>
          </p:nvSpPr>
          <p:spPr>
            <a:xfrm rot="0">
              <a:off x="455724" y="1222670"/>
              <a:ext cx="7349950" cy="227146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646"/>
                </a:lnSpc>
              </a:pPr>
              <a:r>
                <a:rPr lang="en-US" sz="3318" spc="66">
                  <a:solidFill>
                    <a:srgbClr val="FFFFFF"/>
                  </a:solidFill>
                  <a:latin typeface="Montserrat"/>
                </a:rPr>
                <a:t>CO2 DETECTOR THAT REFRESHES THE AIR WHEN CO2 IS TOO HIGH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8055911" y="1898232"/>
            <a:ext cx="12847662" cy="104431"/>
            <a:chOff x="0" y="0"/>
            <a:chExt cx="3383746" cy="2750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3383747" cy="27504"/>
            </a:xfrm>
            <a:custGeom>
              <a:avLst/>
              <a:gdLst/>
              <a:ahLst/>
              <a:cxnLst/>
              <a:rect r="r" b="b" t="t" l="l"/>
              <a:pathLst>
                <a:path h="27504" w="3383747">
                  <a:moveTo>
                    <a:pt x="13752" y="0"/>
                  </a:moveTo>
                  <a:lnTo>
                    <a:pt x="3369994" y="0"/>
                  </a:lnTo>
                  <a:cubicBezTo>
                    <a:pt x="3377590" y="0"/>
                    <a:pt x="3383747" y="6157"/>
                    <a:pt x="3383747" y="13752"/>
                  </a:cubicBezTo>
                  <a:lnTo>
                    <a:pt x="3383747" y="13752"/>
                  </a:lnTo>
                  <a:cubicBezTo>
                    <a:pt x="3383747" y="17399"/>
                    <a:pt x="3382298" y="20897"/>
                    <a:pt x="3379719" y="23476"/>
                  </a:cubicBezTo>
                  <a:cubicBezTo>
                    <a:pt x="3377140" y="26055"/>
                    <a:pt x="3373642" y="27504"/>
                    <a:pt x="3369994" y="27504"/>
                  </a:cubicBezTo>
                  <a:lnTo>
                    <a:pt x="13752" y="27504"/>
                  </a:lnTo>
                  <a:cubicBezTo>
                    <a:pt x="6157" y="27504"/>
                    <a:pt x="0" y="21347"/>
                    <a:pt x="0" y="13752"/>
                  </a:cubicBezTo>
                  <a:lnTo>
                    <a:pt x="0" y="13752"/>
                  </a:lnTo>
                  <a:cubicBezTo>
                    <a:pt x="0" y="6157"/>
                    <a:pt x="6157" y="0"/>
                    <a:pt x="137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320368" y="1913719"/>
            <a:ext cx="7320775" cy="1077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71"/>
              </a:lnSpc>
            </a:pPr>
            <a:r>
              <a:rPr lang="en-US" sz="8236" spc="-485">
                <a:solidFill>
                  <a:srgbClr val="263F6B"/>
                </a:solidFill>
                <a:latin typeface="Montserrat Extra-Bold Italics"/>
              </a:rPr>
              <a:t>FEATURES</a:t>
            </a:r>
          </a:p>
        </p:txBody>
      </p:sp>
      <p:grpSp>
        <p:nvGrpSpPr>
          <p:cNvPr name="Group 26" id="26"/>
          <p:cNvGrpSpPr/>
          <p:nvPr/>
        </p:nvGrpSpPr>
        <p:grpSpPr>
          <a:xfrm rot="0">
            <a:off x="7189159" y="2687602"/>
            <a:ext cx="12847662" cy="104431"/>
            <a:chOff x="0" y="0"/>
            <a:chExt cx="3383746" cy="27504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3383747" cy="27504"/>
            </a:xfrm>
            <a:custGeom>
              <a:avLst/>
              <a:gdLst/>
              <a:ahLst/>
              <a:cxnLst/>
              <a:rect r="r" b="b" t="t" l="l"/>
              <a:pathLst>
                <a:path h="27504" w="3383747">
                  <a:moveTo>
                    <a:pt x="13752" y="0"/>
                  </a:moveTo>
                  <a:lnTo>
                    <a:pt x="3369994" y="0"/>
                  </a:lnTo>
                  <a:cubicBezTo>
                    <a:pt x="3377590" y="0"/>
                    <a:pt x="3383747" y="6157"/>
                    <a:pt x="3383747" y="13752"/>
                  </a:cubicBezTo>
                  <a:lnTo>
                    <a:pt x="3383747" y="13752"/>
                  </a:lnTo>
                  <a:cubicBezTo>
                    <a:pt x="3383747" y="17399"/>
                    <a:pt x="3382298" y="20897"/>
                    <a:pt x="3379719" y="23476"/>
                  </a:cubicBezTo>
                  <a:cubicBezTo>
                    <a:pt x="3377140" y="26055"/>
                    <a:pt x="3373642" y="27504"/>
                    <a:pt x="3369994" y="27504"/>
                  </a:cubicBezTo>
                  <a:lnTo>
                    <a:pt x="13752" y="27504"/>
                  </a:lnTo>
                  <a:cubicBezTo>
                    <a:pt x="6157" y="27504"/>
                    <a:pt x="0" y="21347"/>
                    <a:pt x="0" y="13752"/>
                  </a:cubicBezTo>
                  <a:lnTo>
                    <a:pt x="0" y="13752"/>
                  </a:lnTo>
                  <a:cubicBezTo>
                    <a:pt x="0" y="6157"/>
                    <a:pt x="6157" y="0"/>
                    <a:pt x="137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7952953" y="2314703"/>
            <a:ext cx="12847662" cy="104431"/>
            <a:chOff x="0" y="0"/>
            <a:chExt cx="3383746" cy="27504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3383747" cy="27504"/>
            </a:xfrm>
            <a:custGeom>
              <a:avLst/>
              <a:gdLst/>
              <a:ahLst/>
              <a:cxnLst/>
              <a:rect r="r" b="b" t="t" l="l"/>
              <a:pathLst>
                <a:path h="27504" w="3383747">
                  <a:moveTo>
                    <a:pt x="13752" y="0"/>
                  </a:moveTo>
                  <a:lnTo>
                    <a:pt x="3369994" y="0"/>
                  </a:lnTo>
                  <a:cubicBezTo>
                    <a:pt x="3377590" y="0"/>
                    <a:pt x="3383747" y="6157"/>
                    <a:pt x="3383747" y="13752"/>
                  </a:cubicBezTo>
                  <a:lnTo>
                    <a:pt x="3383747" y="13752"/>
                  </a:lnTo>
                  <a:cubicBezTo>
                    <a:pt x="3383747" y="17399"/>
                    <a:pt x="3382298" y="20897"/>
                    <a:pt x="3379719" y="23476"/>
                  </a:cubicBezTo>
                  <a:cubicBezTo>
                    <a:pt x="3377140" y="26055"/>
                    <a:pt x="3373642" y="27504"/>
                    <a:pt x="3369994" y="27504"/>
                  </a:cubicBezTo>
                  <a:lnTo>
                    <a:pt x="13752" y="27504"/>
                  </a:lnTo>
                  <a:cubicBezTo>
                    <a:pt x="6157" y="27504"/>
                    <a:pt x="0" y="21347"/>
                    <a:pt x="0" y="13752"/>
                  </a:cubicBezTo>
                  <a:lnTo>
                    <a:pt x="0" y="13752"/>
                  </a:lnTo>
                  <a:cubicBezTo>
                    <a:pt x="0" y="6157"/>
                    <a:pt x="6157" y="0"/>
                    <a:pt x="137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1753206">
            <a:off x="-969985" y="4149883"/>
            <a:ext cx="25783492" cy="9586163"/>
          </a:xfrm>
          <a:prstGeom prst="rect">
            <a:avLst/>
          </a:prstGeom>
          <a:solidFill>
            <a:srgbClr val="545454">
              <a:alpha val="4706"/>
            </a:srgbClr>
          </a:solidFill>
        </p:spPr>
      </p:sp>
      <p:sp>
        <p:nvSpPr>
          <p:cNvPr name="AutoShape 3" id="3"/>
          <p:cNvSpPr/>
          <p:nvPr/>
        </p:nvSpPr>
        <p:spPr>
          <a:xfrm rot="2700000">
            <a:off x="-2646503" y="90433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2700000">
            <a:off x="15641497" y="-12437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grpSp>
        <p:nvGrpSpPr>
          <p:cNvPr name="Group 5" id="5"/>
          <p:cNvGrpSpPr/>
          <p:nvPr/>
        </p:nvGrpSpPr>
        <p:grpSpPr>
          <a:xfrm rot="0">
            <a:off x="8422772" y="1681677"/>
            <a:ext cx="12377843" cy="1309890"/>
            <a:chOff x="0" y="0"/>
            <a:chExt cx="6240468" cy="660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240469" cy="660400"/>
            </a:xfrm>
            <a:custGeom>
              <a:avLst/>
              <a:gdLst/>
              <a:ahLst/>
              <a:cxnLst/>
              <a:rect r="r" b="b" t="t" l="l"/>
              <a:pathLst>
                <a:path h="660400" w="6240469">
                  <a:moveTo>
                    <a:pt x="6116008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6116008" y="0"/>
                  </a:lnTo>
                  <a:cubicBezTo>
                    <a:pt x="6184588" y="0"/>
                    <a:pt x="6240469" y="55880"/>
                    <a:pt x="6240469" y="124460"/>
                  </a:cubicBezTo>
                  <a:lnTo>
                    <a:pt x="6240469" y="535940"/>
                  </a:lnTo>
                  <a:cubicBezTo>
                    <a:pt x="6240469" y="604520"/>
                    <a:pt x="6184588" y="660400"/>
                    <a:pt x="6116008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646629" y="4057587"/>
            <a:ext cx="5758958" cy="2797353"/>
            <a:chOff x="0" y="0"/>
            <a:chExt cx="7678610" cy="3729804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0" y="725401"/>
              <a:ext cx="7678610" cy="3004403"/>
              <a:chOff x="0" y="0"/>
              <a:chExt cx="1687841" cy="6604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10" id="10"/>
            <p:cNvSpPr txBox="true"/>
            <p:nvPr/>
          </p:nvSpPr>
          <p:spPr>
            <a:xfrm rot="0">
              <a:off x="345764" y="-238125"/>
              <a:ext cx="6359277" cy="9635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858"/>
                </a:lnSpc>
              </a:pPr>
              <a:r>
                <a:rPr lang="en-US" sz="3609" spc="72">
                  <a:solidFill>
                    <a:srgbClr val="263F6B"/>
                  </a:solidFill>
                  <a:latin typeface="Montserrat Extra-Bold"/>
                </a:rPr>
                <a:t>PAYMENT SYSTEM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743422" y="1132401"/>
              <a:ext cx="6348031" cy="21332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356"/>
                </a:lnSpc>
              </a:pPr>
              <a:r>
                <a:rPr lang="en-US" sz="3111" spc="62">
                  <a:solidFill>
                    <a:srgbClr val="FFFFFF"/>
                  </a:solidFill>
                  <a:latin typeface="Montserrat"/>
                </a:rPr>
                <a:t>INDEPENDENT PAYMENT SYSTEM WORKING ON RFID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5965219" y="7464140"/>
            <a:ext cx="6357563" cy="2487518"/>
            <a:chOff x="0" y="0"/>
            <a:chExt cx="1687841" cy="6604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687841" cy="660400"/>
            </a:xfrm>
            <a:custGeom>
              <a:avLst/>
              <a:gdLst/>
              <a:ahLst/>
              <a:cxnLst/>
              <a:rect r="r" b="b" t="t" l="l"/>
              <a:pathLst>
                <a:path h="660400" w="1687841">
                  <a:moveTo>
                    <a:pt x="1563381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563381" y="0"/>
                  </a:lnTo>
                  <a:cubicBezTo>
                    <a:pt x="1631961" y="0"/>
                    <a:pt x="1687841" y="55880"/>
                    <a:pt x="1687841" y="124460"/>
                  </a:cubicBezTo>
                  <a:lnTo>
                    <a:pt x="1687841" y="535940"/>
                  </a:lnTo>
                  <a:cubicBezTo>
                    <a:pt x="1687841" y="604520"/>
                    <a:pt x="1631961" y="660400"/>
                    <a:pt x="1563381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6110875" y="6597765"/>
            <a:ext cx="6066250" cy="86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79"/>
              </a:lnSpc>
            </a:pPr>
            <a:r>
              <a:rPr lang="en-US" sz="4041" spc="80">
                <a:solidFill>
                  <a:srgbClr val="263F6B"/>
                </a:solidFill>
                <a:latin typeface="Montserrat Extra-Bold"/>
              </a:rPr>
              <a:t>TRACKING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516050" y="8074759"/>
            <a:ext cx="5255900" cy="1183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9"/>
              </a:lnSpc>
            </a:pPr>
            <a:r>
              <a:rPr lang="en-US" sz="3435" spc="68">
                <a:solidFill>
                  <a:srgbClr val="FFFFFF"/>
                </a:solidFill>
                <a:latin typeface="Montserrat"/>
              </a:rPr>
              <a:t>GPS TRACKING THE BUS ALL THE TIME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1489767" y="4411913"/>
            <a:ext cx="6243853" cy="2443027"/>
            <a:chOff x="0" y="0"/>
            <a:chExt cx="1687841" cy="6604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687841" cy="660400"/>
            </a:xfrm>
            <a:custGeom>
              <a:avLst/>
              <a:gdLst/>
              <a:ahLst/>
              <a:cxnLst/>
              <a:rect r="r" b="b" t="t" l="l"/>
              <a:pathLst>
                <a:path h="660400" w="1687841">
                  <a:moveTo>
                    <a:pt x="1563381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563381" y="0"/>
                  </a:lnTo>
                  <a:cubicBezTo>
                    <a:pt x="1631961" y="0"/>
                    <a:pt x="1687841" y="55880"/>
                    <a:pt x="1687841" y="124460"/>
                  </a:cubicBezTo>
                  <a:lnTo>
                    <a:pt x="1687841" y="535940"/>
                  </a:lnTo>
                  <a:cubicBezTo>
                    <a:pt x="1687841" y="604520"/>
                    <a:pt x="1631961" y="660400"/>
                    <a:pt x="1563381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2265056" y="3590214"/>
            <a:ext cx="4645469" cy="8552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419"/>
              </a:lnSpc>
            </a:pPr>
            <a:r>
              <a:rPr lang="en-US" sz="3905" spc="78">
                <a:solidFill>
                  <a:srgbClr val="263F6B"/>
                </a:solidFill>
                <a:latin typeface="Montserrat Extra-Bold"/>
              </a:rPr>
              <a:t>STATIONS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912608" y="4616415"/>
            <a:ext cx="5350365" cy="21665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71"/>
              </a:lnSpc>
            </a:pPr>
            <a:r>
              <a:rPr lang="en-US" sz="3122" spc="62">
                <a:solidFill>
                  <a:srgbClr val="FFFFFF"/>
                </a:solidFill>
                <a:latin typeface="Montserrat"/>
              </a:rPr>
              <a:t>THE STATION SHOWS THE NUMBER OF THE BUS AND SHOWS WHEN IT IS ABOUT TO LEAVE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8055911" y="1898232"/>
            <a:ext cx="12847662" cy="104431"/>
            <a:chOff x="0" y="0"/>
            <a:chExt cx="3383746" cy="27504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383747" cy="27504"/>
            </a:xfrm>
            <a:custGeom>
              <a:avLst/>
              <a:gdLst/>
              <a:ahLst/>
              <a:cxnLst/>
              <a:rect r="r" b="b" t="t" l="l"/>
              <a:pathLst>
                <a:path h="27504" w="3383747">
                  <a:moveTo>
                    <a:pt x="13752" y="0"/>
                  </a:moveTo>
                  <a:lnTo>
                    <a:pt x="3369994" y="0"/>
                  </a:lnTo>
                  <a:cubicBezTo>
                    <a:pt x="3377590" y="0"/>
                    <a:pt x="3383747" y="6157"/>
                    <a:pt x="3383747" y="13752"/>
                  </a:cubicBezTo>
                  <a:lnTo>
                    <a:pt x="3383747" y="13752"/>
                  </a:lnTo>
                  <a:cubicBezTo>
                    <a:pt x="3383747" y="17399"/>
                    <a:pt x="3382298" y="20897"/>
                    <a:pt x="3379719" y="23476"/>
                  </a:cubicBezTo>
                  <a:cubicBezTo>
                    <a:pt x="3377140" y="26055"/>
                    <a:pt x="3373642" y="27504"/>
                    <a:pt x="3369994" y="27504"/>
                  </a:cubicBezTo>
                  <a:lnTo>
                    <a:pt x="13752" y="27504"/>
                  </a:lnTo>
                  <a:cubicBezTo>
                    <a:pt x="6157" y="27504"/>
                    <a:pt x="0" y="21347"/>
                    <a:pt x="0" y="13752"/>
                  </a:cubicBezTo>
                  <a:lnTo>
                    <a:pt x="0" y="13752"/>
                  </a:lnTo>
                  <a:cubicBezTo>
                    <a:pt x="0" y="6157"/>
                    <a:pt x="6157" y="0"/>
                    <a:pt x="137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320368" y="1913719"/>
            <a:ext cx="7320775" cy="1077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71"/>
              </a:lnSpc>
            </a:pPr>
            <a:r>
              <a:rPr lang="en-US" sz="8236" spc="-485">
                <a:solidFill>
                  <a:srgbClr val="263F6B"/>
                </a:solidFill>
                <a:latin typeface="Montserrat Extra-Bold Italics"/>
              </a:rPr>
              <a:t>FEATURES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7189159" y="2687602"/>
            <a:ext cx="12847662" cy="104431"/>
            <a:chOff x="0" y="0"/>
            <a:chExt cx="3383746" cy="27504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3383747" cy="27504"/>
            </a:xfrm>
            <a:custGeom>
              <a:avLst/>
              <a:gdLst/>
              <a:ahLst/>
              <a:cxnLst/>
              <a:rect r="r" b="b" t="t" l="l"/>
              <a:pathLst>
                <a:path h="27504" w="3383747">
                  <a:moveTo>
                    <a:pt x="13752" y="0"/>
                  </a:moveTo>
                  <a:lnTo>
                    <a:pt x="3369994" y="0"/>
                  </a:lnTo>
                  <a:cubicBezTo>
                    <a:pt x="3377590" y="0"/>
                    <a:pt x="3383747" y="6157"/>
                    <a:pt x="3383747" y="13752"/>
                  </a:cubicBezTo>
                  <a:lnTo>
                    <a:pt x="3383747" y="13752"/>
                  </a:lnTo>
                  <a:cubicBezTo>
                    <a:pt x="3383747" y="17399"/>
                    <a:pt x="3382298" y="20897"/>
                    <a:pt x="3379719" y="23476"/>
                  </a:cubicBezTo>
                  <a:cubicBezTo>
                    <a:pt x="3377140" y="26055"/>
                    <a:pt x="3373642" y="27504"/>
                    <a:pt x="3369994" y="27504"/>
                  </a:cubicBezTo>
                  <a:lnTo>
                    <a:pt x="13752" y="27504"/>
                  </a:lnTo>
                  <a:cubicBezTo>
                    <a:pt x="6157" y="27504"/>
                    <a:pt x="0" y="21347"/>
                    <a:pt x="0" y="13752"/>
                  </a:cubicBezTo>
                  <a:lnTo>
                    <a:pt x="0" y="13752"/>
                  </a:lnTo>
                  <a:cubicBezTo>
                    <a:pt x="0" y="6157"/>
                    <a:pt x="6157" y="0"/>
                    <a:pt x="137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7952953" y="2314703"/>
            <a:ext cx="12847662" cy="104431"/>
            <a:chOff x="0" y="0"/>
            <a:chExt cx="3383746" cy="27504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3383747" cy="27504"/>
            </a:xfrm>
            <a:custGeom>
              <a:avLst/>
              <a:gdLst/>
              <a:ahLst/>
              <a:cxnLst/>
              <a:rect r="r" b="b" t="t" l="l"/>
              <a:pathLst>
                <a:path h="27504" w="3383747">
                  <a:moveTo>
                    <a:pt x="13752" y="0"/>
                  </a:moveTo>
                  <a:lnTo>
                    <a:pt x="3369994" y="0"/>
                  </a:lnTo>
                  <a:cubicBezTo>
                    <a:pt x="3377590" y="0"/>
                    <a:pt x="3383747" y="6157"/>
                    <a:pt x="3383747" y="13752"/>
                  </a:cubicBezTo>
                  <a:lnTo>
                    <a:pt x="3383747" y="13752"/>
                  </a:lnTo>
                  <a:cubicBezTo>
                    <a:pt x="3383747" y="17399"/>
                    <a:pt x="3382298" y="20897"/>
                    <a:pt x="3379719" y="23476"/>
                  </a:cubicBezTo>
                  <a:cubicBezTo>
                    <a:pt x="3377140" y="26055"/>
                    <a:pt x="3373642" y="27504"/>
                    <a:pt x="3369994" y="27504"/>
                  </a:cubicBezTo>
                  <a:lnTo>
                    <a:pt x="13752" y="27504"/>
                  </a:lnTo>
                  <a:cubicBezTo>
                    <a:pt x="6157" y="27504"/>
                    <a:pt x="0" y="21347"/>
                    <a:pt x="0" y="13752"/>
                  </a:cubicBezTo>
                  <a:lnTo>
                    <a:pt x="0" y="13752"/>
                  </a:lnTo>
                  <a:cubicBezTo>
                    <a:pt x="0" y="6157"/>
                    <a:pt x="6157" y="0"/>
                    <a:pt x="137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1753206">
            <a:off x="-969985" y="4149883"/>
            <a:ext cx="25783492" cy="9586163"/>
          </a:xfrm>
          <a:prstGeom prst="rect">
            <a:avLst/>
          </a:prstGeom>
          <a:solidFill>
            <a:srgbClr val="545454">
              <a:alpha val="4706"/>
            </a:srgbClr>
          </a:solidFill>
        </p:spPr>
      </p:sp>
      <p:sp>
        <p:nvSpPr>
          <p:cNvPr name="AutoShape 3" id="3"/>
          <p:cNvSpPr/>
          <p:nvPr/>
        </p:nvSpPr>
        <p:spPr>
          <a:xfrm rot="2700000">
            <a:off x="-2646503" y="90433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2700000">
            <a:off x="15641497" y="-12437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-2750789" y="4000601"/>
            <a:ext cx="23096384" cy="2103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745"/>
              </a:lnSpc>
            </a:pPr>
            <a:r>
              <a:rPr lang="en-US" sz="16067" spc="-947">
                <a:solidFill>
                  <a:srgbClr val="263F6B"/>
                </a:solidFill>
                <a:latin typeface="Montserrat Extra-Bold Italics"/>
              </a:rPr>
              <a:t>DEMO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5736383" y="2181377"/>
            <a:ext cx="12847662" cy="1309890"/>
            <a:chOff x="0" y="0"/>
            <a:chExt cx="17130216" cy="1746520"/>
          </a:xfrm>
        </p:grpSpPr>
        <p:grpSp>
          <p:nvGrpSpPr>
            <p:cNvPr name="Group 7" id="7"/>
            <p:cNvGrpSpPr/>
            <p:nvPr/>
          </p:nvGrpSpPr>
          <p:grpSpPr>
            <a:xfrm rot="-10800000">
              <a:off x="587822" y="0"/>
              <a:ext cx="16503791" cy="1746520"/>
              <a:chOff x="0" y="0"/>
              <a:chExt cx="6240468" cy="6604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6240469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6240469">
                    <a:moveTo>
                      <a:pt x="6116008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116008" y="0"/>
                    </a:lnTo>
                    <a:cubicBezTo>
                      <a:pt x="6184588" y="0"/>
                      <a:pt x="6240469" y="55880"/>
                      <a:pt x="6240469" y="124460"/>
                    </a:cubicBezTo>
                    <a:lnTo>
                      <a:pt x="6240469" y="535940"/>
                    </a:lnTo>
                    <a:cubicBezTo>
                      <a:pt x="6240469" y="604520"/>
                      <a:pt x="6184588" y="660400"/>
                      <a:pt x="6116008" y="660400"/>
                    </a:cubicBezTo>
                    <a:close/>
                  </a:path>
                </a:pathLst>
              </a:custGeom>
              <a:solidFill>
                <a:srgbClr val="263F6B">
                  <a:alpha val="80000"/>
                </a:srgbClr>
              </a:solidFill>
            </p:spPr>
          </p:sp>
        </p:grpSp>
        <p:grpSp>
          <p:nvGrpSpPr>
            <p:cNvPr name="Group 9" id="9"/>
            <p:cNvGrpSpPr/>
            <p:nvPr/>
          </p:nvGrpSpPr>
          <p:grpSpPr>
            <a:xfrm rot="-10800000">
              <a:off x="0" y="1400080"/>
              <a:ext cx="17130216" cy="139241"/>
              <a:chOff x="0" y="0"/>
              <a:chExt cx="3383746" cy="27504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10800000">
              <a:off x="0" y="207199"/>
              <a:ext cx="17130216" cy="139241"/>
              <a:chOff x="0" y="0"/>
              <a:chExt cx="3383746" cy="27504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10800000">
              <a:off x="0" y="803640"/>
              <a:ext cx="17130216" cy="139241"/>
              <a:chOff x="0" y="0"/>
              <a:chExt cx="3383746" cy="27504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</p:grpSp>
      <p:grpSp>
        <p:nvGrpSpPr>
          <p:cNvPr name="Group 18" id="18"/>
          <p:cNvGrpSpPr/>
          <p:nvPr/>
        </p:nvGrpSpPr>
        <p:grpSpPr>
          <a:xfrm rot="-10800000">
            <a:off x="10835469" y="6104291"/>
            <a:ext cx="12847662" cy="1309890"/>
            <a:chOff x="0" y="0"/>
            <a:chExt cx="17130216" cy="1746520"/>
          </a:xfrm>
        </p:grpSpPr>
        <p:grpSp>
          <p:nvGrpSpPr>
            <p:cNvPr name="Group 19" id="19"/>
            <p:cNvGrpSpPr/>
            <p:nvPr/>
          </p:nvGrpSpPr>
          <p:grpSpPr>
            <a:xfrm rot="-10800000">
              <a:off x="587822" y="0"/>
              <a:ext cx="16503791" cy="1746520"/>
              <a:chOff x="0" y="0"/>
              <a:chExt cx="6240468" cy="6604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6240469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6240469">
                    <a:moveTo>
                      <a:pt x="6116008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116008" y="0"/>
                    </a:lnTo>
                    <a:cubicBezTo>
                      <a:pt x="6184588" y="0"/>
                      <a:pt x="6240469" y="55880"/>
                      <a:pt x="6240469" y="124460"/>
                    </a:cubicBezTo>
                    <a:lnTo>
                      <a:pt x="6240469" y="535940"/>
                    </a:lnTo>
                    <a:cubicBezTo>
                      <a:pt x="6240469" y="604520"/>
                      <a:pt x="6184588" y="660400"/>
                      <a:pt x="6116008" y="660400"/>
                    </a:cubicBezTo>
                    <a:close/>
                  </a:path>
                </a:pathLst>
              </a:custGeom>
              <a:solidFill>
                <a:srgbClr val="263F6B">
                  <a:alpha val="80000"/>
                </a:srgbClr>
              </a:solidFill>
            </p:spPr>
          </p:sp>
        </p:grpSp>
        <p:grpSp>
          <p:nvGrpSpPr>
            <p:cNvPr name="Group 21" id="21"/>
            <p:cNvGrpSpPr/>
            <p:nvPr/>
          </p:nvGrpSpPr>
          <p:grpSpPr>
            <a:xfrm rot="-10800000">
              <a:off x="0" y="1400080"/>
              <a:ext cx="17130216" cy="139241"/>
              <a:chOff x="0" y="0"/>
              <a:chExt cx="3383746" cy="27504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24" id="24"/>
            <p:cNvGrpSpPr/>
            <p:nvPr/>
          </p:nvGrpSpPr>
          <p:grpSpPr>
            <a:xfrm rot="-10800000">
              <a:off x="0" y="207199"/>
              <a:ext cx="17130216" cy="139241"/>
              <a:chOff x="0" y="0"/>
              <a:chExt cx="3383746" cy="27504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26" id="26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27" id="27"/>
            <p:cNvGrpSpPr/>
            <p:nvPr/>
          </p:nvGrpSpPr>
          <p:grpSpPr>
            <a:xfrm rot="-10800000">
              <a:off x="0" y="803640"/>
              <a:ext cx="17130216" cy="139241"/>
              <a:chOff x="0" y="0"/>
              <a:chExt cx="3383746" cy="27504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29" id="29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1753206">
            <a:off x="-969985" y="4149883"/>
            <a:ext cx="25783492" cy="9586163"/>
          </a:xfrm>
          <a:prstGeom prst="rect">
            <a:avLst/>
          </a:prstGeom>
          <a:solidFill>
            <a:srgbClr val="545454">
              <a:alpha val="4706"/>
            </a:srgbClr>
          </a:solidFill>
        </p:spPr>
      </p:sp>
      <p:sp>
        <p:nvSpPr>
          <p:cNvPr name="AutoShape 3" id="3"/>
          <p:cNvSpPr/>
          <p:nvPr/>
        </p:nvSpPr>
        <p:spPr>
          <a:xfrm rot="2700000">
            <a:off x="-2646503" y="90433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2700000">
            <a:off x="15641497" y="-12437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8600975" y="1822242"/>
            <a:ext cx="10104024" cy="1077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71"/>
              </a:lnSpc>
            </a:pPr>
            <a:r>
              <a:rPr lang="en-US" sz="8236" spc="-485">
                <a:solidFill>
                  <a:srgbClr val="263F6B"/>
                </a:solidFill>
                <a:latin typeface="Montserrat Extra-Bold Italics"/>
              </a:rPr>
              <a:t>IS IT COMPLETE?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4570414" y="1620496"/>
            <a:ext cx="13714414" cy="1309890"/>
            <a:chOff x="0" y="0"/>
            <a:chExt cx="18285885" cy="1746520"/>
          </a:xfrm>
        </p:grpSpPr>
        <p:grpSp>
          <p:nvGrpSpPr>
            <p:cNvPr name="Group 7" id="7"/>
            <p:cNvGrpSpPr/>
            <p:nvPr/>
          </p:nvGrpSpPr>
          <p:grpSpPr>
            <a:xfrm rot="-10800000">
              <a:off x="137277" y="0"/>
              <a:ext cx="16503791" cy="1746520"/>
              <a:chOff x="0" y="0"/>
              <a:chExt cx="6240468" cy="6604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6240469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6240469">
                    <a:moveTo>
                      <a:pt x="6116008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116008" y="0"/>
                    </a:lnTo>
                    <a:cubicBezTo>
                      <a:pt x="6184588" y="0"/>
                      <a:pt x="6240469" y="55880"/>
                      <a:pt x="6240469" y="124460"/>
                    </a:cubicBezTo>
                    <a:lnTo>
                      <a:pt x="6240469" y="535940"/>
                    </a:lnTo>
                    <a:cubicBezTo>
                      <a:pt x="6240469" y="604520"/>
                      <a:pt x="6184588" y="660400"/>
                      <a:pt x="6116008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grpSp>
          <p:nvGrpSpPr>
            <p:cNvPr name="Group 9" id="9"/>
            <p:cNvGrpSpPr/>
            <p:nvPr/>
          </p:nvGrpSpPr>
          <p:grpSpPr>
            <a:xfrm rot="-10800000">
              <a:off x="0" y="1318540"/>
              <a:ext cx="17130216" cy="139241"/>
              <a:chOff x="0" y="0"/>
              <a:chExt cx="3383746" cy="27504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10800000">
              <a:off x="1155669" y="266047"/>
              <a:ext cx="17130216" cy="139241"/>
              <a:chOff x="0" y="0"/>
              <a:chExt cx="3383746" cy="27504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10800000">
              <a:off x="137277" y="763245"/>
              <a:ext cx="17130216" cy="139241"/>
              <a:chOff x="0" y="0"/>
              <a:chExt cx="3383746" cy="27504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</p:grpSp>
      <p:sp>
        <p:nvSpPr>
          <p:cNvPr name="TextBox 18" id="18"/>
          <p:cNvSpPr txBox="true"/>
          <p:nvPr/>
        </p:nvSpPr>
        <p:spPr>
          <a:xfrm rot="0">
            <a:off x="3011909" y="5673357"/>
            <a:ext cx="12525302" cy="17404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98"/>
              </a:lnSpc>
              <a:spcBef>
                <a:spcPct val="0"/>
              </a:spcBef>
            </a:pPr>
            <a:r>
              <a:rPr lang="en-US" sz="10212" spc="204">
                <a:solidFill>
                  <a:srgbClr val="263F6B"/>
                </a:solidFill>
                <a:latin typeface="Montserrat Bold"/>
              </a:rPr>
              <a:t>NOT EVEN CLOSE!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1753206">
            <a:off x="-969985" y="4149883"/>
            <a:ext cx="25783492" cy="9586163"/>
          </a:xfrm>
          <a:prstGeom prst="rect">
            <a:avLst/>
          </a:prstGeom>
          <a:solidFill>
            <a:srgbClr val="545454">
              <a:alpha val="4706"/>
            </a:srgbClr>
          </a:solidFill>
        </p:spPr>
      </p:sp>
      <p:sp>
        <p:nvSpPr>
          <p:cNvPr name="AutoShape 3" id="3"/>
          <p:cNvSpPr/>
          <p:nvPr/>
        </p:nvSpPr>
        <p:spPr>
          <a:xfrm rot="2700000">
            <a:off x="-2646503" y="90433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2700000">
            <a:off x="15641497" y="-12437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7358884" y="1471909"/>
            <a:ext cx="11839766" cy="20970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71"/>
              </a:lnSpc>
            </a:pPr>
            <a:r>
              <a:rPr lang="en-US" sz="8236" spc="-485">
                <a:solidFill>
                  <a:srgbClr val="263F6B"/>
                </a:solidFill>
                <a:latin typeface="Montserrat Extra-Bold"/>
              </a:rPr>
              <a:t>WHAT ARE WE MISSING?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4570414" y="1620496"/>
            <a:ext cx="13714414" cy="1309890"/>
            <a:chOff x="0" y="0"/>
            <a:chExt cx="18285885" cy="1746520"/>
          </a:xfrm>
        </p:grpSpPr>
        <p:grpSp>
          <p:nvGrpSpPr>
            <p:cNvPr name="Group 7" id="7"/>
            <p:cNvGrpSpPr/>
            <p:nvPr/>
          </p:nvGrpSpPr>
          <p:grpSpPr>
            <a:xfrm rot="-10800000">
              <a:off x="137277" y="0"/>
              <a:ext cx="16503791" cy="1746520"/>
              <a:chOff x="0" y="0"/>
              <a:chExt cx="6240468" cy="6604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6240469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6240469">
                    <a:moveTo>
                      <a:pt x="6116008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116008" y="0"/>
                    </a:lnTo>
                    <a:cubicBezTo>
                      <a:pt x="6184588" y="0"/>
                      <a:pt x="6240469" y="55880"/>
                      <a:pt x="6240469" y="124460"/>
                    </a:cubicBezTo>
                    <a:lnTo>
                      <a:pt x="6240469" y="535940"/>
                    </a:lnTo>
                    <a:cubicBezTo>
                      <a:pt x="6240469" y="604520"/>
                      <a:pt x="6184588" y="660400"/>
                      <a:pt x="6116008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grpSp>
          <p:nvGrpSpPr>
            <p:cNvPr name="Group 9" id="9"/>
            <p:cNvGrpSpPr/>
            <p:nvPr/>
          </p:nvGrpSpPr>
          <p:grpSpPr>
            <a:xfrm rot="-10800000">
              <a:off x="0" y="1318540"/>
              <a:ext cx="17130216" cy="139241"/>
              <a:chOff x="0" y="0"/>
              <a:chExt cx="3383746" cy="27504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10800000">
              <a:off x="1155669" y="266047"/>
              <a:ext cx="17130216" cy="139241"/>
              <a:chOff x="0" y="0"/>
              <a:chExt cx="3383746" cy="27504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10800000">
              <a:off x="137277" y="763245"/>
              <a:ext cx="17130216" cy="139241"/>
              <a:chOff x="0" y="0"/>
              <a:chExt cx="3383746" cy="27504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</p:grpSp>
      <p:grpSp>
        <p:nvGrpSpPr>
          <p:cNvPr name="Group 18" id="18"/>
          <p:cNvGrpSpPr/>
          <p:nvPr/>
        </p:nvGrpSpPr>
        <p:grpSpPr>
          <a:xfrm rot="0">
            <a:off x="646629" y="4057587"/>
            <a:ext cx="5758958" cy="2797353"/>
            <a:chOff x="0" y="0"/>
            <a:chExt cx="7678610" cy="3729804"/>
          </a:xfrm>
        </p:grpSpPr>
        <p:grpSp>
          <p:nvGrpSpPr>
            <p:cNvPr name="Group 19" id="19"/>
            <p:cNvGrpSpPr/>
            <p:nvPr/>
          </p:nvGrpSpPr>
          <p:grpSpPr>
            <a:xfrm rot="0">
              <a:off x="0" y="725401"/>
              <a:ext cx="7678610" cy="3004403"/>
              <a:chOff x="0" y="0"/>
              <a:chExt cx="1687841" cy="6604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21" id="21"/>
            <p:cNvSpPr txBox="true"/>
            <p:nvPr/>
          </p:nvSpPr>
          <p:spPr>
            <a:xfrm rot="0">
              <a:off x="345764" y="-238125"/>
              <a:ext cx="6359277" cy="9635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858"/>
                </a:lnSpc>
              </a:pPr>
              <a:r>
                <a:rPr lang="en-US" sz="3609" spc="72">
                  <a:solidFill>
                    <a:srgbClr val="263F6B"/>
                  </a:solidFill>
                  <a:latin typeface="Montserrat Extra-Bold"/>
                </a:rPr>
                <a:t>USER EXPERIENCE</a:t>
              </a:r>
            </a:p>
          </p:txBody>
        </p:sp>
        <p:sp>
          <p:nvSpPr>
            <p:cNvPr name="TextBox 22" id="22"/>
            <p:cNvSpPr txBox="true"/>
            <p:nvPr/>
          </p:nvSpPr>
          <p:spPr>
            <a:xfrm rot="0">
              <a:off x="743422" y="1132401"/>
              <a:ext cx="6348031" cy="21332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356"/>
                </a:lnSpc>
              </a:pPr>
              <a:r>
                <a:rPr lang="en-US" sz="3111" spc="62">
                  <a:solidFill>
                    <a:srgbClr val="FFFFFF"/>
                  </a:solidFill>
                  <a:latin typeface="Montserrat"/>
                </a:rPr>
                <a:t>PROVIDING APPS,</a:t>
              </a:r>
            </a:p>
            <a:p>
              <a:pPr algn="ctr">
                <a:lnSpc>
                  <a:spcPts val="4356"/>
                </a:lnSpc>
              </a:pPr>
              <a:r>
                <a:rPr lang="en-US" sz="3111" spc="62">
                  <a:solidFill>
                    <a:srgbClr val="FFFFFF"/>
                  </a:solidFill>
                  <a:latin typeface="Montserrat"/>
                </a:rPr>
                <a:t>MORE COMFORT TRIPS ...</a:t>
              </a: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0399289" y="4057587"/>
            <a:ext cx="5758958" cy="2797353"/>
            <a:chOff x="0" y="0"/>
            <a:chExt cx="7678610" cy="3729804"/>
          </a:xfrm>
        </p:grpSpPr>
        <p:grpSp>
          <p:nvGrpSpPr>
            <p:cNvPr name="Group 24" id="24"/>
            <p:cNvGrpSpPr/>
            <p:nvPr/>
          </p:nvGrpSpPr>
          <p:grpSpPr>
            <a:xfrm rot="0">
              <a:off x="0" y="725401"/>
              <a:ext cx="7678610" cy="3004403"/>
              <a:chOff x="0" y="0"/>
              <a:chExt cx="1687841" cy="660400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26" id="26"/>
            <p:cNvSpPr txBox="true"/>
            <p:nvPr/>
          </p:nvSpPr>
          <p:spPr>
            <a:xfrm rot="0">
              <a:off x="345764" y="-238125"/>
              <a:ext cx="6359277" cy="9635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858"/>
                </a:lnSpc>
              </a:pPr>
              <a:r>
                <a:rPr lang="en-US" sz="3609" spc="72">
                  <a:solidFill>
                    <a:srgbClr val="263F6B"/>
                  </a:solidFill>
                  <a:latin typeface="Montserrat Extra-Bold"/>
                </a:rPr>
                <a:t>DISTRIBUTED</a:t>
              </a:r>
            </a:p>
          </p:txBody>
        </p:sp>
        <p:sp>
          <p:nvSpPr>
            <p:cNvPr name="TextBox 27" id="27"/>
            <p:cNvSpPr txBox="true"/>
            <p:nvPr/>
          </p:nvSpPr>
          <p:spPr>
            <a:xfrm rot="0">
              <a:off x="743422" y="1132401"/>
              <a:ext cx="6348031" cy="21332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356"/>
                </a:lnSpc>
              </a:pPr>
              <a:r>
                <a:rPr lang="en-US" sz="3111" spc="62">
                  <a:solidFill>
                    <a:srgbClr val="FFFFFF"/>
                  </a:solidFill>
                  <a:latin typeface="Montserrat"/>
                </a:rPr>
                <a:t>SERVERS MAY GO DOWN BUT NOT TRAVELLING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5655923" y="7684099"/>
            <a:ext cx="5758958" cy="2253302"/>
            <a:chOff x="0" y="0"/>
            <a:chExt cx="1687841" cy="6604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87841" cy="660400"/>
            </a:xfrm>
            <a:custGeom>
              <a:avLst/>
              <a:gdLst/>
              <a:ahLst/>
              <a:cxnLst/>
              <a:rect r="r" b="b" t="t" l="l"/>
              <a:pathLst>
                <a:path h="660400" w="1687841">
                  <a:moveTo>
                    <a:pt x="1563381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563381" y="0"/>
                  </a:lnTo>
                  <a:cubicBezTo>
                    <a:pt x="1631961" y="0"/>
                    <a:pt x="1687841" y="55880"/>
                    <a:pt x="1687841" y="124460"/>
                  </a:cubicBezTo>
                  <a:lnTo>
                    <a:pt x="1687841" y="535940"/>
                  </a:lnTo>
                  <a:cubicBezTo>
                    <a:pt x="1687841" y="604520"/>
                    <a:pt x="1631961" y="660400"/>
                    <a:pt x="1563381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sp>
        <p:nvSpPr>
          <p:cNvPr name="TextBox 30" id="30"/>
          <p:cNvSpPr txBox="true"/>
          <p:nvPr/>
        </p:nvSpPr>
        <p:spPr>
          <a:xfrm rot="0">
            <a:off x="5915246" y="6901923"/>
            <a:ext cx="4769458" cy="782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8"/>
              </a:lnSpc>
            </a:pPr>
            <a:r>
              <a:rPr lang="en-US" sz="3609" spc="72">
                <a:solidFill>
                  <a:srgbClr val="263F6B"/>
                </a:solidFill>
                <a:latin typeface="Montserrat Extra-Bold"/>
              </a:rPr>
              <a:t>ML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5804094" y="7821742"/>
            <a:ext cx="5462617" cy="1920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61"/>
              </a:lnSpc>
            </a:pPr>
            <a:r>
              <a:rPr lang="en-US" sz="2758" spc="55">
                <a:solidFill>
                  <a:srgbClr val="FFFFFF"/>
                </a:solidFill>
                <a:latin typeface="Montserrat"/>
              </a:rPr>
              <a:t>STUDYING THE PEOPLE BEHAVIOUR HELPS ADJUSTING ROUTS, SERVICE AND OTHER THINGS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1753206">
            <a:off x="-969985" y="4149883"/>
            <a:ext cx="25783492" cy="9586163"/>
          </a:xfrm>
          <a:prstGeom prst="rect">
            <a:avLst/>
          </a:prstGeom>
          <a:solidFill>
            <a:srgbClr val="545454">
              <a:alpha val="4706"/>
            </a:srgbClr>
          </a:solidFill>
        </p:spPr>
      </p:sp>
      <p:sp>
        <p:nvSpPr>
          <p:cNvPr name="AutoShape 3" id="3"/>
          <p:cNvSpPr/>
          <p:nvPr/>
        </p:nvSpPr>
        <p:spPr>
          <a:xfrm rot="2700000">
            <a:off x="-2646503" y="90433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2700000">
            <a:off x="15641497" y="-12437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7358884" y="1471909"/>
            <a:ext cx="11839766" cy="20970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71"/>
              </a:lnSpc>
            </a:pPr>
            <a:r>
              <a:rPr lang="en-US" sz="8236" spc="-485">
                <a:solidFill>
                  <a:srgbClr val="263F6B"/>
                </a:solidFill>
                <a:latin typeface="Montserrat Extra-Bold"/>
              </a:rPr>
              <a:t>WHAT ARE WE MISSING?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4570414" y="1620496"/>
            <a:ext cx="13714414" cy="1309890"/>
            <a:chOff x="0" y="0"/>
            <a:chExt cx="18285885" cy="1746520"/>
          </a:xfrm>
        </p:grpSpPr>
        <p:grpSp>
          <p:nvGrpSpPr>
            <p:cNvPr name="Group 7" id="7"/>
            <p:cNvGrpSpPr/>
            <p:nvPr/>
          </p:nvGrpSpPr>
          <p:grpSpPr>
            <a:xfrm rot="-10800000">
              <a:off x="137277" y="0"/>
              <a:ext cx="16503791" cy="1746520"/>
              <a:chOff x="0" y="0"/>
              <a:chExt cx="6240468" cy="6604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6240469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6240469">
                    <a:moveTo>
                      <a:pt x="6116008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116008" y="0"/>
                    </a:lnTo>
                    <a:cubicBezTo>
                      <a:pt x="6184588" y="0"/>
                      <a:pt x="6240469" y="55880"/>
                      <a:pt x="6240469" y="124460"/>
                    </a:cubicBezTo>
                    <a:lnTo>
                      <a:pt x="6240469" y="535940"/>
                    </a:lnTo>
                    <a:cubicBezTo>
                      <a:pt x="6240469" y="604520"/>
                      <a:pt x="6184588" y="660400"/>
                      <a:pt x="6116008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grpSp>
          <p:nvGrpSpPr>
            <p:cNvPr name="Group 9" id="9"/>
            <p:cNvGrpSpPr/>
            <p:nvPr/>
          </p:nvGrpSpPr>
          <p:grpSpPr>
            <a:xfrm rot="-10800000">
              <a:off x="0" y="1318540"/>
              <a:ext cx="17130216" cy="139241"/>
              <a:chOff x="0" y="0"/>
              <a:chExt cx="3383746" cy="27504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10800000">
              <a:off x="1155669" y="266047"/>
              <a:ext cx="17130216" cy="139241"/>
              <a:chOff x="0" y="0"/>
              <a:chExt cx="3383746" cy="27504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10800000">
              <a:off x="137277" y="763245"/>
              <a:ext cx="17130216" cy="139241"/>
              <a:chOff x="0" y="0"/>
              <a:chExt cx="3383746" cy="27504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</p:grpSp>
      <p:grpSp>
        <p:nvGrpSpPr>
          <p:cNvPr name="Group 18" id="18"/>
          <p:cNvGrpSpPr/>
          <p:nvPr/>
        </p:nvGrpSpPr>
        <p:grpSpPr>
          <a:xfrm rot="0">
            <a:off x="646629" y="4057587"/>
            <a:ext cx="5758958" cy="2797353"/>
            <a:chOff x="0" y="0"/>
            <a:chExt cx="7678610" cy="3729804"/>
          </a:xfrm>
        </p:grpSpPr>
        <p:grpSp>
          <p:nvGrpSpPr>
            <p:cNvPr name="Group 19" id="19"/>
            <p:cNvGrpSpPr/>
            <p:nvPr/>
          </p:nvGrpSpPr>
          <p:grpSpPr>
            <a:xfrm rot="0">
              <a:off x="0" y="725401"/>
              <a:ext cx="7678610" cy="3004403"/>
              <a:chOff x="0" y="0"/>
              <a:chExt cx="1687841" cy="6604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21" id="21"/>
            <p:cNvSpPr txBox="true"/>
            <p:nvPr/>
          </p:nvSpPr>
          <p:spPr>
            <a:xfrm rot="0">
              <a:off x="345764" y="-238125"/>
              <a:ext cx="6359277" cy="9635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858"/>
                </a:lnSpc>
              </a:pPr>
              <a:r>
                <a:rPr lang="en-US" sz="3609" spc="72">
                  <a:solidFill>
                    <a:srgbClr val="263F6B"/>
                  </a:solidFill>
                  <a:latin typeface="Montserrat Extra-Bold"/>
                </a:rPr>
                <a:t>SAFETY</a:t>
              </a:r>
            </a:p>
          </p:txBody>
        </p:sp>
        <p:sp>
          <p:nvSpPr>
            <p:cNvPr name="TextBox 22" id="22"/>
            <p:cNvSpPr txBox="true"/>
            <p:nvPr/>
          </p:nvSpPr>
          <p:spPr>
            <a:xfrm rot="0">
              <a:off x="743422" y="1132401"/>
              <a:ext cx="6348031" cy="21332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356"/>
                </a:lnSpc>
              </a:pPr>
              <a:r>
                <a:rPr lang="en-US" sz="3111" spc="62">
                  <a:solidFill>
                    <a:srgbClr val="FFFFFF"/>
                  </a:solidFill>
                  <a:latin typeface="Montserrat"/>
                </a:rPr>
                <a:t>CO2 DETECTOR IS ONE OF MANY THINGS CAN BE DONE</a:t>
              </a: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0399289" y="4057587"/>
            <a:ext cx="5758958" cy="2797353"/>
            <a:chOff x="0" y="0"/>
            <a:chExt cx="7678610" cy="3729804"/>
          </a:xfrm>
        </p:grpSpPr>
        <p:grpSp>
          <p:nvGrpSpPr>
            <p:cNvPr name="Group 24" id="24"/>
            <p:cNvGrpSpPr/>
            <p:nvPr/>
          </p:nvGrpSpPr>
          <p:grpSpPr>
            <a:xfrm rot="0">
              <a:off x="0" y="725401"/>
              <a:ext cx="7678610" cy="3004403"/>
              <a:chOff x="0" y="0"/>
              <a:chExt cx="1687841" cy="660400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1687841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1687841">
                    <a:moveTo>
                      <a:pt x="1563381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563381" y="0"/>
                    </a:lnTo>
                    <a:cubicBezTo>
                      <a:pt x="1631961" y="0"/>
                      <a:pt x="1687841" y="55880"/>
                      <a:pt x="1687841" y="124460"/>
                    </a:cubicBezTo>
                    <a:lnTo>
                      <a:pt x="1687841" y="535940"/>
                    </a:lnTo>
                    <a:cubicBezTo>
                      <a:pt x="1687841" y="604520"/>
                      <a:pt x="1631961" y="660400"/>
                      <a:pt x="1563381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sp>
          <p:nvSpPr>
            <p:cNvPr name="TextBox 26" id="26"/>
            <p:cNvSpPr txBox="true"/>
            <p:nvPr/>
          </p:nvSpPr>
          <p:spPr>
            <a:xfrm rot="0">
              <a:off x="345764" y="-238125"/>
              <a:ext cx="6359277" cy="9635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858"/>
                </a:lnSpc>
              </a:pPr>
              <a:r>
                <a:rPr lang="en-US" sz="3609" spc="72">
                  <a:solidFill>
                    <a:srgbClr val="263F6B"/>
                  </a:solidFill>
                  <a:latin typeface="Montserrat Extra-Bold"/>
                </a:rPr>
                <a:t>LOYALTY GIFTS</a:t>
              </a:r>
            </a:p>
          </p:txBody>
        </p:sp>
        <p:sp>
          <p:nvSpPr>
            <p:cNvPr name="TextBox 27" id="27"/>
            <p:cNvSpPr txBox="true"/>
            <p:nvPr/>
          </p:nvSpPr>
          <p:spPr>
            <a:xfrm rot="0">
              <a:off x="743422" y="1132401"/>
              <a:ext cx="6348031" cy="21332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356"/>
                </a:lnSpc>
              </a:pPr>
              <a:r>
                <a:rPr lang="en-US" sz="3111" spc="62">
                  <a:solidFill>
                    <a:srgbClr val="FFFFFF"/>
                  </a:solidFill>
                  <a:latin typeface="Montserrat"/>
                </a:rPr>
                <a:t>FREE TRIPS AND SOME GIFTS CAN BRING MONEY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5655923" y="7684099"/>
            <a:ext cx="5758958" cy="2253302"/>
            <a:chOff x="0" y="0"/>
            <a:chExt cx="1687841" cy="6604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687841" cy="660400"/>
            </a:xfrm>
            <a:custGeom>
              <a:avLst/>
              <a:gdLst/>
              <a:ahLst/>
              <a:cxnLst/>
              <a:rect r="r" b="b" t="t" l="l"/>
              <a:pathLst>
                <a:path h="660400" w="1687841">
                  <a:moveTo>
                    <a:pt x="1563381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563381" y="0"/>
                  </a:lnTo>
                  <a:cubicBezTo>
                    <a:pt x="1631961" y="0"/>
                    <a:pt x="1687841" y="55880"/>
                    <a:pt x="1687841" y="124460"/>
                  </a:cubicBezTo>
                  <a:lnTo>
                    <a:pt x="1687841" y="535940"/>
                  </a:lnTo>
                  <a:cubicBezTo>
                    <a:pt x="1687841" y="604520"/>
                    <a:pt x="1631961" y="660400"/>
                    <a:pt x="1563381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sp>
        <p:nvSpPr>
          <p:cNvPr name="TextBox 30" id="30"/>
          <p:cNvSpPr txBox="true"/>
          <p:nvPr/>
        </p:nvSpPr>
        <p:spPr>
          <a:xfrm rot="0">
            <a:off x="5915246" y="6901923"/>
            <a:ext cx="4769458" cy="782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8"/>
              </a:lnSpc>
            </a:pPr>
            <a:r>
              <a:rPr lang="en-US" sz="3609" spc="72">
                <a:solidFill>
                  <a:srgbClr val="263F6B"/>
                </a:solidFill>
                <a:latin typeface="Montserrat Extra-Bold"/>
              </a:rPr>
              <a:t>SECURITY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5783964" y="7979239"/>
            <a:ext cx="5502877" cy="1615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48"/>
              </a:lnSpc>
            </a:pPr>
            <a:r>
              <a:rPr lang="en-US" sz="2320" spc="46">
                <a:solidFill>
                  <a:srgbClr val="FFFFFF"/>
                </a:solidFill>
                <a:latin typeface="Montserrat"/>
              </a:rPr>
              <a:t>CO-OPERATING WITH THE POLICE TO PROVIDE BETTER COMMUNICATION SYSTEM TO PROVIDE CAMERA AND LOCATION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1753206">
            <a:off x="-969985" y="4149883"/>
            <a:ext cx="25783492" cy="9586163"/>
          </a:xfrm>
          <a:prstGeom prst="rect">
            <a:avLst/>
          </a:prstGeom>
          <a:solidFill>
            <a:srgbClr val="545454">
              <a:alpha val="4706"/>
            </a:srgbClr>
          </a:solidFill>
        </p:spPr>
      </p:sp>
      <p:sp>
        <p:nvSpPr>
          <p:cNvPr name="AutoShape 3" id="3"/>
          <p:cNvSpPr/>
          <p:nvPr/>
        </p:nvSpPr>
        <p:spPr>
          <a:xfrm rot="2700000">
            <a:off x="-2646503" y="90433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AutoShape 4" id="4"/>
          <p:cNvSpPr/>
          <p:nvPr/>
        </p:nvSpPr>
        <p:spPr>
          <a:xfrm rot="2700000">
            <a:off x="15641497" y="-1243700"/>
            <a:ext cx="5293007" cy="2487400"/>
          </a:xfrm>
          <a:prstGeom prst="rect">
            <a:avLst/>
          </a:prstGeom>
          <a:solidFill>
            <a:srgbClr val="213559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7358884" y="1471909"/>
            <a:ext cx="11839766" cy="1077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71"/>
              </a:lnSpc>
            </a:pPr>
            <a:r>
              <a:rPr lang="en-US" sz="8236" spc="-485">
                <a:solidFill>
                  <a:srgbClr val="263F6B"/>
                </a:solidFill>
                <a:latin typeface="Montserrat Extra-Bold"/>
              </a:rPr>
              <a:t>SUGGESTIONS!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4570414" y="1620496"/>
            <a:ext cx="13714414" cy="1309890"/>
            <a:chOff x="0" y="0"/>
            <a:chExt cx="18285885" cy="1746520"/>
          </a:xfrm>
        </p:grpSpPr>
        <p:grpSp>
          <p:nvGrpSpPr>
            <p:cNvPr name="Group 7" id="7"/>
            <p:cNvGrpSpPr/>
            <p:nvPr/>
          </p:nvGrpSpPr>
          <p:grpSpPr>
            <a:xfrm rot="-10800000">
              <a:off x="137277" y="0"/>
              <a:ext cx="16503791" cy="1746520"/>
              <a:chOff x="0" y="0"/>
              <a:chExt cx="6240468" cy="6604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6240469" cy="660400"/>
              </a:xfrm>
              <a:custGeom>
                <a:avLst/>
                <a:gdLst/>
                <a:ahLst/>
                <a:cxnLst/>
                <a:rect r="r" b="b" t="t" l="l"/>
                <a:pathLst>
                  <a:path h="660400" w="6240469">
                    <a:moveTo>
                      <a:pt x="6116008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116008" y="0"/>
                    </a:lnTo>
                    <a:cubicBezTo>
                      <a:pt x="6184588" y="0"/>
                      <a:pt x="6240469" y="55880"/>
                      <a:pt x="6240469" y="124460"/>
                    </a:cubicBezTo>
                    <a:lnTo>
                      <a:pt x="6240469" y="535940"/>
                    </a:lnTo>
                    <a:cubicBezTo>
                      <a:pt x="6240469" y="604520"/>
                      <a:pt x="6184588" y="660400"/>
                      <a:pt x="6116008" y="660400"/>
                    </a:cubicBezTo>
                    <a:close/>
                  </a:path>
                </a:pathLst>
              </a:custGeom>
              <a:solidFill>
                <a:srgbClr val="263F6B"/>
              </a:solidFill>
            </p:spPr>
          </p:sp>
        </p:grpSp>
        <p:grpSp>
          <p:nvGrpSpPr>
            <p:cNvPr name="Group 9" id="9"/>
            <p:cNvGrpSpPr/>
            <p:nvPr/>
          </p:nvGrpSpPr>
          <p:grpSpPr>
            <a:xfrm rot="-10800000">
              <a:off x="0" y="1318540"/>
              <a:ext cx="17130216" cy="139241"/>
              <a:chOff x="0" y="0"/>
              <a:chExt cx="3383746" cy="27504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-10800000">
              <a:off x="1155669" y="266047"/>
              <a:ext cx="17130216" cy="139241"/>
              <a:chOff x="0" y="0"/>
              <a:chExt cx="3383746" cy="27504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-10800000">
              <a:off x="137277" y="763245"/>
              <a:ext cx="17130216" cy="139241"/>
              <a:chOff x="0" y="0"/>
              <a:chExt cx="3383746" cy="27504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3383747" cy="27504"/>
              </a:xfrm>
              <a:custGeom>
                <a:avLst/>
                <a:gdLst/>
                <a:ahLst/>
                <a:cxnLst/>
                <a:rect r="r" b="b" t="t" l="l"/>
                <a:pathLst>
                  <a:path h="27504" w="3383747">
                    <a:moveTo>
                      <a:pt x="13752" y="0"/>
                    </a:moveTo>
                    <a:lnTo>
                      <a:pt x="3369994" y="0"/>
                    </a:lnTo>
                    <a:cubicBezTo>
                      <a:pt x="3377590" y="0"/>
                      <a:pt x="3383747" y="6157"/>
                      <a:pt x="3383747" y="13752"/>
                    </a:cubicBezTo>
                    <a:lnTo>
                      <a:pt x="3383747" y="13752"/>
                    </a:lnTo>
                    <a:cubicBezTo>
                      <a:pt x="3383747" y="17399"/>
                      <a:pt x="3382298" y="20897"/>
                      <a:pt x="3379719" y="23476"/>
                    </a:cubicBezTo>
                    <a:cubicBezTo>
                      <a:pt x="3377140" y="26055"/>
                      <a:pt x="3373642" y="27504"/>
                      <a:pt x="3369994" y="27504"/>
                    </a:cubicBezTo>
                    <a:lnTo>
                      <a:pt x="13752" y="27504"/>
                    </a:lnTo>
                    <a:cubicBezTo>
                      <a:pt x="6157" y="27504"/>
                      <a:pt x="0" y="21347"/>
                      <a:pt x="0" y="13752"/>
                    </a:cubicBezTo>
                    <a:lnTo>
                      <a:pt x="0" y="13752"/>
                    </a:lnTo>
                    <a:cubicBezTo>
                      <a:pt x="0" y="6157"/>
                      <a:pt x="6157" y="0"/>
                      <a:pt x="137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499"/>
                  </a:lnSpc>
                </a:pPr>
              </a:p>
            </p:txBody>
          </p:sp>
        </p:grpSp>
      </p:grpSp>
      <p:grpSp>
        <p:nvGrpSpPr>
          <p:cNvPr name="Group 18" id="18"/>
          <p:cNvGrpSpPr/>
          <p:nvPr/>
        </p:nvGrpSpPr>
        <p:grpSpPr>
          <a:xfrm rot="0">
            <a:off x="646629" y="4601637"/>
            <a:ext cx="5758958" cy="2253302"/>
            <a:chOff x="0" y="0"/>
            <a:chExt cx="1687841" cy="6604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687841" cy="660400"/>
            </a:xfrm>
            <a:custGeom>
              <a:avLst/>
              <a:gdLst/>
              <a:ahLst/>
              <a:cxnLst/>
              <a:rect r="r" b="b" t="t" l="l"/>
              <a:pathLst>
                <a:path h="660400" w="1687841">
                  <a:moveTo>
                    <a:pt x="1563381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563381" y="0"/>
                  </a:lnTo>
                  <a:cubicBezTo>
                    <a:pt x="1631961" y="0"/>
                    <a:pt x="1687841" y="55880"/>
                    <a:pt x="1687841" y="124460"/>
                  </a:cubicBezTo>
                  <a:lnTo>
                    <a:pt x="1687841" y="535940"/>
                  </a:lnTo>
                  <a:cubicBezTo>
                    <a:pt x="1687841" y="604520"/>
                    <a:pt x="1631961" y="660400"/>
                    <a:pt x="1563381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905952" y="3819462"/>
            <a:ext cx="4769458" cy="782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8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1729697" y="4943225"/>
            <a:ext cx="3121968" cy="14844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22"/>
              </a:lnSpc>
            </a:pPr>
            <a:r>
              <a:rPr lang="en-US" sz="4302" spc="86">
                <a:solidFill>
                  <a:srgbClr val="FFFFFF"/>
                </a:solidFill>
                <a:latin typeface="Montserrat"/>
              </a:rPr>
              <a:t>HC05 IS BAD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10399289" y="4601637"/>
            <a:ext cx="5758958" cy="2253302"/>
            <a:chOff x="0" y="0"/>
            <a:chExt cx="1687841" cy="6604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687841" cy="660400"/>
            </a:xfrm>
            <a:custGeom>
              <a:avLst/>
              <a:gdLst/>
              <a:ahLst/>
              <a:cxnLst/>
              <a:rect r="r" b="b" t="t" l="l"/>
              <a:pathLst>
                <a:path h="660400" w="1687841">
                  <a:moveTo>
                    <a:pt x="1563381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563381" y="0"/>
                  </a:lnTo>
                  <a:cubicBezTo>
                    <a:pt x="1631961" y="0"/>
                    <a:pt x="1687841" y="55880"/>
                    <a:pt x="1687841" y="124460"/>
                  </a:cubicBezTo>
                  <a:lnTo>
                    <a:pt x="1687841" y="535940"/>
                  </a:lnTo>
                  <a:cubicBezTo>
                    <a:pt x="1687841" y="604520"/>
                    <a:pt x="1631961" y="660400"/>
                    <a:pt x="1563381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0684704" y="5067300"/>
            <a:ext cx="5357330" cy="12146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2"/>
              </a:lnSpc>
            </a:pPr>
            <a:r>
              <a:rPr lang="en-US" sz="3501" spc="70">
                <a:solidFill>
                  <a:srgbClr val="FFFFFF"/>
                </a:solidFill>
                <a:latin typeface="Montserrat"/>
              </a:rPr>
              <a:t>Serial is good but there is a limit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5655923" y="7684099"/>
            <a:ext cx="5758958" cy="2253302"/>
            <a:chOff x="0" y="0"/>
            <a:chExt cx="1687841" cy="6604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87841" cy="660400"/>
            </a:xfrm>
            <a:custGeom>
              <a:avLst/>
              <a:gdLst/>
              <a:ahLst/>
              <a:cxnLst/>
              <a:rect r="r" b="b" t="t" l="l"/>
              <a:pathLst>
                <a:path h="660400" w="1687841">
                  <a:moveTo>
                    <a:pt x="1563381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563381" y="0"/>
                  </a:lnTo>
                  <a:cubicBezTo>
                    <a:pt x="1631961" y="0"/>
                    <a:pt x="1687841" y="55880"/>
                    <a:pt x="1687841" y="124460"/>
                  </a:cubicBezTo>
                  <a:lnTo>
                    <a:pt x="1687841" y="535940"/>
                  </a:lnTo>
                  <a:cubicBezTo>
                    <a:pt x="1687841" y="604520"/>
                    <a:pt x="1631961" y="660400"/>
                    <a:pt x="1563381" y="660400"/>
                  </a:cubicBezTo>
                  <a:close/>
                </a:path>
              </a:pathLst>
            </a:custGeom>
            <a:solidFill>
              <a:srgbClr val="263F6B"/>
            </a:solidFill>
          </p:spPr>
        </p:sp>
      </p:grpSp>
      <p:sp>
        <p:nvSpPr>
          <p:cNvPr name="TextBox 27" id="27"/>
          <p:cNvSpPr txBox="true"/>
          <p:nvPr/>
        </p:nvSpPr>
        <p:spPr>
          <a:xfrm rot="0">
            <a:off x="5871434" y="8213254"/>
            <a:ext cx="5327936" cy="11378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53"/>
              </a:lnSpc>
            </a:pPr>
            <a:r>
              <a:rPr lang="en-US" sz="3323" spc="66">
                <a:solidFill>
                  <a:srgbClr val="FFFFFF"/>
                </a:solidFill>
                <a:latin typeface="Montserrat"/>
              </a:rPr>
              <a:t>It works now does not it is going to work later!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DAFLO7Y_8lA</dc:identifier>
  <dcterms:modified xsi:type="dcterms:W3CDTF">2011-08-01T06:04:30Z</dcterms:modified>
  <cp:revision>1</cp:revision>
  <dc:title>BUS MONITORING SYSTEM</dc:title>
</cp:coreProperties>
</file>