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drawings/drawing1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notesMasterIdLst>
    <p:notesMasterId r:id="rId32"/>
  </p:notesMasterIdLst>
  <p:sldIdLst>
    <p:sldId id="256" r:id="rId2"/>
    <p:sldId id="258" r:id="rId3"/>
    <p:sldId id="262" r:id="rId4"/>
    <p:sldId id="261" r:id="rId5"/>
    <p:sldId id="260" r:id="rId6"/>
    <p:sldId id="265" r:id="rId7"/>
    <p:sldId id="263" r:id="rId8"/>
    <p:sldId id="268" r:id="rId9"/>
    <p:sldId id="270" r:id="rId10"/>
    <p:sldId id="278" r:id="rId11"/>
    <p:sldId id="279" r:id="rId12"/>
    <p:sldId id="288" r:id="rId13"/>
    <p:sldId id="280" r:id="rId14"/>
    <p:sldId id="297" r:id="rId15"/>
    <p:sldId id="281" r:id="rId16"/>
    <p:sldId id="282" r:id="rId17"/>
    <p:sldId id="284" r:id="rId18"/>
    <p:sldId id="285" r:id="rId19"/>
    <p:sldId id="302" r:id="rId20"/>
    <p:sldId id="286" r:id="rId21"/>
    <p:sldId id="300" r:id="rId22"/>
    <p:sldId id="303" r:id="rId23"/>
    <p:sldId id="301" r:id="rId24"/>
    <p:sldId id="291" r:id="rId25"/>
    <p:sldId id="299" r:id="rId26"/>
    <p:sldId id="293" r:id="rId27"/>
    <p:sldId id="298" r:id="rId28"/>
    <p:sldId id="295" r:id="rId29"/>
    <p:sldId id="296" r:id="rId30"/>
    <p:sldId id="27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82" autoAdjust="0"/>
    <p:restoredTop sz="94671" autoAdjust="0"/>
  </p:normalViewPr>
  <p:slideViewPr>
    <p:cSldViewPr>
      <p:cViewPr>
        <p:scale>
          <a:sx n="50" d="100"/>
          <a:sy n="50" d="100"/>
        </p:scale>
        <p:origin x="-2148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Microsoft_Excel_Worksheet1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Book1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microworks\Desktop\new%20graduation%20project%202%20ughh\PZ%20ressults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microworks\Desktop\new%20graduation%20project%202%20ughh\PZ%20ressults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microworks\Desktop\new%20graduation%20project%202%20ughh\reservior%20size%20calculation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../embeddings/oleObject5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Do you have a problem in the access of water to your house?</a:t>
            </a:r>
          </a:p>
        </c:rich>
      </c:tx>
      <c:layout>
        <c:manualLayout>
          <c:xMode val="edge"/>
          <c:yMode val="edge"/>
          <c:x val="0.12154427285857125"/>
          <c:y val="2.528035079435618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582786526684167"/>
          <c:y val="0.19664243639850967"/>
          <c:w val="0.5726375765529309"/>
          <c:h val="0.77589580273432179"/>
        </c:manualLayout>
      </c:layout>
      <c:pieChart>
        <c:varyColors val="1"/>
        <c:ser>
          <c:idx val="0"/>
          <c:order val="0"/>
          <c:tx>
            <c:strRef>
              <c:f>'[grad-project-sheet-1 (1).xlsx]ورقة1'!$AA$112:$AA$113</c:f>
              <c:strCache>
                <c:ptCount val="1"/>
                <c:pt idx="0">
                  <c:v>No Yes</c:v>
                </c:pt>
              </c:strCache>
            </c:strRef>
          </c:tx>
          <c:dLbls>
            <c:dLbl>
              <c:idx val="0"/>
              <c:layout>
                <c:manualLayout>
                  <c:x val="-0.11601059791911644"/>
                  <c:y val="-0.15048434163120913"/>
                </c:manualLayout>
              </c:layout>
              <c:tx>
                <c:rich>
                  <a:bodyPr/>
                  <a:lstStyle/>
                  <a:p>
                    <a:r>
                      <a:rPr lang="en-US" sz="2000"/>
                      <a:t>63</a:t>
                    </a:r>
                    <a:r>
                      <a:rPr lang="ar-JO" sz="2000"/>
                      <a:t>%</a:t>
                    </a:r>
                    <a:endParaRPr lang="ar-JO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2414172236031933"/>
                  <c:y val="6.1863354037267081E-2"/>
                </c:manualLayout>
              </c:layout>
              <c:tx>
                <c:rich>
                  <a:bodyPr/>
                  <a:lstStyle/>
                  <a:p>
                    <a:r>
                      <a:rPr lang="en-US" sz="2000"/>
                      <a:t>37</a:t>
                    </a:r>
                    <a:r>
                      <a:rPr lang="ar-JO" sz="2000"/>
                      <a:t>%</a:t>
                    </a:r>
                    <a:endParaRPr lang="ar-JO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'[grad-project-sheet-1 (1).xlsx]ورقة1'!$Z$112:$Z$113</c:f>
              <c:numCache>
                <c:formatCode>General</c:formatCode>
                <c:ptCount val="2"/>
                <c:pt idx="0">
                  <c:v>19</c:v>
                </c:pt>
                <c:pt idx="1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75218722659667"/>
          <c:y val="0.18103018372703411"/>
          <c:w val="0.74334514435695542"/>
          <c:h val="0.72518883056284633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ln w="9525">
                <a:noFill/>
              </a:ln>
            </c:spPr>
          </c:marker>
          <c:xVal>
            <c:strRef>
              <c:f>Sheet1!$A$1:$A$194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J-137</c:v>
                </c:pt>
                <c:pt idx="136">
                  <c:v>J-138</c:v>
                </c:pt>
                <c:pt idx="137">
                  <c:v>J-139</c:v>
                </c:pt>
                <c:pt idx="138">
                  <c:v>J-140</c:v>
                </c:pt>
                <c:pt idx="139">
                  <c:v>J-141</c:v>
                </c:pt>
                <c:pt idx="140">
                  <c:v>J-142</c:v>
                </c:pt>
                <c:pt idx="141">
                  <c:v>J-143</c:v>
                </c:pt>
                <c:pt idx="142">
                  <c:v>J-144</c:v>
                </c:pt>
                <c:pt idx="143">
                  <c:v>J-145</c:v>
                </c:pt>
                <c:pt idx="144">
                  <c:v>J-146</c:v>
                </c:pt>
                <c:pt idx="145">
                  <c:v>J-147</c:v>
                </c:pt>
                <c:pt idx="146">
                  <c:v>J-148</c:v>
                </c:pt>
                <c:pt idx="147">
                  <c:v>J-149</c:v>
                </c:pt>
                <c:pt idx="148">
                  <c:v>J-150</c:v>
                </c:pt>
                <c:pt idx="149">
                  <c:v>J-151</c:v>
                </c:pt>
                <c:pt idx="150">
                  <c:v>J-152</c:v>
                </c:pt>
                <c:pt idx="151">
                  <c:v>J-153</c:v>
                </c:pt>
                <c:pt idx="152">
                  <c:v>J-154</c:v>
                </c:pt>
                <c:pt idx="153">
                  <c:v>J-155</c:v>
                </c:pt>
                <c:pt idx="154">
                  <c:v>J-156</c:v>
                </c:pt>
                <c:pt idx="155">
                  <c:v>J-157</c:v>
                </c:pt>
                <c:pt idx="156">
                  <c:v>J-158</c:v>
                </c:pt>
                <c:pt idx="157">
                  <c:v>J-159</c:v>
                </c:pt>
                <c:pt idx="158">
                  <c:v>J-160</c:v>
                </c:pt>
                <c:pt idx="159">
                  <c:v>J-161</c:v>
                </c:pt>
                <c:pt idx="160">
                  <c:v>J-162</c:v>
                </c:pt>
                <c:pt idx="161">
                  <c:v>J-163</c:v>
                </c:pt>
                <c:pt idx="162">
                  <c:v>J-164</c:v>
                </c:pt>
                <c:pt idx="163">
                  <c:v>J-165</c:v>
                </c:pt>
                <c:pt idx="164">
                  <c:v>J-166</c:v>
                </c:pt>
                <c:pt idx="165">
                  <c:v>J-167</c:v>
                </c:pt>
                <c:pt idx="166">
                  <c:v>J-168</c:v>
                </c:pt>
                <c:pt idx="167">
                  <c:v>J-169</c:v>
                </c:pt>
                <c:pt idx="168">
                  <c:v>J-170</c:v>
                </c:pt>
                <c:pt idx="169">
                  <c:v>J-171</c:v>
                </c:pt>
                <c:pt idx="170">
                  <c:v>J-172</c:v>
                </c:pt>
                <c:pt idx="171">
                  <c:v>J-173</c:v>
                </c:pt>
                <c:pt idx="172">
                  <c:v>J-174</c:v>
                </c:pt>
                <c:pt idx="173">
                  <c:v>J-175</c:v>
                </c:pt>
                <c:pt idx="174">
                  <c:v>J-176</c:v>
                </c:pt>
                <c:pt idx="175">
                  <c:v>J-177</c:v>
                </c:pt>
                <c:pt idx="176">
                  <c:v>J-178</c:v>
                </c:pt>
                <c:pt idx="177">
                  <c:v>J-179</c:v>
                </c:pt>
                <c:pt idx="178">
                  <c:v>J-180</c:v>
                </c:pt>
                <c:pt idx="179">
                  <c:v>J-181</c:v>
                </c:pt>
                <c:pt idx="180">
                  <c:v>J-182</c:v>
                </c:pt>
                <c:pt idx="181">
                  <c:v>J-183</c:v>
                </c:pt>
                <c:pt idx="182">
                  <c:v>J-184</c:v>
                </c:pt>
                <c:pt idx="183">
                  <c:v>J-185</c:v>
                </c:pt>
                <c:pt idx="184">
                  <c:v>J-186</c:v>
                </c:pt>
                <c:pt idx="185">
                  <c:v>J-187</c:v>
                </c:pt>
                <c:pt idx="186">
                  <c:v>J-188</c:v>
                </c:pt>
                <c:pt idx="187">
                  <c:v>J-189</c:v>
                </c:pt>
                <c:pt idx="188">
                  <c:v>J-190</c:v>
                </c:pt>
                <c:pt idx="189">
                  <c:v>J-191</c:v>
                </c:pt>
                <c:pt idx="190">
                  <c:v>J-192</c:v>
                </c:pt>
                <c:pt idx="191">
                  <c:v>J-193</c:v>
                </c:pt>
                <c:pt idx="192">
                  <c:v>J-194</c:v>
                </c:pt>
                <c:pt idx="193">
                  <c:v>J-195</c:v>
                </c:pt>
              </c:strCache>
            </c:strRef>
          </c:xVal>
          <c:yVal>
            <c:numRef>
              <c:f>Sheet1!$B$1:$B$194</c:f>
              <c:numCache>
                <c:formatCode>General</c:formatCode>
                <c:ptCount val="194"/>
                <c:pt idx="0">
                  <c:v>131</c:v>
                </c:pt>
                <c:pt idx="1">
                  <c:v>129</c:v>
                </c:pt>
                <c:pt idx="2">
                  <c:v>127</c:v>
                </c:pt>
                <c:pt idx="3">
                  <c:v>125</c:v>
                </c:pt>
                <c:pt idx="4">
                  <c:v>127</c:v>
                </c:pt>
                <c:pt idx="5">
                  <c:v>129</c:v>
                </c:pt>
                <c:pt idx="6">
                  <c:v>122</c:v>
                </c:pt>
                <c:pt idx="7">
                  <c:v>136</c:v>
                </c:pt>
                <c:pt idx="8">
                  <c:v>136</c:v>
                </c:pt>
                <c:pt idx="9">
                  <c:v>130</c:v>
                </c:pt>
                <c:pt idx="10">
                  <c:v>118</c:v>
                </c:pt>
                <c:pt idx="11">
                  <c:v>111</c:v>
                </c:pt>
                <c:pt idx="12">
                  <c:v>134</c:v>
                </c:pt>
                <c:pt idx="13">
                  <c:v>50</c:v>
                </c:pt>
                <c:pt idx="14">
                  <c:v>62</c:v>
                </c:pt>
                <c:pt idx="15">
                  <c:v>124</c:v>
                </c:pt>
                <c:pt idx="16">
                  <c:v>130</c:v>
                </c:pt>
                <c:pt idx="17">
                  <c:v>124</c:v>
                </c:pt>
                <c:pt idx="18">
                  <c:v>127</c:v>
                </c:pt>
                <c:pt idx="19">
                  <c:v>128</c:v>
                </c:pt>
                <c:pt idx="20">
                  <c:v>115</c:v>
                </c:pt>
                <c:pt idx="21">
                  <c:v>123</c:v>
                </c:pt>
                <c:pt idx="22">
                  <c:v>128</c:v>
                </c:pt>
                <c:pt idx="23">
                  <c:v>133</c:v>
                </c:pt>
                <c:pt idx="24">
                  <c:v>128</c:v>
                </c:pt>
                <c:pt idx="25">
                  <c:v>128</c:v>
                </c:pt>
                <c:pt idx="26">
                  <c:v>127</c:v>
                </c:pt>
                <c:pt idx="27">
                  <c:v>128</c:v>
                </c:pt>
                <c:pt idx="28">
                  <c:v>123</c:v>
                </c:pt>
                <c:pt idx="29">
                  <c:v>130</c:v>
                </c:pt>
                <c:pt idx="30">
                  <c:v>130</c:v>
                </c:pt>
                <c:pt idx="31">
                  <c:v>137</c:v>
                </c:pt>
                <c:pt idx="32">
                  <c:v>128</c:v>
                </c:pt>
                <c:pt idx="33">
                  <c:v>136</c:v>
                </c:pt>
                <c:pt idx="34">
                  <c:v>132</c:v>
                </c:pt>
                <c:pt idx="35">
                  <c:v>134</c:v>
                </c:pt>
                <c:pt idx="36">
                  <c:v>132</c:v>
                </c:pt>
                <c:pt idx="37">
                  <c:v>119</c:v>
                </c:pt>
                <c:pt idx="38">
                  <c:v>118</c:v>
                </c:pt>
                <c:pt idx="39">
                  <c:v>112</c:v>
                </c:pt>
                <c:pt idx="40">
                  <c:v>113</c:v>
                </c:pt>
                <c:pt idx="41">
                  <c:v>142</c:v>
                </c:pt>
                <c:pt idx="42">
                  <c:v>117</c:v>
                </c:pt>
                <c:pt idx="43">
                  <c:v>117</c:v>
                </c:pt>
                <c:pt idx="44">
                  <c:v>125</c:v>
                </c:pt>
                <c:pt idx="45">
                  <c:v>119</c:v>
                </c:pt>
                <c:pt idx="46">
                  <c:v>119</c:v>
                </c:pt>
                <c:pt idx="47">
                  <c:v>124</c:v>
                </c:pt>
                <c:pt idx="48">
                  <c:v>125</c:v>
                </c:pt>
                <c:pt idx="49">
                  <c:v>97</c:v>
                </c:pt>
                <c:pt idx="50">
                  <c:v>98</c:v>
                </c:pt>
                <c:pt idx="51">
                  <c:v>95</c:v>
                </c:pt>
                <c:pt idx="52">
                  <c:v>99</c:v>
                </c:pt>
                <c:pt idx="53">
                  <c:v>98</c:v>
                </c:pt>
                <c:pt idx="54">
                  <c:v>98</c:v>
                </c:pt>
                <c:pt idx="55">
                  <c:v>91</c:v>
                </c:pt>
                <c:pt idx="56">
                  <c:v>89</c:v>
                </c:pt>
                <c:pt idx="57">
                  <c:v>94</c:v>
                </c:pt>
                <c:pt idx="58">
                  <c:v>124</c:v>
                </c:pt>
                <c:pt idx="59">
                  <c:v>99</c:v>
                </c:pt>
                <c:pt idx="60">
                  <c:v>99</c:v>
                </c:pt>
                <c:pt idx="61">
                  <c:v>92</c:v>
                </c:pt>
                <c:pt idx="62">
                  <c:v>96</c:v>
                </c:pt>
                <c:pt idx="63">
                  <c:v>93</c:v>
                </c:pt>
                <c:pt idx="64">
                  <c:v>93</c:v>
                </c:pt>
                <c:pt idx="65">
                  <c:v>125</c:v>
                </c:pt>
                <c:pt idx="66">
                  <c:v>95</c:v>
                </c:pt>
                <c:pt idx="67">
                  <c:v>97</c:v>
                </c:pt>
                <c:pt idx="68">
                  <c:v>85</c:v>
                </c:pt>
                <c:pt idx="69">
                  <c:v>84</c:v>
                </c:pt>
                <c:pt idx="70">
                  <c:v>80</c:v>
                </c:pt>
                <c:pt idx="71">
                  <c:v>123</c:v>
                </c:pt>
                <c:pt idx="72">
                  <c:v>123</c:v>
                </c:pt>
                <c:pt idx="73">
                  <c:v>107</c:v>
                </c:pt>
                <c:pt idx="74">
                  <c:v>93</c:v>
                </c:pt>
                <c:pt idx="75">
                  <c:v>106</c:v>
                </c:pt>
                <c:pt idx="76">
                  <c:v>56</c:v>
                </c:pt>
                <c:pt idx="77">
                  <c:v>89</c:v>
                </c:pt>
                <c:pt idx="78">
                  <c:v>85</c:v>
                </c:pt>
                <c:pt idx="79">
                  <c:v>84</c:v>
                </c:pt>
                <c:pt idx="80">
                  <c:v>132</c:v>
                </c:pt>
                <c:pt idx="81">
                  <c:v>116</c:v>
                </c:pt>
                <c:pt idx="82">
                  <c:v>97</c:v>
                </c:pt>
                <c:pt idx="83">
                  <c:v>110</c:v>
                </c:pt>
                <c:pt idx="84">
                  <c:v>122</c:v>
                </c:pt>
                <c:pt idx="85">
                  <c:v>113</c:v>
                </c:pt>
                <c:pt idx="86">
                  <c:v>125</c:v>
                </c:pt>
                <c:pt idx="87">
                  <c:v>132</c:v>
                </c:pt>
                <c:pt idx="88">
                  <c:v>126</c:v>
                </c:pt>
                <c:pt idx="89">
                  <c:v>135</c:v>
                </c:pt>
                <c:pt idx="90">
                  <c:v>135</c:v>
                </c:pt>
                <c:pt idx="91">
                  <c:v>134</c:v>
                </c:pt>
                <c:pt idx="92">
                  <c:v>133</c:v>
                </c:pt>
                <c:pt idx="93">
                  <c:v>123</c:v>
                </c:pt>
                <c:pt idx="94">
                  <c:v>125</c:v>
                </c:pt>
                <c:pt idx="95">
                  <c:v>119</c:v>
                </c:pt>
                <c:pt idx="96">
                  <c:v>125</c:v>
                </c:pt>
                <c:pt idx="97">
                  <c:v>135</c:v>
                </c:pt>
                <c:pt idx="98">
                  <c:v>118</c:v>
                </c:pt>
                <c:pt idx="99">
                  <c:v>102</c:v>
                </c:pt>
                <c:pt idx="100">
                  <c:v>95</c:v>
                </c:pt>
                <c:pt idx="101">
                  <c:v>113</c:v>
                </c:pt>
                <c:pt idx="102">
                  <c:v>103</c:v>
                </c:pt>
                <c:pt idx="103">
                  <c:v>96</c:v>
                </c:pt>
                <c:pt idx="104">
                  <c:v>111</c:v>
                </c:pt>
                <c:pt idx="105">
                  <c:v>93</c:v>
                </c:pt>
                <c:pt idx="106">
                  <c:v>95</c:v>
                </c:pt>
                <c:pt idx="107">
                  <c:v>91</c:v>
                </c:pt>
                <c:pt idx="108">
                  <c:v>73</c:v>
                </c:pt>
                <c:pt idx="109">
                  <c:v>79</c:v>
                </c:pt>
                <c:pt idx="110">
                  <c:v>81</c:v>
                </c:pt>
                <c:pt idx="111">
                  <c:v>96</c:v>
                </c:pt>
                <c:pt idx="112">
                  <c:v>100</c:v>
                </c:pt>
                <c:pt idx="113">
                  <c:v>96</c:v>
                </c:pt>
                <c:pt idx="114">
                  <c:v>109</c:v>
                </c:pt>
                <c:pt idx="115">
                  <c:v>103</c:v>
                </c:pt>
                <c:pt idx="116">
                  <c:v>113</c:v>
                </c:pt>
                <c:pt idx="117">
                  <c:v>111</c:v>
                </c:pt>
                <c:pt idx="118">
                  <c:v>105</c:v>
                </c:pt>
                <c:pt idx="119">
                  <c:v>110</c:v>
                </c:pt>
                <c:pt idx="120">
                  <c:v>112</c:v>
                </c:pt>
                <c:pt idx="121">
                  <c:v>121</c:v>
                </c:pt>
                <c:pt idx="122">
                  <c:v>121</c:v>
                </c:pt>
                <c:pt idx="123">
                  <c:v>123</c:v>
                </c:pt>
                <c:pt idx="124">
                  <c:v>131</c:v>
                </c:pt>
                <c:pt idx="125">
                  <c:v>106</c:v>
                </c:pt>
                <c:pt idx="126">
                  <c:v>96</c:v>
                </c:pt>
                <c:pt idx="127">
                  <c:v>91</c:v>
                </c:pt>
                <c:pt idx="128">
                  <c:v>92</c:v>
                </c:pt>
                <c:pt idx="129">
                  <c:v>88</c:v>
                </c:pt>
                <c:pt idx="130">
                  <c:v>97</c:v>
                </c:pt>
                <c:pt idx="131">
                  <c:v>98</c:v>
                </c:pt>
                <c:pt idx="132">
                  <c:v>74</c:v>
                </c:pt>
                <c:pt idx="133">
                  <c:v>85</c:v>
                </c:pt>
                <c:pt idx="134">
                  <c:v>85</c:v>
                </c:pt>
                <c:pt idx="135">
                  <c:v>37</c:v>
                </c:pt>
                <c:pt idx="136">
                  <c:v>26</c:v>
                </c:pt>
                <c:pt idx="137">
                  <c:v>60</c:v>
                </c:pt>
                <c:pt idx="138">
                  <c:v>62</c:v>
                </c:pt>
                <c:pt idx="139">
                  <c:v>80</c:v>
                </c:pt>
                <c:pt idx="140">
                  <c:v>87</c:v>
                </c:pt>
                <c:pt idx="141">
                  <c:v>61</c:v>
                </c:pt>
                <c:pt idx="142">
                  <c:v>84</c:v>
                </c:pt>
                <c:pt idx="143">
                  <c:v>92</c:v>
                </c:pt>
                <c:pt idx="144">
                  <c:v>91</c:v>
                </c:pt>
                <c:pt idx="145">
                  <c:v>88</c:v>
                </c:pt>
                <c:pt idx="146">
                  <c:v>88</c:v>
                </c:pt>
                <c:pt idx="147">
                  <c:v>96</c:v>
                </c:pt>
                <c:pt idx="148">
                  <c:v>92</c:v>
                </c:pt>
                <c:pt idx="149">
                  <c:v>89</c:v>
                </c:pt>
                <c:pt idx="150">
                  <c:v>88</c:v>
                </c:pt>
                <c:pt idx="151">
                  <c:v>88</c:v>
                </c:pt>
                <c:pt idx="152">
                  <c:v>82</c:v>
                </c:pt>
                <c:pt idx="153">
                  <c:v>82</c:v>
                </c:pt>
                <c:pt idx="154">
                  <c:v>79</c:v>
                </c:pt>
                <c:pt idx="155">
                  <c:v>83</c:v>
                </c:pt>
                <c:pt idx="156">
                  <c:v>56</c:v>
                </c:pt>
                <c:pt idx="157">
                  <c:v>51</c:v>
                </c:pt>
                <c:pt idx="158">
                  <c:v>37</c:v>
                </c:pt>
                <c:pt idx="159">
                  <c:v>18</c:v>
                </c:pt>
                <c:pt idx="160">
                  <c:v>34</c:v>
                </c:pt>
                <c:pt idx="161">
                  <c:v>38</c:v>
                </c:pt>
                <c:pt idx="162">
                  <c:v>70</c:v>
                </c:pt>
                <c:pt idx="163">
                  <c:v>67</c:v>
                </c:pt>
                <c:pt idx="164">
                  <c:v>75</c:v>
                </c:pt>
                <c:pt idx="165">
                  <c:v>85</c:v>
                </c:pt>
                <c:pt idx="166">
                  <c:v>86</c:v>
                </c:pt>
                <c:pt idx="167">
                  <c:v>83</c:v>
                </c:pt>
                <c:pt idx="168">
                  <c:v>92</c:v>
                </c:pt>
                <c:pt idx="169">
                  <c:v>87</c:v>
                </c:pt>
                <c:pt idx="170">
                  <c:v>84</c:v>
                </c:pt>
                <c:pt idx="171">
                  <c:v>97</c:v>
                </c:pt>
                <c:pt idx="172">
                  <c:v>89</c:v>
                </c:pt>
                <c:pt idx="173">
                  <c:v>102</c:v>
                </c:pt>
                <c:pt idx="174">
                  <c:v>74</c:v>
                </c:pt>
                <c:pt idx="175">
                  <c:v>81</c:v>
                </c:pt>
                <c:pt idx="176">
                  <c:v>73</c:v>
                </c:pt>
                <c:pt idx="177">
                  <c:v>67</c:v>
                </c:pt>
                <c:pt idx="178">
                  <c:v>44</c:v>
                </c:pt>
                <c:pt idx="179">
                  <c:v>31</c:v>
                </c:pt>
                <c:pt idx="180">
                  <c:v>30</c:v>
                </c:pt>
                <c:pt idx="181">
                  <c:v>45</c:v>
                </c:pt>
                <c:pt idx="182">
                  <c:v>29</c:v>
                </c:pt>
                <c:pt idx="183">
                  <c:v>55</c:v>
                </c:pt>
                <c:pt idx="184">
                  <c:v>56</c:v>
                </c:pt>
                <c:pt idx="185">
                  <c:v>61</c:v>
                </c:pt>
                <c:pt idx="186">
                  <c:v>72</c:v>
                </c:pt>
                <c:pt idx="187">
                  <c:v>72</c:v>
                </c:pt>
                <c:pt idx="188">
                  <c:v>72</c:v>
                </c:pt>
                <c:pt idx="189">
                  <c:v>84</c:v>
                </c:pt>
                <c:pt idx="190">
                  <c:v>75</c:v>
                </c:pt>
                <c:pt idx="191">
                  <c:v>116</c:v>
                </c:pt>
                <c:pt idx="192">
                  <c:v>135</c:v>
                </c:pt>
                <c:pt idx="193">
                  <c:v>106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Sheet1!$A$1:$A$194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J-137</c:v>
                </c:pt>
                <c:pt idx="136">
                  <c:v>J-138</c:v>
                </c:pt>
                <c:pt idx="137">
                  <c:v>J-139</c:v>
                </c:pt>
                <c:pt idx="138">
                  <c:v>J-140</c:v>
                </c:pt>
                <c:pt idx="139">
                  <c:v>J-141</c:v>
                </c:pt>
                <c:pt idx="140">
                  <c:v>J-142</c:v>
                </c:pt>
                <c:pt idx="141">
                  <c:v>J-143</c:v>
                </c:pt>
                <c:pt idx="142">
                  <c:v>J-144</c:v>
                </c:pt>
                <c:pt idx="143">
                  <c:v>J-145</c:v>
                </c:pt>
                <c:pt idx="144">
                  <c:v>J-146</c:v>
                </c:pt>
                <c:pt idx="145">
                  <c:v>J-147</c:v>
                </c:pt>
                <c:pt idx="146">
                  <c:v>J-148</c:v>
                </c:pt>
                <c:pt idx="147">
                  <c:v>J-149</c:v>
                </c:pt>
                <c:pt idx="148">
                  <c:v>J-150</c:v>
                </c:pt>
                <c:pt idx="149">
                  <c:v>J-151</c:v>
                </c:pt>
                <c:pt idx="150">
                  <c:v>J-152</c:v>
                </c:pt>
                <c:pt idx="151">
                  <c:v>J-153</c:v>
                </c:pt>
                <c:pt idx="152">
                  <c:v>J-154</c:v>
                </c:pt>
                <c:pt idx="153">
                  <c:v>J-155</c:v>
                </c:pt>
                <c:pt idx="154">
                  <c:v>J-156</c:v>
                </c:pt>
                <c:pt idx="155">
                  <c:v>J-157</c:v>
                </c:pt>
                <c:pt idx="156">
                  <c:v>J-158</c:v>
                </c:pt>
                <c:pt idx="157">
                  <c:v>J-159</c:v>
                </c:pt>
                <c:pt idx="158">
                  <c:v>J-160</c:v>
                </c:pt>
                <c:pt idx="159">
                  <c:v>J-161</c:v>
                </c:pt>
                <c:pt idx="160">
                  <c:v>J-162</c:v>
                </c:pt>
                <c:pt idx="161">
                  <c:v>J-163</c:v>
                </c:pt>
                <c:pt idx="162">
                  <c:v>J-164</c:v>
                </c:pt>
                <c:pt idx="163">
                  <c:v>J-165</c:v>
                </c:pt>
                <c:pt idx="164">
                  <c:v>J-166</c:v>
                </c:pt>
                <c:pt idx="165">
                  <c:v>J-167</c:v>
                </c:pt>
                <c:pt idx="166">
                  <c:v>J-168</c:v>
                </c:pt>
                <c:pt idx="167">
                  <c:v>J-169</c:v>
                </c:pt>
                <c:pt idx="168">
                  <c:v>J-170</c:v>
                </c:pt>
                <c:pt idx="169">
                  <c:v>J-171</c:v>
                </c:pt>
                <c:pt idx="170">
                  <c:v>J-172</c:v>
                </c:pt>
                <c:pt idx="171">
                  <c:v>J-173</c:v>
                </c:pt>
                <c:pt idx="172">
                  <c:v>J-174</c:v>
                </c:pt>
                <c:pt idx="173">
                  <c:v>J-175</c:v>
                </c:pt>
                <c:pt idx="174">
                  <c:v>J-176</c:v>
                </c:pt>
                <c:pt idx="175">
                  <c:v>J-177</c:v>
                </c:pt>
                <c:pt idx="176">
                  <c:v>J-178</c:v>
                </c:pt>
                <c:pt idx="177">
                  <c:v>J-179</c:v>
                </c:pt>
                <c:pt idx="178">
                  <c:v>J-180</c:v>
                </c:pt>
                <c:pt idx="179">
                  <c:v>J-181</c:v>
                </c:pt>
                <c:pt idx="180">
                  <c:v>J-182</c:v>
                </c:pt>
                <c:pt idx="181">
                  <c:v>J-183</c:v>
                </c:pt>
                <c:pt idx="182">
                  <c:v>J-184</c:v>
                </c:pt>
                <c:pt idx="183">
                  <c:v>J-185</c:v>
                </c:pt>
                <c:pt idx="184">
                  <c:v>J-186</c:v>
                </c:pt>
                <c:pt idx="185">
                  <c:v>J-187</c:v>
                </c:pt>
                <c:pt idx="186">
                  <c:v>J-188</c:v>
                </c:pt>
                <c:pt idx="187">
                  <c:v>J-189</c:v>
                </c:pt>
                <c:pt idx="188">
                  <c:v>J-190</c:v>
                </c:pt>
                <c:pt idx="189">
                  <c:v>J-191</c:v>
                </c:pt>
                <c:pt idx="190">
                  <c:v>J-192</c:v>
                </c:pt>
                <c:pt idx="191">
                  <c:v>J-193</c:v>
                </c:pt>
                <c:pt idx="192">
                  <c:v>J-194</c:v>
                </c:pt>
                <c:pt idx="193">
                  <c:v>J-195</c:v>
                </c:pt>
              </c:strCache>
            </c:strRef>
          </c:xVal>
          <c:yVal>
            <c:numRef>
              <c:f>Sheet1!$C$1:$C$194</c:f>
              <c:numCache>
                <c:formatCode>General</c:formatCode>
                <c:ptCount val="194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15</c:v>
                </c:pt>
                <c:pt idx="13">
                  <c:v>15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15</c:v>
                </c:pt>
                <c:pt idx="23">
                  <c:v>15</c:v>
                </c:pt>
                <c:pt idx="24">
                  <c:v>15</c:v>
                </c:pt>
                <c:pt idx="25">
                  <c:v>15</c:v>
                </c:pt>
                <c:pt idx="26">
                  <c:v>15</c:v>
                </c:pt>
                <c:pt idx="27">
                  <c:v>15</c:v>
                </c:pt>
                <c:pt idx="28">
                  <c:v>15</c:v>
                </c:pt>
                <c:pt idx="29">
                  <c:v>15</c:v>
                </c:pt>
                <c:pt idx="30">
                  <c:v>15</c:v>
                </c:pt>
                <c:pt idx="31">
                  <c:v>15</c:v>
                </c:pt>
                <c:pt idx="32">
                  <c:v>15</c:v>
                </c:pt>
                <c:pt idx="33">
                  <c:v>15</c:v>
                </c:pt>
                <c:pt idx="34">
                  <c:v>15</c:v>
                </c:pt>
                <c:pt idx="35">
                  <c:v>15</c:v>
                </c:pt>
                <c:pt idx="36">
                  <c:v>15</c:v>
                </c:pt>
                <c:pt idx="37">
                  <c:v>15</c:v>
                </c:pt>
                <c:pt idx="38">
                  <c:v>15</c:v>
                </c:pt>
                <c:pt idx="39">
                  <c:v>15</c:v>
                </c:pt>
                <c:pt idx="40">
                  <c:v>15</c:v>
                </c:pt>
                <c:pt idx="41">
                  <c:v>15</c:v>
                </c:pt>
                <c:pt idx="42">
                  <c:v>15</c:v>
                </c:pt>
                <c:pt idx="43">
                  <c:v>15</c:v>
                </c:pt>
                <c:pt idx="44">
                  <c:v>15</c:v>
                </c:pt>
                <c:pt idx="45">
                  <c:v>15</c:v>
                </c:pt>
                <c:pt idx="46">
                  <c:v>15</c:v>
                </c:pt>
                <c:pt idx="47">
                  <c:v>15</c:v>
                </c:pt>
                <c:pt idx="48">
                  <c:v>15</c:v>
                </c:pt>
                <c:pt idx="49">
                  <c:v>15</c:v>
                </c:pt>
                <c:pt idx="50">
                  <c:v>15</c:v>
                </c:pt>
                <c:pt idx="51">
                  <c:v>15</c:v>
                </c:pt>
                <c:pt idx="52">
                  <c:v>15</c:v>
                </c:pt>
                <c:pt idx="53">
                  <c:v>15</c:v>
                </c:pt>
                <c:pt idx="54">
                  <c:v>15</c:v>
                </c:pt>
                <c:pt idx="55">
                  <c:v>15</c:v>
                </c:pt>
                <c:pt idx="56">
                  <c:v>15</c:v>
                </c:pt>
                <c:pt idx="57">
                  <c:v>15</c:v>
                </c:pt>
                <c:pt idx="58">
                  <c:v>15</c:v>
                </c:pt>
                <c:pt idx="59">
                  <c:v>15</c:v>
                </c:pt>
                <c:pt idx="60">
                  <c:v>15</c:v>
                </c:pt>
                <c:pt idx="61">
                  <c:v>15</c:v>
                </c:pt>
                <c:pt idx="62">
                  <c:v>15</c:v>
                </c:pt>
                <c:pt idx="63">
                  <c:v>15</c:v>
                </c:pt>
                <c:pt idx="64">
                  <c:v>15</c:v>
                </c:pt>
                <c:pt idx="65">
                  <c:v>15</c:v>
                </c:pt>
                <c:pt idx="66">
                  <c:v>15</c:v>
                </c:pt>
                <c:pt idx="67">
                  <c:v>15</c:v>
                </c:pt>
                <c:pt idx="68">
                  <c:v>15</c:v>
                </c:pt>
                <c:pt idx="69">
                  <c:v>15</c:v>
                </c:pt>
                <c:pt idx="70">
                  <c:v>15</c:v>
                </c:pt>
                <c:pt idx="71">
                  <c:v>15</c:v>
                </c:pt>
                <c:pt idx="72">
                  <c:v>15</c:v>
                </c:pt>
                <c:pt idx="73">
                  <c:v>15</c:v>
                </c:pt>
                <c:pt idx="74">
                  <c:v>15</c:v>
                </c:pt>
                <c:pt idx="75">
                  <c:v>15</c:v>
                </c:pt>
                <c:pt idx="76">
                  <c:v>15</c:v>
                </c:pt>
                <c:pt idx="77">
                  <c:v>15</c:v>
                </c:pt>
                <c:pt idx="78">
                  <c:v>15</c:v>
                </c:pt>
                <c:pt idx="79">
                  <c:v>15</c:v>
                </c:pt>
                <c:pt idx="80">
                  <c:v>15</c:v>
                </c:pt>
                <c:pt idx="81">
                  <c:v>15</c:v>
                </c:pt>
                <c:pt idx="82">
                  <c:v>15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15</c:v>
                </c:pt>
                <c:pt idx="88">
                  <c:v>15</c:v>
                </c:pt>
                <c:pt idx="89">
                  <c:v>15</c:v>
                </c:pt>
                <c:pt idx="90">
                  <c:v>15</c:v>
                </c:pt>
                <c:pt idx="91">
                  <c:v>15</c:v>
                </c:pt>
                <c:pt idx="92">
                  <c:v>15</c:v>
                </c:pt>
                <c:pt idx="93">
                  <c:v>15</c:v>
                </c:pt>
                <c:pt idx="94">
                  <c:v>15</c:v>
                </c:pt>
                <c:pt idx="95">
                  <c:v>15</c:v>
                </c:pt>
                <c:pt idx="96">
                  <c:v>15</c:v>
                </c:pt>
                <c:pt idx="97">
                  <c:v>15</c:v>
                </c:pt>
                <c:pt idx="98">
                  <c:v>15</c:v>
                </c:pt>
                <c:pt idx="99">
                  <c:v>15</c:v>
                </c:pt>
                <c:pt idx="100">
                  <c:v>15</c:v>
                </c:pt>
                <c:pt idx="101">
                  <c:v>15</c:v>
                </c:pt>
                <c:pt idx="102">
                  <c:v>15</c:v>
                </c:pt>
                <c:pt idx="103">
                  <c:v>15</c:v>
                </c:pt>
                <c:pt idx="104">
                  <c:v>15</c:v>
                </c:pt>
                <c:pt idx="105">
                  <c:v>15</c:v>
                </c:pt>
                <c:pt idx="106">
                  <c:v>15</c:v>
                </c:pt>
                <c:pt idx="107">
                  <c:v>15</c:v>
                </c:pt>
                <c:pt idx="108">
                  <c:v>15</c:v>
                </c:pt>
                <c:pt idx="109">
                  <c:v>15</c:v>
                </c:pt>
                <c:pt idx="110">
                  <c:v>15</c:v>
                </c:pt>
                <c:pt idx="111">
                  <c:v>15</c:v>
                </c:pt>
                <c:pt idx="112">
                  <c:v>15</c:v>
                </c:pt>
                <c:pt idx="113">
                  <c:v>15</c:v>
                </c:pt>
                <c:pt idx="114">
                  <c:v>15</c:v>
                </c:pt>
                <c:pt idx="115">
                  <c:v>15</c:v>
                </c:pt>
                <c:pt idx="116">
                  <c:v>15</c:v>
                </c:pt>
                <c:pt idx="117">
                  <c:v>15</c:v>
                </c:pt>
                <c:pt idx="118">
                  <c:v>15</c:v>
                </c:pt>
                <c:pt idx="119">
                  <c:v>15</c:v>
                </c:pt>
                <c:pt idx="120">
                  <c:v>15</c:v>
                </c:pt>
                <c:pt idx="121">
                  <c:v>15</c:v>
                </c:pt>
                <c:pt idx="122">
                  <c:v>15</c:v>
                </c:pt>
                <c:pt idx="123">
                  <c:v>15</c:v>
                </c:pt>
                <c:pt idx="124">
                  <c:v>15</c:v>
                </c:pt>
                <c:pt idx="125">
                  <c:v>15</c:v>
                </c:pt>
                <c:pt idx="126">
                  <c:v>15</c:v>
                </c:pt>
                <c:pt idx="127">
                  <c:v>15</c:v>
                </c:pt>
                <c:pt idx="128">
                  <c:v>15</c:v>
                </c:pt>
                <c:pt idx="129">
                  <c:v>15</c:v>
                </c:pt>
                <c:pt idx="130">
                  <c:v>15</c:v>
                </c:pt>
                <c:pt idx="131">
                  <c:v>15</c:v>
                </c:pt>
                <c:pt idx="132">
                  <c:v>15</c:v>
                </c:pt>
                <c:pt idx="133">
                  <c:v>15</c:v>
                </c:pt>
                <c:pt idx="134">
                  <c:v>15</c:v>
                </c:pt>
                <c:pt idx="135">
                  <c:v>15</c:v>
                </c:pt>
                <c:pt idx="136">
                  <c:v>15</c:v>
                </c:pt>
                <c:pt idx="137">
                  <c:v>15</c:v>
                </c:pt>
                <c:pt idx="138">
                  <c:v>15</c:v>
                </c:pt>
                <c:pt idx="139">
                  <c:v>15</c:v>
                </c:pt>
                <c:pt idx="140">
                  <c:v>15</c:v>
                </c:pt>
                <c:pt idx="141">
                  <c:v>15</c:v>
                </c:pt>
                <c:pt idx="142">
                  <c:v>15</c:v>
                </c:pt>
                <c:pt idx="143">
                  <c:v>15</c:v>
                </c:pt>
                <c:pt idx="144">
                  <c:v>15</c:v>
                </c:pt>
                <c:pt idx="145">
                  <c:v>15</c:v>
                </c:pt>
                <c:pt idx="146">
                  <c:v>15</c:v>
                </c:pt>
                <c:pt idx="147">
                  <c:v>15</c:v>
                </c:pt>
                <c:pt idx="148">
                  <c:v>15</c:v>
                </c:pt>
                <c:pt idx="149">
                  <c:v>15</c:v>
                </c:pt>
                <c:pt idx="150">
                  <c:v>15</c:v>
                </c:pt>
                <c:pt idx="151">
                  <c:v>15</c:v>
                </c:pt>
                <c:pt idx="152">
                  <c:v>15</c:v>
                </c:pt>
                <c:pt idx="153">
                  <c:v>15</c:v>
                </c:pt>
                <c:pt idx="154">
                  <c:v>15</c:v>
                </c:pt>
                <c:pt idx="155">
                  <c:v>15</c:v>
                </c:pt>
                <c:pt idx="156">
                  <c:v>15</c:v>
                </c:pt>
                <c:pt idx="157">
                  <c:v>15</c:v>
                </c:pt>
                <c:pt idx="158">
                  <c:v>15</c:v>
                </c:pt>
                <c:pt idx="159">
                  <c:v>15</c:v>
                </c:pt>
                <c:pt idx="160">
                  <c:v>15</c:v>
                </c:pt>
                <c:pt idx="161">
                  <c:v>15</c:v>
                </c:pt>
                <c:pt idx="162">
                  <c:v>15</c:v>
                </c:pt>
                <c:pt idx="163">
                  <c:v>15</c:v>
                </c:pt>
                <c:pt idx="164">
                  <c:v>15</c:v>
                </c:pt>
                <c:pt idx="165">
                  <c:v>15</c:v>
                </c:pt>
                <c:pt idx="166">
                  <c:v>15</c:v>
                </c:pt>
                <c:pt idx="167">
                  <c:v>15</c:v>
                </c:pt>
                <c:pt idx="168">
                  <c:v>15</c:v>
                </c:pt>
                <c:pt idx="169">
                  <c:v>15</c:v>
                </c:pt>
                <c:pt idx="170">
                  <c:v>15</c:v>
                </c:pt>
                <c:pt idx="171">
                  <c:v>15</c:v>
                </c:pt>
                <c:pt idx="172">
                  <c:v>15</c:v>
                </c:pt>
                <c:pt idx="173">
                  <c:v>15</c:v>
                </c:pt>
                <c:pt idx="174">
                  <c:v>15</c:v>
                </c:pt>
                <c:pt idx="175">
                  <c:v>15</c:v>
                </c:pt>
                <c:pt idx="176">
                  <c:v>15</c:v>
                </c:pt>
                <c:pt idx="177">
                  <c:v>15</c:v>
                </c:pt>
                <c:pt idx="178">
                  <c:v>15</c:v>
                </c:pt>
                <c:pt idx="179">
                  <c:v>15</c:v>
                </c:pt>
                <c:pt idx="180">
                  <c:v>15</c:v>
                </c:pt>
                <c:pt idx="181">
                  <c:v>15</c:v>
                </c:pt>
                <c:pt idx="182">
                  <c:v>15</c:v>
                </c:pt>
                <c:pt idx="183">
                  <c:v>15</c:v>
                </c:pt>
                <c:pt idx="184">
                  <c:v>15</c:v>
                </c:pt>
                <c:pt idx="185">
                  <c:v>15</c:v>
                </c:pt>
                <c:pt idx="186">
                  <c:v>15</c:v>
                </c:pt>
                <c:pt idx="187">
                  <c:v>15</c:v>
                </c:pt>
                <c:pt idx="188">
                  <c:v>15</c:v>
                </c:pt>
                <c:pt idx="189">
                  <c:v>15</c:v>
                </c:pt>
                <c:pt idx="190">
                  <c:v>15</c:v>
                </c:pt>
                <c:pt idx="191">
                  <c:v>15</c:v>
                </c:pt>
                <c:pt idx="192">
                  <c:v>15</c:v>
                </c:pt>
                <c:pt idx="193">
                  <c:v>15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solidFill>
                <a:srgbClr val="92D050"/>
              </a:solidFill>
            </a:ln>
          </c:spPr>
          <c:marker>
            <c:symbol val="dash"/>
            <c:size val="6"/>
            <c:spPr>
              <a:ln>
                <a:solidFill>
                  <a:srgbClr val="92D050"/>
                </a:solidFill>
              </a:ln>
            </c:spPr>
          </c:marker>
          <c:xVal>
            <c:strRef>
              <c:f>Sheet1!$A$1:$A$194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J-137</c:v>
                </c:pt>
                <c:pt idx="136">
                  <c:v>J-138</c:v>
                </c:pt>
                <c:pt idx="137">
                  <c:v>J-139</c:v>
                </c:pt>
                <c:pt idx="138">
                  <c:v>J-140</c:v>
                </c:pt>
                <c:pt idx="139">
                  <c:v>J-141</c:v>
                </c:pt>
                <c:pt idx="140">
                  <c:v>J-142</c:v>
                </c:pt>
                <c:pt idx="141">
                  <c:v>J-143</c:v>
                </c:pt>
                <c:pt idx="142">
                  <c:v>J-144</c:v>
                </c:pt>
                <c:pt idx="143">
                  <c:v>J-145</c:v>
                </c:pt>
                <c:pt idx="144">
                  <c:v>J-146</c:v>
                </c:pt>
                <c:pt idx="145">
                  <c:v>J-147</c:v>
                </c:pt>
                <c:pt idx="146">
                  <c:v>J-148</c:v>
                </c:pt>
                <c:pt idx="147">
                  <c:v>J-149</c:v>
                </c:pt>
                <c:pt idx="148">
                  <c:v>J-150</c:v>
                </c:pt>
                <c:pt idx="149">
                  <c:v>J-151</c:v>
                </c:pt>
                <c:pt idx="150">
                  <c:v>J-152</c:v>
                </c:pt>
                <c:pt idx="151">
                  <c:v>J-153</c:v>
                </c:pt>
                <c:pt idx="152">
                  <c:v>J-154</c:v>
                </c:pt>
                <c:pt idx="153">
                  <c:v>J-155</c:v>
                </c:pt>
                <c:pt idx="154">
                  <c:v>J-156</c:v>
                </c:pt>
                <c:pt idx="155">
                  <c:v>J-157</c:v>
                </c:pt>
                <c:pt idx="156">
                  <c:v>J-158</c:v>
                </c:pt>
                <c:pt idx="157">
                  <c:v>J-159</c:v>
                </c:pt>
                <c:pt idx="158">
                  <c:v>J-160</c:v>
                </c:pt>
                <c:pt idx="159">
                  <c:v>J-161</c:v>
                </c:pt>
                <c:pt idx="160">
                  <c:v>J-162</c:v>
                </c:pt>
                <c:pt idx="161">
                  <c:v>J-163</c:v>
                </c:pt>
                <c:pt idx="162">
                  <c:v>J-164</c:v>
                </c:pt>
                <c:pt idx="163">
                  <c:v>J-165</c:v>
                </c:pt>
                <c:pt idx="164">
                  <c:v>J-166</c:v>
                </c:pt>
                <c:pt idx="165">
                  <c:v>J-167</c:v>
                </c:pt>
                <c:pt idx="166">
                  <c:v>J-168</c:v>
                </c:pt>
                <c:pt idx="167">
                  <c:v>J-169</c:v>
                </c:pt>
                <c:pt idx="168">
                  <c:v>J-170</c:v>
                </c:pt>
                <c:pt idx="169">
                  <c:v>J-171</c:v>
                </c:pt>
                <c:pt idx="170">
                  <c:v>J-172</c:v>
                </c:pt>
                <c:pt idx="171">
                  <c:v>J-173</c:v>
                </c:pt>
                <c:pt idx="172">
                  <c:v>J-174</c:v>
                </c:pt>
                <c:pt idx="173">
                  <c:v>J-175</c:v>
                </c:pt>
                <c:pt idx="174">
                  <c:v>J-176</c:v>
                </c:pt>
                <c:pt idx="175">
                  <c:v>J-177</c:v>
                </c:pt>
                <c:pt idx="176">
                  <c:v>J-178</c:v>
                </c:pt>
                <c:pt idx="177">
                  <c:v>J-179</c:v>
                </c:pt>
                <c:pt idx="178">
                  <c:v>J-180</c:v>
                </c:pt>
                <c:pt idx="179">
                  <c:v>J-181</c:v>
                </c:pt>
                <c:pt idx="180">
                  <c:v>J-182</c:v>
                </c:pt>
                <c:pt idx="181">
                  <c:v>J-183</c:v>
                </c:pt>
                <c:pt idx="182">
                  <c:v>J-184</c:v>
                </c:pt>
                <c:pt idx="183">
                  <c:v>J-185</c:v>
                </c:pt>
                <c:pt idx="184">
                  <c:v>J-186</c:v>
                </c:pt>
                <c:pt idx="185">
                  <c:v>J-187</c:v>
                </c:pt>
                <c:pt idx="186">
                  <c:v>J-188</c:v>
                </c:pt>
                <c:pt idx="187">
                  <c:v>J-189</c:v>
                </c:pt>
                <c:pt idx="188">
                  <c:v>J-190</c:v>
                </c:pt>
                <c:pt idx="189">
                  <c:v>J-191</c:v>
                </c:pt>
                <c:pt idx="190">
                  <c:v>J-192</c:v>
                </c:pt>
                <c:pt idx="191">
                  <c:v>J-193</c:v>
                </c:pt>
                <c:pt idx="192">
                  <c:v>J-194</c:v>
                </c:pt>
                <c:pt idx="193">
                  <c:v>J-195</c:v>
                </c:pt>
              </c:strCache>
            </c:strRef>
          </c:xVal>
          <c:yVal>
            <c:numRef>
              <c:f>Sheet1!$D$1:$D$194</c:f>
              <c:numCache>
                <c:formatCode>General</c:formatCode>
                <c:ptCount val="19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7512320"/>
        <c:axId val="227514240"/>
      </c:scatterChart>
      <c:valAx>
        <c:axId val="227512320"/>
        <c:scaling>
          <c:orientation val="minMax"/>
        </c:scaling>
        <c:delete val="0"/>
        <c:axPos val="b"/>
        <c:majorTickMark val="out"/>
        <c:minorTickMark val="none"/>
        <c:tickLblPos val="nextTo"/>
        <c:crossAx val="227514240"/>
        <c:crosses val="autoZero"/>
        <c:crossBetween val="midCat"/>
      </c:valAx>
      <c:valAx>
        <c:axId val="227514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75123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050"/>
      </a:pPr>
      <a:endParaRPr lang="en-US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2906974414457735E-2"/>
          <c:y val="0"/>
          <c:w val="0.97488331240605919"/>
          <c:h val="0.83309419655876349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dPt>
            <c:idx val="9"/>
            <c:bubble3D val="0"/>
          </c:dPt>
          <c:cat>
            <c:numRef>
              <c:f>Sheet1!$S$1:$S$21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cat>
          <c:val>
            <c:numRef>
              <c:f>Sheet1!$T$1:$T$21</c:f>
              <c:numCache>
                <c:formatCode>General</c:formatCode>
                <c:ptCount val="2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819776"/>
        <c:axId val="133829760"/>
      </c:lineChart>
      <c:catAx>
        <c:axId val="133819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3829760"/>
        <c:crosses val="autoZero"/>
        <c:auto val="1"/>
        <c:lblAlgn val="ctr"/>
        <c:lblOffset val="100"/>
        <c:noMultiLvlLbl val="0"/>
      </c:catAx>
      <c:valAx>
        <c:axId val="133829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38197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lt1"/>
    </a:solidFill>
    <a:ln w="28575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2906974414457735E-2"/>
          <c:y val="0"/>
          <c:w val="0.93888888888888888"/>
          <c:h val="0.83309419655876349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dPt>
            <c:idx val="9"/>
            <c:bubble3D val="0"/>
          </c:dPt>
          <c:cat>
            <c:numRef>
              <c:f>Sheet1!$S$1:$S$21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cat>
          <c:val>
            <c:numRef>
              <c:f>Sheet1!$T$1:$T$21</c:f>
              <c:numCache>
                <c:formatCode>General</c:formatCode>
                <c:ptCount val="2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505408"/>
        <c:axId val="227462144"/>
      </c:lineChart>
      <c:catAx>
        <c:axId val="179505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7462144"/>
        <c:crosses val="autoZero"/>
        <c:auto val="1"/>
        <c:lblAlgn val="ctr"/>
        <c:lblOffset val="100"/>
        <c:noMultiLvlLbl val="0"/>
      </c:catAx>
      <c:valAx>
        <c:axId val="2274621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95054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lt1"/>
    </a:solidFill>
    <a:ln w="28575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741713222340374"/>
          <c:y val="0.12597935127708815"/>
          <c:w val="0.76699724336184871"/>
          <c:h val="0.80479007809773884"/>
        </c:manualLayout>
      </c:layout>
      <c:scatterChart>
        <c:scatterStyle val="lineMarker"/>
        <c:varyColors val="0"/>
        <c:ser>
          <c:idx val="1"/>
          <c:order val="0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'C:\Users\microworks\Desktop\2222\1111\[junctions.txt]junctions'!$B$2:$B$195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J-6</c:v>
                </c:pt>
                <c:pt idx="3">
                  <c:v>J-81</c:v>
                </c:pt>
                <c:pt idx="4">
                  <c:v>J-8</c:v>
                </c:pt>
                <c:pt idx="5">
                  <c:v>J-5</c:v>
                </c:pt>
                <c:pt idx="6">
                  <c:v>J-9</c:v>
                </c:pt>
                <c:pt idx="7">
                  <c:v>J-3</c:v>
                </c:pt>
                <c:pt idx="8">
                  <c:v>J-4</c:v>
                </c:pt>
                <c:pt idx="9">
                  <c:v>J-13</c:v>
                </c:pt>
                <c:pt idx="10">
                  <c:v>J-88</c:v>
                </c:pt>
                <c:pt idx="11">
                  <c:v>J-10</c:v>
                </c:pt>
                <c:pt idx="12">
                  <c:v>J-24</c:v>
                </c:pt>
                <c:pt idx="13">
                  <c:v>J-98</c:v>
                </c:pt>
                <c:pt idx="14">
                  <c:v>J-7</c:v>
                </c:pt>
                <c:pt idx="15">
                  <c:v>J-17</c:v>
                </c:pt>
                <c:pt idx="16">
                  <c:v>J-91</c:v>
                </c:pt>
                <c:pt idx="17">
                  <c:v>J-93</c:v>
                </c:pt>
                <c:pt idx="18">
                  <c:v>J-92</c:v>
                </c:pt>
                <c:pt idx="19">
                  <c:v>J-90</c:v>
                </c:pt>
                <c:pt idx="20">
                  <c:v>J-20</c:v>
                </c:pt>
                <c:pt idx="21">
                  <c:v>J-11</c:v>
                </c:pt>
                <c:pt idx="22">
                  <c:v>J-125</c:v>
                </c:pt>
                <c:pt idx="23">
                  <c:v>J-87</c:v>
                </c:pt>
                <c:pt idx="24">
                  <c:v>J-25</c:v>
                </c:pt>
                <c:pt idx="25">
                  <c:v>J-89</c:v>
                </c:pt>
                <c:pt idx="26">
                  <c:v>J-23</c:v>
                </c:pt>
                <c:pt idx="27">
                  <c:v>J-19</c:v>
                </c:pt>
                <c:pt idx="28">
                  <c:v>J-26</c:v>
                </c:pt>
                <c:pt idx="29">
                  <c:v>J-30</c:v>
                </c:pt>
                <c:pt idx="30">
                  <c:v>J-85</c:v>
                </c:pt>
                <c:pt idx="31">
                  <c:v>J-27</c:v>
                </c:pt>
                <c:pt idx="32">
                  <c:v>J-72</c:v>
                </c:pt>
                <c:pt idx="33">
                  <c:v>J-31</c:v>
                </c:pt>
                <c:pt idx="34">
                  <c:v>J-73</c:v>
                </c:pt>
                <c:pt idx="35">
                  <c:v>J-28</c:v>
                </c:pt>
                <c:pt idx="36">
                  <c:v>J-42</c:v>
                </c:pt>
                <c:pt idx="37">
                  <c:v>J-16</c:v>
                </c:pt>
                <c:pt idx="38">
                  <c:v>J-18</c:v>
                </c:pt>
                <c:pt idx="39">
                  <c:v>J-38</c:v>
                </c:pt>
                <c:pt idx="40">
                  <c:v>J-22</c:v>
                </c:pt>
                <c:pt idx="41">
                  <c:v>J-82</c:v>
                </c:pt>
                <c:pt idx="42">
                  <c:v>J-39</c:v>
                </c:pt>
                <c:pt idx="43">
                  <c:v>J-97</c:v>
                </c:pt>
                <c:pt idx="44">
                  <c:v>J-95</c:v>
                </c:pt>
                <c:pt idx="45">
                  <c:v>J-32</c:v>
                </c:pt>
                <c:pt idx="46">
                  <c:v>J-40</c:v>
                </c:pt>
                <c:pt idx="47">
                  <c:v>J-124</c:v>
                </c:pt>
                <c:pt idx="48">
                  <c:v>J-193</c:v>
                </c:pt>
                <c:pt idx="49">
                  <c:v>J-12</c:v>
                </c:pt>
                <c:pt idx="50">
                  <c:v>J-34</c:v>
                </c:pt>
                <c:pt idx="51">
                  <c:v>J-94</c:v>
                </c:pt>
                <c:pt idx="52">
                  <c:v>J-29</c:v>
                </c:pt>
                <c:pt idx="53">
                  <c:v>J-122</c:v>
                </c:pt>
                <c:pt idx="54">
                  <c:v>J-41</c:v>
                </c:pt>
                <c:pt idx="55">
                  <c:v>J-123</c:v>
                </c:pt>
                <c:pt idx="56">
                  <c:v>J-194</c:v>
                </c:pt>
                <c:pt idx="57">
                  <c:v>J-36</c:v>
                </c:pt>
                <c:pt idx="58">
                  <c:v>J-96</c:v>
                </c:pt>
                <c:pt idx="59">
                  <c:v>J-66</c:v>
                </c:pt>
                <c:pt idx="60">
                  <c:v>J-37</c:v>
                </c:pt>
                <c:pt idx="61">
                  <c:v>J-86</c:v>
                </c:pt>
                <c:pt idx="62">
                  <c:v>J-35</c:v>
                </c:pt>
                <c:pt idx="63">
                  <c:v>J-84</c:v>
                </c:pt>
                <c:pt idx="64">
                  <c:v>J-99</c:v>
                </c:pt>
                <c:pt idx="65">
                  <c:v>J-21</c:v>
                </c:pt>
                <c:pt idx="66">
                  <c:v>J-59</c:v>
                </c:pt>
                <c:pt idx="67">
                  <c:v>J-33</c:v>
                </c:pt>
                <c:pt idx="68">
                  <c:v>J-102</c:v>
                </c:pt>
                <c:pt idx="69">
                  <c:v>J-117</c:v>
                </c:pt>
                <c:pt idx="70">
                  <c:v>J-75</c:v>
                </c:pt>
                <c:pt idx="71">
                  <c:v>J-105</c:v>
                </c:pt>
                <c:pt idx="72">
                  <c:v>J-121</c:v>
                </c:pt>
                <c:pt idx="73">
                  <c:v>J-74</c:v>
                </c:pt>
                <c:pt idx="74">
                  <c:v>J-120</c:v>
                </c:pt>
                <c:pt idx="75">
                  <c:v>J-118</c:v>
                </c:pt>
                <c:pt idx="76">
                  <c:v>J-49</c:v>
                </c:pt>
                <c:pt idx="77">
                  <c:v>J-48</c:v>
                </c:pt>
                <c:pt idx="78">
                  <c:v>J-45</c:v>
                </c:pt>
                <c:pt idx="79">
                  <c:v>J-115</c:v>
                </c:pt>
                <c:pt idx="80">
                  <c:v>J-126</c:v>
                </c:pt>
                <c:pt idx="81">
                  <c:v>J-119</c:v>
                </c:pt>
                <c:pt idx="82">
                  <c:v>J-83</c:v>
                </c:pt>
                <c:pt idx="83">
                  <c:v>J-76</c:v>
                </c:pt>
                <c:pt idx="84">
                  <c:v>J-47</c:v>
                </c:pt>
                <c:pt idx="85">
                  <c:v>J-46</c:v>
                </c:pt>
                <c:pt idx="86">
                  <c:v>J-175</c:v>
                </c:pt>
                <c:pt idx="87">
                  <c:v>J-116</c:v>
                </c:pt>
                <c:pt idx="88">
                  <c:v>J-44</c:v>
                </c:pt>
                <c:pt idx="89">
                  <c:v>J-43</c:v>
                </c:pt>
                <c:pt idx="90">
                  <c:v>J-103</c:v>
                </c:pt>
                <c:pt idx="91">
                  <c:v>J-100</c:v>
                </c:pt>
                <c:pt idx="92">
                  <c:v>J-113</c:v>
                </c:pt>
                <c:pt idx="93">
                  <c:v>J-132</c:v>
                </c:pt>
                <c:pt idx="94">
                  <c:v>J-173</c:v>
                </c:pt>
                <c:pt idx="95">
                  <c:v>J-104</c:v>
                </c:pt>
                <c:pt idx="96">
                  <c:v>J-131</c:v>
                </c:pt>
                <c:pt idx="97">
                  <c:v>J-149</c:v>
                </c:pt>
                <c:pt idx="98">
                  <c:v>J-114</c:v>
                </c:pt>
                <c:pt idx="99">
                  <c:v>J-107</c:v>
                </c:pt>
                <c:pt idx="100">
                  <c:v>J-127</c:v>
                </c:pt>
                <c:pt idx="101">
                  <c:v>J-112</c:v>
                </c:pt>
                <c:pt idx="102">
                  <c:v>J-106</c:v>
                </c:pt>
                <c:pt idx="103">
                  <c:v>J-101</c:v>
                </c:pt>
                <c:pt idx="104">
                  <c:v>J-108</c:v>
                </c:pt>
                <c:pt idx="105">
                  <c:v>J-170</c:v>
                </c:pt>
                <c:pt idx="106">
                  <c:v>J-150</c:v>
                </c:pt>
                <c:pt idx="107">
                  <c:v>J-129</c:v>
                </c:pt>
                <c:pt idx="108">
                  <c:v>J-128</c:v>
                </c:pt>
                <c:pt idx="109">
                  <c:v>J-174</c:v>
                </c:pt>
                <c:pt idx="110">
                  <c:v>J-60</c:v>
                </c:pt>
                <c:pt idx="111">
                  <c:v>J-195</c:v>
                </c:pt>
                <c:pt idx="112">
                  <c:v>J-151</c:v>
                </c:pt>
                <c:pt idx="113">
                  <c:v>J-61</c:v>
                </c:pt>
                <c:pt idx="114">
                  <c:v>J-147</c:v>
                </c:pt>
                <c:pt idx="115">
                  <c:v>J-152</c:v>
                </c:pt>
                <c:pt idx="116">
                  <c:v>J-153</c:v>
                </c:pt>
                <c:pt idx="117">
                  <c:v>J-130</c:v>
                </c:pt>
                <c:pt idx="118">
                  <c:v>J-68</c:v>
                </c:pt>
                <c:pt idx="119">
                  <c:v>J-171</c:v>
                </c:pt>
                <c:pt idx="120">
                  <c:v>J-168</c:v>
                </c:pt>
                <c:pt idx="121">
                  <c:v>J-142</c:v>
                </c:pt>
                <c:pt idx="122">
                  <c:v>J-67</c:v>
                </c:pt>
                <c:pt idx="123">
                  <c:v>J-63</c:v>
                </c:pt>
                <c:pt idx="124">
                  <c:v>J-167</c:v>
                </c:pt>
                <c:pt idx="125">
                  <c:v>J-146</c:v>
                </c:pt>
                <c:pt idx="126">
                  <c:v>J-191</c:v>
                </c:pt>
                <c:pt idx="127">
                  <c:v>J-172</c:v>
                </c:pt>
                <c:pt idx="128">
                  <c:v>J-134</c:v>
                </c:pt>
                <c:pt idx="129">
                  <c:v>J-135</c:v>
                </c:pt>
                <c:pt idx="130">
                  <c:v>J-78</c:v>
                </c:pt>
                <c:pt idx="131">
                  <c:v>J-169</c:v>
                </c:pt>
                <c:pt idx="132">
                  <c:v>J-53</c:v>
                </c:pt>
                <c:pt idx="133">
                  <c:v>J-157</c:v>
                </c:pt>
                <c:pt idx="134">
                  <c:v>J-145</c:v>
                </c:pt>
                <c:pt idx="135">
                  <c:v>J-64</c:v>
                </c:pt>
                <c:pt idx="136">
                  <c:v>J-65</c:v>
                </c:pt>
                <c:pt idx="137">
                  <c:v>J-154</c:v>
                </c:pt>
                <c:pt idx="138">
                  <c:v>J-155</c:v>
                </c:pt>
                <c:pt idx="139">
                  <c:v>J-148</c:v>
                </c:pt>
                <c:pt idx="140">
                  <c:v>J-54</c:v>
                </c:pt>
                <c:pt idx="141">
                  <c:v>J-51</c:v>
                </c:pt>
                <c:pt idx="142">
                  <c:v>J-62</c:v>
                </c:pt>
                <c:pt idx="143">
                  <c:v>J-55</c:v>
                </c:pt>
                <c:pt idx="144">
                  <c:v>J-177</c:v>
                </c:pt>
                <c:pt idx="145">
                  <c:v>J-50</c:v>
                </c:pt>
                <c:pt idx="146">
                  <c:v>J-111</c:v>
                </c:pt>
                <c:pt idx="147">
                  <c:v>J-110</c:v>
                </c:pt>
                <c:pt idx="148">
                  <c:v>J-156</c:v>
                </c:pt>
                <c:pt idx="149">
                  <c:v>J-79</c:v>
                </c:pt>
                <c:pt idx="150">
                  <c:v>J-52</c:v>
                </c:pt>
                <c:pt idx="151">
                  <c:v>J-141</c:v>
                </c:pt>
                <c:pt idx="152">
                  <c:v>J-15</c:v>
                </c:pt>
                <c:pt idx="153">
                  <c:v>J-58</c:v>
                </c:pt>
                <c:pt idx="154">
                  <c:v>J-166</c:v>
                </c:pt>
                <c:pt idx="155">
                  <c:v>J-192</c:v>
                </c:pt>
                <c:pt idx="156">
                  <c:v>J-176</c:v>
                </c:pt>
                <c:pt idx="157">
                  <c:v>J-56</c:v>
                </c:pt>
                <c:pt idx="158">
                  <c:v>J-109</c:v>
                </c:pt>
                <c:pt idx="159">
                  <c:v>J-133</c:v>
                </c:pt>
                <c:pt idx="160">
                  <c:v>J-69</c:v>
                </c:pt>
                <c:pt idx="161">
                  <c:v>J-178</c:v>
                </c:pt>
                <c:pt idx="162">
                  <c:v>J-70</c:v>
                </c:pt>
                <c:pt idx="163">
                  <c:v>J-190</c:v>
                </c:pt>
                <c:pt idx="164">
                  <c:v>J-57</c:v>
                </c:pt>
                <c:pt idx="165">
                  <c:v>J-189</c:v>
                </c:pt>
                <c:pt idx="166">
                  <c:v>J-188</c:v>
                </c:pt>
                <c:pt idx="167">
                  <c:v>J-164</c:v>
                </c:pt>
                <c:pt idx="168">
                  <c:v>J-71</c:v>
                </c:pt>
                <c:pt idx="169">
                  <c:v>J-179</c:v>
                </c:pt>
                <c:pt idx="170">
                  <c:v>J-165</c:v>
                </c:pt>
                <c:pt idx="171">
                  <c:v>J-80</c:v>
                </c:pt>
                <c:pt idx="172">
                  <c:v>J-144</c:v>
                </c:pt>
                <c:pt idx="173">
                  <c:v>J-14</c:v>
                </c:pt>
                <c:pt idx="174">
                  <c:v>J-77</c:v>
                </c:pt>
                <c:pt idx="175">
                  <c:v>J-187</c:v>
                </c:pt>
                <c:pt idx="176">
                  <c:v>J-140</c:v>
                </c:pt>
                <c:pt idx="177">
                  <c:v>J-143</c:v>
                </c:pt>
                <c:pt idx="178">
                  <c:v>J-139</c:v>
                </c:pt>
                <c:pt idx="179">
                  <c:v>J-158</c:v>
                </c:pt>
                <c:pt idx="180">
                  <c:v>J-186</c:v>
                </c:pt>
                <c:pt idx="181">
                  <c:v>J-185</c:v>
                </c:pt>
                <c:pt idx="182">
                  <c:v>J-159</c:v>
                </c:pt>
                <c:pt idx="183">
                  <c:v>J-183</c:v>
                </c:pt>
                <c:pt idx="184">
                  <c:v>J-180</c:v>
                </c:pt>
                <c:pt idx="185">
                  <c:v>J-163</c:v>
                </c:pt>
                <c:pt idx="186">
                  <c:v>J-160</c:v>
                </c:pt>
                <c:pt idx="187">
                  <c:v>J-137</c:v>
                </c:pt>
                <c:pt idx="188">
                  <c:v>J-162</c:v>
                </c:pt>
                <c:pt idx="189">
                  <c:v>J-181</c:v>
                </c:pt>
                <c:pt idx="190">
                  <c:v>J-182</c:v>
                </c:pt>
                <c:pt idx="191">
                  <c:v>J-184</c:v>
                </c:pt>
                <c:pt idx="192">
                  <c:v>J-138</c:v>
                </c:pt>
                <c:pt idx="193">
                  <c:v>J-161</c:v>
                </c:pt>
              </c:strCache>
            </c:strRef>
          </c:xVal>
          <c:yVal>
            <c:numRef>
              <c:f>'C:\Users\microworks\Desktop\2222\1111\[junctions.txt]junctions'!$J$2:$J$195</c:f>
              <c:numCache>
                <c:formatCode>General</c:formatCode>
                <c:ptCount val="194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15</c:v>
                </c:pt>
                <c:pt idx="13">
                  <c:v>15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15</c:v>
                </c:pt>
                <c:pt idx="23">
                  <c:v>15</c:v>
                </c:pt>
                <c:pt idx="24">
                  <c:v>15</c:v>
                </c:pt>
                <c:pt idx="25">
                  <c:v>15</c:v>
                </c:pt>
                <c:pt idx="26">
                  <c:v>15</c:v>
                </c:pt>
                <c:pt idx="27">
                  <c:v>15</c:v>
                </c:pt>
                <c:pt idx="28">
                  <c:v>15</c:v>
                </c:pt>
                <c:pt idx="29">
                  <c:v>15</c:v>
                </c:pt>
                <c:pt idx="30">
                  <c:v>15</c:v>
                </c:pt>
                <c:pt idx="31">
                  <c:v>15</c:v>
                </c:pt>
                <c:pt idx="32">
                  <c:v>15</c:v>
                </c:pt>
                <c:pt idx="33">
                  <c:v>15</c:v>
                </c:pt>
                <c:pt idx="34">
                  <c:v>15</c:v>
                </c:pt>
                <c:pt idx="35">
                  <c:v>15</c:v>
                </c:pt>
                <c:pt idx="36">
                  <c:v>15</c:v>
                </c:pt>
                <c:pt idx="37">
                  <c:v>15</c:v>
                </c:pt>
                <c:pt idx="38">
                  <c:v>15</c:v>
                </c:pt>
                <c:pt idx="39">
                  <c:v>15</c:v>
                </c:pt>
                <c:pt idx="40">
                  <c:v>15</c:v>
                </c:pt>
                <c:pt idx="41">
                  <c:v>15</c:v>
                </c:pt>
                <c:pt idx="42">
                  <c:v>15</c:v>
                </c:pt>
                <c:pt idx="43">
                  <c:v>15</c:v>
                </c:pt>
                <c:pt idx="44">
                  <c:v>15</c:v>
                </c:pt>
                <c:pt idx="45">
                  <c:v>15</c:v>
                </c:pt>
                <c:pt idx="46">
                  <c:v>15</c:v>
                </c:pt>
                <c:pt idx="47">
                  <c:v>15</c:v>
                </c:pt>
                <c:pt idx="48">
                  <c:v>15</c:v>
                </c:pt>
                <c:pt idx="49">
                  <c:v>15</c:v>
                </c:pt>
                <c:pt idx="50">
                  <c:v>15</c:v>
                </c:pt>
                <c:pt idx="51">
                  <c:v>15</c:v>
                </c:pt>
                <c:pt idx="52">
                  <c:v>15</c:v>
                </c:pt>
                <c:pt idx="53">
                  <c:v>15</c:v>
                </c:pt>
                <c:pt idx="54">
                  <c:v>15</c:v>
                </c:pt>
                <c:pt idx="55">
                  <c:v>15</c:v>
                </c:pt>
                <c:pt idx="56">
                  <c:v>15</c:v>
                </c:pt>
                <c:pt idx="57">
                  <c:v>15</c:v>
                </c:pt>
                <c:pt idx="58">
                  <c:v>15</c:v>
                </c:pt>
                <c:pt idx="59">
                  <c:v>15</c:v>
                </c:pt>
                <c:pt idx="60">
                  <c:v>15</c:v>
                </c:pt>
                <c:pt idx="61">
                  <c:v>15</c:v>
                </c:pt>
                <c:pt idx="62">
                  <c:v>15</c:v>
                </c:pt>
                <c:pt idx="63">
                  <c:v>15</c:v>
                </c:pt>
                <c:pt idx="64">
                  <c:v>15</c:v>
                </c:pt>
                <c:pt idx="65">
                  <c:v>15</c:v>
                </c:pt>
                <c:pt idx="66">
                  <c:v>15</c:v>
                </c:pt>
                <c:pt idx="67">
                  <c:v>15</c:v>
                </c:pt>
                <c:pt idx="68">
                  <c:v>15</c:v>
                </c:pt>
                <c:pt idx="69">
                  <c:v>15</c:v>
                </c:pt>
                <c:pt idx="70">
                  <c:v>15</c:v>
                </c:pt>
                <c:pt idx="71">
                  <c:v>15</c:v>
                </c:pt>
                <c:pt idx="72">
                  <c:v>15</c:v>
                </c:pt>
                <c:pt idx="73">
                  <c:v>15</c:v>
                </c:pt>
                <c:pt idx="74">
                  <c:v>15</c:v>
                </c:pt>
                <c:pt idx="75">
                  <c:v>15</c:v>
                </c:pt>
                <c:pt idx="76">
                  <c:v>15</c:v>
                </c:pt>
                <c:pt idx="77">
                  <c:v>15</c:v>
                </c:pt>
                <c:pt idx="78">
                  <c:v>15</c:v>
                </c:pt>
                <c:pt idx="79">
                  <c:v>15</c:v>
                </c:pt>
                <c:pt idx="80">
                  <c:v>15</c:v>
                </c:pt>
                <c:pt idx="81">
                  <c:v>15</c:v>
                </c:pt>
                <c:pt idx="82">
                  <c:v>15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15</c:v>
                </c:pt>
                <c:pt idx="88">
                  <c:v>15</c:v>
                </c:pt>
                <c:pt idx="89">
                  <c:v>15</c:v>
                </c:pt>
                <c:pt idx="90">
                  <c:v>15</c:v>
                </c:pt>
                <c:pt idx="91">
                  <c:v>15</c:v>
                </c:pt>
                <c:pt idx="92">
                  <c:v>15</c:v>
                </c:pt>
                <c:pt idx="93">
                  <c:v>15</c:v>
                </c:pt>
                <c:pt idx="94">
                  <c:v>15</c:v>
                </c:pt>
                <c:pt idx="95">
                  <c:v>15</c:v>
                </c:pt>
                <c:pt idx="96">
                  <c:v>15</c:v>
                </c:pt>
                <c:pt idx="97">
                  <c:v>15</c:v>
                </c:pt>
                <c:pt idx="98">
                  <c:v>15</c:v>
                </c:pt>
                <c:pt idx="99">
                  <c:v>15</c:v>
                </c:pt>
                <c:pt idx="100">
                  <c:v>15</c:v>
                </c:pt>
                <c:pt idx="101">
                  <c:v>15</c:v>
                </c:pt>
                <c:pt idx="102">
                  <c:v>15</c:v>
                </c:pt>
                <c:pt idx="103">
                  <c:v>15</c:v>
                </c:pt>
                <c:pt idx="104">
                  <c:v>15</c:v>
                </c:pt>
                <c:pt idx="105">
                  <c:v>15</c:v>
                </c:pt>
                <c:pt idx="106">
                  <c:v>15</c:v>
                </c:pt>
                <c:pt idx="107">
                  <c:v>15</c:v>
                </c:pt>
                <c:pt idx="108">
                  <c:v>15</c:v>
                </c:pt>
                <c:pt idx="109">
                  <c:v>15</c:v>
                </c:pt>
                <c:pt idx="110">
                  <c:v>15</c:v>
                </c:pt>
                <c:pt idx="111">
                  <c:v>15</c:v>
                </c:pt>
                <c:pt idx="112">
                  <c:v>15</c:v>
                </c:pt>
                <c:pt idx="113">
                  <c:v>15</c:v>
                </c:pt>
                <c:pt idx="114">
                  <c:v>15</c:v>
                </c:pt>
                <c:pt idx="115">
                  <c:v>15</c:v>
                </c:pt>
                <c:pt idx="116">
                  <c:v>15</c:v>
                </c:pt>
                <c:pt idx="117">
                  <c:v>15</c:v>
                </c:pt>
                <c:pt idx="118">
                  <c:v>15</c:v>
                </c:pt>
                <c:pt idx="119">
                  <c:v>15</c:v>
                </c:pt>
                <c:pt idx="120">
                  <c:v>15</c:v>
                </c:pt>
                <c:pt idx="121">
                  <c:v>15</c:v>
                </c:pt>
                <c:pt idx="122">
                  <c:v>15</c:v>
                </c:pt>
                <c:pt idx="123">
                  <c:v>15</c:v>
                </c:pt>
                <c:pt idx="124">
                  <c:v>15</c:v>
                </c:pt>
                <c:pt idx="125">
                  <c:v>15</c:v>
                </c:pt>
                <c:pt idx="126">
                  <c:v>15</c:v>
                </c:pt>
                <c:pt idx="127">
                  <c:v>15</c:v>
                </c:pt>
                <c:pt idx="128">
                  <c:v>15</c:v>
                </c:pt>
                <c:pt idx="129">
                  <c:v>15</c:v>
                </c:pt>
                <c:pt idx="130">
                  <c:v>15</c:v>
                </c:pt>
                <c:pt idx="131">
                  <c:v>15</c:v>
                </c:pt>
                <c:pt idx="132">
                  <c:v>15</c:v>
                </c:pt>
                <c:pt idx="133">
                  <c:v>15</c:v>
                </c:pt>
                <c:pt idx="134">
                  <c:v>15</c:v>
                </c:pt>
                <c:pt idx="135">
                  <c:v>15</c:v>
                </c:pt>
                <c:pt idx="136">
                  <c:v>15</c:v>
                </c:pt>
                <c:pt idx="137">
                  <c:v>15</c:v>
                </c:pt>
                <c:pt idx="138">
                  <c:v>15</c:v>
                </c:pt>
                <c:pt idx="139">
                  <c:v>15</c:v>
                </c:pt>
                <c:pt idx="140">
                  <c:v>15</c:v>
                </c:pt>
                <c:pt idx="141">
                  <c:v>15</c:v>
                </c:pt>
                <c:pt idx="142">
                  <c:v>15</c:v>
                </c:pt>
                <c:pt idx="143">
                  <c:v>15</c:v>
                </c:pt>
                <c:pt idx="144">
                  <c:v>15</c:v>
                </c:pt>
                <c:pt idx="145">
                  <c:v>15</c:v>
                </c:pt>
                <c:pt idx="146">
                  <c:v>15</c:v>
                </c:pt>
                <c:pt idx="147">
                  <c:v>15</c:v>
                </c:pt>
                <c:pt idx="148">
                  <c:v>15</c:v>
                </c:pt>
                <c:pt idx="149">
                  <c:v>15</c:v>
                </c:pt>
                <c:pt idx="150">
                  <c:v>15</c:v>
                </c:pt>
                <c:pt idx="151">
                  <c:v>15</c:v>
                </c:pt>
                <c:pt idx="152">
                  <c:v>15</c:v>
                </c:pt>
                <c:pt idx="153">
                  <c:v>15</c:v>
                </c:pt>
                <c:pt idx="154">
                  <c:v>15</c:v>
                </c:pt>
                <c:pt idx="155">
                  <c:v>15</c:v>
                </c:pt>
                <c:pt idx="156">
                  <c:v>15</c:v>
                </c:pt>
                <c:pt idx="157">
                  <c:v>15</c:v>
                </c:pt>
                <c:pt idx="158">
                  <c:v>15</c:v>
                </c:pt>
                <c:pt idx="159">
                  <c:v>15</c:v>
                </c:pt>
                <c:pt idx="160">
                  <c:v>15</c:v>
                </c:pt>
                <c:pt idx="161">
                  <c:v>15</c:v>
                </c:pt>
                <c:pt idx="162">
                  <c:v>15</c:v>
                </c:pt>
                <c:pt idx="163">
                  <c:v>15</c:v>
                </c:pt>
                <c:pt idx="164">
                  <c:v>15</c:v>
                </c:pt>
                <c:pt idx="165">
                  <c:v>15</c:v>
                </c:pt>
                <c:pt idx="166">
                  <c:v>15</c:v>
                </c:pt>
                <c:pt idx="167">
                  <c:v>15</c:v>
                </c:pt>
                <c:pt idx="168">
                  <c:v>15</c:v>
                </c:pt>
                <c:pt idx="169">
                  <c:v>15</c:v>
                </c:pt>
                <c:pt idx="170">
                  <c:v>15</c:v>
                </c:pt>
                <c:pt idx="171">
                  <c:v>15</c:v>
                </c:pt>
                <c:pt idx="172">
                  <c:v>15</c:v>
                </c:pt>
                <c:pt idx="173">
                  <c:v>15</c:v>
                </c:pt>
                <c:pt idx="174">
                  <c:v>15</c:v>
                </c:pt>
                <c:pt idx="175">
                  <c:v>15</c:v>
                </c:pt>
                <c:pt idx="176">
                  <c:v>15</c:v>
                </c:pt>
                <c:pt idx="177">
                  <c:v>15</c:v>
                </c:pt>
                <c:pt idx="178">
                  <c:v>15</c:v>
                </c:pt>
                <c:pt idx="179">
                  <c:v>15</c:v>
                </c:pt>
                <c:pt idx="180">
                  <c:v>15</c:v>
                </c:pt>
                <c:pt idx="181">
                  <c:v>15</c:v>
                </c:pt>
                <c:pt idx="182">
                  <c:v>15</c:v>
                </c:pt>
                <c:pt idx="183">
                  <c:v>15</c:v>
                </c:pt>
                <c:pt idx="184">
                  <c:v>15</c:v>
                </c:pt>
                <c:pt idx="185">
                  <c:v>15</c:v>
                </c:pt>
                <c:pt idx="186">
                  <c:v>15</c:v>
                </c:pt>
                <c:pt idx="187">
                  <c:v>15</c:v>
                </c:pt>
                <c:pt idx="188">
                  <c:v>15</c:v>
                </c:pt>
                <c:pt idx="189">
                  <c:v>15</c:v>
                </c:pt>
                <c:pt idx="190">
                  <c:v>15</c:v>
                </c:pt>
                <c:pt idx="191">
                  <c:v>15</c:v>
                </c:pt>
                <c:pt idx="192">
                  <c:v>15</c:v>
                </c:pt>
                <c:pt idx="193">
                  <c:v>15</c:v>
                </c:pt>
              </c:numCache>
            </c:numRef>
          </c:yVal>
          <c:smooth val="0"/>
        </c:ser>
        <c:ser>
          <c:idx val="2"/>
          <c:order val="1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'C:\Users\microworks\Desktop\2222\1111\[junctions.txt]junctions'!$B$2:$B$195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J-6</c:v>
                </c:pt>
                <c:pt idx="3">
                  <c:v>J-81</c:v>
                </c:pt>
                <c:pt idx="4">
                  <c:v>J-8</c:v>
                </c:pt>
                <c:pt idx="5">
                  <c:v>J-5</c:v>
                </c:pt>
                <c:pt idx="6">
                  <c:v>J-9</c:v>
                </c:pt>
                <c:pt idx="7">
                  <c:v>J-3</c:v>
                </c:pt>
                <c:pt idx="8">
                  <c:v>J-4</c:v>
                </c:pt>
                <c:pt idx="9">
                  <c:v>J-13</c:v>
                </c:pt>
                <c:pt idx="10">
                  <c:v>J-88</c:v>
                </c:pt>
                <c:pt idx="11">
                  <c:v>J-10</c:v>
                </c:pt>
                <c:pt idx="12">
                  <c:v>J-24</c:v>
                </c:pt>
                <c:pt idx="13">
                  <c:v>J-98</c:v>
                </c:pt>
                <c:pt idx="14">
                  <c:v>J-7</c:v>
                </c:pt>
                <c:pt idx="15">
                  <c:v>J-17</c:v>
                </c:pt>
                <c:pt idx="16">
                  <c:v>J-91</c:v>
                </c:pt>
                <c:pt idx="17">
                  <c:v>J-93</c:v>
                </c:pt>
                <c:pt idx="18">
                  <c:v>J-92</c:v>
                </c:pt>
                <c:pt idx="19">
                  <c:v>J-90</c:v>
                </c:pt>
                <c:pt idx="20">
                  <c:v>J-20</c:v>
                </c:pt>
                <c:pt idx="21">
                  <c:v>J-11</c:v>
                </c:pt>
                <c:pt idx="22">
                  <c:v>J-125</c:v>
                </c:pt>
                <c:pt idx="23">
                  <c:v>J-87</c:v>
                </c:pt>
                <c:pt idx="24">
                  <c:v>J-25</c:v>
                </c:pt>
                <c:pt idx="25">
                  <c:v>J-89</c:v>
                </c:pt>
                <c:pt idx="26">
                  <c:v>J-23</c:v>
                </c:pt>
                <c:pt idx="27">
                  <c:v>J-19</c:v>
                </c:pt>
                <c:pt idx="28">
                  <c:v>J-26</c:v>
                </c:pt>
                <c:pt idx="29">
                  <c:v>J-30</c:v>
                </c:pt>
                <c:pt idx="30">
                  <c:v>J-85</c:v>
                </c:pt>
                <c:pt idx="31">
                  <c:v>J-27</c:v>
                </c:pt>
                <c:pt idx="32">
                  <c:v>J-72</c:v>
                </c:pt>
                <c:pt idx="33">
                  <c:v>J-31</c:v>
                </c:pt>
                <c:pt idx="34">
                  <c:v>J-73</c:v>
                </c:pt>
                <c:pt idx="35">
                  <c:v>J-28</c:v>
                </c:pt>
                <c:pt idx="36">
                  <c:v>J-42</c:v>
                </c:pt>
                <c:pt idx="37">
                  <c:v>J-16</c:v>
                </c:pt>
                <c:pt idx="38">
                  <c:v>J-18</c:v>
                </c:pt>
                <c:pt idx="39">
                  <c:v>J-38</c:v>
                </c:pt>
                <c:pt idx="40">
                  <c:v>J-22</c:v>
                </c:pt>
                <c:pt idx="41">
                  <c:v>J-82</c:v>
                </c:pt>
                <c:pt idx="42">
                  <c:v>J-39</c:v>
                </c:pt>
                <c:pt idx="43">
                  <c:v>J-97</c:v>
                </c:pt>
                <c:pt idx="44">
                  <c:v>J-95</c:v>
                </c:pt>
                <c:pt idx="45">
                  <c:v>J-32</c:v>
                </c:pt>
                <c:pt idx="46">
                  <c:v>J-40</c:v>
                </c:pt>
                <c:pt idx="47">
                  <c:v>J-124</c:v>
                </c:pt>
                <c:pt idx="48">
                  <c:v>J-193</c:v>
                </c:pt>
                <c:pt idx="49">
                  <c:v>J-12</c:v>
                </c:pt>
                <c:pt idx="50">
                  <c:v>J-34</c:v>
                </c:pt>
                <c:pt idx="51">
                  <c:v>J-94</c:v>
                </c:pt>
                <c:pt idx="52">
                  <c:v>J-29</c:v>
                </c:pt>
                <c:pt idx="53">
                  <c:v>J-122</c:v>
                </c:pt>
                <c:pt idx="54">
                  <c:v>J-41</c:v>
                </c:pt>
                <c:pt idx="55">
                  <c:v>J-123</c:v>
                </c:pt>
                <c:pt idx="56">
                  <c:v>J-194</c:v>
                </c:pt>
                <c:pt idx="57">
                  <c:v>J-36</c:v>
                </c:pt>
                <c:pt idx="58">
                  <c:v>J-96</c:v>
                </c:pt>
                <c:pt idx="59">
                  <c:v>J-66</c:v>
                </c:pt>
                <c:pt idx="60">
                  <c:v>J-37</c:v>
                </c:pt>
                <c:pt idx="61">
                  <c:v>J-86</c:v>
                </c:pt>
                <c:pt idx="62">
                  <c:v>J-35</c:v>
                </c:pt>
                <c:pt idx="63">
                  <c:v>J-84</c:v>
                </c:pt>
                <c:pt idx="64">
                  <c:v>J-99</c:v>
                </c:pt>
                <c:pt idx="65">
                  <c:v>J-21</c:v>
                </c:pt>
                <c:pt idx="66">
                  <c:v>J-59</c:v>
                </c:pt>
                <c:pt idx="67">
                  <c:v>J-33</c:v>
                </c:pt>
                <c:pt idx="68">
                  <c:v>J-102</c:v>
                </c:pt>
                <c:pt idx="69">
                  <c:v>J-117</c:v>
                </c:pt>
                <c:pt idx="70">
                  <c:v>J-75</c:v>
                </c:pt>
                <c:pt idx="71">
                  <c:v>J-105</c:v>
                </c:pt>
                <c:pt idx="72">
                  <c:v>J-121</c:v>
                </c:pt>
                <c:pt idx="73">
                  <c:v>J-74</c:v>
                </c:pt>
                <c:pt idx="74">
                  <c:v>J-120</c:v>
                </c:pt>
                <c:pt idx="75">
                  <c:v>J-118</c:v>
                </c:pt>
                <c:pt idx="76">
                  <c:v>J-49</c:v>
                </c:pt>
                <c:pt idx="77">
                  <c:v>J-48</c:v>
                </c:pt>
                <c:pt idx="78">
                  <c:v>J-45</c:v>
                </c:pt>
                <c:pt idx="79">
                  <c:v>J-115</c:v>
                </c:pt>
                <c:pt idx="80">
                  <c:v>J-126</c:v>
                </c:pt>
                <c:pt idx="81">
                  <c:v>J-119</c:v>
                </c:pt>
                <c:pt idx="82">
                  <c:v>J-83</c:v>
                </c:pt>
                <c:pt idx="83">
                  <c:v>J-76</c:v>
                </c:pt>
                <c:pt idx="84">
                  <c:v>J-47</c:v>
                </c:pt>
                <c:pt idx="85">
                  <c:v>J-46</c:v>
                </c:pt>
                <c:pt idx="86">
                  <c:v>J-175</c:v>
                </c:pt>
                <c:pt idx="87">
                  <c:v>J-116</c:v>
                </c:pt>
                <c:pt idx="88">
                  <c:v>J-44</c:v>
                </c:pt>
                <c:pt idx="89">
                  <c:v>J-43</c:v>
                </c:pt>
                <c:pt idx="90">
                  <c:v>J-103</c:v>
                </c:pt>
                <c:pt idx="91">
                  <c:v>J-100</c:v>
                </c:pt>
                <c:pt idx="92">
                  <c:v>J-113</c:v>
                </c:pt>
                <c:pt idx="93">
                  <c:v>J-132</c:v>
                </c:pt>
                <c:pt idx="94">
                  <c:v>J-173</c:v>
                </c:pt>
                <c:pt idx="95">
                  <c:v>J-104</c:v>
                </c:pt>
                <c:pt idx="96">
                  <c:v>J-131</c:v>
                </c:pt>
                <c:pt idx="97">
                  <c:v>J-149</c:v>
                </c:pt>
                <c:pt idx="98">
                  <c:v>J-114</c:v>
                </c:pt>
                <c:pt idx="99">
                  <c:v>J-107</c:v>
                </c:pt>
                <c:pt idx="100">
                  <c:v>J-127</c:v>
                </c:pt>
                <c:pt idx="101">
                  <c:v>J-112</c:v>
                </c:pt>
                <c:pt idx="102">
                  <c:v>J-106</c:v>
                </c:pt>
                <c:pt idx="103">
                  <c:v>J-101</c:v>
                </c:pt>
                <c:pt idx="104">
                  <c:v>J-108</c:v>
                </c:pt>
                <c:pt idx="105">
                  <c:v>J-170</c:v>
                </c:pt>
                <c:pt idx="106">
                  <c:v>J-150</c:v>
                </c:pt>
                <c:pt idx="107">
                  <c:v>J-129</c:v>
                </c:pt>
                <c:pt idx="108">
                  <c:v>J-128</c:v>
                </c:pt>
                <c:pt idx="109">
                  <c:v>J-174</c:v>
                </c:pt>
                <c:pt idx="110">
                  <c:v>J-60</c:v>
                </c:pt>
                <c:pt idx="111">
                  <c:v>J-195</c:v>
                </c:pt>
                <c:pt idx="112">
                  <c:v>J-151</c:v>
                </c:pt>
                <c:pt idx="113">
                  <c:v>J-61</c:v>
                </c:pt>
                <c:pt idx="114">
                  <c:v>J-147</c:v>
                </c:pt>
                <c:pt idx="115">
                  <c:v>J-152</c:v>
                </c:pt>
                <c:pt idx="116">
                  <c:v>J-153</c:v>
                </c:pt>
                <c:pt idx="117">
                  <c:v>J-130</c:v>
                </c:pt>
                <c:pt idx="118">
                  <c:v>J-68</c:v>
                </c:pt>
                <c:pt idx="119">
                  <c:v>J-171</c:v>
                </c:pt>
                <c:pt idx="120">
                  <c:v>J-168</c:v>
                </c:pt>
                <c:pt idx="121">
                  <c:v>J-142</c:v>
                </c:pt>
                <c:pt idx="122">
                  <c:v>J-67</c:v>
                </c:pt>
                <c:pt idx="123">
                  <c:v>J-63</c:v>
                </c:pt>
                <c:pt idx="124">
                  <c:v>J-167</c:v>
                </c:pt>
                <c:pt idx="125">
                  <c:v>J-146</c:v>
                </c:pt>
                <c:pt idx="126">
                  <c:v>J-191</c:v>
                </c:pt>
                <c:pt idx="127">
                  <c:v>J-172</c:v>
                </c:pt>
                <c:pt idx="128">
                  <c:v>J-134</c:v>
                </c:pt>
                <c:pt idx="129">
                  <c:v>J-135</c:v>
                </c:pt>
                <c:pt idx="130">
                  <c:v>J-78</c:v>
                </c:pt>
                <c:pt idx="131">
                  <c:v>J-169</c:v>
                </c:pt>
                <c:pt idx="132">
                  <c:v>J-53</c:v>
                </c:pt>
                <c:pt idx="133">
                  <c:v>J-157</c:v>
                </c:pt>
                <c:pt idx="134">
                  <c:v>J-145</c:v>
                </c:pt>
                <c:pt idx="135">
                  <c:v>J-64</c:v>
                </c:pt>
                <c:pt idx="136">
                  <c:v>J-65</c:v>
                </c:pt>
                <c:pt idx="137">
                  <c:v>J-154</c:v>
                </c:pt>
                <c:pt idx="138">
                  <c:v>J-155</c:v>
                </c:pt>
                <c:pt idx="139">
                  <c:v>J-148</c:v>
                </c:pt>
                <c:pt idx="140">
                  <c:v>J-54</c:v>
                </c:pt>
                <c:pt idx="141">
                  <c:v>J-51</c:v>
                </c:pt>
                <c:pt idx="142">
                  <c:v>J-62</c:v>
                </c:pt>
                <c:pt idx="143">
                  <c:v>J-55</c:v>
                </c:pt>
                <c:pt idx="144">
                  <c:v>J-177</c:v>
                </c:pt>
                <c:pt idx="145">
                  <c:v>J-50</c:v>
                </c:pt>
                <c:pt idx="146">
                  <c:v>J-111</c:v>
                </c:pt>
                <c:pt idx="147">
                  <c:v>J-110</c:v>
                </c:pt>
                <c:pt idx="148">
                  <c:v>J-156</c:v>
                </c:pt>
                <c:pt idx="149">
                  <c:v>J-79</c:v>
                </c:pt>
                <c:pt idx="150">
                  <c:v>J-52</c:v>
                </c:pt>
                <c:pt idx="151">
                  <c:v>J-141</c:v>
                </c:pt>
                <c:pt idx="152">
                  <c:v>J-15</c:v>
                </c:pt>
                <c:pt idx="153">
                  <c:v>J-58</c:v>
                </c:pt>
                <c:pt idx="154">
                  <c:v>J-166</c:v>
                </c:pt>
                <c:pt idx="155">
                  <c:v>J-192</c:v>
                </c:pt>
                <c:pt idx="156">
                  <c:v>J-176</c:v>
                </c:pt>
                <c:pt idx="157">
                  <c:v>J-56</c:v>
                </c:pt>
                <c:pt idx="158">
                  <c:v>J-109</c:v>
                </c:pt>
                <c:pt idx="159">
                  <c:v>J-133</c:v>
                </c:pt>
                <c:pt idx="160">
                  <c:v>J-69</c:v>
                </c:pt>
                <c:pt idx="161">
                  <c:v>J-178</c:v>
                </c:pt>
                <c:pt idx="162">
                  <c:v>J-70</c:v>
                </c:pt>
                <c:pt idx="163">
                  <c:v>J-190</c:v>
                </c:pt>
                <c:pt idx="164">
                  <c:v>J-57</c:v>
                </c:pt>
                <c:pt idx="165">
                  <c:v>J-189</c:v>
                </c:pt>
                <c:pt idx="166">
                  <c:v>J-188</c:v>
                </c:pt>
                <c:pt idx="167">
                  <c:v>J-164</c:v>
                </c:pt>
                <c:pt idx="168">
                  <c:v>J-71</c:v>
                </c:pt>
                <c:pt idx="169">
                  <c:v>J-179</c:v>
                </c:pt>
                <c:pt idx="170">
                  <c:v>J-165</c:v>
                </c:pt>
                <c:pt idx="171">
                  <c:v>J-80</c:v>
                </c:pt>
                <c:pt idx="172">
                  <c:v>J-144</c:v>
                </c:pt>
                <c:pt idx="173">
                  <c:v>J-14</c:v>
                </c:pt>
                <c:pt idx="174">
                  <c:v>J-77</c:v>
                </c:pt>
                <c:pt idx="175">
                  <c:v>J-187</c:v>
                </c:pt>
                <c:pt idx="176">
                  <c:v>J-140</c:v>
                </c:pt>
                <c:pt idx="177">
                  <c:v>J-143</c:v>
                </c:pt>
                <c:pt idx="178">
                  <c:v>J-139</c:v>
                </c:pt>
                <c:pt idx="179">
                  <c:v>J-158</c:v>
                </c:pt>
                <c:pt idx="180">
                  <c:v>J-186</c:v>
                </c:pt>
                <c:pt idx="181">
                  <c:v>J-185</c:v>
                </c:pt>
                <c:pt idx="182">
                  <c:v>J-159</c:v>
                </c:pt>
                <c:pt idx="183">
                  <c:v>J-183</c:v>
                </c:pt>
                <c:pt idx="184">
                  <c:v>J-180</c:v>
                </c:pt>
                <c:pt idx="185">
                  <c:v>J-163</c:v>
                </c:pt>
                <c:pt idx="186">
                  <c:v>J-160</c:v>
                </c:pt>
                <c:pt idx="187">
                  <c:v>J-137</c:v>
                </c:pt>
                <c:pt idx="188">
                  <c:v>J-162</c:v>
                </c:pt>
                <c:pt idx="189">
                  <c:v>J-181</c:v>
                </c:pt>
                <c:pt idx="190">
                  <c:v>J-182</c:v>
                </c:pt>
                <c:pt idx="191">
                  <c:v>J-184</c:v>
                </c:pt>
                <c:pt idx="192">
                  <c:v>J-138</c:v>
                </c:pt>
                <c:pt idx="193">
                  <c:v>J-161</c:v>
                </c:pt>
              </c:strCache>
            </c:strRef>
          </c:xVal>
          <c:yVal>
            <c:numRef>
              <c:f>'C:\Users\microworks\Desktop\2222\1111\[junctions.txt]junctions'!$K$2:$K$195</c:f>
              <c:numCache>
                <c:formatCode>General</c:formatCode>
                <c:ptCount val="194"/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</c:numCache>
            </c:numRef>
          </c:yVal>
          <c:smooth val="0"/>
        </c:ser>
        <c:ser>
          <c:idx val="0"/>
          <c:order val="2"/>
          <c:spPr>
            <a:ln w="28575">
              <a:noFill/>
            </a:ln>
          </c:spPr>
          <c:xVal>
            <c:strRef>
              <c:f>'MIR JUNCTIONS'!$J$1:$J$194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J-137</c:v>
                </c:pt>
                <c:pt idx="136">
                  <c:v>J-138</c:v>
                </c:pt>
                <c:pt idx="137">
                  <c:v>J-139</c:v>
                </c:pt>
                <c:pt idx="138">
                  <c:v>J-140</c:v>
                </c:pt>
                <c:pt idx="139">
                  <c:v>J-141</c:v>
                </c:pt>
                <c:pt idx="140">
                  <c:v>J-142</c:v>
                </c:pt>
                <c:pt idx="141">
                  <c:v>J-143</c:v>
                </c:pt>
                <c:pt idx="142">
                  <c:v>J-144</c:v>
                </c:pt>
                <c:pt idx="143">
                  <c:v>J-145</c:v>
                </c:pt>
                <c:pt idx="144">
                  <c:v>J-146</c:v>
                </c:pt>
                <c:pt idx="145">
                  <c:v>J-147</c:v>
                </c:pt>
                <c:pt idx="146">
                  <c:v>J-148</c:v>
                </c:pt>
                <c:pt idx="147">
                  <c:v>J-149</c:v>
                </c:pt>
                <c:pt idx="148">
                  <c:v>J-150</c:v>
                </c:pt>
                <c:pt idx="149">
                  <c:v>J-151</c:v>
                </c:pt>
                <c:pt idx="150">
                  <c:v>J-152</c:v>
                </c:pt>
                <c:pt idx="151">
                  <c:v>J-153</c:v>
                </c:pt>
                <c:pt idx="152">
                  <c:v>J-154</c:v>
                </c:pt>
                <c:pt idx="153">
                  <c:v>J-155</c:v>
                </c:pt>
                <c:pt idx="154">
                  <c:v>J-156</c:v>
                </c:pt>
                <c:pt idx="155">
                  <c:v>J-157</c:v>
                </c:pt>
                <c:pt idx="156">
                  <c:v>J-158</c:v>
                </c:pt>
                <c:pt idx="157">
                  <c:v>J-159</c:v>
                </c:pt>
                <c:pt idx="158">
                  <c:v>J-160</c:v>
                </c:pt>
                <c:pt idx="159">
                  <c:v>J-161</c:v>
                </c:pt>
                <c:pt idx="160">
                  <c:v>J-162</c:v>
                </c:pt>
                <c:pt idx="161">
                  <c:v>J-163</c:v>
                </c:pt>
                <c:pt idx="162">
                  <c:v>J-164</c:v>
                </c:pt>
                <c:pt idx="163">
                  <c:v>J-165</c:v>
                </c:pt>
                <c:pt idx="164">
                  <c:v>J-166</c:v>
                </c:pt>
                <c:pt idx="165">
                  <c:v>J-167</c:v>
                </c:pt>
                <c:pt idx="166">
                  <c:v>J-168</c:v>
                </c:pt>
                <c:pt idx="167">
                  <c:v>J-169</c:v>
                </c:pt>
                <c:pt idx="168">
                  <c:v>J-170</c:v>
                </c:pt>
                <c:pt idx="169">
                  <c:v>J-171</c:v>
                </c:pt>
                <c:pt idx="170">
                  <c:v>J-172</c:v>
                </c:pt>
                <c:pt idx="171">
                  <c:v>J-173</c:v>
                </c:pt>
                <c:pt idx="172">
                  <c:v>J-174</c:v>
                </c:pt>
                <c:pt idx="173">
                  <c:v>J-175</c:v>
                </c:pt>
                <c:pt idx="174">
                  <c:v>J-176</c:v>
                </c:pt>
                <c:pt idx="175">
                  <c:v>J-177</c:v>
                </c:pt>
                <c:pt idx="176">
                  <c:v>J-178</c:v>
                </c:pt>
                <c:pt idx="177">
                  <c:v>J-179</c:v>
                </c:pt>
                <c:pt idx="178">
                  <c:v>J-180</c:v>
                </c:pt>
                <c:pt idx="179">
                  <c:v>J-181</c:v>
                </c:pt>
                <c:pt idx="180">
                  <c:v>J-182</c:v>
                </c:pt>
                <c:pt idx="181">
                  <c:v>J-183</c:v>
                </c:pt>
                <c:pt idx="182">
                  <c:v>J-184</c:v>
                </c:pt>
                <c:pt idx="183">
                  <c:v>J-185</c:v>
                </c:pt>
                <c:pt idx="184">
                  <c:v>J-186</c:v>
                </c:pt>
                <c:pt idx="185">
                  <c:v>J-187</c:v>
                </c:pt>
                <c:pt idx="186">
                  <c:v>J-188</c:v>
                </c:pt>
                <c:pt idx="187">
                  <c:v>J-189</c:v>
                </c:pt>
                <c:pt idx="188">
                  <c:v>J-190</c:v>
                </c:pt>
                <c:pt idx="189">
                  <c:v>J-191</c:v>
                </c:pt>
                <c:pt idx="190">
                  <c:v>J-192</c:v>
                </c:pt>
                <c:pt idx="191">
                  <c:v>J-193</c:v>
                </c:pt>
                <c:pt idx="192">
                  <c:v>J-194</c:v>
                </c:pt>
                <c:pt idx="193">
                  <c:v>J-195</c:v>
                </c:pt>
              </c:strCache>
            </c:strRef>
          </c:xVal>
          <c:yVal>
            <c:numRef>
              <c:f>'MIR JUNCTIONS'!$K$1:$K$194</c:f>
              <c:numCache>
                <c:formatCode>General</c:formatCode>
                <c:ptCount val="194"/>
                <c:pt idx="0">
                  <c:v>29</c:v>
                </c:pt>
                <c:pt idx="1">
                  <c:v>27</c:v>
                </c:pt>
                <c:pt idx="2">
                  <c:v>25</c:v>
                </c:pt>
                <c:pt idx="3">
                  <c:v>23</c:v>
                </c:pt>
                <c:pt idx="4">
                  <c:v>25</c:v>
                </c:pt>
                <c:pt idx="5">
                  <c:v>28</c:v>
                </c:pt>
                <c:pt idx="6">
                  <c:v>20</c:v>
                </c:pt>
                <c:pt idx="7">
                  <c:v>41</c:v>
                </c:pt>
                <c:pt idx="8">
                  <c:v>42</c:v>
                </c:pt>
                <c:pt idx="9">
                  <c:v>35</c:v>
                </c:pt>
                <c:pt idx="10">
                  <c:v>17</c:v>
                </c:pt>
                <c:pt idx="11">
                  <c:v>10</c:v>
                </c:pt>
                <c:pt idx="12">
                  <c:v>40</c:v>
                </c:pt>
                <c:pt idx="13">
                  <c:v>-56</c:v>
                </c:pt>
                <c:pt idx="14">
                  <c:v>-42</c:v>
                </c:pt>
                <c:pt idx="15">
                  <c:v>32</c:v>
                </c:pt>
                <c:pt idx="16">
                  <c:v>38</c:v>
                </c:pt>
                <c:pt idx="17">
                  <c:v>32</c:v>
                </c:pt>
                <c:pt idx="18">
                  <c:v>35</c:v>
                </c:pt>
                <c:pt idx="19">
                  <c:v>37</c:v>
                </c:pt>
                <c:pt idx="20">
                  <c:v>24</c:v>
                </c:pt>
                <c:pt idx="21">
                  <c:v>33</c:v>
                </c:pt>
                <c:pt idx="22">
                  <c:v>38</c:v>
                </c:pt>
                <c:pt idx="23">
                  <c:v>43</c:v>
                </c:pt>
                <c:pt idx="24">
                  <c:v>39</c:v>
                </c:pt>
                <c:pt idx="25">
                  <c:v>38</c:v>
                </c:pt>
                <c:pt idx="26">
                  <c:v>37</c:v>
                </c:pt>
                <c:pt idx="27">
                  <c:v>41</c:v>
                </c:pt>
                <c:pt idx="28">
                  <c:v>38</c:v>
                </c:pt>
                <c:pt idx="29">
                  <c:v>43</c:v>
                </c:pt>
                <c:pt idx="30">
                  <c:v>45</c:v>
                </c:pt>
                <c:pt idx="31">
                  <c:v>47</c:v>
                </c:pt>
                <c:pt idx="32">
                  <c:v>34</c:v>
                </c:pt>
                <c:pt idx="33">
                  <c:v>42</c:v>
                </c:pt>
                <c:pt idx="34">
                  <c:v>33</c:v>
                </c:pt>
                <c:pt idx="35">
                  <c:v>35</c:v>
                </c:pt>
                <c:pt idx="36">
                  <c:v>34</c:v>
                </c:pt>
                <c:pt idx="37">
                  <c:v>-47</c:v>
                </c:pt>
                <c:pt idx="38">
                  <c:v>-46</c:v>
                </c:pt>
                <c:pt idx="39">
                  <c:v>-58</c:v>
                </c:pt>
                <c:pt idx="40">
                  <c:v>-52</c:v>
                </c:pt>
                <c:pt idx="41">
                  <c:v>-2</c:v>
                </c:pt>
                <c:pt idx="42">
                  <c:v>-27</c:v>
                </c:pt>
                <c:pt idx="43">
                  <c:v>-27</c:v>
                </c:pt>
                <c:pt idx="44">
                  <c:v>-18</c:v>
                </c:pt>
                <c:pt idx="45">
                  <c:v>-24</c:v>
                </c:pt>
                <c:pt idx="46">
                  <c:v>-23</c:v>
                </c:pt>
                <c:pt idx="47">
                  <c:v>11</c:v>
                </c:pt>
                <c:pt idx="48">
                  <c:v>13</c:v>
                </c:pt>
                <c:pt idx="49">
                  <c:v>-24</c:v>
                </c:pt>
                <c:pt idx="50">
                  <c:v>-23</c:v>
                </c:pt>
                <c:pt idx="51">
                  <c:v>-26</c:v>
                </c:pt>
                <c:pt idx="52">
                  <c:v>-21</c:v>
                </c:pt>
                <c:pt idx="53">
                  <c:v>-22</c:v>
                </c:pt>
                <c:pt idx="54">
                  <c:v>-22</c:v>
                </c:pt>
                <c:pt idx="55">
                  <c:v>-29</c:v>
                </c:pt>
                <c:pt idx="56">
                  <c:v>-30</c:v>
                </c:pt>
                <c:pt idx="57">
                  <c:v>-26</c:v>
                </c:pt>
                <c:pt idx="58">
                  <c:v>7</c:v>
                </c:pt>
                <c:pt idx="59">
                  <c:v>-17</c:v>
                </c:pt>
                <c:pt idx="60">
                  <c:v>-17</c:v>
                </c:pt>
                <c:pt idx="61">
                  <c:v>-23</c:v>
                </c:pt>
                <c:pt idx="62">
                  <c:v>-20</c:v>
                </c:pt>
                <c:pt idx="63">
                  <c:v>-22</c:v>
                </c:pt>
                <c:pt idx="64">
                  <c:v>-22</c:v>
                </c:pt>
                <c:pt idx="65">
                  <c:v>6</c:v>
                </c:pt>
                <c:pt idx="66">
                  <c:v>-21</c:v>
                </c:pt>
                <c:pt idx="67">
                  <c:v>-19</c:v>
                </c:pt>
                <c:pt idx="68">
                  <c:v>-31</c:v>
                </c:pt>
                <c:pt idx="69">
                  <c:v>-31</c:v>
                </c:pt>
                <c:pt idx="70">
                  <c:v>-35</c:v>
                </c:pt>
                <c:pt idx="71">
                  <c:v>-14</c:v>
                </c:pt>
                <c:pt idx="72">
                  <c:v>-14</c:v>
                </c:pt>
                <c:pt idx="73">
                  <c:v>-28</c:v>
                </c:pt>
                <c:pt idx="74">
                  <c:v>-57</c:v>
                </c:pt>
                <c:pt idx="75">
                  <c:v>-24</c:v>
                </c:pt>
                <c:pt idx="76">
                  <c:v>-80</c:v>
                </c:pt>
                <c:pt idx="77">
                  <c:v>-32</c:v>
                </c:pt>
                <c:pt idx="78">
                  <c:v>-38</c:v>
                </c:pt>
                <c:pt idx="79">
                  <c:v>-36</c:v>
                </c:pt>
                <c:pt idx="80">
                  <c:v>76</c:v>
                </c:pt>
                <c:pt idx="81">
                  <c:v>62</c:v>
                </c:pt>
                <c:pt idx="82">
                  <c:v>43</c:v>
                </c:pt>
                <c:pt idx="83">
                  <c:v>57</c:v>
                </c:pt>
                <c:pt idx="84">
                  <c:v>69</c:v>
                </c:pt>
                <c:pt idx="85">
                  <c:v>62</c:v>
                </c:pt>
                <c:pt idx="86">
                  <c:v>75</c:v>
                </c:pt>
                <c:pt idx="87">
                  <c:v>83</c:v>
                </c:pt>
                <c:pt idx="88">
                  <c:v>77</c:v>
                </c:pt>
                <c:pt idx="89">
                  <c:v>93</c:v>
                </c:pt>
                <c:pt idx="90">
                  <c:v>100</c:v>
                </c:pt>
                <c:pt idx="91">
                  <c:v>99</c:v>
                </c:pt>
                <c:pt idx="92">
                  <c:v>105</c:v>
                </c:pt>
                <c:pt idx="93">
                  <c:v>96</c:v>
                </c:pt>
                <c:pt idx="94">
                  <c:v>98</c:v>
                </c:pt>
                <c:pt idx="95">
                  <c:v>93</c:v>
                </c:pt>
                <c:pt idx="96">
                  <c:v>99</c:v>
                </c:pt>
                <c:pt idx="97">
                  <c:v>108</c:v>
                </c:pt>
                <c:pt idx="98">
                  <c:v>91</c:v>
                </c:pt>
                <c:pt idx="99">
                  <c:v>75</c:v>
                </c:pt>
                <c:pt idx="100">
                  <c:v>68</c:v>
                </c:pt>
                <c:pt idx="101">
                  <c:v>88</c:v>
                </c:pt>
                <c:pt idx="102">
                  <c:v>78</c:v>
                </c:pt>
                <c:pt idx="103">
                  <c:v>69</c:v>
                </c:pt>
                <c:pt idx="104">
                  <c:v>84</c:v>
                </c:pt>
                <c:pt idx="105">
                  <c:v>66</c:v>
                </c:pt>
                <c:pt idx="106">
                  <c:v>68</c:v>
                </c:pt>
                <c:pt idx="107">
                  <c:v>64</c:v>
                </c:pt>
                <c:pt idx="108">
                  <c:v>46</c:v>
                </c:pt>
                <c:pt idx="109">
                  <c:v>52</c:v>
                </c:pt>
                <c:pt idx="110">
                  <c:v>56</c:v>
                </c:pt>
                <c:pt idx="111">
                  <c:v>71</c:v>
                </c:pt>
                <c:pt idx="112">
                  <c:v>75</c:v>
                </c:pt>
                <c:pt idx="113">
                  <c:v>71</c:v>
                </c:pt>
                <c:pt idx="114">
                  <c:v>84</c:v>
                </c:pt>
                <c:pt idx="115">
                  <c:v>78</c:v>
                </c:pt>
                <c:pt idx="116">
                  <c:v>89</c:v>
                </c:pt>
                <c:pt idx="117">
                  <c:v>88</c:v>
                </c:pt>
                <c:pt idx="118">
                  <c:v>89</c:v>
                </c:pt>
                <c:pt idx="119">
                  <c:v>91</c:v>
                </c:pt>
                <c:pt idx="120">
                  <c:v>93</c:v>
                </c:pt>
                <c:pt idx="121">
                  <c:v>100</c:v>
                </c:pt>
                <c:pt idx="122">
                  <c:v>99</c:v>
                </c:pt>
                <c:pt idx="123">
                  <c:v>101</c:v>
                </c:pt>
                <c:pt idx="124">
                  <c:v>108</c:v>
                </c:pt>
                <c:pt idx="125">
                  <c:v>84</c:v>
                </c:pt>
                <c:pt idx="126">
                  <c:v>73</c:v>
                </c:pt>
                <c:pt idx="127">
                  <c:v>69</c:v>
                </c:pt>
                <c:pt idx="128">
                  <c:v>70</c:v>
                </c:pt>
                <c:pt idx="129">
                  <c:v>66</c:v>
                </c:pt>
                <c:pt idx="130">
                  <c:v>74</c:v>
                </c:pt>
                <c:pt idx="131">
                  <c:v>76</c:v>
                </c:pt>
                <c:pt idx="132">
                  <c:v>66</c:v>
                </c:pt>
                <c:pt idx="133">
                  <c:v>77</c:v>
                </c:pt>
                <c:pt idx="134">
                  <c:v>77</c:v>
                </c:pt>
                <c:pt idx="135">
                  <c:v>32</c:v>
                </c:pt>
                <c:pt idx="136">
                  <c:v>24</c:v>
                </c:pt>
                <c:pt idx="137">
                  <c:v>55</c:v>
                </c:pt>
                <c:pt idx="138">
                  <c:v>57</c:v>
                </c:pt>
                <c:pt idx="139">
                  <c:v>75</c:v>
                </c:pt>
                <c:pt idx="140">
                  <c:v>79</c:v>
                </c:pt>
                <c:pt idx="141">
                  <c:v>53</c:v>
                </c:pt>
                <c:pt idx="142">
                  <c:v>-37</c:v>
                </c:pt>
                <c:pt idx="143">
                  <c:v>25</c:v>
                </c:pt>
                <c:pt idx="144">
                  <c:v>42</c:v>
                </c:pt>
                <c:pt idx="145">
                  <c:v>79</c:v>
                </c:pt>
                <c:pt idx="146">
                  <c:v>40</c:v>
                </c:pt>
                <c:pt idx="147">
                  <c:v>83</c:v>
                </c:pt>
                <c:pt idx="148">
                  <c:v>83</c:v>
                </c:pt>
                <c:pt idx="149">
                  <c:v>80</c:v>
                </c:pt>
                <c:pt idx="150">
                  <c:v>79</c:v>
                </c:pt>
                <c:pt idx="151">
                  <c:v>79</c:v>
                </c:pt>
                <c:pt idx="152">
                  <c:v>73</c:v>
                </c:pt>
                <c:pt idx="153">
                  <c:v>73</c:v>
                </c:pt>
                <c:pt idx="154">
                  <c:v>70</c:v>
                </c:pt>
                <c:pt idx="155">
                  <c:v>74</c:v>
                </c:pt>
                <c:pt idx="156">
                  <c:v>47</c:v>
                </c:pt>
                <c:pt idx="157">
                  <c:v>42</c:v>
                </c:pt>
                <c:pt idx="158">
                  <c:v>28</c:v>
                </c:pt>
                <c:pt idx="159">
                  <c:v>8</c:v>
                </c:pt>
                <c:pt idx="160">
                  <c:v>25</c:v>
                </c:pt>
                <c:pt idx="161">
                  <c:v>29</c:v>
                </c:pt>
                <c:pt idx="162">
                  <c:v>61</c:v>
                </c:pt>
                <c:pt idx="163">
                  <c:v>58</c:v>
                </c:pt>
                <c:pt idx="164">
                  <c:v>66</c:v>
                </c:pt>
                <c:pt idx="165">
                  <c:v>75</c:v>
                </c:pt>
                <c:pt idx="166">
                  <c:v>76</c:v>
                </c:pt>
                <c:pt idx="167">
                  <c:v>74</c:v>
                </c:pt>
                <c:pt idx="168">
                  <c:v>82</c:v>
                </c:pt>
                <c:pt idx="169">
                  <c:v>77</c:v>
                </c:pt>
                <c:pt idx="170">
                  <c:v>74</c:v>
                </c:pt>
                <c:pt idx="171">
                  <c:v>88</c:v>
                </c:pt>
                <c:pt idx="172">
                  <c:v>80</c:v>
                </c:pt>
                <c:pt idx="173">
                  <c:v>93</c:v>
                </c:pt>
                <c:pt idx="174">
                  <c:v>65</c:v>
                </c:pt>
                <c:pt idx="175">
                  <c:v>71</c:v>
                </c:pt>
                <c:pt idx="176">
                  <c:v>63</c:v>
                </c:pt>
                <c:pt idx="177">
                  <c:v>57</c:v>
                </c:pt>
                <c:pt idx="178">
                  <c:v>34</c:v>
                </c:pt>
                <c:pt idx="179">
                  <c:v>22</c:v>
                </c:pt>
                <c:pt idx="180">
                  <c:v>21</c:v>
                </c:pt>
                <c:pt idx="181">
                  <c:v>36</c:v>
                </c:pt>
                <c:pt idx="182">
                  <c:v>20</c:v>
                </c:pt>
                <c:pt idx="183">
                  <c:v>45</c:v>
                </c:pt>
                <c:pt idx="184">
                  <c:v>47</c:v>
                </c:pt>
                <c:pt idx="185">
                  <c:v>51</c:v>
                </c:pt>
                <c:pt idx="186">
                  <c:v>62</c:v>
                </c:pt>
                <c:pt idx="187">
                  <c:v>63</c:v>
                </c:pt>
                <c:pt idx="188">
                  <c:v>63</c:v>
                </c:pt>
                <c:pt idx="189">
                  <c:v>75</c:v>
                </c:pt>
                <c:pt idx="190">
                  <c:v>66</c:v>
                </c:pt>
                <c:pt idx="191">
                  <c:v>-50</c:v>
                </c:pt>
                <c:pt idx="192">
                  <c:v>36</c:v>
                </c:pt>
                <c:pt idx="193">
                  <c:v>-13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385216"/>
        <c:axId val="129387136"/>
      </c:scatterChart>
      <c:valAx>
        <c:axId val="129385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050" dirty="0" smtClean="0"/>
                  <a:t>Node</a:t>
                </a:r>
                <a:r>
                  <a:rPr lang="en-US" sz="1050" baseline="0" dirty="0" smtClean="0"/>
                  <a:t> ID</a:t>
                </a:r>
                <a:endParaRPr lang="en-US" sz="1050" dirty="0"/>
              </a:p>
            </c:rich>
          </c:tx>
          <c:layout>
            <c:manualLayout>
              <c:xMode val="edge"/>
              <c:yMode val="edge"/>
              <c:x val="0.86965408805031441"/>
              <c:y val="0.57851511380009069"/>
            </c:manualLayout>
          </c:layout>
          <c:overlay val="0"/>
        </c:title>
        <c:majorTickMark val="out"/>
        <c:minorTickMark val="none"/>
        <c:tickLblPos val="nextTo"/>
        <c:crossAx val="129387136"/>
        <c:crosses val="autoZero"/>
        <c:crossBetween val="midCat"/>
      </c:valAx>
      <c:valAx>
        <c:axId val="12938713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050"/>
                </a:pPr>
                <a:r>
                  <a:rPr lang="en-US" sz="1050" dirty="0" smtClean="0"/>
                  <a:t>Pressure</a:t>
                </a:r>
                <a:r>
                  <a:rPr lang="en-US" sz="1050" baseline="0" dirty="0" smtClean="0"/>
                  <a:t> </a:t>
                </a:r>
                <a:r>
                  <a:rPr lang="en-US" sz="1050" dirty="0" smtClean="0"/>
                  <a:t>Head</a:t>
                </a:r>
                <a:endParaRPr lang="en-US" sz="1050" dirty="0"/>
              </a:p>
              <a:p>
                <a:pPr>
                  <a:defRPr sz="1050"/>
                </a:pPr>
                <a:r>
                  <a:rPr lang="en-US" sz="1050" dirty="0"/>
                  <a:t>(mH2O)</a:t>
                </a:r>
              </a:p>
            </c:rich>
          </c:tx>
          <c:layout>
            <c:manualLayout>
              <c:xMode val="edge"/>
              <c:yMode val="edge"/>
              <c:x val="4.9528054276234336E-2"/>
              <c:y val="0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938521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4608761976101931E-2"/>
          <c:y val="0.10136796280746597"/>
          <c:w val="0.81984626089222679"/>
          <c:h val="0.7872537059628109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strRef>
              <c:f>Sheet1!$A$1:$A$198</c:f>
              <c:strCache>
                <c:ptCount val="198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P-29</c:v>
                </c:pt>
                <c:pt idx="29">
                  <c:v>P-30</c:v>
                </c:pt>
                <c:pt idx="30">
                  <c:v>P-31</c:v>
                </c:pt>
                <c:pt idx="31">
                  <c:v>P-32</c:v>
                </c:pt>
                <c:pt idx="32">
                  <c:v>P-33</c:v>
                </c:pt>
                <c:pt idx="33">
                  <c:v>P-34</c:v>
                </c:pt>
                <c:pt idx="34">
                  <c:v>P-35</c:v>
                </c:pt>
                <c:pt idx="35">
                  <c:v>P-36</c:v>
                </c:pt>
                <c:pt idx="36">
                  <c:v>P-37</c:v>
                </c:pt>
                <c:pt idx="37">
                  <c:v>P-38</c:v>
                </c:pt>
                <c:pt idx="38">
                  <c:v>P-39</c:v>
                </c:pt>
                <c:pt idx="39">
                  <c:v>P-40</c:v>
                </c:pt>
                <c:pt idx="40">
                  <c:v>P-41</c:v>
                </c:pt>
                <c:pt idx="41">
                  <c:v>P-42</c:v>
                </c:pt>
                <c:pt idx="42">
                  <c:v>P-43</c:v>
                </c:pt>
                <c:pt idx="43">
                  <c:v>P-44</c:v>
                </c:pt>
                <c:pt idx="44">
                  <c:v>P-45</c:v>
                </c:pt>
                <c:pt idx="45">
                  <c:v>P-46</c:v>
                </c:pt>
                <c:pt idx="46">
                  <c:v>P-47</c:v>
                </c:pt>
                <c:pt idx="47">
                  <c:v>P-48</c:v>
                </c:pt>
                <c:pt idx="48">
                  <c:v>P-49</c:v>
                </c:pt>
                <c:pt idx="49">
                  <c:v>P-50</c:v>
                </c:pt>
                <c:pt idx="50">
                  <c:v>P-51</c:v>
                </c:pt>
                <c:pt idx="51">
                  <c:v>P-52</c:v>
                </c:pt>
                <c:pt idx="52">
                  <c:v>P-53</c:v>
                </c:pt>
                <c:pt idx="53">
                  <c:v>P-54</c:v>
                </c:pt>
                <c:pt idx="54">
                  <c:v>P-55</c:v>
                </c:pt>
                <c:pt idx="55">
                  <c:v>P-56</c:v>
                </c:pt>
                <c:pt idx="56">
                  <c:v>P-57</c:v>
                </c:pt>
                <c:pt idx="57">
                  <c:v>P-58</c:v>
                </c:pt>
                <c:pt idx="58">
                  <c:v>P-59</c:v>
                </c:pt>
                <c:pt idx="59">
                  <c:v>P-60</c:v>
                </c:pt>
                <c:pt idx="60">
                  <c:v>P-61</c:v>
                </c:pt>
                <c:pt idx="61">
                  <c:v>P-62</c:v>
                </c:pt>
                <c:pt idx="62">
                  <c:v>P-63</c:v>
                </c:pt>
                <c:pt idx="63">
                  <c:v>P-64</c:v>
                </c:pt>
                <c:pt idx="64">
                  <c:v>P-65</c:v>
                </c:pt>
                <c:pt idx="65">
                  <c:v>P-66</c:v>
                </c:pt>
                <c:pt idx="66">
                  <c:v>P-67</c:v>
                </c:pt>
                <c:pt idx="67">
                  <c:v>P-68</c:v>
                </c:pt>
                <c:pt idx="68">
                  <c:v>P-69</c:v>
                </c:pt>
                <c:pt idx="69">
                  <c:v>P-70</c:v>
                </c:pt>
                <c:pt idx="70">
                  <c:v>P-71</c:v>
                </c:pt>
                <c:pt idx="71">
                  <c:v>P-72</c:v>
                </c:pt>
                <c:pt idx="72">
                  <c:v>P-73</c:v>
                </c:pt>
                <c:pt idx="73">
                  <c:v>P-74</c:v>
                </c:pt>
                <c:pt idx="74">
                  <c:v>P-75</c:v>
                </c:pt>
                <c:pt idx="75">
                  <c:v>P-76</c:v>
                </c:pt>
                <c:pt idx="76">
                  <c:v>P-77</c:v>
                </c:pt>
                <c:pt idx="77">
                  <c:v>P-78</c:v>
                </c:pt>
                <c:pt idx="78">
                  <c:v>P-79</c:v>
                </c:pt>
                <c:pt idx="79">
                  <c:v>P-80</c:v>
                </c:pt>
                <c:pt idx="80">
                  <c:v>P-81</c:v>
                </c:pt>
                <c:pt idx="81">
                  <c:v>P-82</c:v>
                </c:pt>
                <c:pt idx="82">
                  <c:v>P-83</c:v>
                </c:pt>
                <c:pt idx="83">
                  <c:v>P-84</c:v>
                </c:pt>
                <c:pt idx="84">
                  <c:v>P-85</c:v>
                </c:pt>
                <c:pt idx="85">
                  <c:v>P-86</c:v>
                </c:pt>
                <c:pt idx="86">
                  <c:v>P-87</c:v>
                </c:pt>
                <c:pt idx="87">
                  <c:v>P-88</c:v>
                </c:pt>
                <c:pt idx="88">
                  <c:v>P-89</c:v>
                </c:pt>
                <c:pt idx="89">
                  <c:v>P-90</c:v>
                </c:pt>
                <c:pt idx="90">
                  <c:v>P-91</c:v>
                </c:pt>
                <c:pt idx="91">
                  <c:v>P-92</c:v>
                </c:pt>
                <c:pt idx="92">
                  <c:v>P-93</c:v>
                </c:pt>
                <c:pt idx="93">
                  <c:v>P-94</c:v>
                </c:pt>
                <c:pt idx="94">
                  <c:v>P-95</c:v>
                </c:pt>
                <c:pt idx="95">
                  <c:v>P-96</c:v>
                </c:pt>
                <c:pt idx="96">
                  <c:v>P-97</c:v>
                </c:pt>
                <c:pt idx="97">
                  <c:v>P-98</c:v>
                </c:pt>
                <c:pt idx="98">
                  <c:v>P-99</c:v>
                </c:pt>
                <c:pt idx="99">
                  <c:v>P-100</c:v>
                </c:pt>
                <c:pt idx="100">
                  <c:v>P-101</c:v>
                </c:pt>
                <c:pt idx="101">
                  <c:v>P-102</c:v>
                </c:pt>
                <c:pt idx="102">
                  <c:v>P-103</c:v>
                </c:pt>
                <c:pt idx="103">
                  <c:v>P-104</c:v>
                </c:pt>
                <c:pt idx="104">
                  <c:v>P-105</c:v>
                </c:pt>
                <c:pt idx="105">
                  <c:v>P-106</c:v>
                </c:pt>
                <c:pt idx="106">
                  <c:v>P-107</c:v>
                </c:pt>
                <c:pt idx="107">
                  <c:v>P-108</c:v>
                </c:pt>
                <c:pt idx="108">
                  <c:v>P-109</c:v>
                </c:pt>
                <c:pt idx="109">
                  <c:v>P-110</c:v>
                </c:pt>
                <c:pt idx="110">
                  <c:v>P-111</c:v>
                </c:pt>
                <c:pt idx="111">
                  <c:v>P-112</c:v>
                </c:pt>
                <c:pt idx="112">
                  <c:v>P-113</c:v>
                </c:pt>
                <c:pt idx="113">
                  <c:v>P-114</c:v>
                </c:pt>
                <c:pt idx="114">
                  <c:v>P-115</c:v>
                </c:pt>
                <c:pt idx="115">
                  <c:v>P-116</c:v>
                </c:pt>
                <c:pt idx="116">
                  <c:v>P-117</c:v>
                </c:pt>
                <c:pt idx="117">
                  <c:v>P-118</c:v>
                </c:pt>
                <c:pt idx="118">
                  <c:v>P-119</c:v>
                </c:pt>
                <c:pt idx="119">
                  <c:v>P-120</c:v>
                </c:pt>
                <c:pt idx="120">
                  <c:v>P-121</c:v>
                </c:pt>
                <c:pt idx="121">
                  <c:v>P-122</c:v>
                </c:pt>
                <c:pt idx="122">
                  <c:v>P-123</c:v>
                </c:pt>
                <c:pt idx="123">
                  <c:v>P-124</c:v>
                </c:pt>
                <c:pt idx="124">
                  <c:v>P-125</c:v>
                </c:pt>
                <c:pt idx="125">
                  <c:v>P-126</c:v>
                </c:pt>
                <c:pt idx="126">
                  <c:v>P-127</c:v>
                </c:pt>
                <c:pt idx="127">
                  <c:v>P-128</c:v>
                </c:pt>
                <c:pt idx="128">
                  <c:v>P-129</c:v>
                </c:pt>
                <c:pt idx="129">
                  <c:v>P-130</c:v>
                </c:pt>
                <c:pt idx="130">
                  <c:v>P-131</c:v>
                </c:pt>
                <c:pt idx="131">
                  <c:v>P-132</c:v>
                </c:pt>
                <c:pt idx="132">
                  <c:v>P-133</c:v>
                </c:pt>
                <c:pt idx="133">
                  <c:v>P-134</c:v>
                </c:pt>
                <c:pt idx="134">
                  <c:v>P-135</c:v>
                </c:pt>
                <c:pt idx="135">
                  <c:v>P-136</c:v>
                </c:pt>
                <c:pt idx="136">
                  <c:v>P-137</c:v>
                </c:pt>
                <c:pt idx="137">
                  <c:v>P-138</c:v>
                </c:pt>
                <c:pt idx="138">
                  <c:v>P-139</c:v>
                </c:pt>
                <c:pt idx="139">
                  <c:v>P-140</c:v>
                </c:pt>
                <c:pt idx="140">
                  <c:v>P-141</c:v>
                </c:pt>
                <c:pt idx="141">
                  <c:v>P-142</c:v>
                </c:pt>
                <c:pt idx="142">
                  <c:v>P-143</c:v>
                </c:pt>
                <c:pt idx="143">
                  <c:v>P-144</c:v>
                </c:pt>
                <c:pt idx="144">
                  <c:v>P-145</c:v>
                </c:pt>
                <c:pt idx="145">
                  <c:v>P-146</c:v>
                </c:pt>
                <c:pt idx="146">
                  <c:v>P-147</c:v>
                </c:pt>
                <c:pt idx="147">
                  <c:v>P-148</c:v>
                </c:pt>
                <c:pt idx="148">
                  <c:v>P-149</c:v>
                </c:pt>
                <c:pt idx="149">
                  <c:v>P-150</c:v>
                </c:pt>
                <c:pt idx="150">
                  <c:v>P-151</c:v>
                </c:pt>
                <c:pt idx="151">
                  <c:v>P-152</c:v>
                </c:pt>
                <c:pt idx="152">
                  <c:v>P-153</c:v>
                </c:pt>
                <c:pt idx="153">
                  <c:v>P-154</c:v>
                </c:pt>
                <c:pt idx="154">
                  <c:v>P-155</c:v>
                </c:pt>
                <c:pt idx="155">
                  <c:v>P-156</c:v>
                </c:pt>
                <c:pt idx="156">
                  <c:v>P-157</c:v>
                </c:pt>
                <c:pt idx="157">
                  <c:v>P-158</c:v>
                </c:pt>
                <c:pt idx="158">
                  <c:v>P-159</c:v>
                </c:pt>
                <c:pt idx="159">
                  <c:v>P-160</c:v>
                </c:pt>
                <c:pt idx="160">
                  <c:v>P-161</c:v>
                </c:pt>
                <c:pt idx="161">
                  <c:v>P-162</c:v>
                </c:pt>
                <c:pt idx="162">
                  <c:v>P-163</c:v>
                </c:pt>
                <c:pt idx="163">
                  <c:v>P-164</c:v>
                </c:pt>
                <c:pt idx="164">
                  <c:v>P-165</c:v>
                </c:pt>
                <c:pt idx="165">
                  <c:v>P-166</c:v>
                </c:pt>
                <c:pt idx="166">
                  <c:v>P-167</c:v>
                </c:pt>
                <c:pt idx="167">
                  <c:v>P-168</c:v>
                </c:pt>
                <c:pt idx="168">
                  <c:v>P-169</c:v>
                </c:pt>
                <c:pt idx="169">
                  <c:v>P-170</c:v>
                </c:pt>
                <c:pt idx="170">
                  <c:v>P-171</c:v>
                </c:pt>
                <c:pt idx="171">
                  <c:v>P-172</c:v>
                </c:pt>
                <c:pt idx="172">
                  <c:v>P-173</c:v>
                </c:pt>
                <c:pt idx="173">
                  <c:v>P-174</c:v>
                </c:pt>
                <c:pt idx="174">
                  <c:v>P-175</c:v>
                </c:pt>
                <c:pt idx="175">
                  <c:v>P-176</c:v>
                </c:pt>
                <c:pt idx="176">
                  <c:v>P-177</c:v>
                </c:pt>
                <c:pt idx="177">
                  <c:v>P-178</c:v>
                </c:pt>
                <c:pt idx="178">
                  <c:v>P-179</c:v>
                </c:pt>
                <c:pt idx="179">
                  <c:v>P-180</c:v>
                </c:pt>
                <c:pt idx="180">
                  <c:v>P-181</c:v>
                </c:pt>
                <c:pt idx="181">
                  <c:v>P-182</c:v>
                </c:pt>
                <c:pt idx="182">
                  <c:v>P-183</c:v>
                </c:pt>
                <c:pt idx="183">
                  <c:v>P-184</c:v>
                </c:pt>
                <c:pt idx="184">
                  <c:v>P-185</c:v>
                </c:pt>
                <c:pt idx="185">
                  <c:v>P-186</c:v>
                </c:pt>
                <c:pt idx="186">
                  <c:v>P-187</c:v>
                </c:pt>
                <c:pt idx="187">
                  <c:v>P-188</c:v>
                </c:pt>
                <c:pt idx="188">
                  <c:v>P-189</c:v>
                </c:pt>
                <c:pt idx="189">
                  <c:v>P-190</c:v>
                </c:pt>
                <c:pt idx="190">
                  <c:v>P-191</c:v>
                </c:pt>
                <c:pt idx="191">
                  <c:v>P-192</c:v>
                </c:pt>
                <c:pt idx="192">
                  <c:v>P-193</c:v>
                </c:pt>
                <c:pt idx="193">
                  <c:v>P-194</c:v>
                </c:pt>
                <c:pt idx="194">
                  <c:v>P-195</c:v>
                </c:pt>
                <c:pt idx="195">
                  <c:v>P-196</c:v>
                </c:pt>
                <c:pt idx="196">
                  <c:v>P-197</c:v>
                </c:pt>
                <c:pt idx="197">
                  <c:v>P-198</c:v>
                </c:pt>
              </c:strCache>
            </c:strRef>
          </c:xVal>
          <c:yVal>
            <c:numRef>
              <c:f>Sheet1!$B$1:$B$198</c:f>
              <c:numCache>
                <c:formatCode>General</c:formatCode>
                <c:ptCount val="198"/>
                <c:pt idx="0">
                  <c:v>9.9000000000000005E-2</c:v>
                </c:pt>
                <c:pt idx="1">
                  <c:v>0.13619999999999999</c:v>
                </c:pt>
                <c:pt idx="2">
                  <c:v>0.40150000000000002</c:v>
                </c:pt>
                <c:pt idx="3">
                  <c:v>0.1666</c:v>
                </c:pt>
                <c:pt idx="4">
                  <c:v>0.6885</c:v>
                </c:pt>
                <c:pt idx="5">
                  <c:v>0.10249999999999999</c:v>
                </c:pt>
                <c:pt idx="6">
                  <c:v>1.4073</c:v>
                </c:pt>
                <c:pt idx="7">
                  <c:v>0.52090000000000003</c:v>
                </c:pt>
                <c:pt idx="8">
                  <c:v>1.0024</c:v>
                </c:pt>
                <c:pt idx="9">
                  <c:v>0.45419999999999999</c:v>
                </c:pt>
                <c:pt idx="10">
                  <c:v>1.9429000000000001</c:v>
                </c:pt>
                <c:pt idx="11">
                  <c:v>0.70020000000000004</c:v>
                </c:pt>
                <c:pt idx="12">
                  <c:v>0.30299999999999999</c:v>
                </c:pt>
                <c:pt idx="13">
                  <c:v>0.14480000000000001</c:v>
                </c:pt>
                <c:pt idx="14">
                  <c:v>0.50370000000000004</c:v>
                </c:pt>
                <c:pt idx="15">
                  <c:v>0.17829999999999999</c:v>
                </c:pt>
                <c:pt idx="16">
                  <c:v>0.49619999999999997</c:v>
                </c:pt>
                <c:pt idx="17">
                  <c:v>0.3256</c:v>
                </c:pt>
                <c:pt idx="18">
                  <c:v>0.48</c:v>
                </c:pt>
                <c:pt idx="19">
                  <c:v>0.13900000000000001</c:v>
                </c:pt>
                <c:pt idx="20">
                  <c:v>0.48720000000000002</c:v>
                </c:pt>
                <c:pt idx="21">
                  <c:v>0.17979999999999999</c:v>
                </c:pt>
                <c:pt idx="22">
                  <c:v>1.1077999999999999</c:v>
                </c:pt>
                <c:pt idx="23">
                  <c:v>0.1409</c:v>
                </c:pt>
                <c:pt idx="24">
                  <c:v>1.4240999999999999</c:v>
                </c:pt>
                <c:pt idx="25">
                  <c:v>0.15140000000000001</c:v>
                </c:pt>
                <c:pt idx="26">
                  <c:v>1.6615</c:v>
                </c:pt>
                <c:pt idx="27">
                  <c:v>0.21890000000000001</c:v>
                </c:pt>
                <c:pt idx="28">
                  <c:v>1.9934000000000001</c:v>
                </c:pt>
                <c:pt idx="29">
                  <c:v>0.14779999999999999</c:v>
                </c:pt>
                <c:pt idx="30">
                  <c:v>0.17269999999999999</c:v>
                </c:pt>
                <c:pt idx="31">
                  <c:v>0.15310000000000001</c:v>
                </c:pt>
                <c:pt idx="32">
                  <c:v>0.18909999999999999</c:v>
                </c:pt>
                <c:pt idx="33">
                  <c:v>9.2899999999999996E-2</c:v>
                </c:pt>
                <c:pt idx="34">
                  <c:v>0.14180000000000001</c:v>
                </c:pt>
                <c:pt idx="35">
                  <c:v>0.66049999999999998</c:v>
                </c:pt>
                <c:pt idx="36">
                  <c:v>0.18110000000000001</c:v>
                </c:pt>
                <c:pt idx="37">
                  <c:v>0.44240000000000002</c:v>
                </c:pt>
                <c:pt idx="38">
                  <c:v>0.1086</c:v>
                </c:pt>
                <c:pt idx="39">
                  <c:v>0.21490000000000001</c:v>
                </c:pt>
                <c:pt idx="40">
                  <c:v>0.97699999999999998</c:v>
                </c:pt>
                <c:pt idx="41">
                  <c:v>0.2087</c:v>
                </c:pt>
                <c:pt idx="42">
                  <c:v>0.42799999999999999</c:v>
                </c:pt>
                <c:pt idx="43">
                  <c:v>0.2001</c:v>
                </c:pt>
                <c:pt idx="44">
                  <c:v>0.25490000000000002</c:v>
                </c:pt>
                <c:pt idx="45">
                  <c:v>0.53310000000000002</c:v>
                </c:pt>
                <c:pt idx="46">
                  <c:v>0.10929999999999999</c:v>
                </c:pt>
                <c:pt idx="47">
                  <c:v>0.6956</c:v>
                </c:pt>
                <c:pt idx="48">
                  <c:v>0.14799999999999999</c:v>
                </c:pt>
                <c:pt idx="49">
                  <c:v>0.17580000000000001</c:v>
                </c:pt>
                <c:pt idx="50">
                  <c:v>6.4399999999999999E-2</c:v>
                </c:pt>
                <c:pt idx="51">
                  <c:v>6.1499999999999999E-2</c:v>
                </c:pt>
                <c:pt idx="52">
                  <c:v>9.6500000000000002E-2</c:v>
                </c:pt>
                <c:pt idx="53">
                  <c:v>0.2094</c:v>
                </c:pt>
                <c:pt idx="54">
                  <c:v>0.1303</c:v>
                </c:pt>
                <c:pt idx="55">
                  <c:v>0.1719</c:v>
                </c:pt>
                <c:pt idx="56">
                  <c:v>0.1094</c:v>
                </c:pt>
                <c:pt idx="57">
                  <c:v>0.30020000000000002</c:v>
                </c:pt>
                <c:pt idx="58">
                  <c:v>0.1449</c:v>
                </c:pt>
                <c:pt idx="59">
                  <c:v>0.27700000000000002</c:v>
                </c:pt>
                <c:pt idx="60">
                  <c:v>0.57720000000000005</c:v>
                </c:pt>
                <c:pt idx="61">
                  <c:v>0.1749</c:v>
                </c:pt>
                <c:pt idx="62">
                  <c:v>8.7900000000000006E-2</c:v>
                </c:pt>
                <c:pt idx="63">
                  <c:v>4.3799999999999999E-2</c:v>
                </c:pt>
                <c:pt idx="64">
                  <c:v>2.0199999999999999E-2</c:v>
                </c:pt>
                <c:pt idx="65">
                  <c:v>3.0499999999999999E-2</c:v>
                </c:pt>
                <c:pt idx="66">
                  <c:v>4.5999999999999999E-3</c:v>
                </c:pt>
                <c:pt idx="67">
                  <c:v>6.4641999999999999</c:v>
                </c:pt>
                <c:pt idx="68">
                  <c:v>6.4237000000000002</c:v>
                </c:pt>
                <c:pt idx="69">
                  <c:v>6.4008000000000003</c:v>
                </c:pt>
                <c:pt idx="70">
                  <c:v>0.2225</c:v>
                </c:pt>
                <c:pt idx="71">
                  <c:v>0.14480000000000001</c:v>
                </c:pt>
                <c:pt idx="72">
                  <c:v>0.59119999999999995</c:v>
                </c:pt>
                <c:pt idx="73">
                  <c:v>0.18940000000000001</c:v>
                </c:pt>
                <c:pt idx="74">
                  <c:v>0.32219999999999999</c:v>
                </c:pt>
                <c:pt idx="75">
                  <c:v>2.3699999999999999E-2</c:v>
                </c:pt>
                <c:pt idx="76">
                  <c:v>0.22939999999999999</c:v>
                </c:pt>
                <c:pt idx="77">
                  <c:v>8.7499999999999994E-2</c:v>
                </c:pt>
                <c:pt idx="78">
                  <c:v>0.20480000000000001</c:v>
                </c:pt>
                <c:pt idx="79">
                  <c:v>0.1978</c:v>
                </c:pt>
                <c:pt idx="80">
                  <c:v>9.1800000000000007E-2</c:v>
                </c:pt>
                <c:pt idx="81">
                  <c:v>0.2969</c:v>
                </c:pt>
                <c:pt idx="82">
                  <c:v>0.20749999999999999</c:v>
                </c:pt>
                <c:pt idx="83">
                  <c:v>5.0599999999999999E-2</c:v>
                </c:pt>
                <c:pt idx="84">
                  <c:v>0.22739999999999999</c:v>
                </c:pt>
                <c:pt idx="85">
                  <c:v>8.3699999999999997E-2</c:v>
                </c:pt>
                <c:pt idx="86">
                  <c:v>7.5899999999999995E-2</c:v>
                </c:pt>
                <c:pt idx="87">
                  <c:v>8.8800000000000004E-2</c:v>
                </c:pt>
                <c:pt idx="88">
                  <c:v>0.18759999999999999</c:v>
                </c:pt>
                <c:pt idx="89">
                  <c:v>0.30680000000000002</c:v>
                </c:pt>
                <c:pt idx="90">
                  <c:v>0.51359999999999995</c:v>
                </c:pt>
                <c:pt idx="91">
                  <c:v>0.1915</c:v>
                </c:pt>
                <c:pt idx="92">
                  <c:v>1.1958</c:v>
                </c:pt>
                <c:pt idx="93">
                  <c:v>0.152</c:v>
                </c:pt>
                <c:pt idx="94">
                  <c:v>0.92169999999999996</c:v>
                </c:pt>
                <c:pt idx="95">
                  <c:v>0.90849999999999997</c:v>
                </c:pt>
                <c:pt idx="96">
                  <c:v>0.19239999999999999</c:v>
                </c:pt>
                <c:pt idx="97">
                  <c:v>0.47989999999999999</c:v>
                </c:pt>
                <c:pt idx="98">
                  <c:v>0.97219999999999995</c:v>
                </c:pt>
                <c:pt idx="99">
                  <c:v>0.63349999999999995</c:v>
                </c:pt>
                <c:pt idx="100">
                  <c:v>0.1123</c:v>
                </c:pt>
                <c:pt idx="101">
                  <c:v>0.26600000000000001</c:v>
                </c:pt>
                <c:pt idx="102">
                  <c:v>0.40970000000000001</c:v>
                </c:pt>
                <c:pt idx="103">
                  <c:v>4.2389999999999999</c:v>
                </c:pt>
                <c:pt idx="104">
                  <c:v>1.0689</c:v>
                </c:pt>
                <c:pt idx="105">
                  <c:v>9.1300000000000006E-2</c:v>
                </c:pt>
                <c:pt idx="106">
                  <c:v>2.9619</c:v>
                </c:pt>
                <c:pt idx="107">
                  <c:v>0.16109999999999999</c:v>
                </c:pt>
                <c:pt idx="108">
                  <c:v>8.3500000000000005E-2</c:v>
                </c:pt>
                <c:pt idx="109">
                  <c:v>0.16239999999999999</c:v>
                </c:pt>
                <c:pt idx="110">
                  <c:v>0.36349999999999999</c:v>
                </c:pt>
                <c:pt idx="111">
                  <c:v>0.2291</c:v>
                </c:pt>
                <c:pt idx="112">
                  <c:v>0.83240000000000003</c:v>
                </c:pt>
                <c:pt idx="113">
                  <c:v>0.30680000000000002</c:v>
                </c:pt>
                <c:pt idx="114">
                  <c:v>0.21199999999999999</c:v>
                </c:pt>
                <c:pt idx="115">
                  <c:v>0.41370000000000001</c:v>
                </c:pt>
                <c:pt idx="116">
                  <c:v>1.8496999999999999</c:v>
                </c:pt>
                <c:pt idx="117">
                  <c:v>0.70709999999999995</c:v>
                </c:pt>
                <c:pt idx="118">
                  <c:v>1.2337</c:v>
                </c:pt>
                <c:pt idx="119">
                  <c:v>1.0542</c:v>
                </c:pt>
                <c:pt idx="120">
                  <c:v>1.2773000000000001</c:v>
                </c:pt>
                <c:pt idx="121">
                  <c:v>0.49569999999999997</c:v>
                </c:pt>
                <c:pt idx="122">
                  <c:v>0.62450000000000006</c:v>
                </c:pt>
                <c:pt idx="123">
                  <c:v>0.94220000000000004</c:v>
                </c:pt>
                <c:pt idx="124">
                  <c:v>1.5105999999999999</c:v>
                </c:pt>
                <c:pt idx="125">
                  <c:v>1.6240000000000001</c:v>
                </c:pt>
                <c:pt idx="126">
                  <c:v>1.7982</c:v>
                </c:pt>
                <c:pt idx="127">
                  <c:v>1.9356</c:v>
                </c:pt>
                <c:pt idx="128">
                  <c:v>2.0680999999999998</c:v>
                </c:pt>
                <c:pt idx="129">
                  <c:v>2.1633</c:v>
                </c:pt>
                <c:pt idx="130">
                  <c:v>2.3140999999999998</c:v>
                </c:pt>
                <c:pt idx="131">
                  <c:v>3.5493999999999999</c:v>
                </c:pt>
                <c:pt idx="132">
                  <c:v>3.4927999999999999</c:v>
                </c:pt>
                <c:pt idx="133">
                  <c:v>3.4449999999999998</c:v>
                </c:pt>
                <c:pt idx="134">
                  <c:v>3.4087000000000001</c:v>
                </c:pt>
                <c:pt idx="135">
                  <c:v>1.1019000000000001</c:v>
                </c:pt>
                <c:pt idx="136">
                  <c:v>2.2684000000000002</c:v>
                </c:pt>
                <c:pt idx="137">
                  <c:v>5.9077000000000002</c:v>
                </c:pt>
                <c:pt idx="138">
                  <c:v>6.4265999999999996</c:v>
                </c:pt>
                <c:pt idx="139">
                  <c:v>6.4710999999999999</c:v>
                </c:pt>
                <c:pt idx="140">
                  <c:v>1.0130999999999999</c:v>
                </c:pt>
                <c:pt idx="141">
                  <c:v>0.28620000000000001</c:v>
                </c:pt>
                <c:pt idx="142">
                  <c:v>0.21240000000000001</c:v>
                </c:pt>
                <c:pt idx="143">
                  <c:v>0.1363</c:v>
                </c:pt>
                <c:pt idx="144">
                  <c:v>1.3501000000000001</c:v>
                </c:pt>
                <c:pt idx="145">
                  <c:v>1.728</c:v>
                </c:pt>
                <c:pt idx="146">
                  <c:v>1.9120999999999999</c:v>
                </c:pt>
                <c:pt idx="147">
                  <c:v>2.0815999999999999</c:v>
                </c:pt>
                <c:pt idx="148">
                  <c:v>0.35639999999999999</c:v>
                </c:pt>
                <c:pt idx="149">
                  <c:v>0.2661</c:v>
                </c:pt>
                <c:pt idx="150">
                  <c:v>0.2455</c:v>
                </c:pt>
                <c:pt idx="151">
                  <c:v>0.29139999999999999</c:v>
                </c:pt>
                <c:pt idx="152">
                  <c:v>0.6129</c:v>
                </c:pt>
                <c:pt idx="153">
                  <c:v>0.67359999999999998</c:v>
                </c:pt>
                <c:pt idx="154">
                  <c:v>2.8016999999999999</c:v>
                </c:pt>
                <c:pt idx="155">
                  <c:v>2.6271</c:v>
                </c:pt>
                <c:pt idx="156">
                  <c:v>2.0615999999999999</c:v>
                </c:pt>
                <c:pt idx="157">
                  <c:v>0.77839999999999998</c:v>
                </c:pt>
                <c:pt idx="158">
                  <c:v>0.18609999999999999</c:v>
                </c:pt>
                <c:pt idx="159">
                  <c:v>0.33689999999999998</c:v>
                </c:pt>
                <c:pt idx="160">
                  <c:v>0.40910000000000002</c:v>
                </c:pt>
                <c:pt idx="161">
                  <c:v>0.441</c:v>
                </c:pt>
                <c:pt idx="162">
                  <c:v>0.19969999999999999</c:v>
                </c:pt>
                <c:pt idx="163">
                  <c:v>0.28210000000000002</c:v>
                </c:pt>
                <c:pt idx="164">
                  <c:v>0.35570000000000002</c:v>
                </c:pt>
                <c:pt idx="165">
                  <c:v>0.41949999999999998</c:v>
                </c:pt>
                <c:pt idx="166">
                  <c:v>2.7400000000000001E-2</c:v>
                </c:pt>
                <c:pt idx="167">
                  <c:v>2.86E-2</c:v>
                </c:pt>
                <c:pt idx="168">
                  <c:v>0.13320000000000001</c:v>
                </c:pt>
                <c:pt idx="169">
                  <c:v>0.2397</c:v>
                </c:pt>
                <c:pt idx="170">
                  <c:v>0.26769999999999999</c:v>
                </c:pt>
                <c:pt idx="171">
                  <c:v>0.29299999999999998</c:v>
                </c:pt>
                <c:pt idx="172">
                  <c:v>2.7000000000000001E-3</c:v>
                </c:pt>
                <c:pt idx="173">
                  <c:v>0.2989</c:v>
                </c:pt>
                <c:pt idx="174">
                  <c:v>2.8052000000000001</c:v>
                </c:pt>
                <c:pt idx="175">
                  <c:v>2.7822</c:v>
                </c:pt>
                <c:pt idx="176">
                  <c:v>2.7545000000000002</c:v>
                </c:pt>
                <c:pt idx="177">
                  <c:v>2.7372999999999998</c:v>
                </c:pt>
                <c:pt idx="178">
                  <c:v>2.7046000000000001</c:v>
                </c:pt>
                <c:pt idx="179">
                  <c:v>2.6913999999999998</c:v>
                </c:pt>
                <c:pt idx="180">
                  <c:v>3.5799999999999998E-2</c:v>
                </c:pt>
                <c:pt idx="181">
                  <c:v>3.4643000000000002</c:v>
                </c:pt>
                <c:pt idx="182">
                  <c:v>3.4622000000000002</c:v>
                </c:pt>
                <c:pt idx="183">
                  <c:v>2.5264000000000002</c:v>
                </c:pt>
                <c:pt idx="184">
                  <c:v>2.5097</c:v>
                </c:pt>
                <c:pt idx="185">
                  <c:v>2.4819</c:v>
                </c:pt>
                <c:pt idx="186">
                  <c:v>2.4460999999999999</c:v>
                </c:pt>
                <c:pt idx="187">
                  <c:v>1.3185</c:v>
                </c:pt>
                <c:pt idx="188">
                  <c:v>1.1846000000000001</c:v>
                </c:pt>
                <c:pt idx="189">
                  <c:v>0.46350000000000002</c:v>
                </c:pt>
                <c:pt idx="190">
                  <c:v>0.26269999999999999</c:v>
                </c:pt>
                <c:pt idx="191">
                  <c:v>0.22850000000000001</c:v>
                </c:pt>
                <c:pt idx="192">
                  <c:v>0.1948</c:v>
                </c:pt>
                <c:pt idx="193">
                  <c:v>0.70240000000000002</c:v>
                </c:pt>
                <c:pt idx="194">
                  <c:v>1.5530999999999999</c:v>
                </c:pt>
                <c:pt idx="195">
                  <c:v>0.86199999999999999</c:v>
                </c:pt>
                <c:pt idx="196">
                  <c:v>0.98370000000000002</c:v>
                </c:pt>
                <c:pt idx="197">
                  <c:v>0.99739999999999995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Sheet1!$A$1:$A$198</c:f>
              <c:strCache>
                <c:ptCount val="198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P-29</c:v>
                </c:pt>
                <c:pt idx="29">
                  <c:v>P-30</c:v>
                </c:pt>
                <c:pt idx="30">
                  <c:v>P-31</c:v>
                </c:pt>
                <c:pt idx="31">
                  <c:v>P-32</c:v>
                </c:pt>
                <c:pt idx="32">
                  <c:v>P-33</c:v>
                </c:pt>
                <c:pt idx="33">
                  <c:v>P-34</c:v>
                </c:pt>
                <c:pt idx="34">
                  <c:v>P-35</c:v>
                </c:pt>
                <c:pt idx="35">
                  <c:v>P-36</c:v>
                </c:pt>
                <c:pt idx="36">
                  <c:v>P-37</c:v>
                </c:pt>
                <c:pt idx="37">
                  <c:v>P-38</c:v>
                </c:pt>
                <c:pt idx="38">
                  <c:v>P-39</c:v>
                </c:pt>
                <c:pt idx="39">
                  <c:v>P-40</c:v>
                </c:pt>
                <c:pt idx="40">
                  <c:v>P-41</c:v>
                </c:pt>
                <c:pt idx="41">
                  <c:v>P-42</c:v>
                </c:pt>
                <c:pt idx="42">
                  <c:v>P-43</c:v>
                </c:pt>
                <c:pt idx="43">
                  <c:v>P-44</c:v>
                </c:pt>
                <c:pt idx="44">
                  <c:v>P-45</c:v>
                </c:pt>
                <c:pt idx="45">
                  <c:v>P-46</c:v>
                </c:pt>
                <c:pt idx="46">
                  <c:v>P-47</c:v>
                </c:pt>
                <c:pt idx="47">
                  <c:v>P-48</c:v>
                </c:pt>
                <c:pt idx="48">
                  <c:v>P-49</c:v>
                </c:pt>
                <c:pt idx="49">
                  <c:v>P-50</c:v>
                </c:pt>
                <c:pt idx="50">
                  <c:v>P-51</c:v>
                </c:pt>
                <c:pt idx="51">
                  <c:v>P-52</c:v>
                </c:pt>
                <c:pt idx="52">
                  <c:v>P-53</c:v>
                </c:pt>
                <c:pt idx="53">
                  <c:v>P-54</c:v>
                </c:pt>
                <c:pt idx="54">
                  <c:v>P-55</c:v>
                </c:pt>
                <c:pt idx="55">
                  <c:v>P-56</c:v>
                </c:pt>
                <c:pt idx="56">
                  <c:v>P-57</c:v>
                </c:pt>
                <c:pt idx="57">
                  <c:v>P-58</c:v>
                </c:pt>
                <c:pt idx="58">
                  <c:v>P-59</c:v>
                </c:pt>
                <c:pt idx="59">
                  <c:v>P-60</c:v>
                </c:pt>
                <c:pt idx="60">
                  <c:v>P-61</c:v>
                </c:pt>
                <c:pt idx="61">
                  <c:v>P-62</c:v>
                </c:pt>
                <c:pt idx="62">
                  <c:v>P-63</c:v>
                </c:pt>
                <c:pt idx="63">
                  <c:v>P-64</c:v>
                </c:pt>
                <c:pt idx="64">
                  <c:v>P-65</c:v>
                </c:pt>
                <c:pt idx="65">
                  <c:v>P-66</c:v>
                </c:pt>
                <c:pt idx="66">
                  <c:v>P-67</c:v>
                </c:pt>
                <c:pt idx="67">
                  <c:v>P-68</c:v>
                </c:pt>
                <c:pt idx="68">
                  <c:v>P-69</c:v>
                </c:pt>
                <c:pt idx="69">
                  <c:v>P-70</c:v>
                </c:pt>
                <c:pt idx="70">
                  <c:v>P-71</c:v>
                </c:pt>
                <c:pt idx="71">
                  <c:v>P-72</c:v>
                </c:pt>
                <c:pt idx="72">
                  <c:v>P-73</c:v>
                </c:pt>
                <c:pt idx="73">
                  <c:v>P-74</c:v>
                </c:pt>
                <c:pt idx="74">
                  <c:v>P-75</c:v>
                </c:pt>
                <c:pt idx="75">
                  <c:v>P-76</c:v>
                </c:pt>
                <c:pt idx="76">
                  <c:v>P-77</c:v>
                </c:pt>
                <c:pt idx="77">
                  <c:v>P-78</c:v>
                </c:pt>
                <c:pt idx="78">
                  <c:v>P-79</c:v>
                </c:pt>
                <c:pt idx="79">
                  <c:v>P-80</c:v>
                </c:pt>
                <c:pt idx="80">
                  <c:v>P-81</c:v>
                </c:pt>
                <c:pt idx="81">
                  <c:v>P-82</c:v>
                </c:pt>
                <c:pt idx="82">
                  <c:v>P-83</c:v>
                </c:pt>
                <c:pt idx="83">
                  <c:v>P-84</c:v>
                </c:pt>
                <c:pt idx="84">
                  <c:v>P-85</c:v>
                </c:pt>
                <c:pt idx="85">
                  <c:v>P-86</c:v>
                </c:pt>
                <c:pt idx="86">
                  <c:v>P-87</c:v>
                </c:pt>
                <c:pt idx="87">
                  <c:v>P-88</c:v>
                </c:pt>
                <c:pt idx="88">
                  <c:v>P-89</c:v>
                </c:pt>
                <c:pt idx="89">
                  <c:v>P-90</c:v>
                </c:pt>
                <c:pt idx="90">
                  <c:v>P-91</c:v>
                </c:pt>
                <c:pt idx="91">
                  <c:v>P-92</c:v>
                </c:pt>
                <c:pt idx="92">
                  <c:v>P-93</c:v>
                </c:pt>
                <c:pt idx="93">
                  <c:v>P-94</c:v>
                </c:pt>
                <c:pt idx="94">
                  <c:v>P-95</c:v>
                </c:pt>
                <c:pt idx="95">
                  <c:v>P-96</c:v>
                </c:pt>
                <c:pt idx="96">
                  <c:v>P-97</c:v>
                </c:pt>
                <c:pt idx="97">
                  <c:v>P-98</c:v>
                </c:pt>
                <c:pt idx="98">
                  <c:v>P-99</c:v>
                </c:pt>
                <c:pt idx="99">
                  <c:v>P-100</c:v>
                </c:pt>
                <c:pt idx="100">
                  <c:v>P-101</c:v>
                </c:pt>
                <c:pt idx="101">
                  <c:v>P-102</c:v>
                </c:pt>
                <c:pt idx="102">
                  <c:v>P-103</c:v>
                </c:pt>
                <c:pt idx="103">
                  <c:v>P-104</c:v>
                </c:pt>
                <c:pt idx="104">
                  <c:v>P-105</c:v>
                </c:pt>
                <c:pt idx="105">
                  <c:v>P-106</c:v>
                </c:pt>
                <c:pt idx="106">
                  <c:v>P-107</c:v>
                </c:pt>
                <c:pt idx="107">
                  <c:v>P-108</c:v>
                </c:pt>
                <c:pt idx="108">
                  <c:v>P-109</c:v>
                </c:pt>
                <c:pt idx="109">
                  <c:v>P-110</c:v>
                </c:pt>
                <c:pt idx="110">
                  <c:v>P-111</c:v>
                </c:pt>
                <c:pt idx="111">
                  <c:v>P-112</c:v>
                </c:pt>
                <c:pt idx="112">
                  <c:v>P-113</c:v>
                </c:pt>
                <c:pt idx="113">
                  <c:v>P-114</c:v>
                </c:pt>
                <c:pt idx="114">
                  <c:v>P-115</c:v>
                </c:pt>
                <c:pt idx="115">
                  <c:v>P-116</c:v>
                </c:pt>
                <c:pt idx="116">
                  <c:v>P-117</c:v>
                </c:pt>
                <c:pt idx="117">
                  <c:v>P-118</c:v>
                </c:pt>
                <c:pt idx="118">
                  <c:v>P-119</c:v>
                </c:pt>
                <c:pt idx="119">
                  <c:v>P-120</c:v>
                </c:pt>
                <c:pt idx="120">
                  <c:v>P-121</c:v>
                </c:pt>
                <c:pt idx="121">
                  <c:v>P-122</c:v>
                </c:pt>
                <c:pt idx="122">
                  <c:v>P-123</c:v>
                </c:pt>
                <c:pt idx="123">
                  <c:v>P-124</c:v>
                </c:pt>
                <c:pt idx="124">
                  <c:v>P-125</c:v>
                </c:pt>
                <c:pt idx="125">
                  <c:v>P-126</c:v>
                </c:pt>
                <c:pt idx="126">
                  <c:v>P-127</c:v>
                </c:pt>
                <c:pt idx="127">
                  <c:v>P-128</c:v>
                </c:pt>
                <c:pt idx="128">
                  <c:v>P-129</c:v>
                </c:pt>
                <c:pt idx="129">
                  <c:v>P-130</c:v>
                </c:pt>
                <c:pt idx="130">
                  <c:v>P-131</c:v>
                </c:pt>
                <c:pt idx="131">
                  <c:v>P-132</c:v>
                </c:pt>
                <c:pt idx="132">
                  <c:v>P-133</c:v>
                </c:pt>
                <c:pt idx="133">
                  <c:v>P-134</c:v>
                </c:pt>
                <c:pt idx="134">
                  <c:v>P-135</c:v>
                </c:pt>
                <c:pt idx="135">
                  <c:v>P-136</c:v>
                </c:pt>
                <c:pt idx="136">
                  <c:v>P-137</c:v>
                </c:pt>
                <c:pt idx="137">
                  <c:v>P-138</c:v>
                </c:pt>
                <c:pt idx="138">
                  <c:v>P-139</c:v>
                </c:pt>
                <c:pt idx="139">
                  <c:v>P-140</c:v>
                </c:pt>
                <c:pt idx="140">
                  <c:v>P-141</c:v>
                </c:pt>
                <c:pt idx="141">
                  <c:v>P-142</c:v>
                </c:pt>
                <c:pt idx="142">
                  <c:v>P-143</c:v>
                </c:pt>
                <c:pt idx="143">
                  <c:v>P-144</c:v>
                </c:pt>
                <c:pt idx="144">
                  <c:v>P-145</c:v>
                </c:pt>
                <c:pt idx="145">
                  <c:v>P-146</c:v>
                </c:pt>
                <c:pt idx="146">
                  <c:v>P-147</c:v>
                </c:pt>
                <c:pt idx="147">
                  <c:v>P-148</c:v>
                </c:pt>
                <c:pt idx="148">
                  <c:v>P-149</c:v>
                </c:pt>
                <c:pt idx="149">
                  <c:v>P-150</c:v>
                </c:pt>
                <c:pt idx="150">
                  <c:v>P-151</c:v>
                </c:pt>
                <c:pt idx="151">
                  <c:v>P-152</c:v>
                </c:pt>
                <c:pt idx="152">
                  <c:v>P-153</c:v>
                </c:pt>
                <c:pt idx="153">
                  <c:v>P-154</c:v>
                </c:pt>
                <c:pt idx="154">
                  <c:v>P-155</c:v>
                </c:pt>
                <c:pt idx="155">
                  <c:v>P-156</c:v>
                </c:pt>
                <c:pt idx="156">
                  <c:v>P-157</c:v>
                </c:pt>
                <c:pt idx="157">
                  <c:v>P-158</c:v>
                </c:pt>
                <c:pt idx="158">
                  <c:v>P-159</c:v>
                </c:pt>
                <c:pt idx="159">
                  <c:v>P-160</c:v>
                </c:pt>
                <c:pt idx="160">
                  <c:v>P-161</c:v>
                </c:pt>
                <c:pt idx="161">
                  <c:v>P-162</c:v>
                </c:pt>
                <c:pt idx="162">
                  <c:v>P-163</c:v>
                </c:pt>
                <c:pt idx="163">
                  <c:v>P-164</c:v>
                </c:pt>
                <c:pt idx="164">
                  <c:v>P-165</c:v>
                </c:pt>
                <c:pt idx="165">
                  <c:v>P-166</c:v>
                </c:pt>
                <c:pt idx="166">
                  <c:v>P-167</c:v>
                </c:pt>
                <c:pt idx="167">
                  <c:v>P-168</c:v>
                </c:pt>
                <c:pt idx="168">
                  <c:v>P-169</c:v>
                </c:pt>
                <c:pt idx="169">
                  <c:v>P-170</c:v>
                </c:pt>
                <c:pt idx="170">
                  <c:v>P-171</c:v>
                </c:pt>
                <c:pt idx="171">
                  <c:v>P-172</c:v>
                </c:pt>
                <c:pt idx="172">
                  <c:v>P-173</c:v>
                </c:pt>
                <c:pt idx="173">
                  <c:v>P-174</c:v>
                </c:pt>
                <c:pt idx="174">
                  <c:v>P-175</c:v>
                </c:pt>
                <c:pt idx="175">
                  <c:v>P-176</c:v>
                </c:pt>
                <c:pt idx="176">
                  <c:v>P-177</c:v>
                </c:pt>
                <c:pt idx="177">
                  <c:v>P-178</c:v>
                </c:pt>
                <c:pt idx="178">
                  <c:v>P-179</c:v>
                </c:pt>
                <c:pt idx="179">
                  <c:v>P-180</c:v>
                </c:pt>
                <c:pt idx="180">
                  <c:v>P-181</c:v>
                </c:pt>
                <c:pt idx="181">
                  <c:v>P-182</c:v>
                </c:pt>
                <c:pt idx="182">
                  <c:v>P-183</c:v>
                </c:pt>
                <c:pt idx="183">
                  <c:v>P-184</c:v>
                </c:pt>
                <c:pt idx="184">
                  <c:v>P-185</c:v>
                </c:pt>
                <c:pt idx="185">
                  <c:v>P-186</c:v>
                </c:pt>
                <c:pt idx="186">
                  <c:v>P-187</c:v>
                </c:pt>
                <c:pt idx="187">
                  <c:v>P-188</c:v>
                </c:pt>
                <c:pt idx="188">
                  <c:v>P-189</c:v>
                </c:pt>
                <c:pt idx="189">
                  <c:v>P-190</c:v>
                </c:pt>
                <c:pt idx="190">
                  <c:v>P-191</c:v>
                </c:pt>
                <c:pt idx="191">
                  <c:v>P-192</c:v>
                </c:pt>
                <c:pt idx="192">
                  <c:v>P-193</c:v>
                </c:pt>
                <c:pt idx="193">
                  <c:v>P-194</c:v>
                </c:pt>
                <c:pt idx="194">
                  <c:v>P-195</c:v>
                </c:pt>
                <c:pt idx="195">
                  <c:v>P-196</c:v>
                </c:pt>
                <c:pt idx="196">
                  <c:v>P-197</c:v>
                </c:pt>
                <c:pt idx="197">
                  <c:v>P-198</c:v>
                </c:pt>
              </c:strCache>
            </c:strRef>
          </c:xVal>
          <c:yVal>
            <c:numRef>
              <c:f>Sheet1!$C$1:$C$198</c:f>
              <c:numCache>
                <c:formatCode>General</c:formatCode>
                <c:ptCount val="198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Sheet1!$A$1:$A$198</c:f>
              <c:strCache>
                <c:ptCount val="198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P-29</c:v>
                </c:pt>
                <c:pt idx="29">
                  <c:v>P-30</c:v>
                </c:pt>
                <c:pt idx="30">
                  <c:v>P-31</c:v>
                </c:pt>
                <c:pt idx="31">
                  <c:v>P-32</c:v>
                </c:pt>
                <c:pt idx="32">
                  <c:v>P-33</c:v>
                </c:pt>
                <c:pt idx="33">
                  <c:v>P-34</c:v>
                </c:pt>
                <c:pt idx="34">
                  <c:v>P-35</c:v>
                </c:pt>
                <c:pt idx="35">
                  <c:v>P-36</c:v>
                </c:pt>
                <c:pt idx="36">
                  <c:v>P-37</c:v>
                </c:pt>
                <c:pt idx="37">
                  <c:v>P-38</c:v>
                </c:pt>
                <c:pt idx="38">
                  <c:v>P-39</c:v>
                </c:pt>
                <c:pt idx="39">
                  <c:v>P-40</c:v>
                </c:pt>
                <c:pt idx="40">
                  <c:v>P-41</c:v>
                </c:pt>
                <c:pt idx="41">
                  <c:v>P-42</c:v>
                </c:pt>
                <c:pt idx="42">
                  <c:v>P-43</c:v>
                </c:pt>
                <c:pt idx="43">
                  <c:v>P-44</c:v>
                </c:pt>
                <c:pt idx="44">
                  <c:v>P-45</c:v>
                </c:pt>
                <c:pt idx="45">
                  <c:v>P-46</c:v>
                </c:pt>
                <c:pt idx="46">
                  <c:v>P-47</c:v>
                </c:pt>
                <c:pt idx="47">
                  <c:v>P-48</c:v>
                </c:pt>
                <c:pt idx="48">
                  <c:v>P-49</c:v>
                </c:pt>
                <c:pt idx="49">
                  <c:v>P-50</c:v>
                </c:pt>
                <c:pt idx="50">
                  <c:v>P-51</c:v>
                </c:pt>
                <c:pt idx="51">
                  <c:v>P-52</c:v>
                </c:pt>
                <c:pt idx="52">
                  <c:v>P-53</c:v>
                </c:pt>
                <c:pt idx="53">
                  <c:v>P-54</c:v>
                </c:pt>
                <c:pt idx="54">
                  <c:v>P-55</c:v>
                </c:pt>
                <c:pt idx="55">
                  <c:v>P-56</c:v>
                </c:pt>
                <c:pt idx="56">
                  <c:v>P-57</c:v>
                </c:pt>
                <c:pt idx="57">
                  <c:v>P-58</c:v>
                </c:pt>
                <c:pt idx="58">
                  <c:v>P-59</c:v>
                </c:pt>
                <c:pt idx="59">
                  <c:v>P-60</c:v>
                </c:pt>
                <c:pt idx="60">
                  <c:v>P-61</c:v>
                </c:pt>
                <c:pt idx="61">
                  <c:v>P-62</c:v>
                </c:pt>
                <c:pt idx="62">
                  <c:v>P-63</c:v>
                </c:pt>
                <c:pt idx="63">
                  <c:v>P-64</c:v>
                </c:pt>
                <c:pt idx="64">
                  <c:v>P-65</c:v>
                </c:pt>
                <c:pt idx="65">
                  <c:v>P-66</c:v>
                </c:pt>
                <c:pt idx="66">
                  <c:v>P-67</c:v>
                </c:pt>
                <c:pt idx="67">
                  <c:v>P-68</c:v>
                </c:pt>
                <c:pt idx="68">
                  <c:v>P-69</c:v>
                </c:pt>
                <c:pt idx="69">
                  <c:v>P-70</c:v>
                </c:pt>
                <c:pt idx="70">
                  <c:v>P-71</c:v>
                </c:pt>
                <c:pt idx="71">
                  <c:v>P-72</c:v>
                </c:pt>
                <c:pt idx="72">
                  <c:v>P-73</c:v>
                </c:pt>
                <c:pt idx="73">
                  <c:v>P-74</c:v>
                </c:pt>
                <c:pt idx="74">
                  <c:v>P-75</c:v>
                </c:pt>
                <c:pt idx="75">
                  <c:v>P-76</c:v>
                </c:pt>
                <c:pt idx="76">
                  <c:v>P-77</c:v>
                </c:pt>
                <c:pt idx="77">
                  <c:v>P-78</c:v>
                </c:pt>
                <c:pt idx="78">
                  <c:v>P-79</c:v>
                </c:pt>
                <c:pt idx="79">
                  <c:v>P-80</c:v>
                </c:pt>
                <c:pt idx="80">
                  <c:v>P-81</c:v>
                </c:pt>
                <c:pt idx="81">
                  <c:v>P-82</c:v>
                </c:pt>
                <c:pt idx="82">
                  <c:v>P-83</c:v>
                </c:pt>
                <c:pt idx="83">
                  <c:v>P-84</c:v>
                </c:pt>
                <c:pt idx="84">
                  <c:v>P-85</c:v>
                </c:pt>
                <c:pt idx="85">
                  <c:v>P-86</c:v>
                </c:pt>
                <c:pt idx="86">
                  <c:v>P-87</c:v>
                </c:pt>
                <c:pt idx="87">
                  <c:v>P-88</c:v>
                </c:pt>
                <c:pt idx="88">
                  <c:v>P-89</c:v>
                </c:pt>
                <c:pt idx="89">
                  <c:v>P-90</c:v>
                </c:pt>
                <c:pt idx="90">
                  <c:v>P-91</c:v>
                </c:pt>
                <c:pt idx="91">
                  <c:v>P-92</c:v>
                </c:pt>
                <c:pt idx="92">
                  <c:v>P-93</c:v>
                </c:pt>
                <c:pt idx="93">
                  <c:v>P-94</c:v>
                </c:pt>
                <c:pt idx="94">
                  <c:v>P-95</c:v>
                </c:pt>
                <c:pt idx="95">
                  <c:v>P-96</c:v>
                </c:pt>
                <c:pt idx="96">
                  <c:v>P-97</c:v>
                </c:pt>
                <c:pt idx="97">
                  <c:v>P-98</c:v>
                </c:pt>
                <c:pt idx="98">
                  <c:v>P-99</c:v>
                </c:pt>
                <c:pt idx="99">
                  <c:v>P-100</c:v>
                </c:pt>
                <c:pt idx="100">
                  <c:v>P-101</c:v>
                </c:pt>
                <c:pt idx="101">
                  <c:v>P-102</c:v>
                </c:pt>
                <c:pt idx="102">
                  <c:v>P-103</c:v>
                </c:pt>
                <c:pt idx="103">
                  <c:v>P-104</c:v>
                </c:pt>
                <c:pt idx="104">
                  <c:v>P-105</c:v>
                </c:pt>
                <c:pt idx="105">
                  <c:v>P-106</c:v>
                </c:pt>
                <c:pt idx="106">
                  <c:v>P-107</c:v>
                </c:pt>
                <c:pt idx="107">
                  <c:v>P-108</c:v>
                </c:pt>
                <c:pt idx="108">
                  <c:v>P-109</c:v>
                </c:pt>
                <c:pt idx="109">
                  <c:v>P-110</c:v>
                </c:pt>
                <c:pt idx="110">
                  <c:v>P-111</c:v>
                </c:pt>
                <c:pt idx="111">
                  <c:v>P-112</c:v>
                </c:pt>
                <c:pt idx="112">
                  <c:v>P-113</c:v>
                </c:pt>
                <c:pt idx="113">
                  <c:v>P-114</c:v>
                </c:pt>
                <c:pt idx="114">
                  <c:v>P-115</c:v>
                </c:pt>
                <c:pt idx="115">
                  <c:v>P-116</c:v>
                </c:pt>
                <c:pt idx="116">
                  <c:v>P-117</c:v>
                </c:pt>
                <c:pt idx="117">
                  <c:v>P-118</c:v>
                </c:pt>
                <c:pt idx="118">
                  <c:v>P-119</c:v>
                </c:pt>
                <c:pt idx="119">
                  <c:v>P-120</c:v>
                </c:pt>
                <c:pt idx="120">
                  <c:v>P-121</c:v>
                </c:pt>
                <c:pt idx="121">
                  <c:v>P-122</c:v>
                </c:pt>
                <c:pt idx="122">
                  <c:v>P-123</c:v>
                </c:pt>
                <c:pt idx="123">
                  <c:v>P-124</c:v>
                </c:pt>
                <c:pt idx="124">
                  <c:v>P-125</c:v>
                </c:pt>
                <c:pt idx="125">
                  <c:v>P-126</c:v>
                </c:pt>
                <c:pt idx="126">
                  <c:v>P-127</c:v>
                </c:pt>
                <c:pt idx="127">
                  <c:v>P-128</c:v>
                </c:pt>
                <c:pt idx="128">
                  <c:v>P-129</c:v>
                </c:pt>
                <c:pt idx="129">
                  <c:v>P-130</c:v>
                </c:pt>
                <c:pt idx="130">
                  <c:v>P-131</c:v>
                </c:pt>
                <c:pt idx="131">
                  <c:v>P-132</c:v>
                </c:pt>
                <c:pt idx="132">
                  <c:v>P-133</c:v>
                </c:pt>
                <c:pt idx="133">
                  <c:v>P-134</c:v>
                </c:pt>
                <c:pt idx="134">
                  <c:v>P-135</c:v>
                </c:pt>
                <c:pt idx="135">
                  <c:v>P-136</c:v>
                </c:pt>
                <c:pt idx="136">
                  <c:v>P-137</c:v>
                </c:pt>
                <c:pt idx="137">
                  <c:v>P-138</c:v>
                </c:pt>
                <c:pt idx="138">
                  <c:v>P-139</c:v>
                </c:pt>
                <c:pt idx="139">
                  <c:v>P-140</c:v>
                </c:pt>
                <c:pt idx="140">
                  <c:v>P-141</c:v>
                </c:pt>
                <c:pt idx="141">
                  <c:v>P-142</c:v>
                </c:pt>
                <c:pt idx="142">
                  <c:v>P-143</c:v>
                </c:pt>
                <c:pt idx="143">
                  <c:v>P-144</c:v>
                </c:pt>
                <c:pt idx="144">
                  <c:v>P-145</c:v>
                </c:pt>
                <c:pt idx="145">
                  <c:v>P-146</c:v>
                </c:pt>
                <c:pt idx="146">
                  <c:v>P-147</c:v>
                </c:pt>
                <c:pt idx="147">
                  <c:v>P-148</c:v>
                </c:pt>
                <c:pt idx="148">
                  <c:v>P-149</c:v>
                </c:pt>
                <c:pt idx="149">
                  <c:v>P-150</c:v>
                </c:pt>
                <c:pt idx="150">
                  <c:v>P-151</c:v>
                </c:pt>
                <c:pt idx="151">
                  <c:v>P-152</c:v>
                </c:pt>
                <c:pt idx="152">
                  <c:v>P-153</c:v>
                </c:pt>
                <c:pt idx="153">
                  <c:v>P-154</c:v>
                </c:pt>
                <c:pt idx="154">
                  <c:v>P-155</c:v>
                </c:pt>
                <c:pt idx="155">
                  <c:v>P-156</c:v>
                </c:pt>
                <c:pt idx="156">
                  <c:v>P-157</c:v>
                </c:pt>
                <c:pt idx="157">
                  <c:v>P-158</c:v>
                </c:pt>
                <c:pt idx="158">
                  <c:v>P-159</c:v>
                </c:pt>
                <c:pt idx="159">
                  <c:v>P-160</c:v>
                </c:pt>
                <c:pt idx="160">
                  <c:v>P-161</c:v>
                </c:pt>
                <c:pt idx="161">
                  <c:v>P-162</c:v>
                </c:pt>
                <c:pt idx="162">
                  <c:v>P-163</c:v>
                </c:pt>
                <c:pt idx="163">
                  <c:v>P-164</c:v>
                </c:pt>
                <c:pt idx="164">
                  <c:v>P-165</c:v>
                </c:pt>
                <c:pt idx="165">
                  <c:v>P-166</c:v>
                </c:pt>
                <c:pt idx="166">
                  <c:v>P-167</c:v>
                </c:pt>
                <c:pt idx="167">
                  <c:v>P-168</c:v>
                </c:pt>
                <c:pt idx="168">
                  <c:v>P-169</c:v>
                </c:pt>
                <c:pt idx="169">
                  <c:v>P-170</c:v>
                </c:pt>
                <c:pt idx="170">
                  <c:v>P-171</c:v>
                </c:pt>
                <c:pt idx="171">
                  <c:v>P-172</c:v>
                </c:pt>
                <c:pt idx="172">
                  <c:v>P-173</c:v>
                </c:pt>
                <c:pt idx="173">
                  <c:v>P-174</c:v>
                </c:pt>
                <c:pt idx="174">
                  <c:v>P-175</c:v>
                </c:pt>
                <c:pt idx="175">
                  <c:v>P-176</c:v>
                </c:pt>
                <c:pt idx="176">
                  <c:v>P-177</c:v>
                </c:pt>
                <c:pt idx="177">
                  <c:v>P-178</c:v>
                </c:pt>
                <c:pt idx="178">
                  <c:v>P-179</c:v>
                </c:pt>
                <c:pt idx="179">
                  <c:v>P-180</c:v>
                </c:pt>
                <c:pt idx="180">
                  <c:v>P-181</c:v>
                </c:pt>
                <c:pt idx="181">
                  <c:v>P-182</c:v>
                </c:pt>
                <c:pt idx="182">
                  <c:v>P-183</c:v>
                </c:pt>
                <c:pt idx="183">
                  <c:v>P-184</c:v>
                </c:pt>
                <c:pt idx="184">
                  <c:v>P-185</c:v>
                </c:pt>
                <c:pt idx="185">
                  <c:v>P-186</c:v>
                </c:pt>
                <c:pt idx="186">
                  <c:v>P-187</c:v>
                </c:pt>
                <c:pt idx="187">
                  <c:v>P-188</c:v>
                </c:pt>
                <c:pt idx="188">
                  <c:v>P-189</c:v>
                </c:pt>
                <c:pt idx="189">
                  <c:v>P-190</c:v>
                </c:pt>
                <c:pt idx="190">
                  <c:v>P-191</c:v>
                </c:pt>
                <c:pt idx="191">
                  <c:v>P-192</c:v>
                </c:pt>
                <c:pt idx="192">
                  <c:v>P-193</c:v>
                </c:pt>
                <c:pt idx="193">
                  <c:v>P-194</c:v>
                </c:pt>
                <c:pt idx="194">
                  <c:v>P-195</c:v>
                </c:pt>
                <c:pt idx="195">
                  <c:v>P-196</c:v>
                </c:pt>
                <c:pt idx="196">
                  <c:v>P-197</c:v>
                </c:pt>
                <c:pt idx="197">
                  <c:v>P-198</c:v>
                </c:pt>
              </c:strCache>
            </c:strRef>
          </c:xVal>
          <c:yVal>
            <c:numRef>
              <c:f>Sheet1!$D$1:$D$198</c:f>
              <c:numCache>
                <c:formatCode>General</c:formatCode>
                <c:ptCount val="198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930368"/>
        <c:axId val="127932288"/>
      </c:scatterChart>
      <c:valAx>
        <c:axId val="1279303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50"/>
                </a:pPr>
                <a:r>
                  <a:rPr lang="en-US" sz="1050" b="1"/>
                  <a:t>Pipe ID</a:t>
                </a:r>
              </a:p>
            </c:rich>
          </c:tx>
          <c:layout>
            <c:manualLayout>
              <c:xMode val="edge"/>
              <c:yMode val="edge"/>
              <c:x val="0.8841006735901924"/>
              <c:y val="0.86392553363781366"/>
            </c:manualLayout>
          </c:layout>
          <c:overlay val="0"/>
        </c:title>
        <c:majorTickMark val="out"/>
        <c:minorTickMark val="none"/>
        <c:tickLblPos val="nextTo"/>
        <c:crossAx val="127932288"/>
        <c:crosses val="autoZero"/>
        <c:crossBetween val="midCat"/>
      </c:valAx>
      <c:valAx>
        <c:axId val="12793228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400"/>
                </a:pPr>
                <a:r>
                  <a:rPr lang="en-US" sz="1000" b="1" i="0" baseline="0" dirty="0">
                    <a:effectLst/>
                  </a:rPr>
                  <a:t>Velocity(m/s)</a:t>
                </a:r>
                <a:endParaRPr lang="en-US" sz="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8.7340339331110697E-3"/>
              <c:y val="3.600117809182266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793036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3713415540038629E-2"/>
          <c:y val="0.13092064605919226"/>
          <c:w val="0.79017351248301793"/>
          <c:h val="0.78451475022365558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</c:marker>
          <c:xVal>
            <c:strRef>
              <c:f>Sheet1!$A$1:$A$202</c:f>
              <c:strCache>
                <c:ptCount val="202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P-30</c:v>
                </c:pt>
                <c:pt idx="29">
                  <c:v>P-31</c:v>
                </c:pt>
                <c:pt idx="30">
                  <c:v>P-32</c:v>
                </c:pt>
                <c:pt idx="31">
                  <c:v>P-33</c:v>
                </c:pt>
                <c:pt idx="32">
                  <c:v>P-34</c:v>
                </c:pt>
                <c:pt idx="33">
                  <c:v>P-35</c:v>
                </c:pt>
                <c:pt idx="34">
                  <c:v>P-36</c:v>
                </c:pt>
                <c:pt idx="35">
                  <c:v>P-37</c:v>
                </c:pt>
                <c:pt idx="36">
                  <c:v>P-38</c:v>
                </c:pt>
                <c:pt idx="37">
                  <c:v>P-39</c:v>
                </c:pt>
                <c:pt idx="38">
                  <c:v>P-40</c:v>
                </c:pt>
                <c:pt idx="39">
                  <c:v>P-41</c:v>
                </c:pt>
                <c:pt idx="40">
                  <c:v>P-42</c:v>
                </c:pt>
                <c:pt idx="41">
                  <c:v>P-43</c:v>
                </c:pt>
                <c:pt idx="42">
                  <c:v>P-44</c:v>
                </c:pt>
                <c:pt idx="43">
                  <c:v>P-45</c:v>
                </c:pt>
                <c:pt idx="44">
                  <c:v>P-46</c:v>
                </c:pt>
                <c:pt idx="45">
                  <c:v>P-47</c:v>
                </c:pt>
                <c:pt idx="46">
                  <c:v>P-48</c:v>
                </c:pt>
                <c:pt idx="47">
                  <c:v>P-49</c:v>
                </c:pt>
                <c:pt idx="48">
                  <c:v>P-50</c:v>
                </c:pt>
                <c:pt idx="49">
                  <c:v>P-51</c:v>
                </c:pt>
                <c:pt idx="50">
                  <c:v>P-52</c:v>
                </c:pt>
                <c:pt idx="51">
                  <c:v>P-53</c:v>
                </c:pt>
                <c:pt idx="52">
                  <c:v>P-54</c:v>
                </c:pt>
                <c:pt idx="53">
                  <c:v>P-55</c:v>
                </c:pt>
                <c:pt idx="54">
                  <c:v>P-56</c:v>
                </c:pt>
                <c:pt idx="55">
                  <c:v>P-57</c:v>
                </c:pt>
                <c:pt idx="56">
                  <c:v>P-58</c:v>
                </c:pt>
                <c:pt idx="57">
                  <c:v>P-59</c:v>
                </c:pt>
                <c:pt idx="58">
                  <c:v>P-60</c:v>
                </c:pt>
                <c:pt idx="59">
                  <c:v>P-61</c:v>
                </c:pt>
                <c:pt idx="60">
                  <c:v>P-62</c:v>
                </c:pt>
                <c:pt idx="61">
                  <c:v>P-63</c:v>
                </c:pt>
                <c:pt idx="62">
                  <c:v>P-64</c:v>
                </c:pt>
                <c:pt idx="63">
                  <c:v>P-65</c:v>
                </c:pt>
                <c:pt idx="64">
                  <c:v>P-66</c:v>
                </c:pt>
                <c:pt idx="65">
                  <c:v>P-67</c:v>
                </c:pt>
                <c:pt idx="66">
                  <c:v>P-68</c:v>
                </c:pt>
                <c:pt idx="67">
                  <c:v>P-69</c:v>
                </c:pt>
                <c:pt idx="68">
                  <c:v>P-70</c:v>
                </c:pt>
                <c:pt idx="69">
                  <c:v>P-71</c:v>
                </c:pt>
                <c:pt idx="70">
                  <c:v>P-72</c:v>
                </c:pt>
                <c:pt idx="71">
                  <c:v>P-73</c:v>
                </c:pt>
                <c:pt idx="72">
                  <c:v>P-74</c:v>
                </c:pt>
                <c:pt idx="73">
                  <c:v>P-75</c:v>
                </c:pt>
                <c:pt idx="74">
                  <c:v>P-76</c:v>
                </c:pt>
                <c:pt idx="75">
                  <c:v>P-77</c:v>
                </c:pt>
                <c:pt idx="76">
                  <c:v>P-78</c:v>
                </c:pt>
                <c:pt idx="77">
                  <c:v>P-79</c:v>
                </c:pt>
                <c:pt idx="78">
                  <c:v>P-80</c:v>
                </c:pt>
                <c:pt idx="79">
                  <c:v>P-81</c:v>
                </c:pt>
                <c:pt idx="80">
                  <c:v>P-82</c:v>
                </c:pt>
                <c:pt idx="81">
                  <c:v>P-83</c:v>
                </c:pt>
                <c:pt idx="82">
                  <c:v>P-84</c:v>
                </c:pt>
                <c:pt idx="83">
                  <c:v>P-85</c:v>
                </c:pt>
                <c:pt idx="84">
                  <c:v>P-86</c:v>
                </c:pt>
                <c:pt idx="85">
                  <c:v>P-87</c:v>
                </c:pt>
                <c:pt idx="86">
                  <c:v>P-88</c:v>
                </c:pt>
                <c:pt idx="87">
                  <c:v>P-89</c:v>
                </c:pt>
                <c:pt idx="88">
                  <c:v>P-90</c:v>
                </c:pt>
                <c:pt idx="89">
                  <c:v>P-91</c:v>
                </c:pt>
                <c:pt idx="90">
                  <c:v>P-92</c:v>
                </c:pt>
                <c:pt idx="91">
                  <c:v>P-93</c:v>
                </c:pt>
                <c:pt idx="92">
                  <c:v>P-94</c:v>
                </c:pt>
                <c:pt idx="93">
                  <c:v>P-95</c:v>
                </c:pt>
                <c:pt idx="94">
                  <c:v>P-96</c:v>
                </c:pt>
                <c:pt idx="95">
                  <c:v>P-97</c:v>
                </c:pt>
                <c:pt idx="96">
                  <c:v>P-98</c:v>
                </c:pt>
                <c:pt idx="97">
                  <c:v>P-99</c:v>
                </c:pt>
                <c:pt idx="98">
                  <c:v>P-100</c:v>
                </c:pt>
                <c:pt idx="99">
                  <c:v>P-101</c:v>
                </c:pt>
                <c:pt idx="100">
                  <c:v>P-102</c:v>
                </c:pt>
                <c:pt idx="101">
                  <c:v>P-103</c:v>
                </c:pt>
                <c:pt idx="102">
                  <c:v>P-105</c:v>
                </c:pt>
                <c:pt idx="103">
                  <c:v>P-106</c:v>
                </c:pt>
                <c:pt idx="104">
                  <c:v>P-107</c:v>
                </c:pt>
                <c:pt idx="105">
                  <c:v>P-108</c:v>
                </c:pt>
                <c:pt idx="106">
                  <c:v>P-109</c:v>
                </c:pt>
                <c:pt idx="107">
                  <c:v>P-110</c:v>
                </c:pt>
                <c:pt idx="108">
                  <c:v>P-111</c:v>
                </c:pt>
                <c:pt idx="109">
                  <c:v>P-112</c:v>
                </c:pt>
                <c:pt idx="110">
                  <c:v>P-113</c:v>
                </c:pt>
                <c:pt idx="111">
                  <c:v>P-114</c:v>
                </c:pt>
                <c:pt idx="112">
                  <c:v>P-115</c:v>
                </c:pt>
                <c:pt idx="113">
                  <c:v>P-116</c:v>
                </c:pt>
                <c:pt idx="114">
                  <c:v>P-117</c:v>
                </c:pt>
                <c:pt idx="115">
                  <c:v>P-118</c:v>
                </c:pt>
                <c:pt idx="116">
                  <c:v>P-119</c:v>
                </c:pt>
                <c:pt idx="117">
                  <c:v>P-120</c:v>
                </c:pt>
                <c:pt idx="118">
                  <c:v>P-121</c:v>
                </c:pt>
                <c:pt idx="119">
                  <c:v>P-122</c:v>
                </c:pt>
                <c:pt idx="120">
                  <c:v>P-123</c:v>
                </c:pt>
                <c:pt idx="121">
                  <c:v>P-124</c:v>
                </c:pt>
                <c:pt idx="122">
                  <c:v>P-125</c:v>
                </c:pt>
                <c:pt idx="123">
                  <c:v>P-126</c:v>
                </c:pt>
                <c:pt idx="124">
                  <c:v>P-127</c:v>
                </c:pt>
                <c:pt idx="125">
                  <c:v>P-128</c:v>
                </c:pt>
                <c:pt idx="126">
                  <c:v>P-129</c:v>
                </c:pt>
                <c:pt idx="127">
                  <c:v>P-130</c:v>
                </c:pt>
                <c:pt idx="128">
                  <c:v>P-132</c:v>
                </c:pt>
                <c:pt idx="129">
                  <c:v>P-133</c:v>
                </c:pt>
                <c:pt idx="130">
                  <c:v>P-134</c:v>
                </c:pt>
                <c:pt idx="131">
                  <c:v>P-135</c:v>
                </c:pt>
                <c:pt idx="132">
                  <c:v>P-136</c:v>
                </c:pt>
                <c:pt idx="133">
                  <c:v>P-137</c:v>
                </c:pt>
                <c:pt idx="134">
                  <c:v>P-138</c:v>
                </c:pt>
                <c:pt idx="135">
                  <c:v>P-139</c:v>
                </c:pt>
                <c:pt idx="136">
                  <c:v>P-140</c:v>
                </c:pt>
                <c:pt idx="137">
                  <c:v>P-141</c:v>
                </c:pt>
                <c:pt idx="138">
                  <c:v>P-142</c:v>
                </c:pt>
                <c:pt idx="139">
                  <c:v>P-143</c:v>
                </c:pt>
                <c:pt idx="140">
                  <c:v>P-144</c:v>
                </c:pt>
                <c:pt idx="141">
                  <c:v>P-145</c:v>
                </c:pt>
                <c:pt idx="142">
                  <c:v>P-146</c:v>
                </c:pt>
                <c:pt idx="143">
                  <c:v>P-147</c:v>
                </c:pt>
                <c:pt idx="144">
                  <c:v>P-148</c:v>
                </c:pt>
                <c:pt idx="145">
                  <c:v>P-149</c:v>
                </c:pt>
                <c:pt idx="146">
                  <c:v>P-150</c:v>
                </c:pt>
                <c:pt idx="147">
                  <c:v>P-151</c:v>
                </c:pt>
                <c:pt idx="148">
                  <c:v>P-152</c:v>
                </c:pt>
                <c:pt idx="149">
                  <c:v>P-153</c:v>
                </c:pt>
                <c:pt idx="150">
                  <c:v>P-154</c:v>
                </c:pt>
                <c:pt idx="151">
                  <c:v>P-155</c:v>
                </c:pt>
                <c:pt idx="152">
                  <c:v>P-156</c:v>
                </c:pt>
                <c:pt idx="153">
                  <c:v>P-157</c:v>
                </c:pt>
                <c:pt idx="154">
                  <c:v>P-158</c:v>
                </c:pt>
                <c:pt idx="155">
                  <c:v>P-159</c:v>
                </c:pt>
                <c:pt idx="156">
                  <c:v>P-160</c:v>
                </c:pt>
                <c:pt idx="157">
                  <c:v>P-161</c:v>
                </c:pt>
                <c:pt idx="158">
                  <c:v>P-162</c:v>
                </c:pt>
                <c:pt idx="159">
                  <c:v>P-163</c:v>
                </c:pt>
                <c:pt idx="160">
                  <c:v>P-164</c:v>
                </c:pt>
                <c:pt idx="161">
                  <c:v>P-165</c:v>
                </c:pt>
                <c:pt idx="162">
                  <c:v>P-166</c:v>
                </c:pt>
                <c:pt idx="163">
                  <c:v>P-167</c:v>
                </c:pt>
                <c:pt idx="164">
                  <c:v>P-168</c:v>
                </c:pt>
                <c:pt idx="165">
                  <c:v>P-169</c:v>
                </c:pt>
                <c:pt idx="166">
                  <c:v>P-170</c:v>
                </c:pt>
                <c:pt idx="167">
                  <c:v>P-171</c:v>
                </c:pt>
                <c:pt idx="168">
                  <c:v>P-172</c:v>
                </c:pt>
                <c:pt idx="169">
                  <c:v>P-173</c:v>
                </c:pt>
                <c:pt idx="170">
                  <c:v>P-174</c:v>
                </c:pt>
                <c:pt idx="171">
                  <c:v>P-175</c:v>
                </c:pt>
                <c:pt idx="172">
                  <c:v>P-176</c:v>
                </c:pt>
                <c:pt idx="173">
                  <c:v>P-177</c:v>
                </c:pt>
                <c:pt idx="174">
                  <c:v>P-178</c:v>
                </c:pt>
                <c:pt idx="175">
                  <c:v>P-179</c:v>
                </c:pt>
                <c:pt idx="176">
                  <c:v>P-180</c:v>
                </c:pt>
                <c:pt idx="177">
                  <c:v>P-181</c:v>
                </c:pt>
                <c:pt idx="178">
                  <c:v>P-182</c:v>
                </c:pt>
                <c:pt idx="179">
                  <c:v>P-183</c:v>
                </c:pt>
                <c:pt idx="180">
                  <c:v>P-184</c:v>
                </c:pt>
                <c:pt idx="181">
                  <c:v>P-185</c:v>
                </c:pt>
                <c:pt idx="182">
                  <c:v>P-186</c:v>
                </c:pt>
                <c:pt idx="183">
                  <c:v>P-187</c:v>
                </c:pt>
                <c:pt idx="184">
                  <c:v>P-188</c:v>
                </c:pt>
                <c:pt idx="185">
                  <c:v>P-189</c:v>
                </c:pt>
                <c:pt idx="186">
                  <c:v>P-190</c:v>
                </c:pt>
                <c:pt idx="187">
                  <c:v>P-191</c:v>
                </c:pt>
                <c:pt idx="188">
                  <c:v>P-192</c:v>
                </c:pt>
                <c:pt idx="189">
                  <c:v>P-193</c:v>
                </c:pt>
                <c:pt idx="190">
                  <c:v>P-194</c:v>
                </c:pt>
                <c:pt idx="191">
                  <c:v>P-196</c:v>
                </c:pt>
                <c:pt idx="192">
                  <c:v>P-197</c:v>
                </c:pt>
                <c:pt idx="193">
                  <c:v>P-198</c:v>
                </c:pt>
                <c:pt idx="194">
                  <c:v>P-201</c:v>
                </c:pt>
                <c:pt idx="195">
                  <c:v>P-202</c:v>
                </c:pt>
                <c:pt idx="196">
                  <c:v>P-203</c:v>
                </c:pt>
                <c:pt idx="197">
                  <c:v>P-204</c:v>
                </c:pt>
                <c:pt idx="198">
                  <c:v>P-205</c:v>
                </c:pt>
                <c:pt idx="199">
                  <c:v>P-206</c:v>
                </c:pt>
                <c:pt idx="200">
                  <c:v>P-207</c:v>
                </c:pt>
                <c:pt idx="201">
                  <c:v>P-208</c:v>
                </c:pt>
              </c:strCache>
            </c:strRef>
          </c:xVal>
          <c:yVal>
            <c:numRef>
              <c:f>Sheet1!$B$1:$B$202</c:f>
              <c:numCache>
                <c:formatCode>General</c:formatCode>
                <c:ptCount val="202"/>
                <c:pt idx="0">
                  <c:v>7.3999999999999996E-2</c:v>
                </c:pt>
                <c:pt idx="1">
                  <c:v>0.1017</c:v>
                </c:pt>
                <c:pt idx="2">
                  <c:v>0.3</c:v>
                </c:pt>
                <c:pt idx="3">
                  <c:v>0.1245</c:v>
                </c:pt>
                <c:pt idx="4">
                  <c:v>0.51439999999999997</c:v>
                </c:pt>
                <c:pt idx="5">
                  <c:v>7.6600000000000001E-2</c:v>
                </c:pt>
                <c:pt idx="6">
                  <c:v>1.0512999999999999</c:v>
                </c:pt>
                <c:pt idx="7">
                  <c:v>0.3891</c:v>
                </c:pt>
                <c:pt idx="8">
                  <c:v>0.74880000000000002</c:v>
                </c:pt>
                <c:pt idx="9">
                  <c:v>0.33929999999999999</c:v>
                </c:pt>
                <c:pt idx="10">
                  <c:v>1.4515</c:v>
                </c:pt>
                <c:pt idx="11">
                  <c:v>0.52310000000000001</c:v>
                </c:pt>
                <c:pt idx="12">
                  <c:v>0.22639999999999999</c:v>
                </c:pt>
                <c:pt idx="13">
                  <c:v>0.1082</c:v>
                </c:pt>
                <c:pt idx="14">
                  <c:v>0.37630000000000002</c:v>
                </c:pt>
                <c:pt idx="15">
                  <c:v>0.13320000000000001</c:v>
                </c:pt>
                <c:pt idx="16">
                  <c:v>0.37069999999999997</c:v>
                </c:pt>
                <c:pt idx="17">
                  <c:v>0.2432</c:v>
                </c:pt>
                <c:pt idx="18">
                  <c:v>0.35859999999999997</c:v>
                </c:pt>
                <c:pt idx="19">
                  <c:v>0.1038</c:v>
                </c:pt>
                <c:pt idx="20">
                  <c:v>0.3639</c:v>
                </c:pt>
                <c:pt idx="21">
                  <c:v>0.13439999999999999</c:v>
                </c:pt>
                <c:pt idx="22">
                  <c:v>0.8276</c:v>
                </c:pt>
                <c:pt idx="23">
                  <c:v>0.1053</c:v>
                </c:pt>
                <c:pt idx="24">
                  <c:v>1.0639000000000001</c:v>
                </c:pt>
                <c:pt idx="25">
                  <c:v>0.11310000000000001</c:v>
                </c:pt>
                <c:pt idx="26">
                  <c:v>1.2412000000000001</c:v>
                </c:pt>
                <c:pt idx="27">
                  <c:v>0.16350000000000001</c:v>
                </c:pt>
                <c:pt idx="28">
                  <c:v>0.1104</c:v>
                </c:pt>
                <c:pt idx="29">
                  <c:v>0.12909999999999999</c:v>
                </c:pt>
                <c:pt idx="30">
                  <c:v>0.1144</c:v>
                </c:pt>
                <c:pt idx="31">
                  <c:v>0.14130000000000001</c:v>
                </c:pt>
                <c:pt idx="32">
                  <c:v>6.9400000000000003E-2</c:v>
                </c:pt>
                <c:pt idx="33">
                  <c:v>0.106</c:v>
                </c:pt>
                <c:pt idx="34">
                  <c:v>0.49349999999999999</c:v>
                </c:pt>
                <c:pt idx="35">
                  <c:v>0.1353</c:v>
                </c:pt>
                <c:pt idx="36">
                  <c:v>0.33050000000000002</c:v>
                </c:pt>
                <c:pt idx="37">
                  <c:v>8.1100000000000005E-2</c:v>
                </c:pt>
                <c:pt idx="38">
                  <c:v>0.16059999999999999</c:v>
                </c:pt>
                <c:pt idx="39">
                  <c:v>0.7298</c:v>
                </c:pt>
                <c:pt idx="40">
                  <c:v>0.15590000000000001</c:v>
                </c:pt>
                <c:pt idx="41">
                  <c:v>0.31969999999999998</c:v>
                </c:pt>
                <c:pt idx="42">
                  <c:v>0.14949999999999999</c:v>
                </c:pt>
                <c:pt idx="43">
                  <c:v>0.19040000000000001</c:v>
                </c:pt>
                <c:pt idx="44">
                  <c:v>0.39829999999999999</c:v>
                </c:pt>
                <c:pt idx="45">
                  <c:v>8.1600000000000006E-2</c:v>
                </c:pt>
                <c:pt idx="46">
                  <c:v>0.51959999999999995</c:v>
                </c:pt>
                <c:pt idx="47">
                  <c:v>0.1106</c:v>
                </c:pt>
                <c:pt idx="48">
                  <c:v>0.1313</c:v>
                </c:pt>
                <c:pt idx="49">
                  <c:v>4.8099999999999997E-2</c:v>
                </c:pt>
                <c:pt idx="50">
                  <c:v>4.5900000000000003E-2</c:v>
                </c:pt>
                <c:pt idx="51">
                  <c:v>7.2099999999999997E-2</c:v>
                </c:pt>
                <c:pt idx="52">
                  <c:v>0.15640000000000001</c:v>
                </c:pt>
                <c:pt idx="53">
                  <c:v>9.7299999999999998E-2</c:v>
                </c:pt>
                <c:pt idx="54">
                  <c:v>0.12839999999999999</c:v>
                </c:pt>
                <c:pt idx="55">
                  <c:v>8.1699999999999995E-2</c:v>
                </c:pt>
                <c:pt idx="56">
                  <c:v>0.2243</c:v>
                </c:pt>
                <c:pt idx="57">
                  <c:v>0.1082</c:v>
                </c:pt>
                <c:pt idx="58">
                  <c:v>0.2069</c:v>
                </c:pt>
                <c:pt idx="59">
                  <c:v>0.43120000000000003</c:v>
                </c:pt>
                <c:pt idx="60">
                  <c:v>0.13070000000000001</c:v>
                </c:pt>
                <c:pt idx="61">
                  <c:v>6.5699999999999995E-2</c:v>
                </c:pt>
                <c:pt idx="62">
                  <c:v>3.2800000000000003E-2</c:v>
                </c:pt>
                <c:pt idx="63">
                  <c:v>1.5100000000000001E-2</c:v>
                </c:pt>
                <c:pt idx="64">
                  <c:v>2.2800000000000001E-2</c:v>
                </c:pt>
                <c:pt idx="65">
                  <c:v>3.3999999999999998E-3</c:v>
                </c:pt>
                <c:pt idx="66">
                  <c:v>2.6444999999999999</c:v>
                </c:pt>
                <c:pt idx="67">
                  <c:v>2.637</c:v>
                </c:pt>
                <c:pt idx="68">
                  <c:v>2.6326999999999998</c:v>
                </c:pt>
                <c:pt idx="69">
                  <c:v>0.16619999999999999</c:v>
                </c:pt>
                <c:pt idx="70">
                  <c:v>0.1082</c:v>
                </c:pt>
                <c:pt idx="71">
                  <c:v>0.44390000000000002</c:v>
                </c:pt>
                <c:pt idx="72">
                  <c:v>0.14149999999999999</c:v>
                </c:pt>
                <c:pt idx="73">
                  <c:v>0.2429</c:v>
                </c:pt>
                <c:pt idx="74">
                  <c:v>1.9900000000000001E-2</c:v>
                </c:pt>
                <c:pt idx="75">
                  <c:v>0.1714</c:v>
                </c:pt>
                <c:pt idx="76">
                  <c:v>6.54E-2</c:v>
                </c:pt>
                <c:pt idx="77">
                  <c:v>0.15079999999999999</c:v>
                </c:pt>
                <c:pt idx="78">
                  <c:v>0.14779999999999999</c:v>
                </c:pt>
                <c:pt idx="79">
                  <c:v>6.8599999999999994E-2</c:v>
                </c:pt>
                <c:pt idx="80">
                  <c:v>0.2218</c:v>
                </c:pt>
                <c:pt idx="81">
                  <c:v>0.155</c:v>
                </c:pt>
                <c:pt idx="82">
                  <c:v>3.78E-2</c:v>
                </c:pt>
                <c:pt idx="83">
                  <c:v>0.1699</c:v>
                </c:pt>
                <c:pt idx="84">
                  <c:v>6.2600000000000003E-2</c:v>
                </c:pt>
                <c:pt idx="85">
                  <c:v>5.67E-2</c:v>
                </c:pt>
                <c:pt idx="86">
                  <c:v>6.6299999999999998E-2</c:v>
                </c:pt>
                <c:pt idx="87">
                  <c:v>0.1401</c:v>
                </c:pt>
                <c:pt idx="88">
                  <c:v>0.22919999999999999</c:v>
                </c:pt>
                <c:pt idx="89">
                  <c:v>0.38369999999999999</c:v>
                </c:pt>
                <c:pt idx="90">
                  <c:v>0.1431</c:v>
                </c:pt>
                <c:pt idx="91">
                  <c:v>0.89329999999999998</c:v>
                </c:pt>
                <c:pt idx="92">
                  <c:v>0.11360000000000001</c:v>
                </c:pt>
                <c:pt idx="93">
                  <c:v>0.6885</c:v>
                </c:pt>
                <c:pt idx="94">
                  <c:v>0.67869999999999997</c:v>
                </c:pt>
                <c:pt idx="95">
                  <c:v>0.14369999999999999</c:v>
                </c:pt>
                <c:pt idx="96">
                  <c:v>0.35849999999999999</c:v>
                </c:pt>
                <c:pt idx="97">
                  <c:v>0.72629999999999995</c:v>
                </c:pt>
                <c:pt idx="98">
                  <c:v>0.47320000000000001</c:v>
                </c:pt>
                <c:pt idx="99">
                  <c:v>8.3900000000000002E-2</c:v>
                </c:pt>
                <c:pt idx="100">
                  <c:v>0.1988</c:v>
                </c:pt>
                <c:pt idx="101">
                  <c:v>0.30599999999999999</c:v>
                </c:pt>
                <c:pt idx="102">
                  <c:v>0.79849999999999999</c:v>
                </c:pt>
                <c:pt idx="103">
                  <c:v>6.8199999999999997E-2</c:v>
                </c:pt>
                <c:pt idx="104">
                  <c:v>2.2126999999999999</c:v>
                </c:pt>
                <c:pt idx="105">
                  <c:v>0.1203</c:v>
                </c:pt>
                <c:pt idx="106">
                  <c:v>6.2399999999999997E-2</c:v>
                </c:pt>
                <c:pt idx="107">
                  <c:v>0.12139999999999999</c:v>
                </c:pt>
                <c:pt idx="108">
                  <c:v>0.27150000000000002</c:v>
                </c:pt>
                <c:pt idx="109">
                  <c:v>0.17119999999999999</c:v>
                </c:pt>
                <c:pt idx="110">
                  <c:v>0.62190000000000001</c:v>
                </c:pt>
                <c:pt idx="111">
                  <c:v>0.22919999999999999</c:v>
                </c:pt>
                <c:pt idx="112">
                  <c:v>0.15840000000000001</c:v>
                </c:pt>
                <c:pt idx="113">
                  <c:v>0.30909999999999999</c:v>
                </c:pt>
                <c:pt idx="114">
                  <c:v>1.3817999999999999</c:v>
                </c:pt>
                <c:pt idx="115">
                  <c:v>0.52829999999999999</c:v>
                </c:pt>
                <c:pt idx="116">
                  <c:v>0.92159999999999997</c:v>
                </c:pt>
                <c:pt idx="117">
                  <c:v>0.78749999999999998</c:v>
                </c:pt>
                <c:pt idx="118">
                  <c:v>0.95420000000000005</c:v>
                </c:pt>
                <c:pt idx="119">
                  <c:v>0.37030000000000002</c:v>
                </c:pt>
                <c:pt idx="120">
                  <c:v>0.46650000000000003</c:v>
                </c:pt>
                <c:pt idx="121">
                  <c:v>0.70389999999999997</c:v>
                </c:pt>
                <c:pt idx="122">
                  <c:v>1.1285000000000001</c:v>
                </c:pt>
                <c:pt idx="123">
                  <c:v>1.2132000000000001</c:v>
                </c:pt>
                <c:pt idx="124">
                  <c:v>1.3432999999999999</c:v>
                </c:pt>
                <c:pt idx="125">
                  <c:v>1.446</c:v>
                </c:pt>
                <c:pt idx="126">
                  <c:v>1.5448999999999999</c:v>
                </c:pt>
                <c:pt idx="127">
                  <c:v>1.6161000000000001</c:v>
                </c:pt>
                <c:pt idx="128">
                  <c:v>1.2142999999999999</c:v>
                </c:pt>
                <c:pt idx="129">
                  <c:v>1.1719999999999999</c:v>
                </c:pt>
                <c:pt idx="130">
                  <c:v>1.1363000000000001</c:v>
                </c:pt>
                <c:pt idx="131">
                  <c:v>1.1092</c:v>
                </c:pt>
                <c:pt idx="132">
                  <c:v>0.82320000000000004</c:v>
                </c:pt>
                <c:pt idx="133">
                  <c:v>0.25729999999999997</c:v>
                </c:pt>
                <c:pt idx="134">
                  <c:v>1.3227</c:v>
                </c:pt>
                <c:pt idx="135">
                  <c:v>1.4950000000000001</c:v>
                </c:pt>
                <c:pt idx="136">
                  <c:v>1.5097</c:v>
                </c:pt>
                <c:pt idx="137">
                  <c:v>0.60450000000000004</c:v>
                </c:pt>
                <c:pt idx="138">
                  <c:v>0.21379999999999999</c:v>
                </c:pt>
                <c:pt idx="139">
                  <c:v>0.15859999999999999</c:v>
                </c:pt>
                <c:pt idx="140">
                  <c:v>0.1018</c:v>
                </c:pt>
                <c:pt idx="141">
                  <c:v>0.71640000000000004</c:v>
                </c:pt>
                <c:pt idx="142">
                  <c:v>0.84189999999999998</c:v>
                </c:pt>
                <c:pt idx="143">
                  <c:v>0.90300000000000002</c:v>
                </c:pt>
                <c:pt idx="144">
                  <c:v>0.95930000000000004</c:v>
                </c:pt>
                <c:pt idx="145">
                  <c:v>0.26619999999999999</c:v>
                </c:pt>
                <c:pt idx="146">
                  <c:v>0.1988</c:v>
                </c:pt>
                <c:pt idx="147">
                  <c:v>0.18340000000000001</c:v>
                </c:pt>
                <c:pt idx="148">
                  <c:v>0.2177</c:v>
                </c:pt>
                <c:pt idx="149">
                  <c:v>0.45779999999999998</c:v>
                </c:pt>
                <c:pt idx="150">
                  <c:v>0.50319999999999998</c:v>
                </c:pt>
                <c:pt idx="151">
                  <c:v>2.093</c:v>
                </c:pt>
                <c:pt idx="152">
                  <c:v>1.9625999999999999</c:v>
                </c:pt>
                <c:pt idx="153">
                  <c:v>1.5401</c:v>
                </c:pt>
                <c:pt idx="154">
                  <c:v>0.58150000000000002</c:v>
                </c:pt>
                <c:pt idx="155">
                  <c:v>0.13850000000000001</c:v>
                </c:pt>
                <c:pt idx="156">
                  <c:v>0.25119999999999998</c:v>
                </c:pt>
                <c:pt idx="157">
                  <c:v>0.30509999999999998</c:v>
                </c:pt>
                <c:pt idx="158">
                  <c:v>0.32890000000000003</c:v>
                </c:pt>
                <c:pt idx="159">
                  <c:v>0.1497</c:v>
                </c:pt>
                <c:pt idx="160">
                  <c:v>0.21129999999999999</c:v>
                </c:pt>
                <c:pt idx="161">
                  <c:v>0.26629999999999998</c:v>
                </c:pt>
                <c:pt idx="162">
                  <c:v>0.28810000000000002</c:v>
                </c:pt>
                <c:pt idx="163">
                  <c:v>5.4000000000000003E-3</c:v>
                </c:pt>
                <c:pt idx="164">
                  <c:v>4.7199999999999999E-2</c:v>
                </c:pt>
                <c:pt idx="165">
                  <c:v>0.12529999999999999</c:v>
                </c:pt>
                <c:pt idx="166">
                  <c:v>0.2049</c:v>
                </c:pt>
                <c:pt idx="167">
                  <c:v>0.2258</c:v>
                </c:pt>
                <c:pt idx="168">
                  <c:v>0.2447</c:v>
                </c:pt>
                <c:pt idx="169">
                  <c:v>2E-3</c:v>
                </c:pt>
                <c:pt idx="170">
                  <c:v>0.24909999999999999</c:v>
                </c:pt>
                <c:pt idx="171">
                  <c:v>2.0956000000000001</c:v>
                </c:pt>
                <c:pt idx="172">
                  <c:v>2.0783999999999998</c:v>
                </c:pt>
                <c:pt idx="173">
                  <c:v>2.0577000000000001</c:v>
                </c:pt>
                <c:pt idx="174">
                  <c:v>2.0449000000000002</c:v>
                </c:pt>
                <c:pt idx="175">
                  <c:v>2.0205000000000002</c:v>
                </c:pt>
                <c:pt idx="176">
                  <c:v>2.0106000000000002</c:v>
                </c:pt>
                <c:pt idx="177">
                  <c:v>2.6800000000000001E-2</c:v>
                </c:pt>
                <c:pt idx="178">
                  <c:v>1.9492</c:v>
                </c:pt>
                <c:pt idx="179">
                  <c:v>1.9476</c:v>
                </c:pt>
                <c:pt idx="180">
                  <c:v>0.98029999999999995</c:v>
                </c:pt>
                <c:pt idx="181">
                  <c:v>0.96789999999999998</c:v>
                </c:pt>
                <c:pt idx="182">
                  <c:v>0.94710000000000005</c:v>
                </c:pt>
                <c:pt idx="183">
                  <c:v>0.9204</c:v>
                </c:pt>
                <c:pt idx="184">
                  <c:v>1.6237999999999999</c:v>
                </c:pt>
                <c:pt idx="185">
                  <c:v>1.5123</c:v>
                </c:pt>
                <c:pt idx="186">
                  <c:v>0.3347</c:v>
                </c:pt>
                <c:pt idx="187">
                  <c:v>0.185</c:v>
                </c:pt>
                <c:pt idx="188">
                  <c:v>0.1595</c:v>
                </c:pt>
                <c:pt idx="189">
                  <c:v>0.1343</c:v>
                </c:pt>
                <c:pt idx="190">
                  <c:v>1.1635</c:v>
                </c:pt>
                <c:pt idx="191">
                  <c:v>5.1999999999999998E-3</c:v>
                </c:pt>
                <c:pt idx="192">
                  <c:v>9.6100000000000005E-2</c:v>
                </c:pt>
                <c:pt idx="193">
                  <c:v>0.10630000000000001</c:v>
                </c:pt>
                <c:pt idx="194">
                  <c:v>1.1603000000000001</c:v>
                </c:pt>
                <c:pt idx="195">
                  <c:v>1.1603000000000001</c:v>
                </c:pt>
                <c:pt idx="196">
                  <c:v>1.4074</c:v>
                </c:pt>
                <c:pt idx="197">
                  <c:v>1.4074</c:v>
                </c:pt>
                <c:pt idx="198">
                  <c:v>1.4891000000000001</c:v>
                </c:pt>
                <c:pt idx="199">
                  <c:v>1.4892000000000001</c:v>
                </c:pt>
                <c:pt idx="200">
                  <c:v>1.7286999999999999</c:v>
                </c:pt>
                <c:pt idx="201">
                  <c:v>1.7286999999999999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Sheet1!$A$1:$A$202</c:f>
              <c:strCache>
                <c:ptCount val="202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P-30</c:v>
                </c:pt>
                <c:pt idx="29">
                  <c:v>P-31</c:v>
                </c:pt>
                <c:pt idx="30">
                  <c:v>P-32</c:v>
                </c:pt>
                <c:pt idx="31">
                  <c:v>P-33</c:v>
                </c:pt>
                <c:pt idx="32">
                  <c:v>P-34</c:v>
                </c:pt>
                <c:pt idx="33">
                  <c:v>P-35</c:v>
                </c:pt>
                <c:pt idx="34">
                  <c:v>P-36</c:v>
                </c:pt>
                <c:pt idx="35">
                  <c:v>P-37</c:v>
                </c:pt>
                <c:pt idx="36">
                  <c:v>P-38</c:v>
                </c:pt>
                <c:pt idx="37">
                  <c:v>P-39</c:v>
                </c:pt>
                <c:pt idx="38">
                  <c:v>P-40</c:v>
                </c:pt>
                <c:pt idx="39">
                  <c:v>P-41</c:v>
                </c:pt>
                <c:pt idx="40">
                  <c:v>P-42</c:v>
                </c:pt>
                <c:pt idx="41">
                  <c:v>P-43</c:v>
                </c:pt>
                <c:pt idx="42">
                  <c:v>P-44</c:v>
                </c:pt>
                <c:pt idx="43">
                  <c:v>P-45</c:v>
                </c:pt>
                <c:pt idx="44">
                  <c:v>P-46</c:v>
                </c:pt>
                <c:pt idx="45">
                  <c:v>P-47</c:v>
                </c:pt>
                <c:pt idx="46">
                  <c:v>P-48</c:v>
                </c:pt>
                <c:pt idx="47">
                  <c:v>P-49</c:v>
                </c:pt>
                <c:pt idx="48">
                  <c:v>P-50</c:v>
                </c:pt>
                <c:pt idx="49">
                  <c:v>P-51</c:v>
                </c:pt>
                <c:pt idx="50">
                  <c:v>P-52</c:v>
                </c:pt>
                <c:pt idx="51">
                  <c:v>P-53</c:v>
                </c:pt>
                <c:pt idx="52">
                  <c:v>P-54</c:v>
                </c:pt>
                <c:pt idx="53">
                  <c:v>P-55</c:v>
                </c:pt>
                <c:pt idx="54">
                  <c:v>P-56</c:v>
                </c:pt>
                <c:pt idx="55">
                  <c:v>P-57</c:v>
                </c:pt>
                <c:pt idx="56">
                  <c:v>P-58</c:v>
                </c:pt>
                <c:pt idx="57">
                  <c:v>P-59</c:v>
                </c:pt>
                <c:pt idx="58">
                  <c:v>P-60</c:v>
                </c:pt>
                <c:pt idx="59">
                  <c:v>P-61</c:v>
                </c:pt>
                <c:pt idx="60">
                  <c:v>P-62</c:v>
                </c:pt>
                <c:pt idx="61">
                  <c:v>P-63</c:v>
                </c:pt>
                <c:pt idx="62">
                  <c:v>P-64</c:v>
                </c:pt>
                <c:pt idx="63">
                  <c:v>P-65</c:v>
                </c:pt>
                <c:pt idx="64">
                  <c:v>P-66</c:v>
                </c:pt>
                <c:pt idx="65">
                  <c:v>P-67</c:v>
                </c:pt>
                <c:pt idx="66">
                  <c:v>P-68</c:v>
                </c:pt>
                <c:pt idx="67">
                  <c:v>P-69</c:v>
                </c:pt>
                <c:pt idx="68">
                  <c:v>P-70</c:v>
                </c:pt>
                <c:pt idx="69">
                  <c:v>P-71</c:v>
                </c:pt>
                <c:pt idx="70">
                  <c:v>P-72</c:v>
                </c:pt>
                <c:pt idx="71">
                  <c:v>P-73</c:v>
                </c:pt>
                <c:pt idx="72">
                  <c:v>P-74</c:v>
                </c:pt>
                <c:pt idx="73">
                  <c:v>P-75</c:v>
                </c:pt>
                <c:pt idx="74">
                  <c:v>P-76</c:v>
                </c:pt>
                <c:pt idx="75">
                  <c:v>P-77</c:v>
                </c:pt>
                <c:pt idx="76">
                  <c:v>P-78</c:v>
                </c:pt>
                <c:pt idx="77">
                  <c:v>P-79</c:v>
                </c:pt>
                <c:pt idx="78">
                  <c:v>P-80</c:v>
                </c:pt>
                <c:pt idx="79">
                  <c:v>P-81</c:v>
                </c:pt>
                <c:pt idx="80">
                  <c:v>P-82</c:v>
                </c:pt>
                <c:pt idx="81">
                  <c:v>P-83</c:v>
                </c:pt>
                <c:pt idx="82">
                  <c:v>P-84</c:v>
                </c:pt>
                <c:pt idx="83">
                  <c:v>P-85</c:v>
                </c:pt>
                <c:pt idx="84">
                  <c:v>P-86</c:v>
                </c:pt>
                <c:pt idx="85">
                  <c:v>P-87</c:v>
                </c:pt>
                <c:pt idx="86">
                  <c:v>P-88</c:v>
                </c:pt>
                <c:pt idx="87">
                  <c:v>P-89</c:v>
                </c:pt>
                <c:pt idx="88">
                  <c:v>P-90</c:v>
                </c:pt>
                <c:pt idx="89">
                  <c:v>P-91</c:v>
                </c:pt>
                <c:pt idx="90">
                  <c:v>P-92</c:v>
                </c:pt>
                <c:pt idx="91">
                  <c:v>P-93</c:v>
                </c:pt>
                <c:pt idx="92">
                  <c:v>P-94</c:v>
                </c:pt>
                <c:pt idx="93">
                  <c:v>P-95</c:v>
                </c:pt>
                <c:pt idx="94">
                  <c:v>P-96</c:v>
                </c:pt>
                <c:pt idx="95">
                  <c:v>P-97</c:v>
                </c:pt>
                <c:pt idx="96">
                  <c:v>P-98</c:v>
                </c:pt>
                <c:pt idx="97">
                  <c:v>P-99</c:v>
                </c:pt>
                <c:pt idx="98">
                  <c:v>P-100</c:v>
                </c:pt>
                <c:pt idx="99">
                  <c:v>P-101</c:v>
                </c:pt>
                <c:pt idx="100">
                  <c:v>P-102</c:v>
                </c:pt>
                <c:pt idx="101">
                  <c:v>P-103</c:v>
                </c:pt>
                <c:pt idx="102">
                  <c:v>P-105</c:v>
                </c:pt>
                <c:pt idx="103">
                  <c:v>P-106</c:v>
                </c:pt>
                <c:pt idx="104">
                  <c:v>P-107</c:v>
                </c:pt>
                <c:pt idx="105">
                  <c:v>P-108</c:v>
                </c:pt>
                <c:pt idx="106">
                  <c:v>P-109</c:v>
                </c:pt>
                <c:pt idx="107">
                  <c:v>P-110</c:v>
                </c:pt>
                <c:pt idx="108">
                  <c:v>P-111</c:v>
                </c:pt>
                <c:pt idx="109">
                  <c:v>P-112</c:v>
                </c:pt>
                <c:pt idx="110">
                  <c:v>P-113</c:v>
                </c:pt>
                <c:pt idx="111">
                  <c:v>P-114</c:v>
                </c:pt>
                <c:pt idx="112">
                  <c:v>P-115</c:v>
                </c:pt>
                <c:pt idx="113">
                  <c:v>P-116</c:v>
                </c:pt>
                <c:pt idx="114">
                  <c:v>P-117</c:v>
                </c:pt>
                <c:pt idx="115">
                  <c:v>P-118</c:v>
                </c:pt>
                <c:pt idx="116">
                  <c:v>P-119</c:v>
                </c:pt>
                <c:pt idx="117">
                  <c:v>P-120</c:v>
                </c:pt>
                <c:pt idx="118">
                  <c:v>P-121</c:v>
                </c:pt>
                <c:pt idx="119">
                  <c:v>P-122</c:v>
                </c:pt>
                <c:pt idx="120">
                  <c:v>P-123</c:v>
                </c:pt>
                <c:pt idx="121">
                  <c:v>P-124</c:v>
                </c:pt>
                <c:pt idx="122">
                  <c:v>P-125</c:v>
                </c:pt>
                <c:pt idx="123">
                  <c:v>P-126</c:v>
                </c:pt>
                <c:pt idx="124">
                  <c:v>P-127</c:v>
                </c:pt>
                <c:pt idx="125">
                  <c:v>P-128</c:v>
                </c:pt>
                <c:pt idx="126">
                  <c:v>P-129</c:v>
                </c:pt>
                <c:pt idx="127">
                  <c:v>P-130</c:v>
                </c:pt>
                <c:pt idx="128">
                  <c:v>P-132</c:v>
                </c:pt>
                <c:pt idx="129">
                  <c:v>P-133</c:v>
                </c:pt>
                <c:pt idx="130">
                  <c:v>P-134</c:v>
                </c:pt>
                <c:pt idx="131">
                  <c:v>P-135</c:v>
                </c:pt>
                <c:pt idx="132">
                  <c:v>P-136</c:v>
                </c:pt>
                <c:pt idx="133">
                  <c:v>P-137</c:v>
                </c:pt>
                <c:pt idx="134">
                  <c:v>P-138</c:v>
                </c:pt>
                <c:pt idx="135">
                  <c:v>P-139</c:v>
                </c:pt>
                <c:pt idx="136">
                  <c:v>P-140</c:v>
                </c:pt>
                <c:pt idx="137">
                  <c:v>P-141</c:v>
                </c:pt>
                <c:pt idx="138">
                  <c:v>P-142</c:v>
                </c:pt>
                <c:pt idx="139">
                  <c:v>P-143</c:v>
                </c:pt>
                <c:pt idx="140">
                  <c:v>P-144</c:v>
                </c:pt>
                <c:pt idx="141">
                  <c:v>P-145</c:v>
                </c:pt>
                <c:pt idx="142">
                  <c:v>P-146</c:v>
                </c:pt>
                <c:pt idx="143">
                  <c:v>P-147</c:v>
                </c:pt>
                <c:pt idx="144">
                  <c:v>P-148</c:v>
                </c:pt>
                <c:pt idx="145">
                  <c:v>P-149</c:v>
                </c:pt>
                <c:pt idx="146">
                  <c:v>P-150</c:v>
                </c:pt>
                <c:pt idx="147">
                  <c:v>P-151</c:v>
                </c:pt>
                <c:pt idx="148">
                  <c:v>P-152</c:v>
                </c:pt>
                <c:pt idx="149">
                  <c:v>P-153</c:v>
                </c:pt>
                <c:pt idx="150">
                  <c:v>P-154</c:v>
                </c:pt>
                <c:pt idx="151">
                  <c:v>P-155</c:v>
                </c:pt>
                <c:pt idx="152">
                  <c:v>P-156</c:v>
                </c:pt>
                <c:pt idx="153">
                  <c:v>P-157</c:v>
                </c:pt>
                <c:pt idx="154">
                  <c:v>P-158</c:v>
                </c:pt>
                <c:pt idx="155">
                  <c:v>P-159</c:v>
                </c:pt>
                <c:pt idx="156">
                  <c:v>P-160</c:v>
                </c:pt>
                <c:pt idx="157">
                  <c:v>P-161</c:v>
                </c:pt>
                <c:pt idx="158">
                  <c:v>P-162</c:v>
                </c:pt>
                <c:pt idx="159">
                  <c:v>P-163</c:v>
                </c:pt>
                <c:pt idx="160">
                  <c:v>P-164</c:v>
                </c:pt>
                <c:pt idx="161">
                  <c:v>P-165</c:v>
                </c:pt>
                <c:pt idx="162">
                  <c:v>P-166</c:v>
                </c:pt>
                <c:pt idx="163">
                  <c:v>P-167</c:v>
                </c:pt>
                <c:pt idx="164">
                  <c:v>P-168</c:v>
                </c:pt>
                <c:pt idx="165">
                  <c:v>P-169</c:v>
                </c:pt>
                <c:pt idx="166">
                  <c:v>P-170</c:v>
                </c:pt>
                <c:pt idx="167">
                  <c:v>P-171</c:v>
                </c:pt>
                <c:pt idx="168">
                  <c:v>P-172</c:v>
                </c:pt>
                <c:pt idx="169">
                  <c:v>P-173</c:v>
                </c:pt>
                <c:pt idx="170">
                  <c:v>P-174</c:v>
                </c:pt>
                <c:pt idx="171">
                  <c:v>P-175</c:v>
                </c:pt>
                <c:pt idx="172">
                  <c:v>P-176</c:v>
                </c:pt>
                <c:pt idx="173">
                  <c:v>P-177</c:v>
                </c:pt>
                <c:pt idx="174">
                  <c:v>P-178</c:v>
                </c:pt>
                <c:pt idx="175">
                  <c:v>P-179</c:v>
                </c:pt>
                <c:pt idx="176">
                  <c:v>P-180</c:v>
                </c:pt>
                <c:pt idx="177">
                  <c:v>P-181</c:v>
                </c:pt>
                <c:pt idx="178">
                  <c:v>P-182</c:v>
                </c:pt>
                <c:pt idx="179">
                  <c:v>P-183</c:v>
                </c:pt>
                <c:pt idx="180">
                  <c:v>P-184</c:v>
                </c:pt>
                <c:pt idx="181">
                  <c:v>P-185</c:v>
                </c:pt>
                <c:pt idx="182">
                  <c:v>P-186</c:v>
                </c:pt>
                <c:pt idx="183">
                  <c:v>P-187</c:v>
                </c:pt>
                <c:pt idx="184">
                  <c:v>P-188</c:v>
                </c:pt>
                <c:pt idx="185">
                  <c:v>P-189</c:v>
                </c:pt>
                <c:pt idx="186">
                  <c:v>P-190</c:v>
                </c:pt>
                <c:pt idx="187">
                  <c:v>P-191</c:v>
                </c:pt>
                <c:pt idx="188">
                  <c:v>P-192</c:v>
                </c:pt>
                <c:pt idx="189">
                  <c:v>P-193</c:v>
                </c:pt>
                <c:pt idx="190">
                  <c:v>P-194</c:v>
                </c:pt>
                <c:pt idx="191">
                  <c:v>P-196</c:v>
                </c:pt>
                <c:pt idx="192">
                  <c:v>P-197</c:v>
                </c:pt>
                <c:pt idx="193">
                  <c:v>P-198</c:v>
                </c:pt>
                <c:pt idx="194">
                  <c:v>P-201</c:v>
                </c:pt>
                <c:pt idx="195">
                  <c:v>P-202</c:v>
                </c:pt>
                <c:pt idx="196">
                  <c:v>P-203</c:v>
                </c:pt>
                <c:pt idx="197">
                  <c:v>P-204</c:v>
                </c:pt>
                <c:pt idx="198">
                  <c:v>P-205</c:v>
                </c:pt>
                <c:pt idx="199">
                  <c:v>P-206</c:v>
                </c:pt>
                <c:pt idx="200">
                  <c:v>P-207</c:v>
                </c:pt>
                <c:pt idx="201">
                  <c:v>P-208</c:v>
                </c:pt>
              </c:strCache>
            </c:strRef>
          </c:xVal>
          <c:yVal>
            <c:numRef>
              <c:f>Sheet1!$D$1:$D$202</c:f>
              <c:numCache>
                <c:formatCode>General</c:formatCode>
                <c:ptCount val="202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Sheet1!$A$1:$A$202</c:f>
              <c:strCache>
                <c:ptCount val="202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P-30</c:v>
                </c:pt>
                <c:pt idx="29">
                  <c:v>P-31</c:v>
                </c:pt>
                <c:pt idx="30">
                  <c:v>P-32</c:v>
                </c:pt>
                <c:pt idx="31">
                  <c:v>P-33</c:v>
                </c:pt>
                <c:pt idx="32">
                  <c:v>P-34</c:v>
                </c:pt>
                <c:pt idx="33">
                  <c:v>P-35</c:v>
                </c:pt>
                <c:pt idx="34">
                  <c:v>P-36</c:v>
                </c:pt>
                <c:pt idx="35">
                  <c:v>P-37</c:v>
                </c:pt>
                <c:pt idx="36">
                  <c:v>P-38</c:v>
                </c:pt>
                <c:pt idx="37">
                  <c:v>P-39</c:v>
                </c:pt>
                <c:pt idx="38">
                  <c:v>P-40</c:v>
                </c:pt>
                <c:pt idx="39">
                  <c:v>P-41</c:v>
                </c:pt>
                <c:pt idx="40">
                  <c:v>P-42</c:v>
                </c:pt>
                <c:pt idx="41">
                  <c:v>P-43</c:v>
                </c:pt>
                <c:pt idx="42">
                  <c:v>P-44</c:v>
                </c:pt>
                <c:pt idx="43">
                  <c:v>P-45</c:v>
                </c:pt>
                <c:pt idx="44">
                  <c:v>P-46</c:v>
                </c:pt>
                <c:pt idx="45">
                  <c:v>P-47</c:v>
                </c:pt>
                <c:pt idx="46">
                  <c:v>P-48</c:v>
                </c:pt>
                <c:pt idx="47">
                  <c:v>P-49</c:v>
                </c:pt>
                <c:pt idx="48">
                  <c:v>P-50</c:v>
                </c:pt>
                <c:pt idx="49">
                  <c:v>P-51</c:v>
                </c:pt>
                <c:pt idx="50">
                  <c:v>P-52</c:v>
                </c:pt>
                <c:pt idx="51">
                  <c:v>P-53</c:v>
                </c:pt>
                <c:pt idx="52">
                  <c:v>P-54</c:v>
                </c:pt>
                <c:pt idx="53">
                  <c:v>P-55</c:v>
                </c:pt>
                <c:pt idx="54">
                  <c:v>P-56</c:v>
                </c:pt>
                <c:pt idx="55">
                  <c:v>P-57</c:v>
                </c:pt>
                <c:pt idx="56">
                  <c:v>P-58</c:v>
                </c:pt>
                <c:pt idx="57">
                  <c:v>P-59</c:v>
                </c:pt>
                <c:pt idx="58">
                  <c:v>P-60</c:v>
                </c:pt>
                <c:pt idx="59">
                  <c:v>P-61</c:v>
                </c:pt>
                <c:pt idx="60">
                  <c:v>P-62</c:v>
                </c:pt>
                <c:pt idx="61">
                  <c:v>P-63</c:v>
                </c:pt>
                <c:pt idx="62">
                  <c:v>P-64</c:v>
                </c:pt>
                <c:pt idx="63">
                  <c:v>P-65</c:v>
                </c:pt>
                <c:pt idx="64">
                  <c:v>P-66</c:v>
                </c:pt>
                <c:pt idx="65">
                  <c:v>P-67</c:v>
                </c:pt>
                <c:pt idx="66">
                  <c:v>P-68</c:v>
                </c:pt>
                <c:pt idx="67">
                  <c:v>P-69</c:v>
                </c:pt>
                <c:pt idx="68">
                  <c:v>P-70</c:v>
                </c:pt>
                <c:pt idx="69">
                  <c:v>P-71</c:v>
                </c:pt>
                <c:pt idx="70">
                  <c:v>P-72</c:v>
                </c:pt>
                <c:pt idx="71">
                  <c:v>P-73</c:v>
                </c:pt>
                <c:pt idx="72">
                  <c:v>P-74</c:v>
                </c:pt>
                <c:pt idx="73">
                  <c:v>P-75</c:v>
                </c:pt>
                <c:pt idx="74">
                  <c:v>P-76</c:v>
                </c:pt>
                <c:pt idx="75">
                  <c:v>P-77</c:v>
                </c:pt>
                <c:pt idx="76">
                  <c:v>P-78</c:v>
                </c:pt>
                <c:pt idx="77">
                  <c:v>P-79</c:v>
                </c:pt>
                <c:pt idx="78">
                  <c:v>P-80</c:v>
                </c:pt>
                <c:pt idx="79">
                  <c:v>P-81</c:v>
                </c:pt>
                <c:pt idx="80">
                  <c:v>P-82</c:v>
                </c:pt>
                <c:pt idx="81">
                  <c:v>P-83</c:v>
                </c:pt>
                <c:pt idx="82">
                  <c:v>P-84</c:v>
                </c:pt>
                <c:pt idx="83">
                  <c:v>P-85</c:v>
                </c:pt>
                <c:pt idx="84">
                  <c:v>P-86</c:v>
                </c:pt>
                <c:pt idx="85">
                  <c:v>P-87</c:v>
                </c:pt>
                <c:pt idx="86">
                  <c:v>P-88</c:v>
                </c:pt>
                <c:pt idx="87">
                  <c:v>P-89</c:v>
                </c:pt>
                <c:pt idx="88">
                  <c:v>P-90</c:v>
                </c:pt>
                <c:pt idx="89">
                  <c:v>P-91</c:v>
                </c:pt>
                <c:pt idx="90">
                  <c:v>P-92</c:v>
                </c:pt>
                <c:pt idx="91">
                  <c:v>P-93</c:v>
                </c:pt>
                <c:pt idx="92">
                  <c:v>P-94</c:v>
                </c:pt>
                <c:pt idx="93">
                  <c:v>P-95</c:v>
                </c:pt>
                <c:pt idx="94">
                  <c:v>P-96</c:v>
                </c:pt>
                <c:pt idx="95">
                  <c:v>P-97</c:v>
                </c:pt>
                <c:pt idx="96">
                  <c:v>P-98</c:v>
                </c:pt>
                <c:pt idx="97">
                  <c:v>P-99</c:v>
                </c:pt>
                <c:pt idx="98">
                  <c:v>P-100</c:v>
                </c:pt>
                <c:pt idx="99">
                  <c:v>P-101</c:v>
                </c:pt>
                <c:pt idx="100">
                  <c:v>P-102</c:v>
                </c:pt>
                <c:pt idx="101">
                  <c:v>P-103</c:v>
                </c:pt>
                <c:pt idx="102">
                  <c:v>P-105</c:v>
                </c:pt>
                <c:pt idx="103">
                  <c:v>P-106</c:v>
                </c:pt>
                <c:pt idx="104">
                  <c:v>P-107</c:v>
                </c:pt>
                <c:pt idx="105">
                  <c:v>P-108</c:v>
                </c:pt>
                <c:pt idx="106">
                  <c:v>P-109</c:v>
                </c:pt>
                <c:pt idx="107">
                  <c:v>P-110</c:v>
                </c:pt>
                <c:pt idx="108">
                  <c:v>P-111</c:v>
                </c:pt>
                <c:pt idx="109">
                  <c:v>P-112</c:v>
                </c:pt>
                <c:pt idx="110">
                  <c:v>P-113</c:v>
                </c:pt>
                <c:pt idx="111">
                  <c:v>P-114</c:v>
                </c:pt>
                <c:pt idx="112">
                  <c:v>P-115</c:v>
                </c:pt>
                <c:pt idx="113">
                  <c:v>P-116</c:v>
                </c:pt>
                <c:pt idx="114">
                  <c:v>P-117</c:v>
                </c:pt>
                <c:pt idx="115">
                  <c:v>P-118</c:v>
                </c:pt>
                <c:pt idx="116">
                  <c:v>P-119</c:v>
                </c:pt>
                <c:pt idx="117">
                  <c:v>P-120</c:v>
                </c:pt>
                <c:pt idx="118">
                  <c:v>P-121</c:v>
                </c:pt>
                <c:pt idx="119">
                  <c:v>P-122</c:v>
                </c:pt>
                <c:pt idx="120">
                  <c:v>P-123</c:v>
                </c:pt>
                <c:pt idx="121">
                  <c:v>P-124</c:v>
                </c:pt>
                <c:pt idx="122">
                  <c:v>P-125</c:v>
                </c:pt>
                <c:pt idx="123">
                  <c:v>P-126</c:v>
                </c:pt>
                <c:pt idx="124">
                  <c:v>P-127</c:v>
                </c:pt>
                <c:pt idx="125">
                  <c:v>P-128</c:v>
                </c:pt>
                <c:pt idx="126">
                  <c:v>P-129</c:v>
                </c:pt>
                <c:pt idx="127">
                  <c:v>P-130</c:v>
                </c:pt>
                <c:pt idx="128">
                  <c:v>P-132</c:v>
                </c:pt>
                <c:pt idx="129">
                  <c:v>P-133</c:v>
                </c:pt>
                <c:pt idx="130">
                  <c:v>P-134</c:v>
                </c:pt>
                <c:pt idx="131">
                  <c:v>P-135</c:v>
                </c:pt>
                <c:pt idx="132">
                  <c:v>P-136</c:v>
                </c:pt>
                <c:pt idx="133">
                  <c:v>P-137</c:v>
                </c:pt>
                <c:pt idx="134">
                  <c:v>P-138</c:v>
                </c:pt>
                <c:pt idx="135">
                  <c:v>P-139</c:v>
                </c:pt>
                <c:pt idx="136">
                  <c:v>P-140</c:v>
                </c:pt>
                <c:pt idx="137">
                  <c:v>P-141</c:v>
                </c:pt>
                <c:pt idx="138">
                  <c:v>P-142</c:v>
                </c:pt>
                <c:pt idx="139">
                  <c:v>P-143</c:v>
                </c:pt>
                <c:pt idx="140">
                  <c:v>P-144</c:v>
                </c:pt>
                <c:pt idx="141">
                  <c:v>P-145</c:v>
                </c:pt>
                <c:pt idx="142">
                  <c:v>P-146</c:v>
                </c:pt>
                <c:pt idx="143">
                  <c:v>P-147</c:v>
                </c:pt>
                <c:pt idx="144">
                  <c:v>P-148</c:v>
                </c:pt>
                <c:pt idx="145">
                  <c:v>P-149</c:v>
                </c:pt>
                <c:pt idx="146">
                  <c:v>P-150</c:v>
                </c:pt>
                <c:pt idx="147">
                  <c:v>P-151</c:v>
                </c:pt>
                <c:pt idx="148">
                  <c:v>P-152</c:v>
                </c:pt>
                <c:pt idx="149">
                  <c:v>P-153</c:v>
                </c:pt>
                <c:pt idx="150">
                  <c:v>P-154</c:v>
                </c:pt>
                <c:pt idx="151">
                  <c:v>P-155</c:v>
                </c:pt>
                <c:pt idx="152">
                  <c:v>P-156</c:v>
                </c:pt>
                <c:pt idx="153">
                  <c:v>P-157</c:v>
                </c:pt>
                <c:pt idx="154">
                  <c:v>P-158</c:v>
                </c:pt>
                <c:pt idx="155">
                  <c:v>P-159</c:v>
                </c:pt>
                <c:pt idx="156">
                  <c:v>P-160</c:v>
                </c:pt>
                <c:pt idx="157">
                  <c:v>P-161</c:v>
                </c:pt>
                <c:pt idx="158">
                  <c:v>P-162</c:v>
                </c:pt>
                <c:pt idx="159">
                  <c:v>P-163</c:v>
                </c:pt>
                <c:pt idx="160">
                  <c:v>P-164</c:v>
                </c:pt>
                <c:pt idx="161">
                  <c:v>P-165</c:v>
                </c:pt>
                <c:pt idx="162">
                  <c:v>P-166</c:v>
                </c:pt>
                <c:pt idx="163">
                  <c:v>P-167</c:v>
                </c:pt>
                <c:pt idx="164">
                  <c:v>P-168</c:v>
                </c:pt>
                <c:pt idx="165">
                  <c:v>P-169</c:v>
                </c:pt>
                <c:pt idx="166">
                  <c:v>P-170</c:v>
                </c:pt>
                <c:pt idx="167">
                  <c:v>P-171</c:v>
                </c:pt>
                <c:pt idx="168">
                  <c:v>P-172</c:v>
                </c:pt>
                <c:pt idx="169">
                  <c:v>P-173</c:v>
                </c:pt>
                <c:pt idx="170">
                  <c:v>P-174</c:v>
                </c:pt>
                <c:pt idx="171">
                  <c:v>P-175</c:v>
                </c:pt>
                <c:pt idx="172">
                  <c:v>P-176</c:v>
                </c:pt>
                <c:pt idx="173">
                  <c:v>P-177</c:v>
                </c:pt>
                <c:pt idx="174">
                  <c:v>P-178</c:v>
                </c:pt>
                <c:pt idx="175">
                  <c:v>P-179</c:v>
                </c:pt>
                <c:pt idx="176">
                  <c:v>P-180</c:v>
                </c:pt>
                <c:pt idx="177">
                  <c:v>P-181</c:v>
                </c:pt>
                <c:pt idx="178">
                  <c:v>P-182</c:v>
                </c:pt>
                <c:pt idx="179">
                  <c:v>P-183</c:v>
                </c:pt>
                <c:pt idx="180">
                  <c:v>P-184</c:v>
                </c:pt>
                <c:pt idx="181">
                  <c:v>P-185</c:v>
                </c:pt>
                <c:pt idx="182">
                  <c:v>P-186</c:v>
                </c:pt>
                <c:pt idx="183">
                  <c:v>P-187</c:v>
                </c:pt>
                <c:pt idx="184">
                  <c:v>P-188</c:v>
                </c:pt>
                <c:pt idx="185">
                  <c:v>P-189</c:v>
                </c:pt>
                <c:pt idx="186">
                  <c:v>P-190</c:v>
                </c:pt>
                <c:pt idx="187">
                  <c:v>P-191</c:v>
                </c:pt>
                <c:pt idx="188">
                  <c:v>P-192</c:v>
                </c:pt>
                <c:pt idx="189">
                  <c:v>P-193</c:v>
                </c:pt>
                <c:pt idx="190">
                  <c:v>P-194</c:v>
                </c:pt>
                <c:pt idx="191">
                  <c:v>P-196</c:v>
                </c:pt>
                <c:pt idx="192">
                  <c:v>P-197</c:v>
                </c:pt>
                <c:pt idx="193">
                  <c:v>P-198</c:v>
                </c:pt>
                <c:pt idx="194">
                  <c:v>P-201</c:v>
                </c:pt>
                <c:pt idx="195">
                  <c:v>P-202</c:v>
                </c:pt>
                <c:pt idx="196">
                  <c:v>P-203</c:v>
                </c:pt>
                <c:pt idx="197">
                  <c:v>P-204</c:v>
                </c:pt>
                <c:pt idx="198">
                  <c:v>P-205</c:v>
                </c:pt>
                <c:pt idx="199">
                  <c:v>P-206</c:v>
                </c:pt>
                <c:pt idx="200">
                  <c:v>P-207</c:v>
                </c:pt>
                <c:pt idx="201">
                  <c:v>P-208</c:v>
                </c:pt>
              </c:strCache>
            </c:strRef>
          </c:xVal>
          <c:yVal>
            <c:numRef>
              <c:f>Sheet1!$E$1:$E$202</c:f>
              <c:numCache>
                <c:formatCode>General</c:formatCode>
                <c:ptCount val="202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205440"/>
        <c:axId val="222207360"/>
      </c:scatterChart>
      <c:valAx>
        <c:axId val="222205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 dirty="0">
                    <a:effectLst/>
                  </a:rPr>
                  <a:t>Pipe ID</a:t>
                </a:r>
                <a:endParaRPr lang="en-US" sz="1000" dirty="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 sz="105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88576955611016217"/>
              <c:y val="0.90257674728656445"/>
            </c:manualLayout>
          </c:layout>
          <c:overlay val="0"/>
        </c:title>
        <c:majorTickMark val="out"/>
        <c:minorTickMark val="none"/>
        <c:tickLblPos val="nextTo"/>
        <c:crossAx val="222207360"/>
        <c:crosses val="autoZero"/>
        <c:crossBetween val="midCat"/>
      </c:valAx>
      <c:valAx>
        <c:axId val="22220736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000" b="1" i="0" u="none" strike="noStrike" baseline="0" dirty="0">
                    <a:effectLst/>
                  </a:rPr>
                  <a:t>Velocity(m/s)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5478135987718516E-3"/>
              <c:y val="5.4859927047569756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2220544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75218722659667"/>
          <c:y val="0.18103018372703411"/>
          <c:w val="0.74334514435695542"/>
          <c:h val="0.72518883056284633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</c:marker>
          <c:xVal>
            <c:strRef>
              <c:f>Sheet1!$A$1:$A$194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J-137</c:v>
                </c:pt>
                <c:pt idx="136">
                  <c:v>J-138</c:v>
                </c:pt>
                <c:pt idx="137">
                  <c:v>J-139</c:v>
                </c:pt>
                <c:pt idx="138">
                  <c:v>J-140</c:v>
                </c:pt>
                <c:pt idx="139">
                  <c:v>J-141</c:v>
                </c:pt>
                <c:pt idx="140">
                  <c:v>J-142</c:v>
                </c:pt>
                <c:pt idx="141">
                  <c:v>J-143</c:v>
                </c:pt>
                <c:pt idx="142">
                  <c:v>J-144</c:v>
                </c:pt>
                <c:pt idx="143">
                  <c:v>J-145</c:v>
                </c:pt>
                <c:pt idx="144">
                  <c:v>J-146</c:v>
                </c:pt>
                <c:pt idx="145">
                  <c:v>J-147</c:v>
                </c:pt>
                <c:pt idx="146">
                  <c:v>J-148</c:v>
                </c:pt>
                <c:pt idx="147">
                  <c:v>J-149</c:v>
                </c:pt>
                <c:pt idx="148">
                  <c:v>J-150</c:v>
                </c:pt>
                <c:pt idx="149">
                  <c:v>J-151</c:v>
                </c:pt>
                <c:pt idx="150">
                  <c:v>J-152</c:v>
                </c:pt>
                <c:pt idx="151">
                  <c:v>J-153</c:v>
                </c:pt>
                <c:pt idx="152">
                  <c:v>J-154</c:v>
                </c:pt>
                <c:pt idx="153">
                  <c:v>J-155</c:v>
                </c:pt>
                <c:pt idx="154">
                  <c:v>J-156</c:v>
                </c:pt>
                <c:pt idx="155">
                  <c:v>J-157</c:v>
                </c:pt>
                <c:pt idx="156">
                  <c:v>J-158</c:v>
                </c:pt>
                <c:pt idx="157">
                  <c:v>J-159</c:v>
                </c:pt>
                <c:pt idx="158">
                  <c:v>J-160</c:v>
                </c:pt>
                <c:pt idx="159">
                  <c:v>J-161</c:v>
                </c:pt>
                <c:pt idx="160">
                  <c:v>J-162</c:v>
                </c:pt>
                <c:pt idx="161">
                  <c:v>J-163</c:v>
                </c:pt>
                <c:pt idx="162">
                  <c:v>J-164</c:v>
                </c:pt>
                <c:pt idx="163">
                  <c:v>J-165</c:v>
                </c:pt>
                <c:pt idx="164">
                  <c:v>J-166</c:v>
                </c:pt>
                <c:pt idx="165">
                  <c:v>J-167</c:v>
                </c:pt>
                <c:pt idx="166">
                  <c:v>J-168</c:v>
                </c:pt>
                <c:pt idx="167">
                  <c:v>J-169</c:v>
                </c:pt>
                <c:pt idx="168">
                  <c:v>J-170</c:v>
                </c:pt>
                <c:pt idx="169">
                  <c:v>J-171</c:v>
                </c:pt>
                <c:pt idx="170">
                  <c:v>J-172</c:v>
                </c:pt>
                <c:pt idx="171">
                  <c:v>J-173</c:v>
                </c:pt>
                <c:pt idx="172">
                  <c:v>J-174</c:v>
                </c:pt>
                <c:pt idx="173">
                  <c:v>J-175</c:v>
                </c:pt>
                <c:pt idx="174">
                  <c:v>J-176</c:v>
                </c:pt>
                <c:pt idx="175">
                  <c:v>J-177</c:v>
                </c:pt>
                <c:pt idx="176">
                  <c:v>J-178</c:v>
                </c:pt>
                <c:pt idx="177">
                  <c:v>J-179</c:v>
                </c:pt>
                <c:pt idx="178">
                  <c:v>J-180</c:v>
                </c:pt>
                <c:pt idx="179">
                  <c:v>J-181</c:v>
                </c:pt>
                <c:pt idx="180">
                  <c:v>J-182</c:v>
                </c:pt>
                <c:pt idx="181">
                  <c:v>J-183</c:v>
                </c:pt>
                <c:pt idx="182">
                  <c:v>J-184</c:v>
                </c:pt>
                <c:pt idx="183">
                  <c:v>J-185</c:v>
                </c:pt>
                <c:pt idx="184">
                  <c:v>J-186</c:v>
                </c:pt>
                <c:pt idx="185">
                  <c:v>J-187</c:v>
                </c:pt>
                <c:pt idx="186">
                  <c:v>J-188</c:v>
                </c:pt>
                <c:pt idx="187">
                  <c:v>J-189</c:v>
                </c:pt>
                <c:pt idx="188">
                  <c:v>J-190</c:v>
                </c:pt>
                <c:pt idx="189">
                  <c:v>J-191</c:v>
                </c:pt>
                <c:pt idx="190">
                  <c:v>J-192</c:v>
                </c:pt>
                <c:pt idx="191">
                  <c:v>J-193</c:v>
                </c:pt>
                <c:pt idx="192">
                  <c:v>J-194</c:v>
                </c:pt>
                <c:pt idx="193">
                  <c:v>J-195</c:v>
                </c:pt>
              </c:strCache>
            </c:strRef>
          </c:xVal>
          <c:yVal>
            <c:numRef>
              <c:f>Sheet1!$B$1:$B$194</c:f>
              <c:numCache>
                <c:formatCode>General</c:formatCode>
                <c:ptCount val="194"/>
                <c:pt idx="0">
                  <c:v>131</c:v>
                </c:pt>
                <c:pt idx="1">
                  <c:v>129</c:v>
                </c:pt>
                <c:pt idx="2">
                  <c:v>127</c:v>
                </c:pt>
                <c:pt idx="3">
                  <c:v>125</c:v>
                </c:pt>
                <c:pt idx="4">
                  <c:v>127</c:v>
                </c:pt>
                <c:pt idx="5">
                  <c:v>129</c:v>
                </c:pt>
                <c:pt idx="6">
                  <c:v>122</c:v>
                </c:pt>
                <c:pt idx="7">
                  <c:v>136</c:v>
                </c:pt>
                <c:pt idx="8">
                  <c:v>136</c:v>
                </c:pt>
                <c:pt idx="9">
                  <c:v>130</c:v>
                </c:pt>
                <c:pt idx="10">
                  <c:v>118</c:v>
                </c:pt>
                <c:pt idx="11">
                  <c:v>111</c:v>
                </c:pt>
                <c:pt idx="12">
                  <c:v>134</c:v>
                </c:pt>
                <c:pt idx="13">
                  <c:v>50</c:v>
                </c:pt>
                <c:pt idx="14">
                  <c:v>62</c:v>
                </c:pt>
                <c:pt idx="15">
                  <c:v>124</c:v>
                </c:pt>
                <c:pt idx="16">
                  <c:v>130</c:v>
                </c:pt>
                <c:pt idx="17">
                  <c:v>124</c:v>
                </c:pt>
                <c:pt idx="18">
                  <c:v>127</c:v>
                </c:pt>
                <c:pt idx="19">
                  <c:v>128</c:v>
                </c:pt>
                <c:pt idx="20">
                  <c:v>115</c:v>
                </c:pt>
                <c:pt idx="21">
                  <c:v>123</c:v>
                </c:pt>
                <c:pt idx="22">
                  <c:v>128</c:v>
                </c:pt>
                <c:pt idx="23">
                  <c:v>133</c:v>
                </c:pt>
                <c:pt idx="24">
                  <c:v>128</c:v>
                </c:pt>
                <c:pt idx="25">
                  <c:v>128</c:v>
                </c:pt>
                <c:pt idx="26">
                  <c:v>127</c:v>
                </c:pt>
                <c:pt idx="27">
                  <c:v>128</c:v>
                </c:pt>
                <c:pt idx="28">
                  <c:v>123</c:v>
                </c:pt>
                <c:pt idx="29">
                  <c:v>130</c:v>
                </c:pt>
                <c:pt idx="30">
                  <c:v>130</c:v>
                </c:pt>
                <c:pt idx="31">
                  <c:v>137</c:v>
                </c:pt>
                <c:pt idx="32">
                  <c:v>128</c:v>
                </c:pt>
                <c:pt idx="33">
                  <c:v>136</c:v>
                </c:pt>
                <c:pt idx="34">
                  <c:v>132</c:v>
                </c:pt>
                <c:pt idx="35">
                  <c:v>134</c:v>
                </c:pt>
                <c:pt idx="36">
                  <c:v>132</c:v>
                </c:pt>
                <c:pt idx="37">
                  <c:v>119</c:v>
                </c:pt>
                <c:pt idx="38">
                  <c:v>118</c:v>
                </c:pt>
                <c:pt idx="39">
                  <c:v>112</c:v>
                </c:pt>
                <c:pt idx="40">
                  <c:v>113</c:v>
                </c:pt>
                <c:pt idx="41">
                  <c:v>142</c:v>
                </c:pt>
                <c:pt idx="42">
                  <c:v>117</c:v>
                </c:pt>
                <c:pt idx="43">
                  <c:v>117</c:v>
                </c:pt>
                <c:pt idx="44">
                  <c:v>125</c:v>
                </c:pt>
                <c:pt idx="45">
                  <c:v>119</c:v>
                </c:pt>
                <c:pt idx="46">
                  <c:v>119</c:v>
                </c:pt>
                <c:pt idx="47">
                  <c:v>124</c:v>
                </c:pt>
                <c:pt idx="48">
                  <c:v>125</c:v>
                </c:pt>
                <c:pt idx="49">
                  <c:v>97</c:v>
                </c:pt>
                <c:pt idx="50">
                  <c:v>98</c:v>
                </c:pt>
                <c:pt idx="51">
                  <c:v>95</c:v>
                </c:pt>
                <c:pt idx="52">
                  <c:v>99</c:v>
                </c:pt>
                <c:pt idx="53">
                  <c:v>98</c:v>
                </c:pt>
                <c:pt idx="54">
                  <c:v>98</c:v>
                </c:pt>
                <c:pt idx="55">
                  <c:v>91</c:v>
                </c:pt>
                <c:pt idx="56">
                  <c:v>89</c:v>
                </c:pt>
                <c:pt idx="57">
                  <c:v>94</c:v>
                </c:pt>
                <c:pt idx="58">
                  <c:v>124</c:v>
                </c:pt>
                <c:pt idx="59">
                  <c:v>99</c:v>
                </c:pt>
                <c:pt idx="60">
                  <c:v>99</c:v>
                </c:pt>
                <c:pt idx="61">
                  <c:v>92</c:v>
                </c:pt>
                <c:pt idx="62">
                  <c:v>96</c:v>
                </c:pt>
                <c:pt idx="63">
                  <c:v>93</c:v>
                </c:pt>
                <c:pt idx="64">
                  <c:v>93</c:v>
                </c:pt>
                <c:pt idx="65">
                  <c:v>125</c:v>
                </c:pt>
                <c:pt idx="66">
                  <c:v>95</c:v>
                </c:pt>
                <c:pt idx="67">
                  <c:v>97</c:v>
                </c:pt>
                <c:pt idx="68">
                  <c:v>85</c:v>
                </c:pt>
                <c:pt idx="69">
                  <c:v>84</c:v>
                </c:pt>
                <c:pt idx="70">
                  <c:v>80</c:v>
                </c:pt>
                <c:pt idx="71">
                  <c:v>123</c:v>
                </c:pt>
                <c:pt idx="72">
                  <c:v>123</c:v>
                </c:pt>
                <c:pt idx="73">
                  <c:v>107</c:v>
                </c:pt>
                <c:pt idx="74">
                  <c:v>93</c:v>
                </c:pt>
                <c:pt idx="75">
                  <c:v>106</c:v>
                </c:pt>
                <c:pt idx="76">
                  <c:v>56</c:v>
                </c:pt>
                <c:pt idx="77">
                  <c:v>89</c:v>
                </c:pt>
                <c:pt idx="78">
                  <c:v>85</c:v>
                </c:pt>
                <c:pt idx="79">
                  <c:v>84</c:v>
                </c:pt>
                <c:pt idx="80">
                  <c:v>132</c:v>
                </c:pt>
                <c:pt idx="81">
                  <c:v>116</c:v>
                </c:pt>
                <c:pt idx="82">
                  <c:v>97</c:v>
                </c:pt>
                <c:pt idx="83">
                  <c:v>110</c:v>
                </c:pt>
                <c:pt idx="84">
                  <c:v>122</c:v>
                </c:pt>
                <c:pt idx="85">
                  <c:v>113</c:v>
                </c:pt>
                <c:pt idx="86">
                  <c:v>125</c:v>
                </c:pt>
                <c:pt idx="87">
                  <c:v>132</c:v>
                </c:pt>
                <c:pt idx="88">
                  <c:v>126</c:v>
                </c:pt>
                <c:pt idx="89">
                  <c:v>135</c:v>
                </c:pt>
                <c:pt idx="90">
                  <c:v>135</c:v>
                </c:pt>
                <c:pt idx="91">
                  <c:v>134</c:v>
                </c:pt>
                <c:pt idx="92">
                  <c:v>133</c:v>
                </c:pt>
                <c:pt idx="93">
                  <c:v>123</c:v>
                </c:pt>
                <c:pt idx="94">
                  <c:v>125</c:v>
                </c:pt>
                <c:pt idx="95">
                  <c:v>119</c:v>
                </c:pt>
                <c:pt idx="96">
                  <c:v>125</c:v>
                </c:pt>
                <c:pt idx="97">
                  <c:v>135</c:v>
                </c:pt>
                <c:pt idx="98">
                  <c:v>118</c:v>
                </c:pt>
                <c:pt idx="99">
                  <c:v>102</c:v>
                </c:pt>
                <c:pt idx="100">
                  <c:v>95</c:v>
                </c:pt>
                <c:pt idx="101">
                  <c:v>113</c:v>
                </c:pt>
                <c:pt idx="102">
                  <c:v>103</c:v>
                </c:pt>
                <c:pt idx="103">
                  <c:v>96</c:v>
                </c:pt>
                <c:pt idx="104">
                  <c:v>111</c:v>
                </c:pt>
                <c:pt idx="105">
                  <c:v>93</c:v>
                </c:pt>
                <c:pt idx="106">
                  <c:v>95</c:v>
                </c:pt>
                <c:pt idx="107">
                  <c:v>91</c:v>
                </c:pt>
                <c:pt idx="108">
                  <c:v>73</c:v>
                </c:pt>
                <c:pt idx="109">
                  <c:v>79</c:v>
                </c:pt>
                <c:pt idx="110">
                  <c:v>81</c:v>
                </c:pt>
                <c:pt idx="111">
                  <c:v>96</c:v>
                </c:pt>
                <c:pt idx="112">
                  <c:v>100</c:v>
                </c:pt>
                <c:pt idx="113">
                  <c:v>96</c:v>
                </c:pt>
                <c:pt idx="114">
                  <c:v>109</c:v>
                </c:pt>
                <c:pt idx="115">
                  <c:v>103</c:v>
                </c:pt>
                <c:pt idx="116">
                  <c:v>113</c:v>
                </c:pt>
                <c:pt idx="117">
                  <c:v>111</c:v>
                </c:pt>
                <c:pt idx="118">
                  <c:v>105</c:v>
                </c:pt>
                <c:pt idx="119">
                  <c:v>110</c:v>
                </c:pt>
                <c:pt idx="120">
                  <c:v>112</c:v>
                </c:pt>
                <c:pt idx="121">
                  <c:v>121</c:v>
                </c:pt>
                <c:pt idx="122">
                  <c:v>121</c:v>
                </c:pt>
                <c:pt idx="123">
                  <c:v>123</c:v>
                </c:pt>
                <c:pt idx="124">
                  <c:v>131</c:v>
                </c:pt>
                <c:pt idx="125">
                  <c:v>106</c:v>
                </c:pt>
                <c:pt idx="126">
                  <c:v>96</c:v>
                </c:pt>
                <c:pt idx="127">
                  <c:v>91</c:v>
                </c:pt>
                <c:pt idx="128">
                  <c:v>92</c:v>
                </c:pt>
                <c:pt idx="129">
                  <c:v>88</c:v>
                </c:pt>
                <c:pt idx="130">
                  <c:v>97</c:v>
                </c:pt>
                <c:pt idx="131">
                  <c:v>98</c:v>
                </c:pt>
                <c:pt idx="132">
                  <c:v>74</c:v>
                </c:pt>
                <c:pt idx="133">
                  <c:v>85</c:v>
                </c:pt>
                <c:pt idx="134">
                  <c:v>85</c:v>
                </c:pt>
                <c:pt idx="135">
                  <c:v>37</c:v>
                </c:pt>
                <c:pt idx="136">
                  <c:v>26</c:v>
                </c:pt>
                <c:pt idx="137">
                  <c:v>60</c:v>
                </c:pt>
                <c:pt idx="138">
                  <c:v>62</c:v>
                </c:pt>
                <c:pt idx="139">
                  <c:v>80</c:v>
                </c:pt>
                <c:pt idx="140">
                  <c:v>87</c:v>
                </c:pt>
                <c:pt idx="141">
                  <c:v>61</c:v>
                </c:pt>
                <c:pt idx="142">
                  <c:v>84</c:v>
                </c:pt>
                <c:pt idx="143">
                  <c:v>92</c:v>
                </c:pt>
                <c:pt idx="144">
                  <c:v>91</c:v>
                </c:pt>
                <c:pt idx="145">
                  <c:v>88</c:v>
                </c:pt>
                <c:pt idx="146">
                  <c:v>88</c:v>
                </c:pt>
                <c:pt idx="147">
                  <c:v>96</c:v>
                </c:pt>
                <c:pt idx="148">
                  <c:v>92</c:v>
                </c:pt>
                <c:pt idx="149">
                  <c:v>89</c:v>
                </c:pt>
                <c:pt idx="150">
                  <c:v>88</c:v>
                </c:pt>
                <c:pt idx="151">
                  <c:v>88</c:v>
                </c:pt>
                <c:pt idx="152">
                  <c:v>82</c:v>
                </c:pt>
                <c:pt idx="153">
                  <c:v>82</c:v>
                </c:pt>
                <c:pt idx="154">
                  <c:v>79</c:v>
                </c:pt>
                <c:pt idx="155">
                  <c:v>83</c:v>
                </c:pt>
                <c:pt idx="156">
                  <c:v>56</c:v>
                </c:pt>
                <c:pt idx="157">
                  <c:v>51</c:v>
                </c:pt>
                <c:pt idx="158">
                  <c:v>37</c:v>
                </c:pt>
                <c:pt idx="159">
                  <c:v>18</c:v>
                </c:pt>
                <c:pt idx="160">
                  <c:v>34</c:v>
                </c:pt>
                <c:pt idx="161">
                  <c:v>38</c:v>
                </c:pt>
                <c:pt idx="162">
                  <c:v>70</c:v>
                </c:pt>
                <c:pt idx="163">
                  <c:v>67</c:v>
                </c:pt>
                <c:pt idx="164">
                  <c:v>75</c:v>
                </c:pt>
                <c:pt idx="165">
                  <c:v>85</c:v>
                </c:pt>
                <c:pt idx="166">
                  <c:v>86</c:v>
                </c:pt>
                <c:pt idx="167">
                  <c:v>83</c:v>
                </c:pt>
                <c:pt idx="168">
                  <c:v>92</c:v>
                </c:pt>
                <c:pt idx="169">
                  <c:v>87</c:v>
                </c:pt>
                <c:pt idx="170">
                  <c:v>84</c:v>
                </c:pt>
                <c:pt idx="171">
                  <c:v>97</c:v>
                </c:pt>
                <c:pt idx="172">
                  <c:v>89</c:v>
                </c:pt>
                <c:pt idx="173">
                  <c:v>102</c:v>
                </c:pt>
                <c:pt idx="174">
                  <c:v>74</c:v>
                </c:pt>
                <c:pt idx="175">
                  <c:v>81</c:v>
                </c:pt>
                <c:pt idx="176">
                  <c:v>73</c:v>
                </c:pt>
                <c:pt idx="177">
                  <c:v>67</c:v>
                </c:pt>
                <c:pt idx="178">
                  <c:v>44</c:v>
                </c:pt>
                <c:pt idx="179">
                  <c:v>31</c:v>
                </c:pt>
                <c:pt idx="180">
                  <c:v>30</c:v>
                </c:pt>
                <c:pt idx="181">
                  <c:v>45</c:v>
                </c:pt>
                <c:pt idx="182">
                  <c:v>29</c:v>
                </c:pt>
                <c:pt idx="183">
                  <c:v>55</c:v>
                </c:pt>
                <c:pt idx="184">
                  <c:v>56</c:v>
                </c:pt>
                <c:pt idx="185">
                  <c:v>61</c:v>
                </c:pt>
                <c:pt idx="186">
                  <c:v>72</c:v>
                </c:pt>
                <c:pt idx="187">
                  <c:v>72</c:v>
                </c:pt>
                <c:pt idx="188">
                  <c:v>72</c:v>
                </c:pt>
                <c:pt idx="189">
                  <c:v>84</c:v>
                </c:pt>
                <c:pt idx="190">
                  <c:v>75</c:v>
                </c:pt>
                <c:pt idx="191">
                  <c:v>116</c:v>
                </c:pt>
                <c:pt idx="192">
                  <c:v>135</c:v>
                </c:pt>
                <c:pt idx="193">
                  <c:v>106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Sheet1!$A$1:$A$194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J-137</c:v>
                </c:pt>
                <c:pt idx="136">
                  <c:v>J-138</c:v>
                </c:pt>
                <c:pt idx="137">
                  <c:v>J-139</c:v>
                </c:pt>
                <c:pt idx="138">
                  <c:v>J-140</c:v>
                </c:pt>
                <c:pt idx="139">
                  <c:v>J-141</c:v>
                </c:pt>
                <c:pt idx="140">
                  <c:v>J-142</c:v>
                </c:pt>
                <c:pt idx="141">
                  <c:v>J-143</c:v>
                </c:pt>
                <c:pt idx="142">
                  <c:v>J-144</c:v>
                </c:pt>
                <c:pt idx="143">
                  <c:v>J-145</c:v>
                </c:pt>
                <c:pt idx="144">
                  <c:v>J-146</c:v>
                </c:pt>
                <c:pt idx="145">
                  <c:v>J-147</c:v>
                </c:pt>
                <c:pt idx="146">
                  <c:v>J-148</c:v>
                </c:pt>
                <c:pt idx="147">
                  <c:v>J-149</c:v>
                </c:pt>
                <c:pt idx="148">
                  <c:v>J-150</c:v>
                </c:pt>
                <c:pt idx="149">
                  <c:v>J-151</c:v>
                </c:pt>
                <c:pt idx="150">
                  <c:v>J-152</c:v>
                </c:pt>
                <c:pt idx="151">
                  <c:v>J-153</c:v>
                </c:pt>
                <c:pt idx="152">
                  <c:v>J-154</c:v>
                </c:pt>
                <c:pt idx="153">
                  <c:v>J-155</c:v>
                </c:pt>
                <c:pt idx="154">
                  <c:v>J-156</c:v>
                </c:pt>
                <c:pt idx="155">
                  <c:v>J-157</c:v>
                </c:pt>
                <c:pt idx="156">
                  <c:v>J-158</c:v>
                </c:pt>
                <c:pt idx="157">
                  <c:v>J-159</c:v>
                </c:pt>
                <c:pt idx="158">
                  <c:v>J-160</c:v>
                </c:pt>
                <c:pt idx="159">
                  <c:v>J-161</c:v>
                </c:pt>
                <c:pt idx="160">
                  <c:v>J-162</c:v>
                </c:pt>
                <c:pt idx="161">
                  <c:v>J-163</c:v>
                </c:pt>
                <c:pt idx="162">
                  <c:v>J-164</c:v>
                </c:pt>
                <c:pt idx="163">
                  <c:v>J-165</c:v>
                </c:pt>
                <c:pt idx="164">
                  <c:v>J-166</c:v>
                </c:pt>
                <c:pt idx="165">
                  <c:v>J-167</c:v>
                </c:pt>
                <c:pt idx="166">
                  <c:v>J-168</c:v>
                </c:pt>
                <c:pt idx="167">
                  <c:v>J-169</c:v>
                </c:pt>
                <c:pt idx="168">
                  <c:v>J-170</c:v>
                </c:pt>
                <c:pt idx="169">
                  <c:v>J-171</c:v>
                </c:pt>
                <c:pt idx="170">
                  <c:v>J-172</c:v>
                </c:pt>
                <c:pt idx="171">
                  <c:v>J-173</c:v>
                </c:pt>
                <c:pt idx="172">
                  <c:v>J-174</c:v>
                </c:pt>
                <c:pt idx="173">
                  <c:v>J-175</c:v>
                </c:pt>
                <c:pt idx="174">
                  <c:v>J-176</c:v>
                </c:pt>
                <c:pt idx="175">
                  <c:v>J-177</c:v>
                </c:pt>
                <c:pt idx="176">
                  <c:v>J-178</c:v>
                </c:pt>
                <c:pt idx="177">
                  <c:v>J-179</c:v>
                </c:pt>
                <c:pt idx="178">
                  <c:v>J-180</c:v>
                </c:pt>
                <c:pt idx="179">
                  <c:v>J-181</c:v>
                </c:pt>
                <c:pt idx="180">
                  <c:v>J-182</c:v>
                </c:pt>
                <c:pt idx="181">
                  <c:v>J-183</c:v>
                </c:pt>
                <c:pt idx="182">
                  <c:v>J-184</c:v>
                </c:pt>
                <c:pt idx="183">
                  <c:v>J-185</c:v>
                </c:pt>
                <c:pt idx="184">
                  <c:v>J-186</c:v>
                </c:pt>
                <c:pt idx="185">
                  <c:v>J-187</c:v>
                </c:pt>
                <c:pt idx="186">
                  <c:v>J-188</c:v>
                </c:pt>
                <c:pt idx="187">
                  <c:v>J-189</c:v>
                </c:pt>
                <c:pt idx="188">
                  <c:v>J-190</c:v>
                </c:pt>
                <c:pt idx="189">
                  <c:v>J-191</c:v>
                </c:pt>
                <c:pt idx="190">
                  <c:v>J-192</c:v>
                </c:pt>
                <c:pt idx="191">
                  <c:v>J-193</c:v>
                </c:pt>
                <c:pt idx="192">
                  <c:v>J-194</c:v>
                </c:pt>
                <c:pt idx="193">
                  <c:v>J-195</c:v>
                </c:pt>
              </c:strCache>
            </c:strRef>
          </c:xVal>
          <c:yVal>
            <c:numRef>
              <c:f>Sheet1!$C$1:$C$194</c:f>
              <c:numCache>
                <c:formatCode>General</c:formatCode>
                <c:ptCount val="194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15</c:v>
                </c:pt>
                <c:pt idx="13">
                  <c:v>15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15</c:v>
                </c:pt>
                <c:pt idx="23">
                  <c:v>15</c:v>
                </c:pt>
                <c:pt idx="24">
                  <c:v>15</c:v>
                </c:pt>
                <c:pt idx="25">
                  <c:v>15</c:v>
                </c:pt>
                <c:pt idx="26">
                  <c:v>15</c:v>
                </c:pt>
                <c:pt idx="27">
                  <c:v>15</c:v>
                </c:pt>
                <c:pt idx="28">
                  <c:v>15</c:v>
                </c:pt>
                <c:pt idx="29">
                  <c:v>15</c:v>
                </c:pt>
                <c:pt idx="30">
                  <c:v>15</c:v>
                </c:pt>
                <c:pt idx="31">
                  <c:v>15</c:v>
                </c:pt>
                <c:pt idx="32">
                  <c:v>15</c:v>
                </c:pt>
                <c:pt idx="33">
                  <c:v>15</c:v>
                </c:pt>
                <c:pt idx="34">
                  <c:v>15</c:v>
                </c:pt>
                <c:pt idx="35">
                  <c:v>15</c:v>
                </c:pt>
                <c:pt idx="36">
                  <c:v>15</c:v>
                </c:pt>
                <c:pt idx="37">
                  <c:v>15</c:v>
                </c:pt>
                <c:pt idx="38">
                  <c:v>15</c:v>
                </c:pt>
                <c:pt idx="39">
                  <c:v>15</c:v>
                </c:pt>
                <c:pt idx="40">
                  <c:v>15</c:v>
                </c:pt>
                <c:pt idx="41">
                  <c:v>15</c:v>
                </c:pt>
                <c:pt idx="42">
                  <c:v>15</c:v>
                </c:pt>
                <c:pt idx="43">
                  <c:v>15</c:v>
                </c:pt>
                <c:pt idx="44">
                  <c:v>15</c:v>
                </c:pt>
                <c:pt idx="45">
                  <c:v>15</c:v>
                </c:pt>
                <c:pt idx="46">
                  <c:v>15</c:v>
                </c:pt>
                <c:pt idx="47">
                  <c:v>15</c:v>
                </c:pt>
                <c:pt idx="48">
                  <c:v>15</c:v>
                </c:pt>
                <c:pt idx="49">
                  <c:v>15</c:v>
                </c:pt>
                <c:pt idx="50">
                  <c:v>15</c:v>
                </c:pt>
                <c:pt idx="51">
                  <c:v>15</c:v>
                </c:pt>
                <c:pt idx="52">
                  <c:v>15</c:v>
                </c:pt>
                <c:pt idx="53">
                  <c:v>15</c:v>
                </c:pt>
                <c:pt idx="54">
                  <c:v>15</c:v>
                </c:pt>
                <c:pt idx="55">
                  <c:v>15</c:v>
                </c:pt>
                <c:pt idx="56">
                  <c:v>15</c:v>
                </c:pt>
                <c:pt idx="57">
                  <c:v>15</c:v>
                </c:pt>
                <c:pt idx="58">
                  <c:v>15</c:v>
                </c:pt>
                <c:pt idx="59">
                  <c:v>15</c:v>
                </c:pt>
                <c:pt idx="60">
                  <c:v>15</c:v>
                </c:pt>
                <c:pt idx="61">
                  <c:v>15</c:v>
                </c:pt>
                <c:pt idx="62">
                  <c:v>15</c:v>
                </c:pt>
                <c:pt idx="63">
                  <c:v>15</c:v>
                </c:pt>
                <c:pt idx="64">
                  <c:v>15</c:v>
                </c:pt>
                <c:pt idx="65">
                  <c:v>15</c:v>
                </c:pt>
                <c:pt idx="66">
                  <c:v>15</c:v>
                </c:pt>
                <c:pt idx="67">
                  <c:v>15</c:v>
                </c:pt>
                <c:pt idx="68">
                  <c:v>15</c:v>
                </c:pt>
                <c:pt idx="69">
                  <c:v>15</c:v>
                </c:pt>
                <c:pt idx="70">
                  <c:v>15</c:v>
                </c:pt>
                <c:pt idx="71">
                  <c:v>15</c:v>
                </c:pt>
                <c:pt idx="72">
                  <c:v>15</c:v>
                </c:pt>
                <c:pt idx="73">
                  <c:v>15</c:v>
                </c:pt>
                <c:pt idx="74">
                  <c:v>15</c:v>
                </c:pt>
                <c:pt idx="75">
                  <c:v>15</c:v>
                </c:pt>
                <c:pt idx="76">
                  <c:v>15</c:v>
                </c:pt>
                <c:pt idx="77">
                  <c:v>15</c:v>
                </c:pt>
                <c:pt idx="78">
                  <c:v>15</c:v>
                </c:pt>
                <c:pt idx="79">
                  <c:v>15</c:v>
                </c:pt>
                <c:pt idx="80">
                  <c:v>15</c:v>
                </c:pt>
                <c:pt idx="81">
                  <c:v>15</c:v>
                </c:pt>
                <c:pt idx="82">
                  <c:v>15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15</c:v>
                </c:pt>
                <c:pt idx="88">
                  <c:v>15</c:v>
                </c:pt>
                <c:pt idx="89">
                  <c:v>15</c:v>
                </c:pt>
                <c:pt idx="90">
                  <c:v>15</c:v>
                </c:pt>
                <c:pt idx="91">
                  <c:v>15</c:v>
                </c:pt>
                <c:pt idx="92">
                  <c:v>15</c:v>
                </c:pt>
                <c:pt idx="93">
                  <c:v>15</c:v>
                </c:pt>
                <c:pt idx="94">
                  <c:v>15</c:v>
                </c:pt>
                <c:pt idx="95">
                  <c:v>15</c:v>
                </c:pt>
                <c:pt idx="96">
                  <c:v>15</c:v>
                </c:pt>
                <c:pt idx="97">
                  <c:v>15</c:v>
                </c:pt>
                <c:pt idx="98">
                  <c:v>15</c:v>
                </c:pt>
                <c:pt idx="99">
                  <c:v>15</c:v>
                </c:pt>
                <c:pt idx="100">
                  <c:v>15</c:v>
                </c:pt>
                <c:pt idx="101">
                  <c:v>15</c:v>
                </c:pt>
                <c:pt idx="102">
                  <c:v>15</c:v>
                </c:pt>
                <c:pt idx="103">
                  <c:v>15</c:v>
                </c:pt>
                <c:pt idx="104">
                  <c:v>15</c:v>
                </c:pt>
                <c:pt idx="105">
                  <c:v>15</c:v>
                </c:pt>
                <c:pt idx="106">
                  <c:v>15</c:v>
                </c:pt>
                <c:pt idx="107">
                  <c:v>15</c:v>
                </c:pt>
                <c:pt idx="108">
                  <c:v>15</c:v>
                </c:pt>
                <c:pt idx="109">
                  <c:v>15</c:v>
                </c:pt>
                <c:pt idx="110">
                  <c:v>15</c:v>
                </c:pt>
                <c:pt idx="111">
                  <c:v>15</c:v>
                </c:pt>
                <c:pt idx="112">
                  <c:v>15</c:v>
                </c:pt>
                <c:pt idx="113">
                  <c:v>15</c:v>
                </c:pt>
                <c:pt idx="114">
                  <c:v>15</c:v>
                </c:pt>
                <c:pt idx="115">
                  <c:v>15</c:v>
                </c:pt>
                <c:pt idx="116">
                  <c:v>15</c:v>
                </c:pt>
                <c:pt idx="117">
                  <c:v>15</c:v>
                </c:pt>
                <c:pt idx="118">
                  <c:v>15</c:v>
                </c:pt>
                <c:pt idx="119">
                  <c:v>15</c:v>
                </c:pt>
                <c:pt idx="120">
                  <c:v>15</c:v>
                </c:pt>
                <c:pt idx="121">
                  <c:v>15</c:v>
                </c:pt>
                <c:pt idx="122">
                  <c:v>15</c:v>
                </c:pt>
                <c:pt idx="123">
                  <c:v>15</c:v>
                </c:pt>
                <c:pt idx="124">
                  <c:v>15</c:v>
                </c:pt>
                <c:pt idx="125">
                  <c:v>15</c:v>
                </c:pt>
                <c:pt idx="126">
                  <c:v>15</c:v>
                </c:pt>
                <c:pt idx="127">
                  <c:v>15</c:v>
                </c:pt>
                <c:pt idx="128">
                  <c:v>15</c:v>
                </c:pt>
                <c:pt idx="129">
                  <c:v>15</c:v>
                </c:pt>
                <c:pt idx="130">
                  <c:v>15</c:v>
                </c:pt>
                <c:pt idx="131">
                  <c:v>15</c:v>
                </c:pt>
                <c:pt idx="132">
                  <c:v>15</c:v>
                </c:pt>
                <c:pt idx="133">
                  <c:v>15</c:v>
                </c:pt>
                <c:pt idx="134">
                  <c:v>15</c:v>
                </c:pt>
                <c:pt idx="135">
                  <c:v>15</c:v>
                </c:pt>
                <c:pt idx="136">
                  <c:v>15</c:v>
                </c:pt>
                <c:pt idx="137">
                  <c:v>15</c:v>
                </c:pt>
                <c:pt idx="138">
                  <c:v>15</c:v>
                </c:pt>
                <c:pt idx="139">
                  <c:v>15</c:v>
                </c:pt>
                <c:pt idx="140">
                  <c:v>15</c:v>
                </c:pt>
                <c:pt idx="141">
                  <c:v>15</c:v>
                </c:pt>
                <c:pt idx="142">
                  <c:v>15</c:v>
                </c:pt>
                <c:pt idx="143">
                  <c:v>15</c:v>
                </c:pt>
                <c:pt idx="144">
                  <c:v>15</c:v>
                </c:pt>
                <c:pt idx="145">
                  <c:v>15</c:v>
                </c:pt>
                <c:pt idx="146">
                  <c:v>15</c:v>
                </c:pt>
                <c:pt idx="147">
                  <c:v>15</c:v>
                </c:pt>
                <c:pt idx="148">
                  <c:v>15</c:v>
                </c:pt>
                <c:pt idx="149">
                  <c:v>15</c:v>
                </c:pt>
                <c:pt idx="150">
                  <c:v>15</c:v>
                </c:pt>
                <c:pt idx="151">
                  <c:v>15</c:v>
                </c:pt>
                <c:pt idx="152">
                  <c:v>15</c:v>
                </c:pt>
                <c:pt idx="153">
                  <c:v>15</c:v>
                </c:pt>
                <c:pt idx="154">
                  <c:v>15</c:v>
                </c:pt>
                <c:pt idx="155">
                  <c:v>15</c:v>
                </c:pt>
                <c:pt idx="156">
                  <c:v>15</c:v>
                </c:pt>
                <c:pt idx="157">
                  <c:v>15</c:v>
                </c:pt>
                <c:pt idx="158">
                  <c:v>15</c:v>
                </c:pt>
                <c:pt idx="159">
                  <c:v>15</c:v>
                </c:pt>
                <c:pt idx="160">
                  <c:v>15</c:v>
                </c:pt>
                <c:pt idx="161">
                  <c:v>15</c:v>
                </c:pt>
                <c:pt idx="162">
                  <c:v>15</c:v>
                </c:pt>
                <c:pt idx="163">
                  <c:v>15</c:v>
                </c:pt>
                <c:pt idx="164">
                  <c:v>15</c:v>
                </c:pt>
                <c:pt idx="165">
                  <c:v>15</c:v>
                </c:pt>
                <c:pt idx="166">
                  <c:v>15</c:v>
                </c:pt>
                <c:pt idx="167">
                  <c:v>15</c:v>
                </c:pt>
                <c:pt idx="168">
                  <c:v>15</c:v>
                </c:pt>
                <c:pt idx="169">
                  <c:v>15</c:v>
                </c:pt>
                <c:pt idx="170">
                  <c:v>15</c:v>
                </c:pt>
                <c:pt idx="171">
                  <c:v>15</c:v>
                </c:pt>
                <c:pt idx="172">
                  <c:v>15</c:v>
                </c:pt>
                <c:pt idx="173">
                  <c:v>15</c:v>
                </c:pt>
                <c:pt idx="174">
                  <c:v>15</c:v>
                </c:pt>
                <c:pt idx="175">
                  <c:v>15</c:v>
                </c:pt>
                <c:pt idx="176">
                  <c:v>15</c:v>
                </c:pt>
                <c:pt idx="177">
                  <c:v>15</c:v>
                </c:pt>
                <c:pt idx="178">
                  <c:v>15</c:v>
                </c:pt>
                <c:pt idx="179">
                  <c:v>15</c:v>
                </c:pt>
                <c:pt idx="180">
                  <c:v>15</c:v>
                </c:pt>
                <c:pt idx="181">
                  <c:v>15</c:v>
                </c:pt>
                <c:pt idx="182">
                  <c:v>15</c:v>
                </c:pt>
                <c:pt idx="183">
                  <c:v>15</c:v>
                </c:pt>
                <c:pt idx="184">
                  <c:v>15</c:v>
                </c:pt>
                <c:pt idx="185">
                  <c:v>15</c:v>
                </c:pt>
                <c:pt idx="186">
                  <c:v>15</c:v>
                </c:pt>
                <c:pt idx="187">
                  <c:v>15</c:v>
                </c:pt>
                <c:pt idx="188">
                  <c:v>15</c:v>
                </c:pt>
                <c:pt idx="189">
                  <c:v>15</c:v>
                </c:pt>
                <c:pt idx="190">
                  <c:v>15</c:v>
                </c:pt>
                <c:pt idx="191">
                  <c:v>15</c:v>
                </c:pt>
                <c:pt idx="192">
                  <c:v>15</c:v>
                </c:pt>
                <c:pt idx="193">
                  <c:v>15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solidFill>
                <a:srgbClr val="92D050"/>
              </a:solidFill>
            </a:ln>
          </c:spPr>
          <c:marker>
            <c:symbol val="dash"/>
            <c:size val="6"/>
            <c:spPr>
              <a:ln>
                <a:solidFill>
                  <a:srgbClr val="92D050"/>
                </a:solidFill>
              </a:ln>
            </c:spPr>
          </c:marker>
          <c:xVal>
            <c:strRef>
              <c:f>Sheet1!$A$1:$A$194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J-137</c:v>
                </c:pt>
                <c:pt idx="136">
                  <c:v>J-138</c:v>
                </c:pt>
                <c:pt idx="137">
                  <c:v>J-139</c:v>
                </c:pt>
                <c:pt idx="138">
                  <c:v>J-140</c:v>
                </c:pt>
                <c:pt idx="139">
                  <c:v>J-141</c:v>
                </c:pt>
                <c:pt idx="140">
                  <c:v>J-142</c:v>
                </c:pt>
                <c:pt idx="141">
                  <c:v>J-143</c:v>
                </c:pt>
                <c:pt idx="142">
                  <c:v>J-144</c:v>
                </c:pt>
                <c:pt idx="143">
                  <c:v>J-145</c:v>
                </c:pt>
                <c:pt idx="144">
                  <c:v>J-146</c:v>
                </c:pt>
                <c:pt idx="145">
                  <c:v>J-147</c:v>
                </c:pt>
                <c:pt idx="146">
                  <c:v>J-148</c:v>
                </c:pt>
                <c:pt idx="147">
                  <c:v>J-149</c:v>
                </c:pt>
                <c:pt idx="148">
                  <c:v>J-150</c:v>
                </c:pt>
                <c:pt idx="149">
                  <c:v>J-151</c:v>
                </c:pt>
                <c:pt idx="150">
                  <c:v>J-152</c:v>
                </c:pt>
                <c:pt idx="151">
                  <c:v>J-153</c:v>
                </c:pt>
                <c:pt idx="152">
                  <c:v>J-154</c:v>
                </c:pt>
                <c:pt idx="153">
                  <c:v>J-155</c:v>
                </c:pt>
                <c:pt idx="154">
                  <c:v>J-156</c:v>
                </c:pt>
                <c:pt idx="155">
                  <c:v>J-157</c:v>
                </c:pt>
                <c:pt idx="156">
                  <c:v>J-158</c:v>
                </c:pt>
                <c:pt idx="157">
                  <c:v>J-159</c:v>
                </c:pt>
                <c:pt idx="158">
                  <c:v>J-160</c:v>
                </c:pt>
                <c:pt idx="159">
                  <c:v>J-161</c:v>
                </c:pt>
                <c:pt idx="160">
                  <c:v>J-162</c:v>
                </c:pt>
                <c:pt idx="161">
                  <c:v>J-163</c:v>
                </c:pt>
                <c:pt idx="162">
                  <c:v>J-164</c:v>
                </c:pt>
                <c:pt idx="163">
                  <c:v>J-165</c:v>
                </c:pt>
                <c:pt idx="164">
                  <c:v>J-166</c:v>
                </c:pt>
                <c:pt idx="165">
                  <c:v>J-167</c:v>
                </c:pt>
                <c:pt idx="166">
                  <c:v>J-168</c:v>
                </c:pt>
                <c:pt idx="167">
                  <c:v>J-169</c:v>
                </c:pt>
                <c:pt idx="168">
                  <c:v>J-170</c:v>
                </c:pt>
                <c:pt idx="169">
                  <c:v>J-171</c:v>
                </c:pt>
                <c:pt idx="170">
                  <c:v>J-172</c:v>
                </c:pt>
                <c:pt idx="171">
                  <c:v>J-173</c:v>
                </c:pt>
                <c:pt idx="172">
                  <c:v>J-174</c:v>
                </c:pt>
                <c:pt idx="173">
                  <c:v>J-175</c:v>
                </c:pt>
                <c:pt idx="174">
                  <c:v>J-176</c:v>
                </c:pt>
                <c:pt idx="175">
                  <c:v>J-177</c:v>
                </c:pt>
                <c:pt idx="176">
                  <c:v>J-178</c:v>
                </c:pt>
                <c:pt idx="177">
                  <c:v>J-179</c:v>
                </c:pt>
                <c:pt idx="178">
                  <c:v>J-180</c:v>
                </c:pt>
                <c:pt idx="179">
                  <c:v>J-181</c:v>
                </c:pt>
                <c:pt idx="180">
                  <c:v>J-182</c:v>
                </c:pt>
                <c:pt idx="181">
                  <c:v>J-183</c:v>
                </c:pt>
                <c:pt idx="182">
                  <c:v>J-184</c:v>
                </c:pt>
                <c:pt idx="183">
                  <c:v>J-185</c:v>
                </c:pt>
                <c:pt idx="184">
                  <c:v>J-186</c:v>
                </c:pt>
                <c:pt idx="185">
                  <c:v>J-187</c:v>
                </c:pt>
                <c:pt idx="186">
                  <c:v>J-188</c:v>
                </c:pt>
                <c:pt idx="187">
                  <c:v>J-189</c:v>
                </c:pt>
                <c:pt idx="188">
                  <c:v>J-190</c:v>
                </c:pt>
                <c:pt idx="189">
                  <c:v>J-191</c:v>
                </c:pt>
                <c:pt idx="190">
                  <c:v>J-192</c:v>
                </c:pt>
                <c:pt idx="191">
                  <c:v>J-193</c:v>
                </c:pt>
                <c:pt idx="192">
                  <c:v>J-194</c:v>
                </c:pt>
                <c:pt idx="193">
                  <c:v>J-195</c:v>
                </c:pt>
              </c:strCache>
            </c:strRef>
          </c:xVal>
          <c:yVal>
            <c:numRef>
              <c:f>Sheet1!$D$1:$D$194</c:f>
              <c:numCache>
                <c:formatCode>General</c:formatCode>
                <c:ptCount val="19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</c:numCache>
            </c:numRef>
          </c:yVal>
          <c:smooth val="0"/>
        </c:ser>
        <c:ser>
          <c:idx val="3"/>
          <c:order val="3"/>
          <c:spPr>
            <a:ln>
              <a:solidFill>
                <a:srgbClr val="7030A0"/>
              </a:solidFill>
            </a:ln>
            <a:effectLst>
              <a:glow rad="127000">
                <a:schemeClr val="bg1"/>
              </a:glow>
            </a:effectLst>
          </c:spPr>
          <c:marker>
            <c:symbol val="dash"/>
            <c:size val="5"/>
            <c:spPr>
              <a:ln>
                <a:solidFill>
                  <a:srgbClr val="7030A0"/>
                </a:solidFill>
              </a:ln>
              <a:effectLst>
                <a:glow rad="127000">
                  <a:schemeClr val="bg1"/>
                </a:glow>
              </a:effectLst>
            </c:spPr>
          </c:marker>
          <c:xVal>
            <c:strRef>
              <c:f>Sheet1!$A$1:$A$194</c:f>
              <c:strCache>
                <c:ptCount val="19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J-137</c:v>
                </c:pt>
                <c:pt idx="136">
                  <c:v>J-138</c:v>
                </c:pt>
                <c:pt idx="137">
                  <c:v>J-139</c:v>
                </c:pt>
                <c:pt idx="138">
                  <c:v>J-140</c:v>
                </c:pt>
                <c:pt idx="139">
                  <c:v>J-141</c:v>
                </c:pt>
                <c:pt idx="140">
                  <c:v>J-142</c:v>
                </c:pt>
                <c:pt idx="141">
                  <c:v>J-143</c:v>
                </c:pt>
                <c:pt idx="142">
                  <c:v>J-144</c:v>
                </c:pt>
                <c:pt idx="143">
                  <c:v>J-145</c:v>
                </c:pt>
                <c:pt idx="144">
                  <c:v>J-146</c:v>
                </c:pt>
                <c:pt idx="145">
                  <c:v>J-147</c:v>
                </c:pt>
                <c:pt idx="146">
                  <c:v>J-148</c:v>
                </c:pt>
                <c:pt idx="147">
                  <c:v>J-149</c:v>
                </c:pt>
                <c:pt idx="148">
                  <c:v>J-150</c:v>
                </c:pt>
                <c:pt idx="149">
                  <c:v>J-151</c:v>
                </c:pt>
                <c:pt idx="150">
                  <c:v>J-152</c:v>
                </c:pt>
                <c:pt idx="151">
                  <c:v>J-153</c:v>
                </c:pt>
                <c:pt idx="152">
                  <c:v>J-154</c:v>
                </c:pt>
                <c:pt idx="153">
                  <c:v>J-155</c:v>
                </c:pt>
                <c:pt idx="154">
                  <c:v>J-156</c:v>
                </c:pt>
                <c:pt idx="155">
                  <c:v>J-157</c:v>
                </c:pt>
                <c:pt idx="156">
                  <c:v>J-158</c:v>
                </c:pt>
                <c:pt idx="157">
                  <c:v>J-159</c:v>
                </c:pt>
                <c:pt idx="158">
                  <c:v>J-160</c:v>
                </c:pt>
                <c:pt idx="159">
                  <c:v>J-161</c:v>
                </c:pt>
                <c:pt idx="160">
                  <c:v>J-162</c:v>
                </c:pt>
                <c:pt idx="161">
                  <c:v>J-163</c:v>
                </c:pt>
                <c:pt idx="162">
                  <c:v>J-164</c:v>
                </c:pt>
                <c:pt idx="163">
                  <c:v>J-165</c:v>
                </c:pt>
                <c:pt idx="164">
                  <c:v>J-166</c:v>
                </c:pt>
                <c:pt idx="165">
                  <c:v>J-167</c:v>
                </c:pt>
                <c:pt idx="166">
                  <c:v>J-168</c:v>
                </c:pt>
                <c:pt idx="167">
                  <c:v>J-169</c:v>
                </c:pt>
                <c:pt idx="168">
                  <c:v>J-170</c:v>
                </c:pt>
                <c:pt idx="169">
                  <c:v>J-171</c:v>
                </c:pt>
                <c:pt idx="170">
                  <c:v>J-172</c:v>
                </c:pt>
                <c:pt idx="171">
                  <c:v>J-173</c:v>
                </c:pt>
                <c:pt idx="172">
                  <c:v>J-174</c:v>
                </c:pt>
                <c:pt idx="173">
                  <c:v>J-175</c:v>
                </c:pt>
                <c:pt idx="174">
                  <c:v>J-176</c:v>
                </c:pt>
                <c:pt idx="175">
                  <c:v>J-177</c:v>
                </c:pt>
                <c:pt idx="176">
                  <c:v>J-178</c:v>
                </c:pt>
                <c:pt idx="177">
                  <c:v>J-179</c:v>
                </c:pt>
                <c:pt idx="178">
                  <c:v>J-180</c:v>
                </c:pt>
                <c:pt idx="179">
                  <c:v>J-181</c:v>
                </c:pt>
                <c:pt idx="180">
                  <c:v>J-182</c:v>
                </c:pt>
                <c:pt idx="181">
                  <c:v>J-183</c:v>
                </c:pt>
                <c:pt idx="182">
                  <c:v>J-184</c:v>
                </c:pt>
                <c:pt idx="183">
                  <c:v>J-185</c:v>
                </c:pt>
                <c:pt idx="184">
                  <c:v>J-186</c:v>
                </c:pt>
                <c:pt idx="185">
                  <c:v>J-187</c:v>
                </c:pt>
                <c:pt idx="186">
                  <c:v>J-188</c:v>
                </c:pt>
                <c:pt idx="187">
                  <c:v>J-189</c:v>
                </c:pt>
                <c:pt idx="188">
                  <c:v>J-190</c:v>
                </c:pt>
                <c:pt idx="189">
                  <c:v>J-191</c:v>
                </c:pt>
                <c:pt idx="190">
                  <c:v>J-192</c:v>
                </c:pt>
                <c:pt idx="191">
                  <c:v>J-193</c:v>
                </c:pt>
                <c:pt idx="192">
                  <c:v>J-194</c:v>
                </c:pt>
                <c:pt idx="193">
                  <c:v>J-195</c:v>
                </c:pt>
              </c:strCache>
            </c:strRef>
          </c:xVal>
          <c:yVal>
            <c:numRef>
              <c:f>Sheet1!$E$1:$E$194</c:f>
              <c:numCache>
                <c:formatCode>General</c:formatCode>
                <c:ptCount val="194"/>
                <c:pt idx="0">
                  <c:v>160</c:v>
                </c:pt>
                <c:pt idx="1">
                  <c:v>160</c:v>
                </c:pt>
                <c:pt idx="2">
                  <c:v>160</c:v>
                </c:pt>
                <c:pt idx="3">
                  <c:v>160</c:v>
                </c:pt>
                <c:pt idx="4">
                  <c:v>160</c:v>
                </c:pt>
                <c:pt idx="5">
                  <c:v>160</c:v>
                </c:pt>
                <c:pt idx="6">
                  <c:v>160</c:v>
                </c:pt>
                <c:pt idx="7">
                  <c:v>160</c:v>
                </c:pt>
                <c:pt idx="8">
                  <c:v>160</c:v>
                </c:pt>
                <c:pt idx="9">
                  <c:v>160</c:v>
                </c:pt>
                <c:pt idx="10">
                  <c:v>160</c:v>
                </c:pt>
                <c:pt idx="11">
                  <c:v>160</c:v>
                </c:pt>
                <c:pt idx="12">
                  <c:v>160</c:v>
                </c:pt>
                <c:pt idx="13">
                  <c:v>160</c:v>
                </c:pt>
                <c:pt idx="14">
                  <c:v>160</c:v>
                </c:pt>
                <c:pt idx="15">
                  <c:v>160</c:v>
                </c:pt>
                <c:pt idx="16">
                  <c:v>160</c:v>
                </c:pt>
                <c:pt idx="17">
                  <c:v>160</c:v>
                </c:pt>
                <c:pt idx="18">
                  <c:v>160</c:v>
                </c:pt>
                <c:pt idx="19">
                  <c:v>160</c:v>
                </c:pt>
                <c:pt idx="20">
                  <c:v>160</c:v>
                </c:pt>
                <c:pt idx="21">
                  <c:v>160</c:v>
                </c:pt>
                <c:pt idx="22">
                  <c:v>160</c:v>
                </c:pt>
                <c:pt idx="23">
                  <c:v>160</c:v>
                </c:pt>
                <c:pt idx="24">
                  <c:v>160</c:v>
                </c:pt>
                <c:pt idx="25">
                  <c:v>160</c:v>
                </c:pt>
                <c:pt idx="26">
                  <c:v>160</c:v>
                </c:pt>
                <c:pt idx="27">
                  <c:v>160</c:v>
                </c:pt>
                <c:pt idx="28">
                  <c:v>160</c:v>
                </c:pt>
                <c:pt idx="29">
                  <c:v>160</c:v>
                </c:pt>
                <c:pt idx="30">
                  <c:v>160</c:v>
                </c:pt>
                <c:pt idx="31">
                  <c:v>160</c:v>
                </c:pt>
                <c:pt idx="32">
                  <c:v>160</c:v>
                </c:pt>
                <c:pt idx="33">
                  <c:v>160</c:v>
                </c:pt>
                <c:pt idx="34">
                  <c:v>160</c:v>
                </c:pt>
                <c:pt idx="35">
                  <c:v>160</c:v>
                </c:pt>
                <c:pt idx="36">
                  <c:v>160</c:v>
                </c:pt>
                <c:pt idx="37">
                  <c:v>160</c:v>
                </c:pt>
                <c:pt idx="38">
                  <c:v>160</c:v>
                </c:pt>
                <c:pt idx="39">
                  <c:v>160</c:v>
                </c:pt>
                <c:pt idx="40">
                  <c:v>160</c:v>
                </c:pt>
                <c:pt idx="41">
                  <c:v>160</c:v>
                </c:pt>
                <c:pt idx="42">
                  <c:v>160</c:v>
                </c:pt>
                <c:pt idx="43">
                  <c:v>160</c:v>
                </c:pt>
                <c:pt idx="44">
                  <c:v>160</c:v>
                </c:pt>
                <c:pt idx="45">
                  <c:v>160</c:v>
                </c:pt>
                <c:pt idx="46">
                  <c:v>160</c:v>
                </c:pt>
                <c:pt idx="47">
                  <c:v>160</c:v>
                </c:pt>
                <c:pt idx="48">
                  <c:v>160</c:v>
                </c:pt>
                <c:pt idx="49">
                  <c:v>160</c:v>
                </c:pt>
                <c:pt idx="50">
                  <c:v>160</c:v>
                </c:pt>
                <c:pt idx="51">
                  <c:v>160</c:v>
                </c:pt>
                <c:pt idx="52">
                  <c:v>160</c:v>
                </c:pt>
                <c:pt idx="53">
                  <c:v>160</c:v>
                </c:pt>
                <c:pt idx="54">
                  <c:v>160</c:v>
                </c:pt>
                <c:pt idx="55">
                  <c:v>160</c:v>
                </c:pt>
                <c:pt idx="56">
                  <c:v>160</c:v>
                </c:pt>
                <c:pt idx="57">
                  <c:v>160</c:v>
                </c:pt>
                <c:pt idx="58">
                  <c:v>160</c:v>
                </c:pt>
                <c:pt idx="59">
                  <c:v>160</c:v>
                </c:pt>
                <c:pt idx="60">
                  <c:v>160</c:v>
                </c:pt>
                <c:pt idx="61">
                  <c:v>160</c:v>
                </c:pt>
                <c:pt idx="62">
                  <c:v>160</c:v>
                </c:pt>
                <c:pt idx="63">
                  <c:v>160</c:v>
                </c:pt>
                <c:pt idx="64">
                  <c:v>160</c:v>
                </c:pt>
                <c:pt idx="65">
                  <c:v>160</c:v>
                </c:pt>
                <c:pt idx="66">
                  <c:v>160</c:v>
                </c:pt>
                <c:pt idx="67">
                  <c:v>160</c:v>
                </c:pt>
                <c:pt idx="68">
                  <c:v>160</c:v>
                </c:pt>
                <c:pt idx="69">
                  <c:v>160</c:v>
                </c:pt>
                <c:pt idx="70">
                  <c:v>160</c:v>
                </c:pt>
                <c:pt idx="71">
                  <c:v>160</c:v>
                </c:pt>
                <c:pt idx="72">
                  <c:v>160</c:v>
                </c:pt>
                <c:pt idx="73">
                  <c:v>160</c:v>
                </c:pt>
                <c:pt idx="74">
                  <c:v>160</c:v>
                </c:pt>
                <c:pt idx="75">
                  <c:v>160</c:v>
                </c:pt>
                <c:pt idx="76">
                  <c:v>160</c:v>
                </c:pt>
                <c:pt idx="77">
                  <c:v>160</c:v>
                </c:pt>
                <c:pt idx="78">
                  <c:v>160</c:v>
                </c:pt>
                <c:pt idx="79">
                  <c:v>160</c:v>
                </c:pt>
                <c:pt idx="80">
                  <c:v>160</c:v>
                </c:pt>
                <c:pt idx="81">
                  <c:v>160</c:v>
                </c:pt>
                <c:pt idx="82">
                  <c:v>160</c:v>
                </c:pt>
                <c:pt idx="83">
                  <c:v>160</c:v>
                </c:pt>
                <c:pt idx="84">
                  <c:v>160</c:v>
                </c:pt>
                <c:pt idx="85">
                  <c:v>160</c:v>
                </c:pt>
                <c:pt idx="86">
                  <c:v>160</c:v>
                </c:pt>
                <c:pt idx="87">
                  <c:v>160</c:v>
                </c:pt>
                <c:pt idx="88">
                  <c:v>160</c:v>
                </c:pt>
                <c:pt idx="89">
                  <c:v>160</c:v>
                </c:pt>
                <c:pt idx="90">
                  <c:v>160</c:v>
                </c:pt>
                <c:pt idx="91">
                  <c:v>160</c:v>
                </c:pt>
                <c:pt idx="92">
                  <c:v>160</c:v>
                </c:pt>
                <c:pt idx="93">
                  <c:v>160</c:v>
                </c:pt>
                <c:pt idx="94">
                  <c:v>160</c:v>
                </c:pt>
                <c:pt idx="95">
                  <c:v>160</c:v>
                </c:pt>
                <c:pt idx="96">
                  <c:v>160</c:v>
                </c:pt>
                <c:pt idx="97">
                  <c:v>160</c:v>
                </c:pt>
                <c:pt idx="98">
                  <c:v>160</c:v>
                </c:pt>
                <c:pt idx="99">
                  <c:v>160</c:v>
                </c:pt>
                <c:pt idx="100">
                  <c:v>160</c:v>
                </c:pt>
                <c:pt idx="101">
                  <c:v>160</c:v>
                </c:pt>
                <c:pt idx="102">
                  <c:v>160</c:v>
                </c:pt>
                <c:pt idx="103">
                  <c:v>160</c:v>
                </c:pt>
                <c:pt idx="104">
                  <c:v>160</c:v>
                </c:pt>
                <c:pt idx="105">
                  <c:v>160</c:v>
                </c:pt>
                <c:pt idx="106">
                  <c:v>160</c:v>
                </c:pt>
                <c:pt idx="107">
                  <c:v>160</c:v>
                </c:pt>
                <c:pt idx="108">
                  <c:v>160</c:v>
                </c:pt>
                <c:pt idx="109">
                  <c:v>160</c:v>
                </c:pt>
                <c:pt idx="110">
                  <c:v>160</c:v>
                </c:pt>
                <c:pt idx="111">
                  <c:v>160</c:v>
                </c:pt>
                <c:pt idx="112">
                  <c:v>160</c:v>
                </c:pt>
                <c:pt idx="113">
                  <c:v>160</c:v>
                </c:pt>
                <c:pt idx="114">
                  <c:v>160</c:v>
                </c:pt>
                <c:pt idx="115">
                  <c:v>160</c:v>
                </c:pt>
                <c:pt idx="116">
                  <c:v>160</c:v>
                </c:pt>
                <c:pt idx="117">
                  <c:v>160</c:v>
                </c:pt>
                <c:pt idx="118">
                  <c:v>160</c:v>
                </c:pt>
                <c:pt idx="119">
                  <c:v>160</c:v>
                </c:pt>
                <c:pt idx="120">
                  <c:v>160</c:v>
                </c:pt>
                <c:pt idx="121">
                  <c:v>160</c:v>
                </c:pt>
                <c:pt idx="122">
                  <c:v>160</c:v>
                </c:pt>
                <c:pt idx="123">
                  <c:v>160</c:v>
                </c:pt>
                <c:pt idx="124">
                  <c:v>160</c:v>
                </c:pt>
                <c:pt idx="125">
                  <c:v>160</c:v>
                </c:pt>
                <c:pt idx="126">
                  <c:v>160</c:v>
                </c:pt>
                <c:pt idx="127">
                  <c:v>160</c:v>
                </c:pt>
                <c:pt idx="128">
                  <c:v>160</c:v>
                </c:pt>
                <c:pt idx="129">
                  <c:v>160</c:v>
                </c:pt>
                <c:pt idx="130">
                  <c:v>160</c:v>
                </c:pt>
                <c:pt idx="131">
                  <c:v>160</c:v>
                </c:pt>
                <c:pt idx="132">
                  <c:v>160</c:v>
                </c:pt>
                <c:pt idx="133">
                  <c:v>160</c:v>
                </c:pt>
                <c:pt idx="134">
                  <c:v>160</c:v>
                </c:pt>
                <c:pt idx="135">
                  <c:v>160</c:v>
                </c:pt>
                <c:pt idx="136">
                  <c:v>160</c:v>
                </c:pt>
                <c:pt idx="137">
                  <c:v>160</c:v>
                </c:pt>
                <c:pt idx="138">
                  <c:v>160</c:v>
                </c:pt>
                <c:pt idx="139">
                  <c:v>160</c:v>
                </c:pt>
                <c:pt idx="140">
                  <c:v>160</c:v>
                </c:pt>
                <c:pt idx="141">
                  <c:v>160</c:v>
                </c:pt>
                <c:pt idx="142">
                  <c:v>160</c:v>
                </c:pt>
                <c:pt idx="143">
                  <c:v>160</c:v>
                </c:pt>
                <c:pt idx="144">
                  <c:v>160</c:v>
                </c:pt>
                <c:pt idx="145">
                  <c:v>160</c:v>
                </c:pt>
                <c:pt idx="146">
                  <c:v>160</c:v>
                </c:pt>
                <c:pt idx="147">
                  <c:v>160</c:v>
                </c:pt>
                <c:pt idx="148">
                  <c:v>160</c:v>
                </c:pt>
                <c:pt idx="149">
                  <c:v>160</c:v>
                </c:pt>
                <c:pt idx="150">
                  <c:v>160</c:v>
                </c:pt>
                <c:pt idx="151">
                  <c:v>160</c:v>
                </c:pt>
                <c:pt idx="152">
                  <c:v>160</c:v>
                </c:pt>
                <c:pt idx="153">
                  <c:v>160</c:v>
                </c:pt>
                <c:pt idx="154">
                  <c:v>160</c:v>
                </c:pt>
                <c:pt idx="155">
                  <c:v>160</c:v>
                </c:pt>
                <c:pt idx="156">
                  <c:v>160</c:v>
                </c:pt>
                <c:pt idx="157">
                  <c:v>160</c:v>
                </c:pt>
                <c:pt idx="158">
                  <c:v>160</c:v>
                </c:pt>
                <c:pt idx="159">
                  <c:v>160</c:v>
                </c:pt>
                <c:pt idx="160">
                  <c:v>160</c:v>
                </c:pt>
                <c:pt idx="161">
                  <c:v>160</c:v>
                </c:pt>
                <c:pt idx="162">
                  <c:v>160</c:v>
                </c:pt>
                <c:pt idx="163">
                  <c:v>160</c:v>
                </c:pt>
                <c:pt idx="164">
                  <c:v>160</c:v>
                </c:pt>
                <c:pt idx="165">
                  <c:v>160</c:v>
                </c:pt>
                <c:pt idx="166">
                  <c:v>160</c:v>
                </c:pt>
                <c:pt idx="167">
                  <c:v>160</c:v>
                </c:pt>
                <c:pt idx="168">
                  <c:v>160</c:v>
                </c:pt>
                <c:pt idx="169">
                  <c:v>160</c:v>
                </c:pt>
                <c:pt idx="170">
                  <c:v>160</c:v>
                </c:pt>
                <c:pt idx="171">
                  <c:v>160</c:v>
                </c:pt>
                <c:pt idx="172">
                  <c:v>160</c:v>
                </c:pt>
                <c:pt idx="173">
                  <c:v>160</c:v>
                </c:pt>
                <c:pt idx="174">
                  <c:v>160</c:v>
                </c:pt>
                <c:pt idx="175">
                  <c:v>160</c:v>
                </c:pt>
                <c:pt idx="176">
                  <c:v>160</c:v>
                </c:pt>
                <c:pt idx="177">
                  <c:v>160</c:v>
                </c:pt>
                <c:pt idx="178">
                  <c:v>160</c:v>
                </c:pt>
                <c:pt idx="179">
                  <c:v>160</c:v>
                </c:pt>
                <c:pt idx="180">
                  <c:v>160</c:v>
                </c:pt>
                <c:pt idx="181">
                  <c:v>160</c:v>
                </c:pt>
                <c:pt idx="182">
                  <c:v>160</c:v>
                </c:pt>
                <c:pt idx="183">
                  <c:v>160</c:v>
                </c:pt>
                <c:pt idx="184">
                  <c:v>160</c:v>
                </c:pt>
                <c:pt idx="185">
                  <c:v>160</c:v>
                </c:pt>
                <c:pt idx="186">
                  <c:v>160</c:v>
                </c:pt>
                <c:pt idx="187">
                  <c:v>160</c:v>
                </c:pt>
                <c:pt idx="188">
                  <c:v>160</c:v>
                </c:pt>
                <c:pt idx="189">
                  <c:v>160</c:v>
                </c:pt>
                <c:pt idx="190">
                  <c:v>160</c:v>
                </c:pt>
                <c:pt idx="191">
                  <c:v>160</c:v>
                </c:pt>
                <c:pt idx="192">
                  <c:v>160</c:v>
                </c:pt>
                <c:pt idx="193">
                  <c:v>160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524544"/>
        <c:axId val="222526848"/>
      </c:scatterChart>
      <c:valAx>
        <c:axId val="222524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>
                    <a:latin typeface="Calibri" pitchFamily="34" charset="0"/>
                    <a:cs typeface="Calibri" pitchFamily="34" charset="0"/>
                  </a:rPr>
                  <a:t>Node ID</a:t>
                </a:r>
              </a:p>
            </c:rich>
          </c:tx>
          <c:layout>
            <c:manualLayout>
              <c:xMode val="edge"/>
              <c:yMode val="edge"/>
              <c:x val="0.86786759576804762"/>
              <c:y val="0.88732027345705"/>
            </c:manualLayout>
          </c:layout>
          <c:overlay val="0"/>
        </c:title>
        <c:majorTickMark val="out"/>
        <c:minorTickMark val="none"/>
        <c:tickLblPos val="nextTo"/>
        <c:crossAx val="222526848"/>
        <c:crosses val="autoZero"/>
        <c:crossBetween val="midCat"/>
      </c:valAx>
      <c:valAx>
        <c:axId val="22252684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Pressure</a:t>
                </a:r>
                <a:r>
                  <a:rPr lang="en-US" baseline="0"/>
                  <a:t> head</a:t>
                </a:r>
              </a:p>
              <a:p>
                <a:pPr>
                  <a:defRPr/>
                </a:pPr>
                <a:r>
                  <a:rPr lang="en-US" baseline="0"/>
                  <a:t>(m H2O)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3.0555555555555555E-2"/>
              <c:y val="1.7212379702537185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225245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002405949256338E-2"/>
          <c:y val="9.6445697666170102E-2"/>
          <c:w val="0.78876159230096243"/>
          <c:h val="0.78757466127544873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</c:marker>
          <c:xVal>
            <c:strRef>
              <c:f>Sheet1!$A$1:$A$214</c:f>
              <c:strCache>
                <c:ptCount val="214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P-29</c:v>
                </c:pt>
                <c:pt idx="29">
                  <c:v>P-30</c:v>
                </c:pt>
                <c:pt idx="30">
                  <c:v>P-31</c:v>
                </c:pt>
                <c:pt idx="31">
                  <c:v>P-32</c:v>
                </c:pt>
                <c:pt idx="32">
                  <c:v>P-33</c:v>
                </c:pt>
                <c:pt idx="33">
                  <c:v>P-34</c:v>
                </c:pt>
                <c:pt idx="34">
                  <c:v>P-35</c:v>
                </c:pt>
                <c:pt idx="35">
                  <c:v>P-36</c:v>
                </c:pt>
                <c:pt idx="36">
                  <c:v>P-37</c:v>
                </c:pt>
                <c:pt idx="37">
                  <c:v>P-38</c:v>
                </c:pt>
                <c:pt idx="38">
                  <c:v>P-39</c:v>
                </c:pt>
                <c:pt idx="39">
                  <c:v>P-40</c:v>
                </c:pt>
                <c:pt idx="40">
                  <c:v>P-41</c:v>
                </c:pt>
                <c:pt idx="41">
                  <c:v>P-42</c:v>
                </c:pt>
                <c:pt idx="42">
                  <c:v>P-43</c:v>
                </c:pt>
                <c:pt idx="43">
                  <c:v>P-44</c:v>
                </c:pt>
                <c:pt idx="44">
                  <c:v>P-45</c:v>
                </c:pt>
                <c:pt idx="45">
                  <c:v>P-46</c:v>
                </c:pt>
                <c:pt idx="46">
                  <c:v>P-47</c:v>
                </c:pt>
                <c:pt idx="47">
                  <c:v>P-48</c:v>
                </c:pt>
                <c:pt idx="48">
                  <c:v>P-49</c:v>
                </c:pt>
                <c:pt idx="49">
                  <c:v>P-50</c:v>
                </c:pt>
                <c:pt idx="50">
                  <c:v>P-51</c:v>
                </c:pt>
                <c:pt idx="51">
                  <c:v>P-52</c:v>
                </c:pt>
                <c:pt idx="52">
                  <c:v>P-53</c:v>
                </c:pt>
                <c:pt idx="53">
                  <c:v>P-54</c:v>
                </c:pt>
                <c:pt idx="54">
                  <c:v>P-55</c:v>
                </c:pt>
                <c:pt idx="55">
                  <c:v>P-56</c:v>
                </c:pt>
                <c:pt idx="56">
                  <c:v>P-57</c:v>
                </c:pt>
                <c:pt idx="57">
                  <c:v>P-58</c:v>
                </c:pt>
                <c:pt idx="58">
                  <c:v>P-59</c:v>
                </c:pt>
                <c:pt idx="59">
                  <c:v>P-60</c:v>
                </c:pt>
                <c:pt idx="60">
                  <c:v>P-61</c:v>
                </c:pt>
                <c:pt idx="61">
                  <c:v>P-62</c:v>
                </c:pt>
                <c:pt idx="62">
                  <c:v>P-63</c:v>
                </c:pt>
                <c:pt idx="63">
                  <c:v>P-64</c:v>
                </c:pt>
                <c:pt idx="64">
                  <c:v>P-65</c:v>
                </c:pt>
                <c:pt idx="65">
                  <c:v>P-66</c:v>
                </c:pt>
                <c:pt idx="66">
                  <c:v>P-67</c:v>
                </c:pt>
                <c:pt idx="67">
                  <c:v>P-68</c:v>
                </c:pt>
                <c:pt idx="68">
                  <c:v>P-69</c:v>
                </c:pt>
                <c:pt idx="69">
                  <c:v>P-70</c:v>
                </c:pt>
                <c:pt idx="70">
                  <c:v>P-71</c:v>
                </c:pt>
                <c:pt idx="71">
                  <c:v>P-72</c:v>
                </c:pt>
                <c:pt idx="72">
                  <c:v>P-73</c:v>
                </c:pt>
                <c:pt idx="73">
                  <c:v>P-74</c:v>
                </c:pt>
                <c:pt idx="74">
                  <c:v>P-75</c:v>
                </c:pt>
                <c:pt idx="75">
                  <c:v>P-76</c:v>
                </c:pt>
                <c:pt idx="76">
                  <c:v>P-77</c:v>
                </c:pt>
                <c:pt idx="77">
                  <c:v>P-78</c:v>
                </c:pt>
                <c:pt idx="78">
                  <c:v>P-79</c:v>
                </c:pt>
                <c:pt idx="79">
                  <c:v>P-80</c:v>
                </c:pt>
                <c:pt idx="80">
                  <c:v>P-81</c:v>
                </c:pt>
                <c:pt idx="81">
                  <c:v>P-82</c:v>
                </c:pt>
                <c:pt idx="82">
                  <c:v>P-83</c:v>
                </c:pt>
                <c:pt idx="83">
                  <c:v>P-84</c:v>
                </c:pt>
                <c:pt idx="84">
                  <c:v>P-85</c:v>
                </c:pt>
                <c:pt idx="85">
                  <c:v>P-86</c:v>
                </c:pt>
                <c:pt idx="86">
                  <c:v>P-87</c:v>
                </c:pt>
                <c:pt idx="87">
                  <c:v>P-88</c:v>
                </c:pt>
                <c:pt idx="88">
                  <c:v>P-89</c:v>
                </c:pt>
                <c:pt idx="89">
                  <c:v>P-90</c:v>
                </c:pt>
                <c:pt idx="90">
                  <c:v>P-91</c:v>
                </c:pt>
                <c:pt idx="91">
                  <c:v>P-92</c:v>
                </c:pt>
                <c:pt idx="92">
                  <c:v>P-93</c:v>
                </c:pt>
                <c:pt idx="93">
                  <c:v>P-94</c:v>
                </c:pt>
                <c:pt idx="94">
                  <c:v>P-95</c:v>
                </c:pt>
                <c:pt idx="95">
                  <c:v>P-96</c:v>
                </c:pt>
                <c:pt idx="96">
                  <c:v>P-97</c:v>
                </c:pt>
                <c:pt idx="97">
                  <c:v>P-98</c:v>
                </c:pt>
                <c:pt idx="98">
                  <c:v>P-99</c:v>
                </c:pt>
                <c:pt idx="99">
                  <c:v>P-100</c:v>
                </c:pt>
                <c:pt idx="100">
                  <c:v>P-101</c:v>
                </c:pt>
                <c:pt idx="101">
                  <c:v>P-102</c:v>
                </c:pt>
                <c:pt idx="102">
                  <c:v>P-103</c:v>
                </c:pt>
                <c:pt idx="103">
                  <c:v>P-104</c:v>
                </c:pt>
                <c:pt idx="104">
                  <c:v>P-105</c:v>
                </c:pt>
                <c:pt idx="105">
                  <c:v>P-106</c:v>
                </c:pt>
                <c:pt idx="106">
                  <c:v>P-107</c:v>
                </c:pt>
                <c:pt idx="107">
                  <c:v>P-108</c:v>
                </c:pt>
                <c:pt idx="108">
                  <c:v>P-109</c:v>
                </c:pt>
                <c:pt idx="109">
                  <c:v>P-110</c:v>
                </c:pt>
                <c:pt idx="110">
                  <c:v>P-111</c:v>
                </c:pt>
                <c:pt idx="111">
                  <c:v>P-112</c:v>
                </c:pt>
                <c:pt idx="112">
                  <c:v>P-113</c:v>
                </c:pt>
                <c:pt idx="113">
                  <c:v>P-114</c:v>
                </c:pt>
                <c:pt idx="114">
                  <c:v>P-115</c:v>
                </c:pt>
                <c:pt idx="115">
                  <c:v>P-116</c:v>
                </c:pt>
                <c:pt idx="116">
                  <c:v>P-117</c:v>
                </c:pt>
                <c:pt idx="117">
                  <c:v>P-118</c:v>
                </c:pt>
                <c:pt idx="118">
                  <c:v>P-119</c:v>
                </c:pt>
                <c:pt idx="119">
                  <c:v>P-120</c:v>
                </c:pt>
                <c:pt idx="120">
                  <c:v>P-121</c:v>
                </c:pt>
                <c:pt idx="121">
                  <c:v>P-122</c:v>
                </c:pt>
                <c:pt idx="122">
                  <c:v>P-123</c:v>
                </c:pt>
                <c:pt idx="123">
                  <c:v>P-124</c:v>
                </c:pt>
                <c:pt idx="124">
                  <c:v>P-125</c:v>
                </c:pt>
                <c:pt idx="125">
                  <c:v>P-126</c:v>
                </c:pt>
                <c:pt idx="126">
                  <c:v>P-127</c:v>
                </c:pt>
                <c:pt idx="127">
                  <c:v>P-128</c:v>
                </c:pt>
                <c:pt idx="128">
                  <c:v>P-129</c:v>
                </c:pt>
                <c:pt idx="129">
                  <c:v>P-130</c:v>
                </c:pt>
                <c:pt idx="130">
                  <c:v>P-131</c:v>
                </c:pt>
                <c:pt idx="131">
                  <c:v>P-132</c:v>
                </c:pt>
                <c:pt idx="132">
                  <c:v>P-133</c:v>
                </c:pt>
                <c:pt idx="133">
                  <c:v>P-134</c:v>
                </c:pt>
                <c:pt idx="134">
                  <c:v>P-135</c:v>
                </c:pt>
                <c:pt idx="135">
                  <c:v>P-136</c:v>
                </c:pt>
                <c:pt idx="136">
                  <c:v>P-137</c:v>
                </c:pt>
                <c:pt idx="137">
                  <c:v>P-138</c:v>
                </c:pt>
                <c:pt idx="138">
                  <c:v>P-139</c:v>
                </c:pt>
                <c:pt idx="139">
                  <c:v>P-140</c:v>
                </c:pt>
                <c:pt idx="140">
                  <c:v>P-141</c:v>
                </c:pt>
                <c:pt idx="141">
                  <c:v>P-142</c:v>
                </c:pt>
                <c:pt idx="142">
                  <c:v>P-143</c:v>
                </c:pt>
                <c:pt idx="143">
                  <c:v>P-144</c:v>
                </c:pt>
                <c:pt idx="144">
                  <c:v>P-145</c:v>
                </c:pt>
                <c:pt idx="145">
                  <c:v>P-146</c:v>
                </c:pt>
                <c:pt idx="146">
                  <c:v>P-147</c:v>
                </c:pt>
                <c:pt idx="147">
                  <c:v>P-148</c:v>
                </c:pt>
                <c:pt idx="148">
                  <c:v>P-149</c:v>
                </c:pt>
                <c:pt idx="149">
                  <c:v>P-150</c:v>
                </c:pt>
                <c:pt idx="150">
                  <c:v>P-151</c:v>
                </c:pt>
                <c:pt idx="151">
                  <c:v>P-152</c:v>
                </c:pt>
                <c:pt idx="152">
                  <c:v>P-153</c:v>
                </c:pt>
                <c:pt idx="153">
                  <c:v>P-154</c:v>
                </c:pt>
                <c:pt idx="154">
                  <c:v>P-155</c:v>
                </c:pt>
                <c:pt idx="155">
                  <c:v>P-156</c:v>
                </c:pt>
                <c:pt idx="156">
                  <c:v>P-157</c:v>
                </c:pt>
                <c:pt idx="157">
                  <c:v>P-158</c:v>
                </c:pt>
                <c:pt idx="158">
                  <c:v>P-159</c:v>
                </c:pt>
                <c:pt idx="159">
                  <c:v>P-160</c:v>
                </c:pt>
                <c:pt idx="160">
                  <c:v>P-161</c:v>
                </c:pt>
                <c:pt idx="161">
                  <c:v>P-162</c:v>
                </c:pt>
                <c:pt idx="162">
                  <c:v>P-163</c:v>
                </c:pt>
                <c:pt idx="163">
                  <c:v>P-164</c:v>
                </c:pt>
                <c:pt idx="164">
                  <c:v>P-165</c:v>
                </c:pt>
                <c:pt idx="165">
                  <c:v>P-166</c:v>
                </c:pt>
                <c:pt idx="166">
                  <c:v>P-167</c:v>
                </c:pt>
                <c:pt idx="167">
                  <c:v>P-168</c:v>
                </c:pt>
                <c:pt idx="168">
                  <c:v>P-169</c:v>
                </c:pt>
                <c:pt idx="169">
                  <c:v>P-170</c:v>
                </c:pt>
                <c:pt idx="170">
                  <c:v>P-171</c:v>
                </c:pt>
                <c:pt idx="171">
                  <c:v>P-172</c:v>
                </c:pt>
                <c:pt idx="172">
                  <c:v>P-173</c:v>
                </c:pt>
                <c:pt idx="173">
                  <c:v>P-174</c:v>
                </c:pt>
                <c:pt idx="174">
                  <c:v>P-175</c:v>
                </c:pt>
                <c:pt idx="175">
                  <c:v>P-176</c:v>
                </c:pt>
                <c:pt idx="176">
                  <c:v>P-177</c:v>
                </c:pt>
                <c:pt idx="177">
                  <c:v>P-178</c:v>
                </c:pt>
                <c:pt idx="178">
                  <c:v>P-179</c:v>
                </c:pt>
                <c:pt idx="179">
                  <c:v>P-180</c:v>
                </c:pt>
                <c:pt idx="180">
                  <c:v>P-181</c:v>
                </c:pt>
                <c:pt idx="181">
                  <c:v>P-182</c:v>
                </c:pt>
                <c:pt idx="182">
                  <c:v>P-183</c:v>
                </c:pt>
                <c:pt idx="183">
                  <c:v>P-184</c:v>
                </c:pt>
                <c:pt idx="184">
                  <c:v>P-185</c:v>
                </c:pt>
                <c:pt idx="185">
                  <c:v>P-186</c:v>
                </c:pt>
                <c:pt idx="186">
                  <c:v>P-187</c:v>
                </c:pt>
                <c:pt idx="187">
                  <c:v>P-188</c:v>
                </c:pt>
                <c:pt idx="188">
                  <c:v>P-189</c:v>
                </c:pt>
                <c:pt idx="189">
                  <c:v>P-190</c:v>
                </c:pt>
                <c:pt idx="190">
                  <c:v>P-191</c:v>
                </c:pt>
                <c:pt idx="191">
                  <c:v>P-192</c:v>
                </c:pt>
                <c:pt idx="192">
                  <c:v>P-193</c:v>
                </c:pt>
                <c:pt idx="193">
                  <c:v>P-194</c:v>
                </c:pt>
                <c:pt idx="194">
                  <c:v>P-195</c:v>
                </c:pt>
                <c:pt idx="195">
                  <c:v>P-196</c:v>
                </c:pt>
                <c:pt idx="196">
                  <c:v>P-197</c:v>
                </c:pt>
                <c:pt idx="197">
                  <c:v>P-198</c:v>
                </c:pt>
                <c:pt idx="198">
                  <c:v>P-199</c:v>
                </c:pt>
                <c:pt idx="199">
                  <c:v>P-200</c:v>
                </c:pt>
                <c:pt idx="200">
                  <c:v>P-201</c:v>
                </c:pt>
                <c:pt idx="201">
                  <c:v>P-202</c:v>
                </c:pt>
                <c:pt idx="202">
                  <c:v>P-203</c:v>
                </c:pt>
                <c:pt idx="203">
                  <c:v>P-204</c:v>
                </c:pt>
                <c:pt idx="204">
                  <c:v>P-205</c:v>
                </c:pt>
                <c:pt idx="205">
                  <c:v>P-206</c:v>
                </c:pt>
                <c:pt idx="206">
                  <c:v>P-207</c:v>
                </c:pt>
                <c:pt idx="207">
                  <c:v>P-208</c:v>
                </c:pt>
                <c:pt idx="208">
                  <c:v>P-209</c:v>
                </c:pt>
                <c:pt idx="209">
                  <c:v>P-210</c:v>
                </c:pt>
                <c:pt idx="210">
                  <c:v>P-211</c:v>
                </c:pt>
                <c:pt idx="211">
                  <c:v>P-212</c:v>
                </c:pt>
                <c:pt idx="212">
                  <c:v>P-213</c:v>
                </c:pt>
                <c:pt idx="213">
                  <c:v>P-214</c:v>
                </c:pt>
              </c:strCache>
            </c:strRef>
          </c:xVal>
          <c:yVal>
            <c:numRef>
              <c:f>Sheet1!$C$1:$C$214</c:f>
              <c:numCache>
                <c:formatCode>General</c:formatCode>
                <c:ptCount val="214"/>
                <c:pt idx="0">
                  <c:v>8.1000000000000003E-2</c:v>
                </c:pt>
                <c:pt idx="1">
                  <c:v>0.10059999999999999</c:v>
                </c:pt>
                <c:pt idx="2">
                  <c:v>0.29970000000000002</c:v>
                </c:pt>
                <c:pt idx="3">
                  <c:v>0.12470000000000001</c:v>
                </c:pt>
                <c:pt idx="4">
                  <c:v>0.51429999999999998</c:v>
                </c:pt>
                <c:pt idx="5">
                  <c:v>7.6799999999999993E-2</c:v>
                </c:pt>
                <c:pt idx="6">
                  <c:v>1.0510999999999999</c:v>
                </c:pt>
                <c:pt idx="7">
                  <c:v>0.1729</c:v>
                </c:pt>
                <c:pt idx="8">
                  <c:v>0.3286</c:v>
                </c:pt>
                <c:pt idx="9">
                  <c:v>0.33929999999999999</c:v>
                </c:pt>
                <c:pt idx="10">
                  <c:v>0.3629</c:v>
                </c:pt>
                <c:pt idx="11">
                  <c:v>0.52249999999999996</c:v>
                </c:pt>
                <c:pt idx="12">
                  <c:v>0.2263</c:v>
                </c:pt>
                <c:pt idx="13">
                  <c:v>0.1082</c:v>
                </c:pt>
                <c:pt idx="14">
                  <c:v>0.37630000000000002</c:v>
                </c:pt>
                <c:pt idx="15">
                  <c:v>0.13320000000000001</c:v>
                </c:pt>
                <c:pt idx="16">
                  <c:v>0.37069999999999997</c:v>
                </c:pt>
                <c:pt idx="17">
                  <c:v>0.2432</c:v>
                </c:pt>
                <c:pt idx="18">
                  <c:v>0.35880000000000001</c:v>
                </c:pt>
                <c:pt idx="19">
                  <c:v>0.1041</c:v>
                </c:pt>
                <c:pt idx="20">
                  <c:v>0.36420000000000002</c:v>
                </c:pt>
                <c:pt idx="21">
                  <c:v>0.1346</c:v>
                </c:pt>
                <c:pt idx="22">
                  <c:v>0.82830000000000004</c:v>
                </c:pt>
                <c:pt idx="23">
                  <c:v>0.1052</c:v>
                </c:pt>
                <c:pt idx="24">
                  <c:v>1.0647</c:v>
                </c:pt>
                <c:pt idx="25">
                  <c:v>0.11310000000000001</c:v>
                </c:pt>
                <c:pt idx="26">
                  <c:v>1.242</c:v>
                </c:pt>
                <c:pt idx="27">
                  <c:v>0.16350000000000001</c:v>
                </c:pt>
                <c:pt idx="28">
                  <c:v>0.66220000000000001</c:v>
                </c:pt>
                <c:pt idx="29">
                  <c:v>0.1104</c:v>
                </c:pt>
                <c:pt idx="30">
                  <c:v>0.129</c:v>
                </c:pt>
                <c:pt idx="31">
                  <c:v>0.1144</c:v>
                </c:pt>
                <c:pt idx="32">
                  <c:v>8.8599999999999998E-2</c:v>
                </c:pt>
                <c:pt idx="33">
                  <c:v>6.5199999999999994E-2</c:v>
                </c:pt>
                <c:pt idx="34">
                  <c:v>4.36E-2</c:v>
                </c:pt>
                <c:pt idx="35">
                  <c:v>9.8000000000000004E-2</c:v>
                </c:pt>
                <c:pt idx="36">
                  <c:v>0.1336</c:v>
                </c:pt>
                <c:pt idx="37">
                  <c:v>0.16739999999999999</c:v>
                </c:pt>
                <c:pt idx="38">
                  <c:v>0.29730000000000001</c:v>
                </c:pt>
                <c:pt idx="39">
                  <c:v>1.2303999999999999</c:v>
                </c:pt>
                <c:pt idx="40">
                  <c:v>9.4899999999999998E-2</c:v>
                </c:pt>
                <c:pt idx="41">
                  <c:v>1.52E-2</c:v>
                </c:pt>
                <c:pt idx="42">
                  <c:v>0.15759999999999999</c:v>
                </c:pt>
                <c:pt idx="43">
                  <c:v>6.2300000000000001E-2</c:v>
                </c:pt>
                <c:pt idx="44">
                  <c:v>0.25969999999999999</c:v>
                </c:pt>
                <c:pt idx="45">
                  <c:v>0.1106</c:v>
                </c:pt>
                <c:pt idx="46">
                  <c:v>0.1313</c:v>
                </c:pt>
                <c:pt idx="47">
                  <c:v>4.8099999999999997E-2</c:v>
                </c:pt>
                <c:pt idx="48">
                  <c:v>3.0499999999999999E-2</c:v>
                </c:pt>
                <c:pt idx="49">
                  <c:v>6.7299999999999999E-2</c:v>
                </c:pt>
                <c:pt idx="50">
                  <c:v>0.18940000000000001</c:v>
                </c:pt>
                <c:pt idx="51">
                  <c:v>0.2026</c:v>
                </c:pt>
                <c:pt idx="52">
                  <c:v>0.1295</c:v>
                </c:pt>
                <c:pt idx="53">
                  <c:v>8.1699999999999995E-2</c:v>
                </c:pt>
                <c:pt idx="54">
                  <c:v>0.22470000000000001</c:v>
                </c:pt>
                <c:pt idx="55">
                  <c:v>0.1082</c:v>
                </c:pt>
                <c:pt idx="56">
                  <c:v>1.0609999999999999</c:v>
                </c:pt>
                <c:pt idx="57">
                  <c:v>1.649</c:v>
                </c:pt>
                <c:pt idx="58">
                  <c:v>5.3900000000000003E-2</c:v>
                </c:pt>
                <c:pt idx="59">
                  <c:v>3.3000000000000002E-2</c:v>
                </c:pt>
                <c:pt idx="60">
                  <c:v>6.0699999999999997E-2</c:v>
                </c:pt>
                <c:pt idx="61">
                  <c:v>1.9099999999999999E-2</c:v>
                </c:pt>
                <c:pt idx="62">
                  <c:v>3.3999999999999998E-3</c:v>
                </c:pt>
                <c:pt idx="63">
                  <c:v>0.26550000000000001</c:v>
                </c:pt>
                <c:pt idx="64">
                  <c:v>0.23530000000000001</c:v>
                </c:pt>
                <c:pt idx="65">
                  <c:v>0.22259999999999999</c:v>
                </c:pt>
                <c:pt idx="66">
                  <c:v>0.1673</c:v>
                </c:pt>
                <c:pt idx="67">
                  <c:v>0.1087</c:v>
                </c:pt>
                <c:pt idx="68">
                  <c:v>0.71779999999999999</c:v>
                </c:pt>
                <c:pt idx="69">
                  <c:v>0.1426</c:v>
                </c:pt>
                <c:pt idx="70">
                  <c:v>0.51570000000000005</c:v>
                </c:pt>
                <c:pt idx="71">
                  <c:v>0.2918</c:v>
                </c:pt>
                <c:pt idx="72">
                  <c:v>0.17219999999999999</c:v>
                </c:pt>
                <c:pt idx="73">
                  <c:v>6.54E-2</c:v>
                </c:pt>
                <c:pt idx="74">
                  <c:v>0.1211</c:v>
                </c:pt>
                <c:pt idx="75">
                  <c:v>0.14760000000000001</c:v>
                </c:pt>
                <c:pt idx="76">
                  <c:v>6.8599999999999994E-2</c:v>
                </c:pt>
                <c:pt idx="77">
                  <c:v>0.2218</c:v>
                </c:pt>
                <c:pt idx="78">
                  <c:v>0.155</c:v>
                </c:pt>
                <c:pt idx="79">
                  <c:v>3.78E-2</c:v>
                </c:pt>
                <c:pt idx="80">
                  <c:v>0.1699</c:v>
                </c:pt>
                <c:pt idx="81">
                  <c:v>6.25E-2</c:v>
                </c:pt>
                <c:pt idx="82">
                  <c:v>5.67E-2</c:v>
                </c:pt>
                <c:pt idx="83">
                  <c:v>6.6299999999999998E-2</c:v>
                </c:pt>
                <c:pt idx="84">
                  <c:v>0.1275</c:v>
                </c:pt>
                <c:pt idx="85">
                  <c:v>0.2913</c:v>
                </c:pt>
                <c:pt idx="86">
                  <c:v>0.26529999999999998</c:v>
                </c:pt>
                <c:pt idx="87">
                  <c:v>0.94299999999999995</c:v>
                </c:pt>
                <c:pt idx="88">
                  <c:v>1.0263</c:v>
                </c:pt>
                <c:pt idx="89">
                  <c:v>1.1331</c:v>
                </c:pt>
                <c:pt idx="90">
                  <c:v>0.6885</c:v>
                </c:pt>
                <c:pt idx="91">
                  <c:v>0.67859999999999998</c:v>
                </c:pt>
                <c:pt idx="92">
                  <c:v>0.14369999999999999</c:v>
                </c:pt>
                <c:pt idx="93">
                  <c:v>0.3584</c:v>
                </c:pt>
                <c:pt idx="94">
                  <c:v>0.72619999999999996</c:v>
                </c:pt>
                <c:pt idx="95">
                  <c:v>0.47320000000000001</c:v>
                </c:pt>
                <c:pt idx="96">
                  <c:v>8.3900000000000002E-2</c:v>
                </c:pt>
                <c:pt idx="97">
                  <c:v>0.19869999999999999</c:v>
                </c:pt>
                <c:pt idx="98">
                  <c:v>0.30599999999999999</c:v>
                </c:pt>
                <c:pt idx="99">
                  <c:v>0.7913</c:v>
                </c:pt>
                <c:pt idx="100">
                  <c:v>0.7984</c:v>
                </c:pt>
                <c:pt idx="101">
                  <c:v>6.8199999999999997E-2</c:v>
                </c:pt>
                <c:pt idx="102">
                  <c:v>0.55279999999999996</c:v>
                </c:pt>
                <c:pt idx="103">
                  <c:v>0.1203</c:v>
                </c:pt>
                <c:pt idx="104">
                  <c:v>6.2399999999999997E-2</c:v>
                </c:pt>
                <c:pt idx="105">
                  <c:v>0.12130000000000001</c:v>
                </c:pt>
                <c:pt idx="106">
                  <c:v>0.27150000000000002</c:v>
                </c:pt>
                <c:pt idx="107">
                  <c:v>0.1711</c:v>
                </c:pt>
                <c:pt idx="108">
                  <c:v>0.62180000000000002</c:v>
                </c:pt>
                <c:pt idx="109">
                  <c:v>0.22919999999999999</c:v>
                </c:pt>
                <c:pt idx="110">
                  <c:v>0.1583</c:v>
                </c:pt>
                <c:pt idx="111">
                  <c:v>0.309</c:v>
                </c:pt>
                <c:pt idx="112">
                  <c:v>1.381</c:v>
                </c:pt>
                <c:pt idx="113">
                  <c:v>0.52780000000000005</c:v>
                </c:pt>
                <c:pt idx="114">
                  <c:v>0.92090000000000005</c:v>
                </c:pt>
                <c:pt idx="115">
                  <c:v>0.35510000000000003</c:v>
                </c:pt>
                <c:pt idx="116">
                  <c:v>0.42409999999999998</c:v>
                </c:pt>
                <c:pt idx="117">
                  <c:v>0.36980000000000002</c:v>
                </c:pt>
                <c:pt idx="118">
                  <c:v>0.82909999999999995</c:v>
                </c:pt>
                <c:pt idx="119">
                  <c:v>0.7036</c:v>
                </c:pt>
                <c:pt idx="120">
                  <c:v>1.1282000000000001</c:v>
                </c:pt>
                <c:pt idx="121">
                  <c:v>1.2129000000000001</c:v>
                </c:pt>
                <c:pt idx="122">
                  <c:v>1.3431</c:v>
                </c:pt>
                <c:pt idx="123">
                  <c:v>1.4457</c:v>
                </c:pt>
                <c:pt idx="124">
                  <c:v>1.5447</c:v>
                </c:pt>
                <c:pt idx="125">
                  <c:v>1.6158999999999999</c:v>
                </c:pt>
                <c:pt idx="126">
                  <c:v>0.76819999999999999</c:v>
                </c:pt>
                <c:pt idx="127">
                  <c:v>0.94379999999999997</c:v>
                </c:pt>
                <c:pt idx="128">
                  <c:v>0.93320000000000003</c:v>
                </c:pt>
                <c:pt idx="129">
                  <c:v>0.92430000000000001</c:v>
                </c:pt>
                <c:pt idx="130">
                  <c:v>0.91749999999999998</c:v>
                </c:pt>
                <c:pt idx="131">
                  <c:v>0.82279999999999998</c:v>
                </c:pt>
                <c:pt idx="132">
                  <c:v>1.2525999999999999</c:v>
                </c:pt>
                <c:pt idx="133">
                  <c:v>1.3841000000000001</c:v>
                </c:pt>
                <c:pt idx="134">
                  <c:v>1.4811000000000001</c:v>
                </c:pt>
                <c:pt idx="135">
                  <c:v>1.4894000000000001</c:v>
                </c:pt>
                <c:pt idx="136">
                  <c:v>0.87290000000000001</c:v>
                </c:pt>
                <c:pt idx="137">
                  <c:v>0.79810000000000003</c:v>
                </c:pt>
                <c:pt idx="138">
                  <c:v>0.5776</c:v>
                </c:pt>
                <c:pt idx="139">
                  <c:v>0.3503</c:v>
                </c:pt>
                <c:pt idx="140">
                  <c:v>1.1104000000000001</c:v>
                </c:pt>
                <c:pt idx="141">
                  <c:v>1.2310000000000001</c:v>
                </c:pt>
                <c:pt idx="142">
                  <c:v>1.3036000000000001</c:v>
                </c:pt>
                <c:pt idx="143">
                  <c:v>1.3184</c:v>
                </c:pt>
                <c:pt idx="144">
                  <c:v>0.41830000000000001</c:v>
                </c:pt>
                <c:pt idx="145">
                  <c:v>1.234</c:v>
                </c:pt>
                <c:pt idx="146">
                  <c:v>0.18340000000000001</c:v>
                </c:pt>
                <c:pt idx="147">
                  <c:v>1.0488999999999999</c:v>
                </c:pt>
                <c:pt idx="148">
                  <c:v>6.1400000000000003E-2</c:v>
                </c:pt>
                <c:pt idx="149">
                  <c:v>0.87629999999999997</c:v>
                </c:pt>
                <c:pt idx="150">
                  <c:v>1.5397000000000001</c:v>
                </c:pt>
                <c:pt idx="151">
                  <c:v>1.0333000000000001</c:v>
                </c:pt>
                <c:pt idx="152">
                  <c:v>0.28179999999999999</c:v>
                </c:pt>
                <c:pt idx="153">
                  <c:v>0.80389999999999995</c:v>
                </c:pt>
                <c:pt idx="154">
                  <c:v>0.44750000000000001</c:v>
                </c:pt>
                <c:pt idx="155">
                  <c:v>0.4899</c:v>
                </c:pt>
                <c:pt idx="156">
                  <c:v>0.38819999999999999</c:v>
                </c:pt>
                <c:pt idx="157">
                  <c:v>0.49809999999999999</c:v>
                </c:pt>
                <c:pt idx="158">
                  <c:v>0.59589999999999999</c:v>
                </c:pt>
                <c:pt idx="159">
                  <c:v>0.70179999999999998</c:v>
                </c:pt>
                <c:pt idx="160">
                  <c:v>0.1298</c:v>
                </c:pt>
                <c:pt idx="161">
                  <c:v>3.7400000000000003E-2</c:v>
                </c:pt>
                <c:pt idx="162">
                  <c:v>0.35139999999999999</c:v>
                </c:pt>
                <c:pt idx="163">
                  <c:v>0.29780000000000001</c:v>
                </c:pt>
                <c:pt idx="164">
                  <c:v>0.33500000000000002</c:v>
                </c:pt>
                <c:pt idx="165">
                  <c:v>0.36859999999999998</c:v>
                </c:pt>
                <c:pt idx="166">
                  <c:v>8.0000000000000002E-3</c:v>
                </c:pt>
                <c:pt idx="167">
                  <c:v>0.37640000000000001</c:v>
                </c:pt>
                <c:pt idx="168">
                  <c:v>1.7426999999999999</c:v>
                </c:pt>
                <c:pt idx="169">
                  <c:v>1.6585000000000001</c:v>
                </c:pt>
                <c:pt idx="170">
                  <c:v>1.5673999999999999</c:v>
                </c:pt>
                <c:pt idx="171">
                  <c:v>1.4869000000000001</c:v>
                </c:pt>
                <c:pt idx="172">
                  <c:v>1.1571</c:v>
                </c:pt>
                <c:pt idx="173">
                  <c:v>1.1173999999999999</c:v>
                </c:pt>
                <c:pt idx="174">
                  <c:v>2.6800000000000001E-2</c:v>
                </c:pt>
                <c:pt idx="175">
                  <c:v>1.6400000000000001E-2</c:v>
                </c:pt>
                <c:pt idx="176">
                  <c:v>1.3133999999999999</c:v>
                </c:pt>
                <c:pt idx="177">
                  <c:v>1.3065</c:v>
                </c:pt>
                <c:pt idx="178">
                  <c:v>1.2948</c:v>
                </c:pt>
                <c:pt idx="179">
                  <c:v>1.2797000000000001</c:v>
                </c:pt>
                <c:pt idx="180">
                  <c:v>1.0912999999999999</c:v>
                </c:pt>
                <c:pt idx="181">
                  <c:v>0.87780000000000002</c:v>
                </c:pt>
                <c:pt idx="182">
                  <c:v>0.80649999999999999</c:v>
                </c:pt>
                <c:pt idx="183">
                  <c:v>0.52300000000000002</c:v>
                </c:pt>
                <c:pt idx="184">
                  <c:v>0.46550000000000002</c:v>
                </c:pt>
                <c:pt idx="185">
                  <c:v>0.72689999999999999</c:v>
                </c:pt>
                <c:pt idx="186">
                  <c:v>0.1545</c:v>
                </c:pt>
                <c:pt idx="187">
                  <c:v>6.5500000000000003E-2</c:v>
                </c:pt>
                <c:pt idx="188">
                  <c:v>1.2361</c:v>
                </c:pt>
                <c:pt idx="189">
                  <c:v>1.2445999999999999</c:v>
                </c:pt>
                <c:pt idx="190">
                  <c:v>2.9600000000000001E-2</c:v>
                </c:pt>
                <c:pt idx="191">
                  <c:v>2.7E-2</c:v>
                </c:pt>
                <c:pt idx="192">
                  <c:v>3.1600000000000003E-2</c:v>
                </c:pt>
                <c:pt idx="193">
                  <c:v>1E-3</c:v>
                </c:pt>
                <c:pt idx="194">
                  <c:v>1.01E-2</c:v>
                </c:pt>
                <c:pt idx="195">
                  <c:v>1.12E-2</c:v>
                </c:pt>
                <c:pt idx="196">
                  <c:v>1.06E-2</c:v>
                </c:pt>
                <c:pt idx="197">
                  <c:v>4.7000000000000002E-3</c:v>
                </c:pt>
                <c:pt idx="198">
                  <c:v>2.01E-2</c:v>
                </c:pt>
                <c:pt idx="199">
                  <c:v>2.7000000000000001E-3</c:v>
                </c:pt>
                <c:pt idx="200">
                  <c:v>1.47E-2</c:v>
                </c:pt>
                <c:pt idx="201">
                  <c:v>2.4199999999999999E-2</c:v>
                </c:pt>
                <c:pt idx="202">
                  <c:v>6.0999999999999999E-2</c:v>
                </c:pt>
                <c:pt idx="203">
                  <c:v>0.36170000000000002</c:v>
                </c:pt>
                <c:pt idx="204">
                  <c:v>4.1500000000000002E-2</c:v>
                </c:pt>
                <c:pt idx="205">
                  <c:v>5.3400000000000003E-2</c:v>
                </c:pt>
                <c:pt idx="206">
                  <c:v>0.4476</c:v>
                </c:pt>
                <c:pt idx="207">
                  <c:v>3.15E-2</c:v>
                </c:pt>
                <c:pt idx="208">
                  <c:v>0.60960000000000003</c:v>
                </c:pt>
                <c:pt idx="209">
                  <c:v>0.72340000000000004</c:v>
                </c:pt>
                <c:pt idx="210">
                  <c:v>7.5800000000000006E-2</c:v>
                </c:pt>
                <c:pt idx="211">
                  <c:v>1.0624</c:v>
                </c:pt>
                <c:pt idx="212">
                  <c:v>1.1456999999999999</c:v>
                </c:pt>
                <c:pt idx="213">
                  <c:v>0.92710000000000004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Sheet1!$A$1:$A$214</c:f>
              <c:strCache>
                <c:ptCount val="214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P-29</c:v>
                </c:pt>
                <c:pt idx="29">
                  <c:v>P-30</c:v>
                </c:pt>
                <c:pt idx="30">
                  <c:v>P-31</c:v>
                </c:pt>
                <c:pt idx="31">
                  <c:v>P-32</c:v>
                </c:pt>
                <c:pt idx="32">
                  <c:v>P-33</c:v>
                </c:pt>
                <c:pt idx="33">
                  <c:v>P-34</c:v>
                </c:pt>
                <c:pt idx="34">
                  <c:v>P-35</c:v>
                </c:pt>
                <c:pt idx="35">
                  <c:v>P-36</c:v>
                </c:pt>
                <c:pt idx="36">
                  <c:v>P-37</c:v>
                </c:pt>
                <c:pt idx="37">
                  <c:v>P-38</c:v>
                </c:pt>
                <c:pt idx="38">
                  <c:v>P-39</c:v>
                </c:pt>
                <c:pt idx="39">
                  <c:v>P-40</c:v>
                </c:pt>
                <c:pt idx="40">
                  <c:v>P-41</c:v>
                </c:pt>
                <c:pt idx="41">
                  <c:v>P-42</c:v>
                </c:pt>
                <c:pt idx="42">
                  <c:v>P-43</c:v>
                </c:pt>
                <c:pt idx="43">
                  <c:v>P-44</c:v>
                </c:pt>
                <c:pt idx="44">
                  <c:v>P-45</c:v>
                </c:pt>
                <c:pt idx="45">
                  <c:v>P-46</c:v>
                </c:pt>
                <c:pt idx="46">
                  <c:v>P-47</c:v>
                </c:pt>
                <c:pt idx="47">
                  <c:v>P-48</c:v>
                </c:pt>
                <c:pt idx="48">
                  <c:v>P-49</c:v>
                </c:pt>
                <c:pt idx="49">
                  <c:v>P-50</c:v>
                </c:pt>
                <c:pt idx="50">
                  <c:v>P-51</c:v>
                </c:pt>
                <c:pt idx="51">
                  <c:v>P-52</c:v>
                </c:pt>
                <c:pt idx="52">
                  <c:v>P-53</c:v>
                </c:pt>
                <c:pt idx="53">
                  <c:v>P-54</c:v>
                </c:pt>
                <c:pt idx="54">
                  <c:v>P-55</c:v>
                </c:pt>
                <c:pt idx="55">
                  <c:v>P-56</c:v>
                </c:pt>
                <c:pt idx="56">
                  <c:v>P-57</c:v>
                </c:pt>
                <c:pt idx="57">
                  <c:v>P-58</c:v>
                </c:pt>
                <c:pt idx="58">
                  <c:v>P-59</c:v>
                </c:pt>
                <c:pt idx="59">
                  <c:v>P-60</c:v>
                </c:pt>
                <c:pt idx="60">
                  <c:v>P-61</c:v>
                </c:pt>
                <c:pt idx="61">
                  <c:v>P-62</c:v>
                </c:pt>
                <c:pt idx="62">
                  <c:v>P-63</c:v>
                </c:pt>
                <c:pt idx="63">
                  <c:v>P-64</c:v>
                </c:pt>
                <c:pt idx="64">
                  <c:v>P-65</c:v>
                </c:pt>
                <c:pt idx="65">
                  <c:v>P-66</c:v>
                </c:pt>
                <c:pt idx="66">
                  <c:v>P-67</c:v>
                </c:pt>
                <c:pt idx="67">
                  <c:v>P-68</c:v>
                </c:pt>
                <c:pt idx="68">
                  <c:v>P-69</c:v>
                </c:pt>
                <c:pt idx="69">
                  <c:v>P-70</c:v>
                </c:pt>
                <c:pt idx="70">
                  <c:v>P-71</c:v>
                </c:pt>
                <c:pt idx="71">
                  <c:v>P-72</c:v>
                </c:pt>
                <c:pt idx="72">
                  <c:v>P-73</c:v>
                </c:pt>
                <c:pt idx="73">
                  <c:v>P-74</c:v>
                </c:pt>
                <c:pt idx="74">
                  <c:v>P-75</c:v>
                </c:pt>
                <c:pt idx="75">
                  <c:v>P-76</c:v>
                </c:pt>
                <c:pt idx="76">
                  <c:v>P-77</c:v>
                </c:pt>
                <c:pt idx="77">
                  <c:v>P-78</c:v>
                </c:pt>
                <c:pt idx="78">
                  <c:v>P-79</c:v>
                </c:pt>
                <c:pt idx="79">
                  <c:v>P-80</c:v>
                </c:pt>
                <c:pt idx="80">
                  <c:v>P-81</c:v>
                </c:pt>
                <c:pt idx="81">
                  <c:v>P-82</c:v>
                </c:pt>
                <c:pt idx="82">
                  <c:v>P-83</c:v>
                </c:pt>
                <c:pt idx="83">
                  <c:v>P-84</c:v>
                </c:pt>
                <c:pt idx="84">
                  <c:v>P-85</c:v>
                </c:pt>
                <c:pt idx="85">
                  <c:v>P-86</c:v>
                </c:pt>
                <c:pt idx="86">
                  <c:v>P-87</c:v>
                </c:pt>
                <c:pt idx="87">
                  <c:v>P-88</c:v>
                </c:pt>
                <c:pt idx="88">
                  <c:v>P-89</c:v>
                </c:pt>
                <c:pt idx="89">
                  <c:v>P-90</c:v>
                </c:pt>
                <c:pt idx="90">
                  <c:v>P-91</c:v>
                </c:pt>
                <c:pt idx="91">
                  <c:v>P-92</c:v>
                </c:pt>
                <c:pt idx="92">
                  <c:v>P-93</c:v>
                </c:pt>
                <c:pt idx="93">
                  <c:v>P-94</c:v>
                </c:pt>
                <c:pt idx="94">
                  <c:v>P-95</c:v>
                </c:pt>
                <c:pt idx="95">
                  <c:v>P-96</c:v>
                </c:pt>
                <c:pt idx="96">
                  <c:v>P-97</c:v>
                </c:pt>
                <c:pt idx="97">
                  <c:v>P-98</c:v>
                </c:pt>
                <c:pt idx="98">
                  <c:v>P-99</c:v>
                </c:pt>
                <c:pt idx="99">
                  <c:v>P-100</c:v>
                </c:pt>
                <c:pt idx="100">
                  <c:v>P-101</c:v>
                </c:pt>
                <c:pt idx="101">
                  <c:v>P-102</c:v>
                </c:pt>
                <c:pt idx="102">
                  <c:v>P-103</c:v>
                </c:pt>
                <c:pt idx="103">
                  <c:v>P-104</c:v>
                </c:pt>
                <c:pt idx="104">
                  <c:v>P-105</c:v>
                </c:pt>
                <c:pt idx="105">
                  <c:v>P-106</c:v>
                </c:pt>
                <c:pt idx="106">
                  <c:v>P-107</c:v>
                </c:pt>
                <c:pt idx="107">
                  <c:v>P-108</c:v>
                </c:pt>
                <c:pt idx="108">
                  <c:v>P-109</c:v>
                </c:pt>
                <c:pt idx="109">
                  <c:v>P-110</c:v>
                </c:pt>
                <c:pt idx="110">
                  <c:v>P-111</c:v>
                </c:pt>
                <c:pt idx="111">
                  <c:v>P-112</c:v>
                </c:pt>
                <c:pt idx="112">
                  <c:v>P-113</c:v>
                </c:pt>
                <c:pt idx="113">
                  <c:v>P-114</c:v>
                </c:pt>
                <c:pt idx="114">
                  <c:v>P-115</c:v>
                </c:pt>
                <c:pt idx="115">
                  <c:v>P-116</c:v>
                </c:pt>
                <c:pt idx="116">
                  <c:v>P-117</c:v>
                </c:pt>
                <c:pt idx="117">
                  <c:v>P-118</c:v>
                </c:pt>
                <c:pt idx="118">
                  <c:v>P-119</c:v>
                </c:pt>
                <c:pt idx="119">
                  <c:v>P-120</c:v>
                </c:pt>
                <c:pt idx="120">
                  <c:v>P-121</c:v>
                </c:pt>
                <c:pt idx="121">
                  <c:v>P-122</c:v>
                </c:pt>
                <c:pt idx="122">
                  <c:v>P-123</c:v>
                </c:pt>
                <c:pt idx="123">
                  <c:v>P-124</c:v>
                </c:pt>
                <c:pt idx="124">
                  <c:v>P-125</c:v>
                </c:pt>
                <c:pt idx="125">
                  <c:v>P-126</c:v>
                </c:pt>
                <c:pt idx="126">
                  <c:v>P-127</c:v>
                </c:pt>
                <c:pt idx="127">
                  <c:v>P-128</c:v>
                </c:pt>
                <c:pt idx="128">
                  <c:v>P-129</c:v>
                </c:pt>
                <c:pt idx="129">
                  <c:v>P-130</c:v>
                </c:pt>
                <c:pt idx="130">
                  <c:v>P-131</c:v>
                </c:pt>
                <c:pt idx="131">
                  <c:v>P-132</c:v>
                </c:pt>
                <c:pt idx="132">
                  <c:v>P-133</c:v>
                </c:pt>
                <c:pt idx="133">
                  <c:v>P-134</c:v>
                </c:pt>
                <c:pt idx="134">
                  <c:v>P-135</c:v>
                </c:pt>
                <c:pt idx="135">
                  <c:v>P-136</c:v>
                </c:pt>
                <c:pt idx="136">
                  <c:v>P-137</c:v>
                </c:pt>
                <c:pt idx="137">
                  <c:v>P-138</c:v>
                </c:pt>
                <c:pt idx="138">
                  <c:v>P-139</c:v>
                </c:pt>
                <c:pt idx="139">
                  <c:v>P-140</c:v>
                </c:pt>
                <c:pt idx="140">
                  <c:v>P-141</c:v>
                </c:pt>
                <c:pt idx="141">
                  <c:v>P-142</c:v>
                </c:pt>
                <c:pt idx="142">
                  <c:v>P-143</c:v>
                </c:pt>
                <c:pt idx="143">
                  <c:v>P-144</c:v>
                </c:pt>
                <c:pt idx="144">
                  <c:v>P-145</c:v>
                </c:pt>
                <c:pt idx="145">
                  <c:v>P-146</c:v>
                </c:pt>
                <c:pt idx="146">
                  <c:v>P-147</c:v>
                </c:pt>
                <c:pt idx="147">
                  <c:v>P-148</c:v>
                </c:pt>
                <c:pt idx="148">
                  <c:v>P-149</c:v>
                </c:pt>
                <c:pt idx="149">
                  <c:v>P-150</c:v>
                </c:pt>
                <c:pt idx="150">
                  <c:v>P-151</c:v>
                </c:pt>
                <c:pt idx="151">
                  <c:v>P-152</c:v>
                </c:pt>
                <c:pt idx="152">
                  <c:v>P-153</c:v>
                </c:pt>
                <c:pt idx="153">
                  <c:v>P-154</c:v>
                </c:pt>
                <c:pt idx="154">
                  <c:v>P-155</c:v>
                </c:pt>
                <c:pt idx="155">
                  <c:v>P-156</c:v>
                </c:pt>
                <c:pt idx="156">
                  <c:v>P-157</c:v>
                </c:pt>
                <c:pt idx="157">
                  <c:v>P-158</c:v>
                </c:pt>
                <c:pt idx="158">
                  <c:v>P-159</c:v>
                </c:pt>
                <c:pt idx="159">
                  <c:v>P-160</c:v>
                </c:pt>
                <c:pt idx="160">
                  <c:v>P-161</c:v>
                </c:pt>
                <c:pt idx="161">
                  <c:v>P-162</c:v>
                </c:pt>
                <c:pt idx="162">
                  <c:v>P-163</c:v>
                </c:pt>
                <c:pt idx="163">
                  <c:v>P-164</c:v>
                </c:pt>
                <c:pt idx="164">
                  <c:v>P-165</c:v>
                </c:pt>
                <c:pt idx="165">
                  <c:v>P-166</c:v>
                </c:pt>
                <c:pt idx="166">
                  <c:v>P-167</c:v>
                </c:pt>
                <c:pt idx="167">
                  <c:v>P-168</c:v>
                </c:pt>
                <c:pt idx="168">
                  <c:v>P-169</c:v>
                </c:pt>
                <c:pt idx="169">
                  <c:v>P-170</c:v>
                </c:pt>
                <c:pt idx="170">
                  <c:v>P-171</c:v>
                </c:pt>
                <c:pt idx="171">
                  <c:v>P-172</c:v>
                </c:pt>
                <c:pt idx="172">
                  <c:v>P-173</c:v>
                </c:pt>
                <c:pt idx="173">
                  <c:v>P-174</c:v>
                </c:pt>
                <c:pt idx="174">
                  <c:v>P-175</c:v>
                </c:pt>
                <c:pt idx="175">
                  <c:v>P-176</c:v>
                </c:pt>
                <c:pt idx="176">
                  <c:v>P-177</c:v>
                </c:pt>
                <c:pt idx="177">
                  <c:v>P-178</c:v>
                </c:pt>
                <c:pt idx="178">
                  <c:v>P-179</c:v>
                </c:pt>
                <c:pt idx="179">
                  <c:v>P-180</c:v>
                </c:pt>
                <c:pt idx="180">
                  <c:v>P-181</c:v>
                </c:pt>
                <c:pt idx="181">
                  <c:v>P-182</c:v>
                </c:pt>
                <c:pt idx="182">
                  <c:v>P-183</c:v>
                </c:pt>
                <c:pt idx="183">
                  <c:v>P-184</c:v>
                </c:pt>
                <c:pt idx="184">
                  <c:v>P-185</c:v>
                </c:pt>
                <c:pt idx="185">
                  <c:v>P-186</c:v>
                </c:pt>
                <c:pt idx="186">
                  <c:v>P-187</c:v>
                </c:pt>
                <c:pt idx="187">
                  <c:v>P-188</c:v>
                </c:pt>
                <c:pt idx="188">
                  <c:v>P-189</c:v>
                </c:pt>
                <c:pt idx="189">
                  <c:v>P-190</c:v>
                </c:pt>
                <c:pt idx="190">
                  <c:v>P-191</c:v>
                </c:pt>
                <c:pt idx="191">
                  <c:v>P-192</c:v>
                </c:pt>
                <c:pt idx="192">
                  <c:v>P-193</c:v>
                </c:pt>
                <c:pt idx="193">
                  <c:v>P-194</c:v>
                </c:pt>
                <c:pt idx="194">
                  <c:v>P-195</c:v>
                </c:pt>
                <c:pt idx="195">
                  <c:v>P-196</c:v>
                </c:pt>
                <c:pt idx="196">
                  <c:v>P-197</c:v>
                </c:pt>
                <c:pt idx="197">
                  <c:v>P-198</c:v>
                </c:pt>
                <c:pt idx="198">
                  <c:v>P-199</c:v>
                </c:pt>
                <c:pt idx="199">
                  <c:v>P-200</c:v>
                </c:pt>
                <c:pt idx="200">
                  <c:v>P-201</c:v>
                </c:pt>
                <c:pt idx="201">
                  <c:v>P-202</c:v>
                </c:pt>
                <c:pt idx="202">
                  <c:v>P-203</c:v>
                </c:pt>
                <c:pt idx="203">
                  <c:v>P-204</c:v>
                </c:pt>
                <c:pt idx="204">
                  <c:v>P-205</c:v>
                </c:pt>
                <c:pt idx="205">
                  <c:v>P-206</c:v>
                </c:pt>
                <c:pt idx="206">
                  <c:v>P-207</c:v>
                </c:pt>
                <c:pt idx="207">
                  <c:v>P-208</c:v>
                </c:pt>
                <c:pt idx="208">
                  <c:v>P-209</c:v>
                </c:pt>
                <c:pt idx="209">
                  <c:v>P-210</c:v>
                </c:pt>
                <c:pt idx="210">
                  <c:v>P-211</c:v>
                </c:pt>
                <c:pt idx="211">
                  <c:v>P-212</c:v>
                </c:pt>
                <c:pt idx="212">
                  <c:v>P-213</c:v>
                </c:pt>
                <c:pt idx="213">
                  <c:v>P-214</c:v>
                </c:pt>
              </c:strCache>
            </c:strRef>
          </c:xVal>
          <c:yVal>
            <c:numRef>
              <c:f>Sheet1!$D$1:$D$214</c:f>
              <c:numCache>
                <c:formatCode>General</c:formatCode>
                <c:ptCount val="214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  <c:pt idx="202">
                  <c:v>0.3</c:v>
                </c:pt>
                <c:pt idx="203">
                  <c:v>0.3</c:v>
                </c:pt>
                <c:pt idx="204">
                  <c:v>0.3</c:v>
                </c:pt>
                <c:pt idx="205">
                  <c:v>0.3</c:v>
                </c:pt>
                <c:pt idx="206">
                  <c:v>0.3</c:v>
                </c:pt>
                <c:pt idx="207">
                  <c:v>0.3</c:v>
                </c:pt>
                <c:pt idx="208">
                  <c:v>0.3</c:v>
                </c:pt>
                <c:pt idx="209">
                  <c:v>0.3</c:v>
                </c:pt>
                <c:pt idx="210">
                  <c:v>0.3</c:v>
                </c:pt>
                <c:pt idx="211">
                  <c:v>0.3</c:v>
                </c:pt>
                <c:pt idx="212">
                  <c:v>0.3</c:v>
                </c:pt>
                <c:pt idx="213">
                  <c:v>0.3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solidFill>
                <a:srgbClr val="92D050"/>
              </a:solidFill>
            </a:ln>
          </c:spPr>
          <c:marker>
            <c:symbol val="dash"/>
            <c:size val="7"/>
            <c:spPr>
              <a:ln>
                <a:solidFill>
                  <a:srgbClr val="92D050"/>
                </a:solidFill>
              </a:ln>
            </c:spPr>
          </c:marker>
          <c:xVal>
            <c:strRef>
              <c:f>Sheet1!$A$1:$A$214</c:f>
              <c:strCache>
                <c:ptCount val="214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P-29</c:v>
                </c:pt>
                <c:pt idx="29">
                  <c:v>P-30</c:v>
                </c:pt>
                <c:pt idx="30">
                  <c:v>P-31</c:v>
                </c:pt>
                <c:pt idx="31">
                  <c:v>P-32</c:v>
                </c:pt>
                <c:pt idx="32">
                  <c:v>P-33</c:v>
                </c:pt>
                <c:pt idx="33">
                  <c:v>P-34</c:v>
                </c:pt>
                <c:pt idx="34">
                  <c:v>P-35</c:v>
                </c:pt>
                <c:pt idx="35">
                  <c:v>P-36</c:v>
                </c:pt>
                <c:pt idx="36">
                  <c:v>P-37</c:v>
                </c:pt>
                <c:pt idx="37">
                  <c:v>P-38</c:v>
                </c:pt>
                <c:pt idx="38">
                  <c:v>P-39</c:v>
                </c:pt>
                <c:pt idx="39">
                  <c:v>P-40</c:v>
                </c:pt>
                <c:pt idx="40">
                  <c:v>P-41</c:v>
                </c:pt>
                <c:pt idx="41">
                  <c:v>P-42</c:v>
                </c:pt>
                <c:pt idx="42">
                  <c:v>P-43</c:v>
                </c:pt>
                <c:pt idx="43">
                  <c:v>P-44</c:v>
                </c:pt>
                <c:pt idx="44">
                  <c:v>P-45</c:v>
                </c:pt>
                <c:pt idx="45">
                  <c:v>P-46</c:v>
                </c:pt>
                <c:pt idx="46">
                  <c:v>P-47</c:v>
                </c:pt>
                <c:pt idx="47">
                  <c:v>P-48</c:v>
                </c:pt>
                <c:pt idx="48">
                  <c:v>P-49</c:v>
                </c:pt>
                <c:pt idx="49">
                  <c:v>P-50</c:v>
                </c:pt>
                <c:pt idx="50">
                  <c:v>P-51</c:v>
                </c:pt>
                <c:pt idx="51">
                  <c:v>P-52</c:v>
                </c:pt>
                <c:pt idx="52">
                  <c:v>P-53</c:v>
                </c:pt>
                <c:pt idx="53">
                  <c:v>P-54</c:v>
                </c:pt>
                <c:pt idx="54">
                  <c:v>P-55</c:v>
                </c:pt>
                <c:pt idx="55">
                  <c:v>P-56</c:v>
                </c:pt>
                <c:pt idx="56">
                  <c:v>P-57</c:v>
                </c:pt>
                <c:pt idx="57">
                  <c:v>P-58</c:v>
                </c:pt>
                <c:pt idx="58">
                  <c:v>P-59</c:v>
                </c:pt>
                <c:pt idx="59">
                  <c:v>P-60</c:v>
                </c:pt>
                <c:pt idx="60">
                  <c:v>P-61</c:v>
                </c:pt>
                <c:pt idx="61">
                  <c:v>P-62</c:v>
                </c:pt>
                <c:pt idx="62">
                  <c:v>P-63</c:v>
                </c:pt>
                <c:pt idx="63">
                  <c:v>P-64</c:v>
                </c:pt>
                <c:pt idx="64">
                  <c:v>P-65</c:v>
                </c:pt>
                <c:pt idx="65">
                  <c:v>P-66</c:v>
                </c:pt>
                <c:pt idx="66">
                  <c:v>P-67</c:v>
                </c:pt>
                <c:pt idx="67">
                  <c:v>P-68</c:v>
                </c:pt>
                <c:pt idx="68">
                  <c:v>P-69</c:v>
                </c:pt>
                <c:pt idx="69">
                  <c:v>P-70</c:v>
                </c:pt>
                <c:pt idx="70">
                  <c:v>P-71</c:v>
                </c:pt>
                <c:pt idx="71">
                  <c:v>P-72</c:v>
                </c:pt>
                <c:pt idx="72">
                  <c:v>P-73</c:v>
                </c:pt>
                <c:pt idx="73">
                  <c:v>P-74</c:v>
                </c:pt>
                <c:pt idx="74">
                  <c:v>P-75</c:v>
                </c:pt>
                <c:pt idx="75">
                  <c:v>P-76</c:v>
                </c:pt>
                <c:pt idx="76">
                  <c:v>P-77</c:v>
                </c:pt>
                <c:pt idx="77">
                  <c:v>P-78</c:v>
                </c:pt>
                <c:pt idx="78">
                  <c:v>P-79</c:v>
                </c:pt>
                <c:pt idx="79">
                  <c:v>P-80</c:v>
                </c:pt>
                <c:pt idx="80">
                  <c:v>P-81</c:v>
                </c:pt>
                <c:pt idx="81">
                  <c:v>P-82</c:v>
                </c:pt>
                <c:pt idx="82">
                  <c:v>P-83</c:v>
                </c:pt>
                <c:pt idx="83">
                  <c:v>P-84</c:v>
                </c:pt>
                <c:pt idx="84">
                  <c:v>P-85</c:v>
                </c:pt>
                <c:pt idx="85">
                  <c:v>P-86</c:v>
                </c:pt>
                <c:pt idx="86">
                  <c:v>P-87</c:v>
                </c:pt>
                <c:pt idx="87">
                  <c:v>P-88</c:v>
                </c:pt>
                <c:pt idx="88">
                  <c:v>P-89</c:v>
                </c:pt>
                <c:pt idx="89">
                  <c:v>P-90</c:v>
                </c:pt>
                <c:pt idx="90">
                  <c:v>P-91</c:v>
                </c:pt>
                <c:pt idx="91">
                  <c:v>P-92</c:v>
                </c:pt>
                <c:pt idx="92">
                  <c:v>P-93</c:v>
                </c:pt>
                <c:pt idx="93">
                  <c:v>P-94</c:v>
                </c:pt>
                <c:pt idx="94">
                  <c:v>P-95</c:v>
                </c:pt>
                <c:pt idx="95">
                  <c:v>P-96</c:v>
                </c:pt>
                <c:pt idx="96">
                  <c:v>P-97</c:v>
                </c:pt>
                <c:pt idx="97">
                  <c:v>P-98</c:v>
                </c:pt>
                <c:pt idx="98">
                  <c:v>P-99</c:v>
                </c:pt>
                <c:pt idx="99">
                  <c:v>P-100</c:v>
                </c:pt>
                <c:pt idx="100">
                  <c:v>P-101</c:v>
                </c:pt>
                <c:pt idx="101">
                  <c:v>P-102</c:v>
                </c:pt>
                <c:pt idx="102">
                  <c:v>P-103</c:v>
                </c:pt>
                <c:pt idx="103">
                  <c:v>P-104</c:v>
                </c:pt>
                <c:pt idx="104">
                  <c:v>P-105</c:v>
                </c:pt>
                <c:pt idx="105">
                  <c:v>P-106</c:v>
                </c:pt>
                <c:pt idx="106">
                  <c:v>P-107</c:v>
                </c:pt>
                <c:pt idx="107">
                  <c:v>P-108</c:v>
                </c:pt>
                <c:pt idx="108">
                  <c:v>P-109</c:v>
                </c:pt>
                <c:pt idx="109">
                  <c:v>P-110</c:v>
                </c:pt>
                <c:pt idx="110">
                  <c:v>P-111</c:v>
                </c:pt>
                <c:pt idx="111">
                  <c:v>P-112</c:v>
                </c:pt>
                <c:pt idx="112">
                  <c:v>P-113</c:v>
                </c:pt>
                <c:pt idx="113">
                  <c:v>P-114</c:v>
                </c:pt>
                <c:pt idx="114">
                  <c:v>P-115</c:v>
                </c:pt>
                <c:pt idx="115">
                  <c:v>P-116</c:v>
                </c:pt>
                <c:pt idx="116">
                  <c:v>P-117</c:v>
                </c:pt>
                <c:pt idx="117">
                  <c:v>P-118</c:v>
                </c:pt>
                <c:pt idx="118">
                  <c:v>P-119</c:v>
                </c:pt>
                <c:pt idx="119">
                  <c:v>P-120</c:v>
                </c:pt>
                <c:pt idx="120">
                  <c:v>P-121</c:v>
                </c:pt>
                <c:pt idx="121">
                  <c:v>P-122</c:v>
                </c:pt>
                <c:pt idx="122">
                  <c:v>P-123</c:v>
                </c:pt>
                <c:pt idx="123">
                  <c:v>P-124</c:v>
                </c:pt>
                <c:pt idx="124">
                  <c:v>P-125</c:v>
                </c:pt>
                <c:pt idx="125">
                  <c:v>P-126</c:v>
                </c:pt>
                <c:pt idx="126">
                  <c:v>P-127</c:v>
                </c:pt>
                <c:pt idx="127">
                  <c:v>P-128</c:v>
                </c:pt>
                <c:pt idx="128">
                  <c:v>P-129</c:v>
                </c:pt>
                <c:pt idx="129">
                  <c:v>P-130</c:v>
                </c:pt>
                <c:pt idx="130">
                  <c:v>P-131</c:v>
                </c:pt>
                <c:pt idx="131">
                  <c:v>P-132</c:v>
                </c:pt>
                <c:pt idx="132">
                  <c:v>P-133</c:v>
                </c:pt>
                <c:pt idx="133">
                  <c:v>P-134</c:v>
                </c:pt>
                <c:pt idx="134">
                  <c:v>P-135</c:v>
                </c:pt>
                <c:pt idx="135">
                  <c:v>P-136</c:v>
                </c:pt>
                <c:pt idx="136">
                  <c:v>P-137</c:v>
                </c:pt>
                <c:pt idx="137">
                  <c:v>P-138</c:v>
                </c:pt>
                <c:pt idx="138">
                  <c:v>P-139</c:v>
                </c:pt>
                <c:pt idx="139">
                  <c:v>P-140</c:v>
                </c:pt>
                <c:pt idx="140">
                  <c:v>P-141</c:v>
                </c:pt>
                <c:pt idx="141">
                  <c:v>P-142</c:v>
                </c:pt>
                <c:pt idx="142">
                  <c:v>P-143</c:v>
                </c:pt>
                <c:pt idx="143">
                  <c:v>P-144</c:v>
                </c:pt>
                <c:pt idx="144">
                  <c:v>P-145</c:v>
                </c:pt>
                <c:pt idx="145">
                  <c:v>P-146</c:v>
                </c:pt>
                <c:pt idx="146">
                  <c:v>P-147</c:v>
                </c:pt>
                <c:pt idx="147">
                  <c:v>P-148</c:v>
                </c:pt>
                <c:pt idx="148">
                  <c:v>P-149</c:v>
                </c:pt>
                <c:pt idx="149">
                  <c:v>P-150</c:v>
                </c:pt>
                <c:pt idx="150">
                  <c:v>P-151</c:v>
                </c:pt>
                <c:pt idx="151">
                  <c:v>P-152</c:v>
                </c:pt>
                <c:pt idx="152">
                  <c:v>P-153</c:v>
                </c:pt>
                <c:pt idx="153">
                  <c:v>P-154</c:v>
                </c:pt>
                <c:pt idx="154">
                  <c:v>P-155</c:v>
                </c:pt>
                <c:pt idx="155">
                  <c:v>P-156</c:v>
                </c:pt>
                <c:pt idx="156">
                  <c:v>P-157</c:v>
                </c:pt>
                <c:pt idx="157">
                  <c:v>P-158</c:v>
                </c:pt>
                <c:pt idx="158">
                  <c:v>P-159</c:v>
                </c:pt>
                <c:pt idx="159">
                  <c:v>P-160</c:v>
                </c:pt>
                <c:pt idx="160">
                  <c:v>P-161</c:v>
                </c:pt>
                <c:pt idx="161">
                  <c:v>P-162</c:v>
                </c:pt>
                <c:pt idx="162">
                  <c:v>P-163</c:v>
                </c:pt>
                <c:pt idx="163">
                  <c:v>P-164</c:v>
                </c:pt>
                <c:pt idx="164">
                  <c:v>P-165</c:v>
                </c:pt>
                <c:pt idx="165">
                  <c:v>P-166</c:v>
                </c:pt>
                <c:pt idx="166">
                  <c:v>P-167</c:v>
                </c:pt>
                <c:pt idx="167">
                  <c:v>P-168</c:v>
                </c:pt>
                <c:pt idx="168">
                  <c:v>P-169</c:v>
                </c:pt>
                <c:pt idx="169">
                  <c:v>P-170</c:v>
                </c:pt>
                <c:pt idx="170">
                  <c:v>P-171</c:v>
                </c:pt>
                <c:pt idx="171">
                  <c:v>P-172</c:v>
                </c:pt>
                <c:pt idx="172">
                  <c:v>P-173</c:v>
                </c:pt>
                <c:pt idx="173">
                  <c:v>P-174</c:v>
                </c:pt>
                <c:pt idx="174">
                  <c:v>P-175</c:v>
                </c:pt>
                <c:pt idx="175">
                  <c:v>P-176</c:v>
                </c:pt>
                <c:pt idx="176">
                  <c:v>P-177</c:v>
                </c:pt>
                <c:pt idx="177">
                  <c:v>P-178</c:v>
                </c:pt>
                <c:pt idx="178">
                  <c:v>P-179</c:v>
                </c:pt>
                <c:pt idx="179">
                  <c:v>P-180</c:v>
                </c:pt>
                <c:pt idx="180">
                  <c:v>P-181</c:v>
                </c:pt>
                <c:pt idx="181">
                  <c:v>P-182</c:v>
                </c:pt>
                <c:pt idx="182">
                  <c:v>P-183</c:v>
                </c:pt>
                <c:pt idx="183">
                  <c:v>P-184</c:v>
                </c:pt>
                <c:pt idx="184">
                  <c:v>P-185</c:v>
                </c:pt>
                <c:pt idx="185">
                  <c:v>P-186</c:v>
                </c:pt>
                <c:pt idx="186">
                  <c:v>P-187</c:v>
                </c:pt>
                <c:pt idx="187">
                  <c:v>P-188</c:v>
                </c:pt>
                <c:pt idx="188">
                  <c:v>P-189</c:v>
                </c:pt>
                <c:pt idx="189">
                  <c:v>P-190</c:v>
                </c:pt>
                <c:pt idx="190">
                  <c:v>P-191</c:v>
                </c:pt>
                <c:pt idx="191">
                  <c:v>P-192</c:v>
                </c:pt>
                <c:pt idx="192">
                  <c:v>P-193</c:v>
                </c:pt>
                <c:pt idx="193">
                  <c:v>P-194</c:v>
                </c:pt>
                <c:pt idx="194">
                  <c:v>P-195</c:v>
                </c:pt>
                <c:pt idx="195">
                  <c:v>P-196</c:v>
                </c:pt>
                <c:pt idx="196">
                  <c:v>P-197</c:v>
                </c:pt>
                <c:pt idx="197">
                  <c:v>P-198</c:v>
                </c:pt>
                <c:pt idx="198">
                  <c:v>P-199</c:v>
                </c:pt>
                <c:pt idx="199">
                  <c:v>P-200</c:v>
                </c:pt>
                <c:pt idx="200">
                  <c:v>P-201</c:v>
                </c:pt>
                <c:pt idx="201">
                  <c:v>P-202</c:v>
                </c:pt>
                <c:pt idx="202">
                  <c:v>P-203</c:v>
                </c:pt>
                <c:pt idx="203">
                  <c:v>P-204</c:v>
                </c:pt>
                <c:pt idx="204">
                  <c:v>P-205</c:v>
                </c:pt>
                <c:pt idx="205">
                  <c:v>P-206</c:v>
                </c:pt>
                <c:pt idx="206">
                  <c:v>P-207</c:v>
                </c:pt>
                <c:pt idx="207">
                  <c:v>P-208</c:v>
                </c:pt>
                <c:pt idx="208">
                  <c:v>P-209</c:v>
                </c:pt>
                <c:pt idx="209">
                  <c:v>P-210</c:v>
                </c:pt>
                <c:pt idx="210">
                  <c:v>P-211</c:v>
                </c:pt>
                <c:pt idx="211">
                  <c:v>P-212</c:v>
                </c:pt>
                <c:pt idx="212">
                  <c:v>P-213</c:v>
                </c:pt>
                <c:pt idx="213">
                  <c:v>P-214</c:v>
                </c:pt>
              </c:strCache>
            </c:strRef>
          </c:xVal>
          <c:yVal>
            <c:numRef>
              <c:f>Sheet1!$E$1:$E$214</c:f>
              <c:numCache>
                <c:formatCode>General</c:formatCode>
                <c:ptCount val="21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586368"/>
        <c:axId val="222588288"/>
      </c:scatterChart>
      <c:valAx>
        <c:axId val="222586368"/>
        <c:scaling>
          <c:orientation val="minMax"/>
        </c:scaling>
        <c:delete val="0"/>
        <c:axPos val="b"/>
        <c:majorTickMark val="out"/>
        <c:minorTickMark val="none"/>
        <c:tickLblPos val="nextTo"/>
        <c:crossAx val="222588288"/>
        <c:crosses val="autoZero"/>
        <c:crossBetween val="midCat"/>
      </c:valAx>
      <c:valAx>
        <c:axId val="222588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258636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>
          <a:latin typeface="Calibri" pitchFamily="34" charset="0"/>
          <a:cs typeface="Calibri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53179778518018"/>
          <c:y val="0.14641992724891473"/>
          <c:w val="0.81348682538098405"/>
          <c:h val="0.78906262837487073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</c:marker>
          <c:xVal>
            <c:strRef>
              <c:f>Sheet2!$A$1:$A$211</c:f>
              <c:strCache>
                <c:ptCount val="211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J-136</c:v>
                </c:pt>
                <c:pt idx="136">
                  <c:v>J-137</c:v>
                </c:pt>
                <c:pt idx="137">
                  <c:v>J-138</c:v>
                </c:pt>
                <c:pt idx="138">
                  <c:v>J-139</c:v>
                </c:pt>
                <c:pt idx="139">
                  <c:v>J-140</c:v>
                </c:pt>
                <c:pt idx="140">
                  <c:v>J-141</c:v>
                </c:pt>
                <c:pt idx="141">
                  <c:v>J-142</c:v>
                </c:pt>
                <c:pt idx="142">
                  <c:v>J-143</c:v>
                </c:pt>
                <c:pt idx="143">
                  <c:v>J-144</c:v>
                </c:pt>
                <c:pt idx="144">
                  <c:v>J-145</c:v>
                </c:pt>
                <c:pt idx="145">
                  <c:v>J-146</c:v>
                </c:pt>
                <c:pt idx="146">
                  <c:v>J-147</c:v>
                </c:pt>
                <c:pt idx="147">
                  <c:v>J-148</c:v>
                </c:pt>
                <c:pt idx="148">
                  <c:v>J-149</c:v>
                </c:pt>
                <c:pt idx="149">
                  <c:v>J-150</c:v>
                </c:pt>
                <c:pt idx="150">
                  <c:v>J-151</c:v>
                </c:pt>
                <c:pt idx="151">
                  <c:v>J-152</c:v>
                </c:pt>
                <c:pt idx="152">
                  <c:v>J-153</c:v>
                </c:pt>
                <c:pt idx="153">
                  <c:v>J-154</c:v>
                </c:pt>
                <c:pt idx="154">
                  <c:v>J-155</c:v>
                </c:pt>
                <c:pt idx="155">
                  <c:v>J-156</c:v>
                </c:pt>
                <c:pt idx="156">
                  <c:v>J-157</c:v>
                </c:pt>
                <c:pt idx="157">
                  <c:v>J-158</c:v>
                </c:pt>
                <c:pt idx="158">
                  <c:v>J-159</c:v>
                </c:pt>
                <c:pt idx="159">
                  <c:v>J-160</c:v>
                </c:pt>
                <c:pt idx="160">
                  <c:v>J-161</c:v>
                </c:pt>
                <c:pt idx="161">
                  <c:v>J-162</c:v>
                </c:pt>
                <c:pt idx="162">
                  <c:v>J-163</c:v>
                </c:pt>
                <c:pt idx="163">
                  <c:v>J-164</c:v>
                </c:pt>
                <c:pt idx="164">
                  <c:v>J-165</c:v>
                </c:pt>
                <c:pt idx="165">
                  <c:v>J-166</c:v>
                </c:pt>
                <c:pt idx="166">
                  <c:v>J-167</c:v>
                </c:pt>
                <c:pt idx="167">
                  <c:v>J-168</c:v>
                </c:pt>
                <c:pt idx="168">
                  <c:v>J-169</c:v>
                </c:pt>
                <c:pt idx="169">
                  <c:v>J-170</c:v>
                </c:pt>
                <c:pt idx="170">
                  <c:v>J-171</c:v>
                </c:pt>
                <c:pt idx="171">
                  <c:v>J-172</c:v>
                </c:pt>
                <c:pt idx="172">
                  <c:v>J-173</c:v>
                </c:pt>
                <c:pt idx="173">
                  <c:v>J-174</c:v>
                </c:pt>
                <c:pt idx="174">
                  <c:v>J-175</c:v>
                </c:pt>
                <c:pt idx="175">
                  <c:v>J-176</c:v>
                </c:pt>
                <c:pt idx="176">
                  <c:v>J-177</c:v>
                </c:pt>
                <c:pt idx="177">
                  <c:v>J-178</c:v>
                </c:pt>
                <c:pt idx="178">
                  <c:v>J-179</c:v>
                </c:pt>
                <c:pt idx="179">
                  <c:v>J-180</c:v>
                </c:pt>
                <c:pt idx="180">
                  <c:v>J-181</c:v>
                </c:pt>
                <c:pt idx="181">
                  <c:v>J-182</c:v>
                </c:pt>
                <c:pt idx="182">
                  <c:v>J-183</c:v>
                </c:pt>
                <c:pt idx="183">
                  <c:v>J-184</c:v>
                </c:pt>
                <c:pt idx="184">
                  <c:v>J-185</c:v>
                </c:pt>
                <c:pt idx="185">
                  <c:v>J-186</c:v>
                </c:pt>
                <c:pt idx="186">
                  <c:v>J-187</c:v>
                </c:pt>
                <c:pt idx="187">
                  <c:v>J-188</c:v>
                </c:pt>
                <c:pt idx="188">
                  <c:v>J-189</c:v>
                </c:pt>
                <c:pt idx="189">
                  <c:v>J-190</c:v>
                </c:pt>
                <c:pt idx="190">
                  <c:v>J-191</c:v>
                </c:pt>
                <c:pt idx="191">
                  <c:v>J-192</c:v>
                </c:pt>
                <c:pt idx="192">
                  <c:v>J-193</c:v>
                </c:pt>
                <c:pt idx="193">
                  <c:v>J-194</c:v>
                </c:pt>
                <c:pt idx="194">
                  <c:v>J-195</c:v>
                </c:pt>
                <c:pt idx="195">
                  <c:v>J-196</c:v>
                </c:pt>
                <c:pt idx="196">
                  <c:v>J-197</c:v>
                </c:pt>
                <c:pt idx="197">
                  <c:v>J-198</c:v>
                </c:pt>
                <c:pt idx="198">
                  <c:v>J-199</c:v>
                </c:pt>
                <c:pt idx="199">
                  <c:v>J-200</c:v>
                </c:pt>
                <c:pt idx="200">
                  <c:v>J-201</c:v>
                </c:pt>
                <c:pt idx="201">
                  <c:v>J-202</c:v>
                </c:pt>
                <c:pt idx="202">
                  <c:v>J-203</c:v>
                </c:pt>
                <c:pt idx="203">
                  <c:v>J-204</c:v>
                </c:pt>
                <c:pt idx="204">
                  <c:v>J-205</c:v>
                </c:pt>
                <c:pt idx="205">
                  <c:v>J-206</c:v>
                </c:pt>
                <c:pt idx="206">
                  <c:v>J-207</c:v>
                </c:pt>
                <c:pt idx="207">
                  <c:v>J-208</c:v>
                </c:pt>
                <c:pt idx="208">
                  <c:v>J-209</c:v>
                </c:pt>
                <c:pt idx="209">
                  <c:v>J-210</c:v>
                </c:pt>
                <c:pt idx="210">
                  <c:v>J-211</c:v>
                </c:pt>
              </c:strCache>
            </c:strRef>
          </c:xVal>
          <c:yVal>
            <c:numRef>
              <c:f>Sheet2!$C$1:$C$211</c:f>
              <c:numCache>
                <c:formatCode>General</c:formatCode>
                <c:ptCount val="211"/>
                <c:pt idx="0">
                  <c:v>60</c:v>
                </c:pt>
                <c:pt idx="1">
                  <c:v>58</c:v>
                </c:pt>
                <c:pt idx="2">
                  <c:v>56</c:v>
                </c:pt>
                <c:pt idx="3">
                  <c:v>55</c:v>
                </c:pt>
                <c:pt idx="4">
                  <c:v>57</c:v>
                </c:pt>
                <c:pt idx="5">
                  <c:v>59</c:v>
                </c:pt>
                <c:pt idx="6">
                  <c:v>51</c:v>
                </c:pt>
                <c:pt idx="7">
                  <c:v>65</c:v>
                </c:pt>
                <c:pt idx="8">
                  <c:v>68</c:v>
                </c:pt>
                <c:pt idx="9">
                  <c:v>62</c:v>
                </c:pt>
                <c:pt idx="10">
                  <c:v>60</c:v>
                </c:pt>
                <c:pt idx="11">
                  <c:v>52</c:v>
                </c:pt>
                <c:pt idx="12">
                  <c:v>66</c:v>
                </c:pt>
                <c:pt idx="13">
                  <c:v>-4</c:v>
                </c:pt>
                <c:pt idx="14">
                  <c:v>8</c:v>
                </c:pt>
                <c:pt idx="15">
                  <c:v>56</c:v>
                </c:pt>
                <c:pt idx="16">
                  <c:v>62</c:v>
                </c:pt>
                <c:pt idx="17">
                  <c:v>56</c:v>
                </c:pt>
                <c:pt idx="18">
                  <c:v>59</c:v>
                </c:pt>
                <c:pt idx="19">
                  <c:v>60</c:v>
                </c:pt>
                <c:pt idx="20">
                  <c:v>47</c:v>
                </c:pt>
                <c:pt idx="21">
                  <c:v>55</c:v>
                </c:pt>
                <c:pt idx="22">
                  <c:v>60</c:v>
                </c:pt>
                <c:pt idx="23">
                  <c:v>65</c:v>
                </c:pt>
                <c:pt idx="24">
                  <c:v>60</c:v>
                </c:pt>
                <c:pt idx="25">
                  <c:v>60</c:v>
                </c:pt>
                <c:pt idx="26">
                  <c:v>59</c:v>
                </c:pt>
                <c:pt idx="27">
                  <c:v>60</c:v>
                </c:pt>
                <c:pt idx="28">
                  <c:v>55</c:v>
                </c:pt>
                <c:pt idx="29">
                  <c:v>62</c:v>
                </c:pt>
                <c:pt idx="30">
                  <c:v>62</c:v>
                </c:pt>
                <c:pt idx="31">
                  <c:v>56</c:v>
                </c:pt>
                <c:pt idx="32">
                  <c:v>47</c:v>
                </c:pt>
                <c:pt idx="33">
                  <c:v>55</c:v>
                </c:pt>
                <c:pt idx="34">
                  <c:v>51</c:v>
                </c:pt>
                <c:pt idx="35">
                  <c:v>54</c:v>
                </c:pt>
                <c:pt idx="36">
                  <c:v>52</c:v>
                </c:pt>
                <c:pt idx="37">
                  <c:v>71</c:v>
                </c:pt>
                <c:pt idx="38">
                  <c:v>71</c:v>
                </c:pt>
                <c:pt idx="39">
                  <c:v>64</c:v>
                </c:pt>
                <c:pt idx="40">
                  <c:v>66</c:v>
                </c:pt>
                <c:pt idx="41">
                  <c:v>66</c:v>
                </c:pt>
                <c:pt idx="42">
                  <c:v>41</c:v>
                </c:pt>
                <c:pt idx="43">
                  <c:v>41</c:v>
                </c:pt>
                <c:pt idx="44">
                  <c:v>48</c:v>
                </c:pt>
                <c:pt idx="45">
                  <c:v>42</c:v>
                </c:pt>
                <c:pt idx="46">
                  <c:v>43</c:v>
                </c:pt>
                <c:pt idx="47">
                  <c:v>45</c:v>
                </c:pt>
                <c:pt idx="48">
                  <c:v>46</c:v>
                </c:pt>
                <c:pt idx="49">
                  <c:v>14</c:v>
                </c:pt>
                <c:pt idx="50">
                  <c:v>15</c:v>
                </c:pt>
                <c:pt idx="51">
                  <c:v>12</c:v>
                </c:pt>
                <c:pt idx="52">
                  <c:v>16</c:v>
                </c:pt>
                <c:pt idx="53">
                  <c:v>15</c:v>
                </c:pt>
                <c:pt idx="54">
                  <c:v>15</c:v>
                </c:pt>
                <c:pt idx="55">
                  <c:v>10</c:v>
                </c:pt>
                <c:pt idx="56">
                  <c:v>8</c:v>
                </c:pt>
                <c:pt idx="57">
                  <c:v>12</c:v>
                </c:pt>
                <c:pt idx="58">
                  <c:v>46</c:v>
                </c:pt>
                <c:pt idx="59">
                  <c:v>21</c:v>
                </c:pt>
                <c:pt idx="60">
                  <c:v>21</c:v>
                </c:pt>
                <c:pt idx="61">
                  <c:v>16</c:v>
                </c:pt>
                <c:pt idx="62">
                  <c:v>18</c:v>
                </c:pt>
                <c:pt idx="63">
                  <c:v>15</c:v>
                </c:pt>
                <c:pt idx="64">
                  <c:v>15</c:v>
                </c:pt>
                <c:pt idx="65">
                  <c:v>48</c:v>
                </c:pt>
                <c:pt idx="66">
                  <c:v>18</c:v>
                </c:pt>
                <c:pt idx="67">
                  <c:v>20</c:v>
                </c:pt>
                <c:pt idx="68">
                  <c:v>6</c:v>
                </c:pt>
                <c:pt idx="69">
                  <c:v>6</c:v>
                </c:pt>
                <c:pt idx="70">
                  <c:v>94</c:v>
                </c:pt>
                <c:pt idx="71">
                  <c:v>53</c:v>
                </c:pt>
                <c:pt idx="72">
                  <c:v>52</c:v>
                </c:pt>
                <c:pt idx="73">
                  <c:v>45</c:v>
                </c:pt>
                <c:pt idx="74">
                  <c:v>49</c:v>
                </c:pt>
                <c:pt idx="75">
                  <c:v>44</c:v>
                </c:pt>
                <c:pt idx="76">
                  <c:v>4</c:v>
                </c:pt>
                <c:pt idx="77">
                  <c:v>19</c:v>
                </c:pt>
                <c:pt idx="78">
                  <c:v>15</c:v>
                </c:pt>
                <c:pt idx="79">
                  <c:v>91</c:v>
                </c:pt>
                <c:pt idx="80">
                  <c:v>58</c:v>
                </c:pt>
                <c:pt idx="81">
                  <c:v>43</c:v>
                </c:pt>
                <c:pt idx="82">
                  <c:v>23</c:v>
                </c:pt>
                <c:pt idx="83">
                  <c:v>36</c:v>
                </c:pt>
                <c:pt idx="84">
                  <c:v>48</c:v>
                </c:pt>
                <c:pt idx="85">
                  <c:v>39</c:v>
                </c:pt>
                <c:pt idx="86">
                  <c:v>52</c:v>
                </c:pt>
                <c:pt idx="87">
                  <c:v>59</c:v>
                </c:pt>
                <c:pt idx="88">
                  <c:v>53</c:v>
                </c:pt>
                <c:pt idx="89">
                  <c:v>53</c:v>
                </c:pt>
                <c:pt idx="90">
                  <c:v>53</c:v>
                </c:pt>
                <c:pt idx="91">
                  <c:v>52</c:v>
                </c:pt>
                <c:pt idx="92">
                  <c:v>51</c:v>
                </c:pt>
                <c:pt idx="93">
                  <c:v>42</c:v>
                </c:pt>
                <c:pt idx="94">
                  <c:v>42</c:v>
                </c:pt>
                <c:pt idx="95">
                  <c:v>36</c:v>
                </c:pt>
                <c:pt idx="96">
                  <c:v>42</c:v>
                </c:pt>
                <c:pt idx="97">
                  <c:v>52</c:v>
                </c:pt>
                <c:pt idx="98">
                  <c:v>34</c:v>
                </c:pt>
                <c:pt idx="99">
                  <c:v>18</c:v>
                </c:pt>
                <c:pt idx="100">
                  <c:v>11</c:v>
                </c:pt>
                <c:pt idx="101">
                  <c:v>33</c:v>
                </c:pt>
                <c:pt idx="102">
                  <c:v>22</c:v>
                </c:pt>
                <c:pt idx="103">
                  <c:v>17</c:v>
                </c:pt>
                <c:pt idx="104">
                  <c:v>31</c:v>
                </c:pt>
                <c:pt idx="105">
                  <c:v>14</c:v>
                </c:pt>
                <c:pt idx="106">
                  <c:v>15</c:v>
                </c:pt>
                <c:pt idx="107">
                  <c:v>75</c:v>
                </c:pt>
                <c:pt idx="108">
                  <c:v>57</c:v>
                </c:pt>
                <c:pt idx="109">
                  <c:v>63</c:v>
                </c:pt>
                <c:pt idx="110">
                  <c:v>64</c:v>
                </c:pt>
                <c:pt idx="111">
                  <c:v>16</c:v>
                </c:pt>
                <c:pt idx="112">
                  <c:v>21</c:v>
                </c:pt>
                <c:pt idx="113">
                  <c:v>17</c:v>
                </c:pt>
                <c:pt idx="114">
                  <c:v>29</c:v>
                </c:pt>
                <c:pt idx="115">
                  <c:v>23</c:v>
                </c:pt>
                <c:pt idx="116">
                  <c:v>33</c:v>
                </c:pt>
                <c:pt idx="117">
                  <c:v>32</c:v>
                </c:pt>
                <c:pt idx="118">
                  <c:v>24</c:v>
                </c:pt>
                <c:pt idx="119">
                  <c:v>29</c:v>
                </c:pt>
                <c:pt idx="120">
                  <c:v>30</c:v>
                </c:pt>
                <c:pt idx="121">
                  <c:v>39</c:v>
                </c:pt>
                <c:pt idx="122">
                  <c:v>39</c:v>
                </c:pt>
                <c:pt idx="123">
                  <c:v>42</c:v>
                </c:pt>
                <c:pt idx="124">
                  <c:v>49</c:v>
                </c:pt>
                <c:pt idx="125">
                  <c:v>28</c:v>
                </c:pt>
                <c:pt idx="126">
                  <c:v>18</c:v>
                </c:pt>
                <c:pt idx="127">
                  <c:v>92</c:v>
                </c:pt>
                <c:pt idx="128">
                  <c:v>93</c:v>
                </c:pt>
                <c:pt idx="129">
                  <c:v>89</c:v>
                </c:pt>
                <c:pt idx="130">
                  <c:v>19</c:v>
                </c:pt>
                <c:pt idx="131">
                  <c:v>20</c:v>
                </c:pt>
                <c:pt idx="132">
                  <c:v>53</c:v>
                </c:pt>
                <c:pt idx="133">
                  <c:v>80</c:v>
                </c:pt>
                <c:pt idx="134">
                  <c:v>80</c:v>
                </c:pt>
                <c:pt idx="135">
                  <c:v>33</c:v>
                </c:pt>
                <c:pt idx="136">
                  <c:v>24</c:v>
                </c:pt>
                <c:pt idx="137">
                  <c:v>56</c:v>
                </c:pt>
                <c:pt idx="138">
                  <c:v>58</c:v>
                </c:pt>
                <c:pt idx="139">
                  <c:v>76</c:v>
                </c:pt>
                <c:pt idx="140">
                  <c:v>82</c:v>
                </c:pt>
                <c:pt idx="141">
                  <c:v>56</c:v>
                </c:pt>
                <c:pt idx="142">
                  <c:v>90</c:v>
                </c:pt>
                <c:pt idx="143">
                  <c:v>93</c:v>
                </c:pt>
                <c:pt idx="144">
                  <c:v>90</c:v>
                </c:pt>
                <c:pt idx="145">
                  <c:v>84</c:v>
                </c:pt>
                <c:pt idx="146">
                  <c:v>88</c:v>
                </c:pt>
                <c:pt idx="147">
                  <c:v>94</c:v>
                </c:pt>
                <c:pt idx="148">
                  <c:v>88</c:v>
                </c:pt>
                <c:pt idx="149">
                  <c:v>85</c:v>
                </c:pt>
                <c:pt idx="150">
                  <c:v>84</c:v>
                </c:pt>
                <c:pt idx="151">
                  <c:v>84</c:v>
                </c:pt>
                <c:pt idx="152">
                  <c:v>78</c:v>
                </c:pt>
                <c:pt idx="153">
                  <c:v>78</c:v>
                </c:pt>
                <c:pt idx="154">
                  <c:v>75</c:v>
                </c:pt>
                <c:pt idx="155">
                  <c:v>79</c:v>
                </c:pt>
                <c:pt idx="156">
                  <c:v>52</c:v>
                </c:pt>
                <c:pt idx="157">
                  <c:v>47</c:v>
                </c:pt>
                <c:pt idx="158">
                  <c:v>33</c:v>
                </c:pt>
                <c:pt idx="159">
                  <c:v>13</c:v>
                </c:pt>
                <c:pt idx="160">
                  <c:v>29</c:v>
                </c:pt>
                <c:pt idx="161">
                  <c:v>34</c:v>
                </c:pt>
                <c:pt idx="162">
                  <c:v>65</c:v>
                </c:pt>
                <c:pt idx="163">
                  <c:v>63</c:v>
                </c:pt>
                <c:pt idx="164">
                  <c:v>71</c:v>
                </c:pt>
                <c:pt idx="165">
                  <c:v>81</c:v>
                </c:pt>
                <c:pt idx="166">
                  <c:v>81</c:v>
                </c:pt>
                <c:pt idx="167">
                  <c:v>78</c:v>
                </c:pt>
                <c:pt idx="168">
                  <c:v>87</c:v>
                </c:pt>
                <c:pt idx="169">
                  <c:v>82</c:v>
                </c:pt>
                <c:pt idx="170">
                  <c:v>77</c:v>
                </c:pt>
                <c:pt idx="171">
                  <c:v>91</c:v>
                </c:pt>
                <c:pt idx="172">
                  <c:v>82</c:v>
                </c:pt>
                <c:pt idx="173">
                  <c:v>95</c:v>
                </c:pt>
                <c:pt idx="174">
                  <c:v>67</c:v>
                </c:pt>
                <c:pt idx="175">
                  <c:v>74</c:v>
                </c:pt>
                <c:pt idx="176">
                  <c:v>66</c:v>
                </c:pt>
                <c:pt idx="177">
                  <c:v>60</c:v>
                </c:pt>
                <c:pt idx="178">
                  <c:v>38</c:v>
                </c:pt>
                <c:pt idx="179">
                  <c:v>25</c:v>
                </c:pt>
                <c:pt idx="180">
                  <c:v>24</c:v>
                </c:pt>
                <c:pt idx="181">
                  <c:v>39</c:v>
                </c:pt>
                <c:pt idx="182">
                  <c:v>24</c:v>
                </c:pt>
                <c:pt idx="183">
                  <c:v>49</c:v>
                </c:pt>
                <c:pt idx="184">
                  <c:v>51</c:v>
                </c:pt>
                <c:pt idx="185">
                  <c:v>55</c:v>
                </c:pt>
                <c:pt idx="186">
                  <c:v>67</c:v>
                </c:pt>
                <c:pt idx="187">
                  <c:v>68</c:v>
                </c:pt>
                <c:pt idx="188">
                  <c:v>68</c:v>
                </c:pt>
                <c:pt idx="189">
                  <c:v>80</c:v>
                </c:pt>
                <c:pt idx="190">
                  <c:v>71</c:v>
                </c:pt>
                <c:pt idx="191">
                  <c:v>68</c:v>
                </c:pt>
                <c:pt idx="192">
                  <c:v>54</c:v>
                </c:pt>
                <c:pt idx="193">
                  <c:v>25</c:v>
                </c:pt>
                <c:pt idx="194">
                  <c:v>13</c:v>
                </c:pt>
                <c:pt idx="195">
                  <c:v>76</c:v>
                </c:pt>
                <c:pt idx="196">
                  <c:v>78</c:v>
                </c:pt>
                <c:pt idx="197">
                  <c:v>14</c:v>
                </c:pt>
                <c:pt idx="198">
                  <c:v>18</c:v>
                </c:pt>
                <c:pt idx="199">
                  <c:v>96</c:v>
                </c:pt>
                <c:pt idx="200">
                  <c:v>96</c:v>
                </c:pt>
                <c:pt idx="201">
                  <c:v>16</c:v>
                </c:pt>
                <c:pt idx="202">
                  <c:v>7</c:v>
                </c:pt>
                <c:pt idx="203">
                  <c:v>96</c:v>
                </c:pt>
                <c:pt idx="204">
                  <c:v>95</c:v>
                </c:pt>
                <c:pt idx="205">
                  <c:v>4</c:v>
                </c:pt>
                <c:pt idx="206">
                  <c:v>95</c:v>
                </c:pt>
                <c:pt idx="207">
                  <c:v>3</c:v>
                </c:pt>
                <c:pt idx="208">
                  <c:v>65</c:v>
                </c:pt>
                <c:pt idx="209">
                  <c:v>67</c:v>
                </c:pt>
                <c:pt idx="210">
                  <c:v>75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Sheet2!$A$1:$A$211</c:f>
              <c:strCache>
                <c:ptCount val="211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J-136</c:v>
                </c:pt>
                <c:pt idx="136">
                  <c:v>J-137</c:v>
                </c:pt>
                <c:pt idx="137">
                  <c:v>J-138</c:v>
                </c:pt>
                <c:pt idx="138">
                  <c:v>J-139</c:v>
                </c:pt>
                <c:pt idx="139">
                  <c:v>J-140</c:v>
                </c:pt>
                <c:pt idx="140">
                  <c:v>J-141</c:v>
                </c:pt>
                <c:pt idx="141">
                  <c:v>J-142</c:v>
                </c:pt>
                <c:pt idx="142">
                  <c:v>J-143</c:v>
                </c:pt>
                <c:pt idx="143">
                  <c:v>J-144</c:v>
                </c:pt>
                <c:pt idx="144">
                  <c:v>J-145</c:v>
                </c:pt>
                <c:pt idx="145">
                  <c:v>J-146</c:v>
                </c:pt>
                <c:pt idx="146">
                  <c:v>J-147</c:v>
                </c:pt>
                <c:pt idx="147">
                  <c:v>J-148</c:v>
                </c:pt>
                <c:pt idx="148">
                  <c:v>J-149</c:v>
                </c:pt>
                <c:pt idx="149">
                  <c:v>J-150</c:v>
                </c:pt>
                <c:pt idx="150">
                  <c:v>J-151</c:v>
                </c:pt>
                <c:pt idx="151">
                  <c:v>J-152</c:v>
                </c:pt>
                <c:pt idx="152">
                  <c:v>J-153</c:v>
                </c:pt>
                <c:pt idx="153">
                  <c:v>J-154</c:v>
                </c:pt>
                <c:pt idx="154">
                  <c:v>J-155</c:v>
                </c:pt>
                <c:pt idx="155">
                  <c:v>J-156</c:v>
                </c:pt>
                <c:pt idx="156">
                  <c:v>J-157</c:v>
                </c:pt>
                <c:pt idx="157">
                  <c:v>J-158</c:v>
                </c:pt>
                <c:pt idx="158">
                  <c:v>J-159</c:v>
                </c:pt>
                <c:pt idx="159">
                  <c:v>J-160</c:v>
                </c:pt>
                <c:pt idx="160">
                  <c:v>J-161</c:v>
                </c:pt>
                <c:pt idx="161">
                  <c:v>J-162</c:v>
                </c:pt>
                <c:pt idx="162">
                  <c:v>J-163</c:v>
                </c:pt>
                <c:pt idx="163">
                  <c:v>J-164</c:v>
                </c:pt>
                <c:pt idx="164">
                  <c:v>J-165</c:v>
                </c:pt>
                <c:pt idx="165">
                  <c:v>J-166</c:v>
                </c:pt>
                <c:pt idx="166">
                  <c:v>J-167</c:v>
                </c:pt>
                <c:pt idx="167">
                  <c:v>J-168</c:v>
                </c:pt>
                <c:pt idx="168">
                  <c:v>J-169</c:v>
                </c:pt>
                <c:pt idx="169">
                  <c:v>J-170</c:v>
                </c:pt>
                <c:pt idx="170">
                  <c:v>J-171</c:v>
                </c:pt>
                <c:pt idx="171">
                  <c:v>J-172</c:v>
                </c:pt>
                <c:pt idx="172">
                  <c:v>J-173</c:v>
                </c:pt>
                <c:pt idx="173">
                  <c:v>J-174</c:v>
                </c:pt>
                <c:pt idx="174">
                  <c:v>J-175</c:v>
                </c:pt>
                <c:pt idx="175">
                  <c:v>J-176</c:v>
                </c:pt>
                <c:pt idx="176">
                  <c:v>J-177</c:v>
                </c:pt>
                <c:pt idx="177">
                  <c:v>J-178</c:v>
                </c:pt>
                <c:pt idx="178">
                  <c:v>J-179</c:v>
                </c:pt>
                <c:pt idx="179">
                  <c:v>J-180</c:v>
                </c:pt>
                <c:pt idx="180">
                  <c:v>J-181</c:v>
                </c:pt>
                <c:pt idx="181">
                  <c:v>J-182</c:v>
                </c:pt>
                <c:pt idx="182">
                  <c:v>J-183</c:v>
                </c:pt>
                <c:pt idx="183">
                  <c:v>J-184</c:v>
                </c:pt>
                <c:pt idx="184">
                  <c:v>J-185</c:v>
                </c:pt>
                <c:pt idx="185">
                  <c:v>J-186</c:v>
                </c:pt>
                <c:pt idx="186">
                  <c:v>J-187</c:v>
                </c:pt>
                <c:pt idx="187">
                  <c:v>J-188</c:v>
                </c:pt>
                <c:pt idx="188">
                  <c:v>J-189</c:v>
                </c:pt>
                <c:pt idx="189">
                  <c:v>J-190</c:v>
                </c:pt>
                <c:pt idx="190">
                  <c:v>J-191</c:v>
                </c:pt>
                <c:pt idx="191">
                  <c:v>J-192</c:v>
                </c:pt>
                <c:pt idx="192">
                  <c:v>J-193</c:v>
                </c:pt>
                <c:pt idx="193">
                  <c:v>J-194</c:v>
                </c:pt>
                <c:pt idx="194">
                  <c:v>J-195</c:v>
                </c:pt>
                <c:pt idx="195">
                  <c:v>J-196</c:v>
                </c:pt>
                <c:pt idx="196">
                  <c:v>J-197</c:v>
                </c:pt>
                <c:pt idx="197">
                  <c:v>J-198</c:v>
                </c:pt>
                <c:pt idx="198">
                  <c:v>J-199</c:v>
                </c:pt>
                <c:pt idx="199">
                  <c:v>J-200</c:v>
                </c:pt>
                <c:pt idx="200">
                  <c:v>J-201</c:v>
                </c:pt>
                <c:pt idx="201">
                  <c:v>J-202</c:v>
                </c:pt>
                <c:pt idx="202">
                  <c:v>J-203</c:v>
                </c:pt>
                <c:pt idx="203">
                  <c:v>J-204</c:v>
                </c:pt>
                <c:pt idx="204">
                  <c:v>J-205</c:v>
                </c:pt>
                <c:pt idx="205">
                  <c:v>J-206</c:v>
                </c:pt>
                <c:pt idx="206">
                  <c:v>J-207</c:v>
                </c:pt>
                <c:pt idx="207">
                  <c:v>J-208</c:v>
                </c:pt>
                <c:pt idx="208">
                  <c:v>J-209</c:v>
                </c:pt>
                <c:pt idx="209">
                  <c:v>J-210</c:v>
                </c:pt>
                <c:pt idx="210">
                  <c:v>J-211</c:v>
                </c:pt>
              </c:strCache>
            </c:strRef>
          </c:xVal>
          <c:yVal>
            <c:numRef>
              <c:f>Sheet2!$D$1:$D$211</c:f>
              <c:numCache>
                <c:formatCode>General</c:formatCode>
                <c:ptCount val="211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15</c:v>
                </c:pt>
                <c:pt idx="13">
                  <c:v>15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15</c:v>
                </c:pt>
                <c:pt idx="23">
                  <c:v>15</c:v>
                </c:pt>
                <c:pt idx="24">
                  <c:v>15</c:v>
                </c:pt>
                <c:pt idx="25">
                  <c:v>15</c:v>
                </c:pt>
                <c:pt idx="26">
                  <c:v>15</c:v>
                </c:pt>
                <c:pt idx="27">
                  <c:v>15</c:v>
                </c:pt>
                <c:pt idx="28">
                  <c:v>15</c:v>
                </c:pt>
                <c:pt idx="29">
                  <c:v>15</c:v>
                </c:pt>
                <c:pt idx="30">
                  <c:v>15</c:v>
                </c:pt>
                <c:pt idx="31">
                  <c:v>15</c:v>
                </c:pt>
                <c:pt idx="32">
                  <c:v>15</c:v>
                </c:pt>
                <c:pt idx="33">
                  <c:v>15</c:v>
                </c:pt>
                <c:pt idx="34">
                  <c:v>15</c:v>
                </c:pt>
                <c:pt idx="35">
                  <c:v>15</c:v>
                </c:pt>
                <c:pt idx="36">
                  <c:v>15</c:v>
                </c:pt>
                <c:pt idx="37">
                  <c:v>15</c:v>
                </c:pt>
                <c:pt idx="38">
                  <c:v>15</c:v>
                </c:pt>
                <c:pt idx="39">
                  <c:v>15</c:v>
                </c:pt>
                <c:pt idx="40">
                  <c:v>15</c:v>
                </c:pt>
                <c:pt idx="41">
                  <c:v>15</c:v>
                </c:pt>
                <c:pt idx="42">
                  <c:v>15</c:v>
                </c:pt>
                <c:pt idx="43">
                  <c:v>15</c:v>
                </c:pt>
                <c:pt idx="44">
                  <c:v>15</c:v>
                </c:pt>
                <c:pt idx="45">
                  <c:v>15</c:v>
                </c:pt>
                <c:pt idx="46">
                  <c:v>15</c:v>
                </c:pt>
                <c:pt idx="47">
                  <c:v>15</c:v>
                </c:pt>
                <c:pt idx="48">
                  <c:v>15</c:v>
                </c:pt>
                <c:pt idx="49">
                  <c:v>15</c:v>
                </c:pt>
                <c:pt idx="50">
                  <c:v>15</c:v>
                </c:pt>
                <c:pt idx="51">
                  <c:v>15</c:v>
                </c:pt>
                <c:pt idx="52">
                  <c:v>15</c:v>
                </c:pt>
                <c:pt idx="53">
                  <c:v>15</c:v>
                </c:pt>
                <c:pt idx="54">
                  <c:v>15</c:v>
                </c:pt>
                <c:pt idx="55">
                  <c:v>15</c:v>
                </c:pt>
                <c:pt idx="56">
                  <c:v>15</c:v>
                </c:pt>
                <c:pt idx="57">
                  <c:v>15</c:v>
                </c:pt>
                <c:pt idx="58">
                  <c:v>15</c:v>
                </c:pt>
                <c:pt idx="59">
                  <c:v>15</c:v>
                </c:pt>
                <c:pt idx="60">
                  <c:v>15</c:v>
                </c:pt>
                <c:pt idx="61">
                  <c:v>15</c:v>
                </c:pt>
                <c:pt idx="62">
                  <c:v>15</c:v>
                </c:pt>
                <c:pt idx="63">
                  <c:v>15</c:v>
                </c:pt>
                <c:pt idx="64">
                  <c:v>15</c:v>
                </c:pt>
                <c:pt idx="65">
                  <c:v>15</c:v>
                </c:pt>
                <c:pt idx="66">
                  <c:v>15</c:v>
                </c:pt>
                <c:pt idx="67">
                  <c:v>15</c:v>
                </c:pt>
                <c:pt idx="68">
                  <c:v>15</c:v>
                </c:pt>
                <c:pt idx="69">
                  <c:v>15</c:v>
                </c:pt>
                <c:pt idx="70">
                  <c:v>15</c:v>
                </c:pt>
                <c:pt idx="71">
                  <c:v>15</c:v>
                </c:pt>
                <c:pt idx="72">
                  <c:v>15</c:v>
                </c:pt>
                <c:pt idx="73">
                  <c:v>15</c:v>
                </c:pt>
                <c:pt idx="74">
                  <c:v>15</c:v>
                </c:pt>
                <c:pt idx="75">
                  <c:v>15</c:v>
                </c:pt>
                <c:pt idx="76">
                  <c:v>15</c:v>
                </c:pt>
                <c:pt idx="77">
                  <c:v>15</c:v>
                </c:pt>
                <c:pt idx="78">
                  <c:v>15</c:v>
                </c:pt>
                <c:pt idx="79">
                  <c:v>15</c:v>
                </c:pt>
                <c:pt idx="80">
                  <c:v>15</c:v>
                </c:pt>
                <c:pt idx="81">
                  <c:v>15</c:v>
                </c:pt>
                <c:pt idx="82">
                  <c:v>15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15</c:v>
                </c:pt>
                <c:pt idx="88">
                  <c:v>15</c:v>
                </c:pt>
                <c:pt idx="89">
                  <c:v>15</c:v>
                </c:pt>
                <c:pt idx="90">
                  <c:v>15</c:v>
                </c:pt>
                <c:pt idx="91">
                  <c:v>15</c:v>
                </c:pt>
                <c:pt idx="92">
                  <c:v>15</c:v>
                </c:pt>
                <c:pt idx="93">
                  <c:v>15</c:v>
                </c:pt>
                <c:pt idx="94">
                  <c:v>15</c:v>
                </c:pt>
                <c:pt idx="95">
                  <c:v>15</c:v>
                </c:pt>
                <c:pt idx="96">
                  <c:v>15</c:v>
                </c:pt>
                <c:pt idx="97">
                  <c:v>15</c:v>
                </c:pt>
                <c:pt idx="98">
                  <c:v>15</c:v>
                </c:pt>
                <c:pt idx="99">
                  <c:v>15</c:v>
                </c:pt>
                <c:pt idx="100">
                  <c:v>15</c:v>
                </c:pt>
                <c:pt idx="101">
                  <c:v>15</c:v>
                </c:pt>
                <c:pt idx="102">
                  <c:v>15</c:v>
                </c:pt>
                <c:pt idx="103">
                  <c:v>15</c:v>
                </c:pt>
                <c:pt idx="104">
                  <c:v>15</c:v>
                </c:pt>
                <c:pt idx="105">
                  <c:v>15</c:v>
                </c:pt>
                <c:pt idx="106">
                  <c:v>15</c:v>
                </c:pt>
                <c:pt idx="107">
                  <c:v>15</c:v>
                </c:pt>
                <c:pt idx="108">
                  <c:v>15</c:v>
                </c:pt>
                <c:pt idx="109">
                  <c:v>15</c:v>
                </c:pt>
                <c:pt idx="110">
                  <c:v>15</c:v>
                </c:pt>
                <c:pt idx="111">
                  <c:v>15</c:v>
                </c:pt>
                <c:pt idx="112">
                  <c:v>15</c:v>
                </c:pt>
                <c:pt idx="113">
                  <c:v>15</c:v>
                </c:pt>
                <c:pt idx="114">
                  <c:v>15</c:v>
                </c:pt>
                <c:pt idx="115">
                  <c:v>15</c:v>
                </c:pt>
                <c:pt idx="116">
                  <c:v>15</c:v>
                </c:pt>
                <c:pt idx="117">
                  <c:v>15</c:v>
                </c:pt>
                <c:pt idx="118">
                  <c:v>15</c:v>
                </c:pt>
                <c:pt idx="119">
                  <c:v>15</c:v>
                </c:pt>
                <c:pt idx="120">
                  <c:v>15</c:v>
                </c:pt>
                <c:pt idx="121">
                  <c:v>15</c:v>
                </c:pt>
                <c:pt idx="122">
                  <c:v>15</c:v>
                </c:pt>
                <c:pt idx="123">
                  <c:v>15</c:v>
                </c:pt>
                <c:pt idx="124">
                  <c:v>15</c:v>
                </c:pt>
                <c:pt idx="125">
                  <c:v>15</c:v>
                </c:pt>
                <c:pt idx="126">
                  <c:v>15</c:v>
                </c:pt>
                <c:pt idx="127">
                  <c:v>15</c:v>
                </c:pt>
                <c:pt idx="128">
                  <c:v>15</c:v>
                </c:pt>
                <c:pt idx="129">
                  <c:v>15</c:v>
                </c:pt>
                <c:pt idx="130">
                  <c:v>15</c:v>
                </c:pt>
                <c:pt idx="131">
                  <c:v>15</c:v>
                </c:pt>
                <c:pt idx="132">
                  <c:v>15</c:v>
                </c:pt>
                <c:pt idx="133">
                  <c:v>15</c:v>
                </c:pt>
                <c:pt idx="134">
                  <c:v>15</c:v>
                </c:pt>
                <c:pt idx="135">
                  <c:v>15</c:v>
                </c:pt>
                <c:pt idx="136">
                  <c:v>15</c:v>
                </c:pt>
                <c:pt idx="137">
                  <c:v>15</c:v>
                </c:pt>
                <c:pt idx="138">
                  <c:v>15</c:v>
                </c:pt>
                <c:pt idx="139">
                  <c:v>15</c:v>
                </c:pt>
                <c:pt idx="140">
                  <c:v>15</c:v>
                </c:pt>
                <c:pt idx="141">
                  <c:v>15</c:v>
                </c:pt>
                <c:pt idx="142">
                  <c:v>15</c:v>
                </c:pt>
                <c:pt idx="143">
                  <c:v>15</c:v>
                </c:pt>
                <c:pt idx="144">
                  <c:v>15</c:v>
                </c:pt>
                <c:pt idx="145">
                  <c:v>15</c:v>
                </c:pt>
                <c:pt idx="146">
                  <c:v>15</c:v>
                </c:pt>
                <c:pt idx="147">
                  <c:v>15</c:v>
                </c:pt>
                <c:pt idx="148">
                  <c:v>15</c:v>
                </c:pt>
                <c:pt idx="149">
                  <c:v>15</c:v>
                </c:pt>
                <c:pt idx="150">
                  <c:v>15</c:v>
                </c:pt>
                <c:pt idx="151">
                  <c:v>15</c:v>
                </c:pt>
                <c:pt idx="152">
                  <c:v>15</c:v>
                </c:pt>
                <c:pt idx="153">
                  <c:v>15</c:v>
                </c:pt>
                <c:pt idx="154">
                  <c:v>15</c:v>
                </c:pt>
                <c:pt idx="155">
                  <c:v>15</c:v>
                </c:pt>
                <c:pt idx="156">
                  <c:v>15</c:v>
                </c:pt>
                <c:pt idx="157">
                  <c:v>15</c:v>
                </c:pt>
                <c:pt idx="158">
                  <c:v>15</c:v>
                </c:pt>
                <c:pt idx="159">
                  <c:v>15</c:v>
                </c:pt>
                <c:pt idx="160">
                  <c:v>15</c:v>
                </c:pt>
                <c:pt idx="161">
                  <c:v>15</c:v>
                </c:pt>
                <c:pt idx="162">
                  <c:v>15</c:v>
                </c:pt>
                <c:pt idx="163">
                  <c:v>15</c:v>
                </c:pt>
                <c:pt idx="164">
                  <c:v>15</c:v>
                </c:pt>
                <c:pt idx="165">
                  <c:v>15</c:v>
                </c:pt>
                <c:pt idx="166">
                  <c:v>15</c:v>
                </c:pt>
                <c:pt idx="167">
                  <c:v>15</c:v>
                </c:pt>
                <c:pt idx="168">
                  <c:v>15</c:v>
                </c:pt>
                <c:pt idx="169">
                  <c:v>15</c:v>
                </c:pt>
                <c:pt idx="170">
                  <c:v>15</c:v>
                </c:pt>
                <c:pt idx="171">
                  <c:v>15</c:v>
                </c:pt>
                <c:pt idx="172">
                  <c:v>15</c:v>
                </c:pt>
                <c:pt idx="173">
                  <c:v>15</c:v>
                </c:pt>
                <c:pt idx="174">
                  <c:v>15</c:v>
                </c:pt>
                <c:pt idx="175">
                  <c:v>15</c:v>
                </c:pt>
                <c:pt idx="176">
                  <c:v>15</c:v>
                </c:pt>
                <c:pt idx="177">
                  <c:v>15</c:v>
                </c:pt>
                <c:pt idx="178">
                  <c:v>15</c:v>
                </c:pt>
                <c:pt idx="179">
                  <c:v>15</c:v>
                </c:pt>
                <c:pt idx="180">
                  <c:v>15</c:v>
                </c:pt>
                <c:pt idx="181">
                  <c:v>15</c:v>
                </c:pt>
                <c:pt idx="182">
                  <c:v>15</c:v>
                </c:pt>
                <c:pt idx="183">
                  <c:v>15</c:v>
                </c:pt>
                <c:pt idx="184">
                  <c:v>15</c:v>
                </c:pt>
                <c:pt idx="185">
                  <c:v>15</c:v>
                </c:pt>
                <c:pt idx="186">
                  <c:v>15</c:v>
                </c:pt>
                <c:pt idx="187">
                  <c:v>15</c:v>
                </c:pt>
                <c:pt idx="188">
                  <c:v>15</c:v>
                </c:pt>
                <c:pt idx="189">
                  <c:v>15</c:v>
                </c:pt>
                <c:pt idx="190">
                  <c:v>15</c:v>
                </c:pt>
                <c:pt idx="191">
                  <c:v>15</c:v>
                </c:pt>
                <c:pt idx="192">
                  <c:v>15</c:v>
                </c:pt>
                <c:pt idx="193">
                  <c:v>15</c:v>
                </c:pt>
                <c:pt idx="194">
                  <c:v>15</c:v>
                </c:pt>
                <c:pt idx="195">
                  <c:v>15</c:v>
                </c:pt>
                <c:pt idx="196">
                  <c:v>15</c:v>
                </c:pt>
                <c:pt idx="197">
                  <c:v>15</c:v>
                </c:pt>
                <c:pt idx="198">
                  <c:v>15</c:v>
                </c:pt>
                <c:pt idx="199">
                  <c:v>15</c:v>
                </c:pt>
                <c:pt idx="200">
                  <c:v>15</c:v>
                </c:pt>
                <c:pt idx="201">
                  <c:v>15</c:v>
                </c:pt>
                <c:pt idx="202">
                  <c:v>15</c:v>
                </c:pt>
                <c:pt idx="203">
                  <c:v>15</c:v>
                </c:pt>
                <c:pt idx="204">
                  <c:v>15</c:v>
                </c:pt>
                <c:pt idx="205">
                  <c:v>15</c:v>
                </c:pt>
                <c:pt idx="206">
                  <c:v>15</c:v>
                </c:pt>
                <c:pt idx="207">
                  <c:v>15</c:v>
                </c:pt>
                <c:pt idx="208">
                  <c:v>15</c:v>
                </c:pt>
                <c:pt idx="209">
                  <c:v>15</c:v>
                </c:pt>
                <c:pt idx="210">
                  <c:v>15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solidFill>
                <a:srgbClr val="92D050"/>
              </a:solidFill>
            </a:ln>
          </c:spPr>
          <c:marker>
            <c:symbol val="dash"/>
            <c:size val="7"/>
            <c:spPr>
              <a:ln>
                <a:solidFill>
                  <a:srgbClr val="92D050"/>
                </a:solidFill>
              </a:ln>
            </c:spPr>
          </c:marker>
          <c:xVal>
            <c:strRef>
              <c:f>Sheet2!$A$1:$A$211</c:f>
              <c:strCache>
                <c:ptCount val="211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J-136</c:v>
                </c:pt>
                <c:pt idx="136">
                  <c:v>J-137</c:v>
                </c:pt>
                <c:pt idx="137">
                  <c:v>J-138</c:v>
                </c:pt>
                <c:pt idx="138">
                  <c:v>J-139</c:v>
                </c:pt>
                <c:pt idx="139">
                  <c:v>J-140</c:v>
                </c:pt>
                <c:pt idx="140">
                  <c:v>J-141</c:v>
                </c:pt>
                <c:pt idx="141">
                  <c:v>J-142</c:v>
                </c:pt>
                <c:pt idx="142">
                  <c:v>J-143</c:v>
                </c:pt>
                <c:pt idx="143">
                  <c:v>J-144</c:v>
                </c:pt>
                <c:pt idx="144">
                  <c:v>J-145</c:v>
                </c:pt>
                <c:pt idx="145">
                  <c:v>J-146</c:v>
                </c:pt>
                <c:pt idx="146">
                  <c:v>J-147</c:v>
                </c:pt>
                <c:pt idx="147">
                  <c:v>J-148</c:v>
                </c:pt>
                <c:pt idx="148">
                  <c:v>J-149</c:v>
                </c:pt>
                <c:pt idx="149">
                  <c:v>J-150</c:v>
                </c:pt>
                <c:pt idx="150">
                  <c:v>J-151</c:v>
                </c:pt>
                <c:pt idx="151">
                  <c:v>J-152</c:v>
                </c:pt>
                <c:pt idx="152">
                  <c:v>J-153</c:v>
                </c:pt>
                <c:pt idx="153">
                  <c:v>J-154</c:v>
                </c:pt>
                <c:pt idx="154">
                  <c:v>J-155</c:v>
                </c:pt>
                <c:pt idx="155">
                  <c:v>J-156</c:v>
                </c:pt>
                <c:pt idx="156">
                  <c:v>J-157</c:v>
                </c:pt>
                <c:pt idx="157">
                  <c:v>J-158</c:v>
                </c:pt>
                <c:pt idx="158">
                  <c:v>J-159</c:v>
                </c:pt>
                <c:pt idx="159">
                  <c:v>J-160</c:v>
                </c:pt>
                <c:pt idx="160">
                  <c:v>J-161</c:v>
                </c:pt>
                <c:pt idx="161">
                  <c:v>J-162</c:v>
                </c:pt>
                <c:pt idx="162">
                  <c:v>J-163</c:v>
                </c:pt>
                <c:pt idx="163">
                  <c:v>J-164</c:v>
                </c:pt>
                <c:pt idx="164">
                  <c:v>J-165</c:v>
                </c:pt>
                <c:pt idx="165">
                  <c:v>J-166</c:v>
                </c:pt>
                <c:pt idx="166">
                  <c:v>J-167</c:v>
                </c:pt>
                <c:pt idx="167">
                  <c:v>J-168</c:v>
                </c:pt>
                <c:pt idx="168">
                  <c:v>J-169</c:v>
                </c:pt>
                <c:pt idx="169">
                  <c:v>J-170</c:v>
                </c:pt>
                <c:pt idx="170">
                  <c:v>J-171</c:v>
                </c:pt>
                <c:pt idx="171">
                  <c:v>J-172</c:v>
                </c:pt>
                <c:pt idx="172">
                  <c:v>J-173</c:v>
                </c:pt>
                <c:pt idx="173">
                  <c:v>J-174</c:v>
                </c:pt>
                <c:pt idx="174">
                  <c:v>J-175</c:v>
                </c:pt>
                <c:pt idx="175">
                  <c:v>J-176</c:v>
                </c:pt>
                <c:pt idx="176">
                  <c:v>J-177</c:v>
                </c:pt>
                <c:pt idx="177">
                  <c:v>J-178</c:v>
                </c:pt>
                <c:pt idx="178">
                  <c:v>J-179</c:v>
                </c:pt>
                <c:pt idx="179">
                  <c:v>J-180</c:v>
                </c:pt>
                <c:pt idx="180">
                  <c:v>J-181</c:v>
                </c:pt>
                <c:pt idx="181">
                  <c:v>J-182</c:v>
                </c:pt>
                <c:pt idx="182">
                  <c:v>J-183</c:v>
                </c:pt>
                <c:pt idx="183">
                  <c:v>J-184</c:v>
                </c:pt>
                <c:pt idx="184">
                  <c:v>J-185</c:v>
                </c:pt>
                <c:pt idx="185">
                  <c:v>J-186</c:v>
                </c:pt>
                <c:pt idx="186">
                  <c:v>J-187</c:v>
                </c:pt>
                <c:pt idx="187">
                  <c:v>J-188</c:v>
                </c:pt>
                <c:pt idx="188">
                  <c:v>J-189</c:v>
                </c:pt>
                <c:pt idx="189">
                  <c:v>J-190</c:v>
                </c:pt>
                <c:pt idx="190">
                  <c:v>J-191</c:v>
                </c:pt>
                <c:pt idx="191">
                  <c:v>J-192</c:v>
                </c:pt>
                <c:pt idx="192">
                  <c:v>J-193</c:v>
                </c:pt>
                <c:pt idx="193">
                  <c:v>J-194</c:v>
                </c:pt>
                <c:pt idx="194">
                  <c:v>J-195</c:v>
                </c:pt>
                <c:pt idx="195">
                  <c:v>J-196</c:v>
                </c:pt>
                <c:pt idx="196">
                  <c:v>J-197</c:v>
                </c:pt>
                <c:pt idx="197">
                  <c:v>J-198</c:v>
                </c:pt>
                <c:pt idx="198">
                  <c:v>J-199</c:v>
                </c:pt>
                <c:pt idx="199">
                  <c:v>J-200</c:v>
                </c:pt>
                <c:pt idx="200">
                  <c:v>J-201</c:v>
                </c:pt>
                <c:pt idx="201">
                  <c:v>J-202</c:v>
                </c:pt>
                <c:pt idx="202">
                  <c:v>J-203</c:v>
                </c:pt>
                <c:pt idx="203">
                  <c:v>J-204</c:v>
                </c:pt>
                <c:pt idx="204">
                  <c:v>J-205</c:v>
                </c:pt>
                <c:pt idx="205">
                  <c:v>J-206</c:v>
                </c:pt>
                <c:pt idx="206">
                  <c:v>J-207</c:v>
                </c:pt>
                <c:pt idx="207">
                  <c:v>J-208</c:v>
                </c:pt>
                <c:pt idx="208">
                  <c:v>J-209</c:v>
                </c:pt>
                <c:pt idx="209">
                  <c:v>J-210</c:v>
                </c:pt>
                <c:pt idx="210">
                  <c:v>J-211</c:v>
                </c:pt>
              </c:strCache>
            </c:strRef>
          </c:xVal>
          <c:yVal>
            <c:numRef>
              <c:f>Sheet2!$E$1:$E$211</c:f>
              <c:numCache>
                <c:formatCode>General</c:formatCode>
                <c:ptCount val="21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769152"/>
        <c:axId val="222771072"/>
      </c:scatterChart>
      <c:valAx>
        <c:axId val="222769152"/>
        <c:scaling>
          <c:orientation val="minMax"/>
        </c:scaling>
        <c:delete val="0"/>
        <c:axPos val="b"/>
        <c:majorTickMark val="out"/>
        <c:minorTickMark val="none"/>
        <c:tickLblPos val="nextTo"/>
        <c:crossAx val="222771072"/>
        <c:crosses val="autoZero"/>
        <c:crossBetween val="midCat"/>
      </c:valAx>
      <c:valAx>
        <c:axId val="222771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276915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900">
          <a:latin typeface="Calibri" pitchFamily="34" charset="0"/>
          <a:cs typeface="Calibri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660383010794056"/>
          <c:y val="0.10353467211389529"/>
          <c:w val="0.72171882277371746"/>
          <c:h val="0.82302053996532332"/>
        </c:manualLayout>
      </c:layout>
      <c:lineChart>
        <c:grouping val="standard"/>
        <c:varyColors val="0"/>
        <c:ser>
          <c:idx val="0"/>
          <c:order val="0"/>
          <c:tx>
            <c:v>Cum Supply</c:v>
          </c:tx>
          <c:marker>
            <c:symbol val="none"/>
          </c:marker>
          <c:cat>
            <c:numRef>
              <c:f>Sheet1!$B$3:$B$26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Sheet1!$D$3:$D$26</c:f>
              <c:numCache>
                <c:formatCode>0.000</c:formatCode>
                <c:ptCount val="24"/>
                <c:pt idx="0">
                  <c:v>107.6635</c:v>
                </c:pt>
                <c:pt idx="1">
                  <c:v>215.327</c:v>
                </c:pt>
                <c:pt idx="2">
                  <c:v>322.9905</c:v>
                </c:pt>
                <c:pt idx="3">
                  <c:v>430.654</c:v>
                </c:pt>
                <c:pt idx="4">
                  <c:v>538.3175</c:v>
                </c:pt>
                <c:pt idx="5">
                  <c:v>645.98099999999999</c:v>
                </c:pt>
                <c:pt idx="6">
                  <c:v>753.64449999999999</c:v>
                </c:pt>
                <c:pt idx="7">
                  <c:v>861.30799999999999</c:v>
                </c:pt>
                <c:pt idx="8">
                  <c:v>968.97149999999999</c:v>
                </c:pt>
                <c:pt idx="9">
                  <c:v>1076.635</c:v>
                </c:pt>
                <c:pt idx="10">
                  <c:v>1184.2984999999999</c:v>
                </c:pt>
                <c:pt idx="11">
                  <c:v>1291.962</c:v>
                </c:pt>
                <c:pt idx="12">
                  <c:v>1399.6255000000001</c:v>
                </c:pt>
                <c:pt idx="13">
                  <c:v>1507.289</c:v>
                </c:pt>
                <c:pt idx="14">
                  <c:v>1614.9524999999999</c:v>
                </c:pt>
                <c:pt idx="15">
                  <c:v>1722.616</c:v>
                </c:pt>
                <c:pt idx="16">
                  <c:v>1830.2795000000001</c:v>
                </c:pt>
                <c:pt idx="17">
                  <c:v>1937.943</c:v>
                </c:pt>
                <c:pt idx="18">
                  <c:v>2045.6064999999999</c:v>
                </c:pt>
                <c:pt idx="19">
                  <c:v>2153.27</c:v>
                </c:pt>
                <c:pt idx="20">
                  <c:v>2260.9335000000001</c:v>
                </c:pt>
                <c:pt idx="21">
                  <c:v>2368.5969999999998</c:v>
                </c:pt>
                <c:pt idx="22">
                  <c:v>2476.2604999999999</c:v>
                </c:pt>
                <c:pt idx="23">
                  <c:v>2583.924</c:v>
                </c:pt>
              </c:numCache>
            </c:numRef>
          </c:val>
          <c:smooth val="0"/>
        </c:ser>
        <c:ser>
          <c:idx val="1"/>
          <c:order val="1"/>
          <c:tx>
            <c:v>Cum Demand</c:v>
          </c:tx>
          <c:marker>
            <c:symbol val="none"/>
          </c:marker>
          <c:val>
            <c:numRef>
              <c:f>Sheet1!$G$3:$G$26</c:f>
              <c:numCache>
                <c:formatCode>0.000</c:formatCode>
                <c:ptCount val="24"/>
                <c:pt idx="0">
                  <c:v>51.67848</c:v>
                </c:pt>
                <c:pt idx="1">
                  <c:v>80.747624999999999</c:v>
                </c:pt>
                <c:pt idx="2">
                  <c:v>109.81677000000001</c:v>
                </c:pt>
                <c:pt idx="3">
                  <c:v>158.265345</c:v>
                </c:pt>
                <c:pt idx="4">
                  <c:v>206.71392</c:v>
                </c:pt>
                <c:pt idx="5">
                  <c:v>400.50821999999999</c:v>
                </c:pt>
                <c:pt idx="6">
                  <c:v>594.30251999999996</c:v>
                </c:pt>
                <c:pt idx="7">
                  <c:v>739.64824499999997</c:v>
                </c:pt>
                <c:pt idx="8">
                  <c:v>884.99396999999999</c:v>
                </c:pt>
                <c:pt idx="9">
                  <c:v>991.58083499999998</c:v>
                </c:pt>
                <c:pt idx="10">
                  <c:v>1098.1677</c:v>
                </c:pt>
                <c:pt idx="11">
                  <c:v>1195.06485</c:v>
                </c:pt>
                <c:pt idx="12">
                  <c:v>1291.962</c:v>
                </c:pt>
                <c:pt idx="13">
                  <c:v>1398.548865</c:v>
                </c:pt>
                <c:pt idx="14">
                  <c:v>1505.13573</c:v>
                </c:pt>
                <c:pt idx="15">
                  <c:v>1621.4123099999999</c:v>
                </c:pt>
                <c:pt idx="16">
                  <c:v>1737.6888899999999</c:v>
                </c:pt>
                <c:pt idx="17">
                  <c:v>1931.4831899999999</c:v>
                </c:pt>
                <c:pt idx="18">
                  <c:v>2125.2774899999999</c:v>
                </c:pt>
                <c:pt idx="19">
                  <c:v>2251.2437850000001</c:v>
                </c:pt>
                <c:pt idx="20">
                  <c:v>2377.2100800000003</c:v>
                </c:pt>
                <c:pt idx="21">
                  <c:v>2454.7278000000001</c:v>
                </c:pt>
                <c:pt idx="22">
                  <c:v>2532.2455199999999</c:v>
                </c:pt>
                <c:pt idx="23">
                  <c:v>2583.924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885952"/>
        <c:axId val="133888640"/>
      </c:lineChart>
      <c:catAx>
        <c:axId val="133885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Hour</a:t>
                </a:r>
              </a:p>
            </c:rich>
          </c:tx>
          <c:layout>
            <c:manualLayout>
              <c:xMode val="edge"/>
              <c:yMode val="edge"/>
              <c:x val="0.84799967961826639"/>
              <c:y val="0.897366063477843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3888640"/>
        <c:crosses val="autoZero"/>
        <c:auto val="1"/>
        <c:lblAlgn val="ctr"/>
        <c:lblOffset val="80"/>
        <c:tickLblSkip val="1"/>
        <c:noMultiLvlLbl val="0"/>
      </c:catAx>
      <c:valAx>
        <c:axId val="13388864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100"/>
                </a:pPr>
                <a:r>
                  <a:rPr lang="en-US" sz="1200"/>
                  <a:t>Volume (m</a:t>
                </a:r>
                <a:r>
                  <a:rPr lang="en-US" sz="1200" baseline="30000"/>
                  <a:t>3</a:t>
                </a:r>
                <a:r>
                  <a:rPr lang="en-US" sz="1200" baseline="0"/>
                  <a:t>)</a:t>
                </a:r>
                <a:endParaRPr lang="en-US" sz="1000"/>
              </a:p>
            </c:rich>
          </c:tx>
          <c:layout>
            <c:manualLayout>
              <c:xMode val="edge"/>
              <c:yMode val="edge"/>
              <c:x val="4.2573087871312504E-2"/>
              <c:y val="1.7366549195058638E-2"/>
            </c:manualLayout>
          </c:layout>
          <c:overlay val="0"/>
        </c:title>
        <c:numFmt formatCode="0.000" sourceLinked="1"/>
        <c:majorTickMark val="out"/>
        <c:minorTickMark val="none"/>
        <c:tickLblPos val="nextTo"/>
        <c:crossAx val="133885952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0.82929629224364021"/>
          <c:y val="0.52035074179812502"/>
          <c:w val="0.17070370775635979"/>
          <c:h val="0.1239278211491005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045499811345264E-2"/>
          <c:y val="0.16325608494810939"/>
          <c:w val="0.79777597713875714"/>
          <c:h val="0.78906262837487073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</c:marker>
          <c:xVal>
            <c:strRef>
              <c:f>Sheet2!$A$1:$A$211</c:f>
              <c:strCache>
                <c:ptCount val="211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J-136</c:v>
                </c:pt>
                <c:pt idx="136">
                  <c:v>J-137</c:v>
                </c:pt>
                <c:pt idx="137">
                  <c:v>J-138</c:v>
                </c:pt>
                <c:pt idx="138">
                  <c:v>J-139</c:v>
                </c:pt>
                <c:pt idx="139">
                  <c:v>J-140</c:v>
                </c:pt>
                <c:pt idx="140">
                  <c:v>J-141</c:v>
                </c:pt>
                <c:pt idx="141">
                  <c:v>J-142</c:v>
                </c:pt>
                <c:pt idx="142">
                  <c:v>J-143</c:v>
                </c:pt>
                <c:pt idx="143">
                  <c:v>J-144</c:v>
                </c:pt>
                <c:pt idx="144">
                  <c:v>J-145</c:v>
                </c:pt>
                <c:pt idx="145">
                  <c:v>J-146</c:v>
                </c:pt>
                <c:pt idx="146">
                  <c:v>J-147</c:v>
                </c:pt>
                <c:pt idx="147">
                  <c:v>J-148</c:v>
                </c:pt>
                <c:pt idx="148">
                  <c:v>J-149</c:v>
                </c:pt>
                <c:pt idx="149">
                  <c:v>J-150</c:v>
                </c:pt>
                <c:pt idx="150">
                  <c:v>J-151</c:v>
                </c:pt>
                <c:pt idx="151">
                  <c:v>J-152</c:v>
                </c:pt>
                <c:pt idx="152">
                  <c:v>J-153</c:v>
                </c:pt>
                <c:pt idx="153">
                  <c:v>J-154</c:v>
                </c:pt>
                <c:pt idx="154">
                  <c:v>J-155</c:v>
                </c:pt>
                <c:pt idx="155">
                  <c:v>J-156</c:v>
                </c:pt>
                <c:pt idx="156">
                  <c:v>J-157</c:v>
                </c:pt>
                <c:pt idx="157">
                  <c:v>J-158</c:v>
                </c:pt>
                <c:pt idx="158">
                  <c:v>J-159</c:v>
                </c:pt>
                <c:pt idx="159">
                  <c:v>J-160</c:v>
                </c:pt>
                <c:pt idx="160">
                  <c:v>J-161</c:v>
                </c:pt>
                <c:pt idx="161">
                  <c:v>J-162</c:v>
                </c:pt>
                <c:pt idx="162">
                  <c:v>J-163</c:v>
                </c:pt>
                <c:pt idx="163">
                  <c:v>J-164</c:v>
                </c:pt>
                <c:pt idx="164">
                  <c:v>J-165</c:v>
                </c:pt>
                <c:pt idx="165">
                  <c:v>J-166</c:v>
                </c:pt>
                <c:pt idx="166">
                  <c:v>J-167</c:v>
                </c:pt>
                <c:pt idx="167">
                  <c:v>J-168</c:v>
                </c:pt>
                <c:pt idx="168">
                  <c:v>J-169</c:v>
                </c:pt>
                <c:pt idx="169">
                  <c:v>J-170</c:v>
                </c:pt>
                <c:pt idx="170">
                  <c:v>J-171</c:v>
                </c:pt>
                <c:pt idx="171">
                  <c:v>J-172</c:v>
                </c:pt>
                <c:pt idx="172">
                  <c:v>J-173</c:v>
                </c:pt>
                <c:pt idx="173">
                  <c:v>J-174</c:v>
                </c:pt>
                <c:pt idx="174">
                  <c:v>J-175</c:v>
                </c:pt>
                <c:pt idx="175">
                  <c:v>J-176</c:v>
                </c:pt>
                <c:pt idx="176">
                  <c:v>J-177</c:v>
                </c:pt>
                <c:pt idx="177">
                  <c:v>J-178</c:v>
                </c:pt>
                <c:pt idx="178">
                  <c:v>J-179</c:v>
                </c:pt>
                <c:pt idx="179">
                  <c:v>J-180</c:v>
                </c:pt>
                <c:pt idx="180">
                  <c:v>J-181</c:v>
                </c:pt>
                <c:pt idx="181">
                  <c:v>J-182</c:v>
                </c:pt>
                <c:pt idx="182">
                  <c:v>J-183</c:v>
                </c:pt>
                <c:pt idx="183">
                  <c:v>J-184</c:v>
                </c:pt>
                <c:pt idx="184">
                  <c:v>J-185</c:v>
                </c:pt>
                <c:pt idx="185">
                  <c:v>J-186</c:v>
                </c:pt>
                <c:pt idx="186">
                  <c:v>J-187</c:v>
                </c:pt>
                <c:pt idx="187">
                  <c:v>J-188</c:v>
                </c:pt>
                <c:pt idx="188">
                  <c:v>J-189</c:v>
                </c:pt>
                <c:pt idx="189">
                  <c:v>J-190</c:v>
                </c:pt>
                <c:pt idx="190">
                  <c:v>J-191</c:v>
                </c:pt>
                <c:pt idx="191">
                  <c:v>J-192</c:v>
                </c:pt>
                <c:pt idx="192">
                  <c:v>J-193</c:v>
                </c:pt>
                <c:pt idx="193">
                  <c:v>J-194</c:v>
                </c:pt>
                <c:pt idx="194">
                  <c:v>J-195</c:v>
                </c:pt>
                <c:pt idx="195">
                  <c:v>J-196</c:v>
                </c:pt>
                <c:pt idx="196">
                  <c:v>J-197</c:v>
                </c:pt>
                <c:pt idx="197">
                  <c:v>J-198</c:v>
                </c:pt>
                <c:pt idx="198">
                  <c:v>J-199</c:v>
                </c:pt>
                <c:pt idx="199">
                  <c:v>J-200</c:v>
                </c:pt>
                <c:pt idx="200">
                  <c:v>J-201</c:v>
                </c:pt>
                <c:pt idx="201">
                  <c:v>J-202</c:v>
                </c:pt>
                <c:pt idx="202">
                  <c:v>J-203</c:v>
                </c:pt>
                <c:pt idx="203">
                  <c:v>J-204</c:v>
                </c:pt>
                <c:pt idx="204">
                  <c:v>J-205</c:v>
                </c:pt>
                <c:pt idx="205">
                  <c:v>J-206</c:v>
                </c:pt>
                <c:pt idx="206">
                  <c:v>J-207</c:v>
                </c:pt>
                <c:pt idx="207">
                  <c:v>J-208</c:v>
                </c:pt>
                <c:pt idx="208">
                  <c:v>J-209</c:v>
                </c:pt>
                <c:pt idx="209">
                  <c:v>J-210</c:v>
                </c:pt>
                <c:pt idx="210">
                  <c:v>J-211</c:v>
                </c:pt>
              </c:strCache>
            </c:strRef>
          </c:xVal>
          <c:yVal>
            <c:numRef>
              <c:f>Sheet2!$C$1:$C$211</c:f>
              <c:numCache>
                <c:formatCode>General</c:formatCode>
                <c:ptCount val="211"/>
                <c:pt idx="0">
                  <c:v>60</c:v>
                </c:pt>
                <c:pt idx="1">
                  <c:v>58</c:v>
                </c:pt>
                <c:pt idx="2">
                  <c:v>56</c:v>
                </c:pt>
                <c:pt idx="3">
                  <c:v>55</c:v>
                </c:pt>
                <c:pt idx="4">
                  <c:v>57</c:v>
                </c:pt>
                <c:pt idx="5">
                  <c:v>59</c:v>
                </c:pt>
                <c:pt idx="6">
                  <c:v>51</c:v>
                </c:pt>
                <c:pt idx="7">
                  <c:v>65</c:v>
                </c:pt>
                <c:pt idx="8">
                  <c:v>68</c:v>
                </c:pt>
                <c:pt idx="9">
                  <c:v>62</c:v>
                </c:pt>
                <c:pt idx="10">
                  <c:v>60</c:v>
                </c:pt>
                <c:pt idx="11">
                  <c:v>52</c:v>
                </c:pt>
                <c:pt idx="12">
                  <c:v>66</c:v>
                </c:pt>
                <c:pt idx="13">
                  <c:v>-4</c:v>
                </c:pt>
                <c:pt idx="14">
                  <c:v>8</c:v>
                </c:pt>
                <c:pt idx="15">
                  <c:v>56</c:v>
                </c:pt>
                <c:pt idx="16">
                  <c:v>62</c:v>
                </c:pt>
                <c:pt idx="17">
                  <c:v>56</c:v>
                </c:pt>
                <c:pt idx="18">
                  <c:v>59</c:v>
                </c:pt>
                <c:pt idx="19">
                  <c:v>60</c:v>
                </c:pt>
                <c:pt idx="20">
                  <c:v>47</c:v>
                </c:pt>
                <c:pt idx="21">
                  <c:v>55</c:v>
                </c:pt>
                <c:pt idx="22">
                  <c:v>60</c:v>
                </c:pt>
                <c:pt idx="23">
                  <c:v>65</c:v>
                </c:pt>
                <c:pt idx="24">
                  <c:v>60</c:v>
                </c:pt>
                <c:pt idx="25">
                  <c:v>60</c:v>
                </c:pt>
                <c:pt idx="26">
                  <c:v>59</c:v>
                </c:pt>
                <c:pt idx="27">
                  <c:v>60</c:v>
                </c:pt>
                <c:pt idx="28">
                  <c:v>55</c:v>
                </c:pt>
                <c:pt idx="29">
                  <c:v>62</c:v>
                </c:pt>
                <c:pt idx="30">
                  <c:v>62</c:v>
                </c:pt>
                <c:pt idx="31">
                  <c:v>56</c:v>
                </c:pt>
                <c:pt idx="32">
                  <c:v>47</c:v>
                </c:pt>
                <c:pt idx="33">
                  <c:v>55</c:v>
                </c:pt>
                <c:pt idx="34">
                  <c:v>51</c:v>
                </c:pt>
                <c:pt idx="35">
                  <c:v>54</c:v>
                </c:pt>
                <c:pt idx="36">
                  <c:v>52</c:v>
                </c:pt>
                <c:pt idx="37">
                  <c:v>71</c:v>
                </c:pt>
                <c:pt idx="38">
                  <c:v>71</c:v>
                </c:pt>
                <c:pt idx="39">
                  <c:v>64</c:v>
                </c:pt>
                <c:pt idx="40">
                  <c:v>66</c:v>
                </c:pt>
                <c:pt idx="41">
                  <c:v>66</c:v>
                </c:pt>
                <c:pt idx="42">
                  <c:v>41</c:v>
                </c:pt>
                <c:pt idx="43">
                  <c:v>41</c:v>
                </c:pt>
                <c:pt idx="44">
                  <c:v>48</c:v>
                </c:pt>
                <c:pt idx="45">
                  <c:v>42</c:v>
                </c:pt>
                <c:pt idx="46">
                  <c:v>43</c:v>
                </c:pt>
                <c:pt idx="47">
                  <c:v>45</c:v>
                </c:pt>
                <c:pt idx="48">
                  <c:v>46</c:v>
                </c:pt>
                <c:pt idx="49">
                  <c:v>14</c:v>
                </c:pt>
                <c:pt idx="50">
                  <c:v>15</c:v>
                </c:pt>
                <c:pt idx="51">
                  <c:v>12</c:v>
                </c:pt>
                <c:pt idx="52">
                  <c:v>16</c:v>
                </c:pt>
                <c:pt idx="53">
                  <c:v>15</c:v>
                </c:pt>
                <c:pt idx="54">
                  <c:v>15</c:v>
                </c:pt>
                <c:pt idx="55">
                  <c:v>10</c:v>
                </c:pt>
                <c:pt idx="56">
                  <c:v>8</c:v>
                </c:pt>
                <c:pt idx="57">
                  <c:v>12</c:v>
                </c:pt>
                <c:pt idx="58">
                  <c:v>46</c:v>
                </c:pt>
                <c:pt idx="59">
                  <c:v>21</c:v>
                </c:pt>
                <c:pt idx="60">
                  <c:v>21</c:v>
                </c:pt>
                <c:pt idx="61">
                  <c:v>16</c:v>
                </c:pt>
                <c:pt idx="62">
                  <c:v>18</c:v>
                </c:pt>
                <c:pt idx="63">
                  <c:v>15</c:v>
                </c:pt>
                <c:pt idx="64">
                  <c:v>15</c:v>
                </c:pt>
                <c:pt idx="65">
                  <c:v>48</c:v>
                </c:pt>
                <c:pt idx="66">
                  <c:v>18</c:v>
                </c:pt>
                <c:pt idx="67">
                  <c:v>20</c:v>
                </c:pt>
                <c:pt idx="68">
                  <c:v>6</c:v>
                </c:pt>
                <c:pt idx="69">
                  <c:v>6</c:v>
                </c:pt>
                <c:pt idx="70">
                  <c:v>94</c:v>
                </c:pt>
                <c:pt idx="71">
                  <c:v>53</c:v>
                </c:pt>
                <c:pt idx="72">
                  <c:v>52</c:v>
                </c:pt>
                <c:pt idx="73">
                  <c:v>45</c:v>
                </c:pt>
                <c:pt idx="74">
                  <c:v>49</c:v>
                </c:pt>
                <c:pt idx="75">
                  <c:v>44</c:v>
                </c:pt>
                <c:pt idx="76">
                  <c:v>4</c:v>
                </c:pt>
                <c:pt idx="77">
                  <c:v>19</c:v>
                </c:pt>
                <c:pt idx="78">
                  <c:v>15</c:v>
                </c:pt>
                <c:pt idx="79">
                  <c:v>91</c:v>
                </c:pt>
                <c:pt idx="80">
                  <c:v>58</c:v>
                </c:pt>
                <c:pt idx="81">
                  <c:v>43</c:v>
                </c:pt>
                <c:pt idx="82">
                  <c:v>23</c:v>
                </c:pt>
                <c:pt idx="83">
                  <c:v>36</c:v>
                </c:pt>
                <c:pt idx="84">
                  <c:v>48</c:v>
                </c:pt>
                <c:pt idx="85">
                  <c:v>39</c:v>
                </c:pt>
                <c:pt idx="86">
                  <c:v>52</c:v>
                </c:pt>
                <c:pt idx="87">
                  <c:v>59</c:v>
                </c:pt>
                <c:pt idx="88">
                  <c:v>53</c:v>
                </c:pt>
                <c:pt idx="89">
                  <c:v>53</c:v>
                </c:pt>
                <c:pt idx="90">
                  <c:v>53</c:v>
                </c:pt>
                <c:pt idx="91">
                  <c:v>52</c:v>
                </c:pt>
                <c:pt idx="92">
                  <c:v>51</c:v>
                </c:pt>
                <c:pt idx="93">
                  <c:v>42</c:v>
                </c:pt>
                <c:pt idx="94">
                  <c:v>42</c:v>
                </c:pt>
                <c:pt idx="95">
                  <c:v>36</c:v>
                </c:pt>
                <c:pt idx="96">
                  <c:v>42</c:v>
                </c:pt>
                <c:pt idx="97">
                  <c:v>52</c:v>
                </c:pt>
                <c:pt idx="98">
                  <c:v>34</c:v>
                </c:pt>
                <c:pt idx="99">
                  <c:v>18</c:v>
                </c:pt>
                <c:pt idx="100">
                  <c:v>11</c:v>
                </c:pt>
                <c:pt idx="101">
                  <c:v>33</c:v>
                </c:pt>
                <c:pt idx="102">
                  <c:v>22</c:v>
                </c:pt>
                <c:pt idx="103">
                  <c:v>17</c:v>
                </c:pt>
                <c:pt idx="104">
                  <c:v>31</c:v>
                </c:pt>
                <c:pt idx="105">
                  <c:v>14</c:v>
                </c:pt>
                <c:pt idx="106">
                  <c:v>15</c:v>
                </c:pt>
                <c:pt idx="107">
                  <c:v>75</c:v>
                </c:pt>
                <c:pt idx="108">
                  <c:v>57</c:v>
                </c:pt>
                <c:pt idx="109">
                  <c:v>63</c:v>
                </c:pt>
                <c:pt idx="110">
                  <c:v>64</c:v>
                </c:pt>
                <c:pt idx="111">
                  <c:v>16</c:v>
                </c:pt>
                <c:pt idx="112">
                  <c:v>21</c:v>
                </c:pt>
                <c:pt idx="113">
                  <c:v>17</c:v>
                </c:pt>
                <c:pt idx="114">
                  <c:v>29</c:v>
                </c:pt>
                <c:pt idx="115">
                  <c:v>23</c:v>
                </c:pt>
                <c:pt idx="116">
                  <c:v>33</c:v>
                </c:pt>
                <c:pt idx="117">
                  <c:v>32</c:v>
                </c:pt>
                <c:pt idx="118">
                  <c:v>24</c:v>
                </c:pt>
                <c:pt idx="119">
                  <c:v>29</c:v>
                </c:pt>
                <c:pt idx="120">
                  <c:v>30</c:v>
                </c:pt>
                <c:pt idx="121">
                  <c:v>39</c:v>
                </c:pt>
                <c:pt idx="122">
                  <c:v>39</c:v>
                </c:pt>
                <c:pt idx="123">
                  <c:v>42</c:v>
                </c:pt>
                <c:pt idx="124">
                  <c:v>49</c:v>
                </c:pt>
                <c:pt idx="125">
                  <c:v>28</c:v>
                </c:pt>
                <c:pt idx="126">
                  <c:v>18</c:v>
                </c:pt>
                <c:pt idx="127">
                  <c:v>92</c:v>
                </c:pt>
                <c:pt idx="128">
                  <c:v>93</c:v>
                </c:pt>
                <c:pt idx="129">
                  <c:v>89</c:v>
                </c:pt>
                <c:pt idx="130">
                  <c:v>19</c:v>
                </c:pt>
                <c:pt idx="131">
                  <c:v>20</c:v>
                </c:pt>
                <c:pt idx="132">
                  <c:v>53</c:v>
                </c:pt>
                <c:pt idx="133">
                  <c:v>80</c:v>
                </c:pt>
                <c:pt idx="134">
                  <c:v>80</c:v>
                </c:pt>
                <c:pt idx="135">
                  <c:v>33</c:v>
                </c:pt>
                <c:pt idx="136">
                  <c:v>24</c:v>
                </c:pt>
                <c:pt idx="137">
                  <c:v>56</c:v>
                </c:pt>
                <c:pt idx="138">
                  <c:v>58</c:v>
                </c:pt>
                <c:pt idx="139">
                  <c:v>76</c:v>
                </c:pt>
                <c:pt idx="140">
                  <c:v>82</c:v>
                </c:pt>
                <c:pt idx="141">
                  <c:v>56</c:v>
                </c:pt>
                <c:pt idx="142">
                  <c:v>90</c:v>
                </c:pt>
                <c:pt idx="143">
                  <c:v>93</c:v>
                </c:pt>
                <c:pt idx="144">
                  <c:v>90</c:v>
                </c:pt>
                <c:pt idx="145">
                  <c:v>84</c:v>
                </c:pt>
                <c:pt idx="146">
                  <c:v>88</c:v>
                </c:pt>
                <c:pt idx="147">
                  <c:v>94</c:v>
                </c:pt>
                <c:pt idx="148">
                  <c:v>88</c:v>
                </c:pt>
                <c:pt idx="149">
                  <c:v>85</c:v>
                </c:pt>
                <c:pt idx="150">
                  <c:v>84</c:v>
                </c:pt>
                <c:pt idx="151">
                  <c:v>84</c:v>
                </c:pt>
                <c:pt idx="152">
                  <c:v>78</c:v>
                </c:pt>
                <c:pt idx="153">
                  <c:v>78</c:v>
                </c:pt>
                <c:pt idx="154">
                  <c:v>75</c:v>
                </c:pt>
                <c:pt idx="155">
                  <c:v>79</c:v>
                </c:pt>
                <c:pt idx="156">
                  <c:v>52</c:v>
                </c:pt>
                <c:pt idx="157">
                  <c:v>47</c:v>
                </c:pt>
                <c:pt idx="158">
                  <c:v>33</c:v>
                </c:pt>
                <c:pt idx="159">
                  <c:v>13</c:v>
                </c:pt>
                <c:pt idx="160">
                  <c:v>29</c:v>
                </c:pt>
                <c:pt idx="161">
                  <c:v>34</c:v>
                </c:pt>
                <c:pt idx="162">
                  <c:v>65</c:v>
                </c:pt>
                <c:pt idx="163">
                  <c:v>63</c:v>
                </c:pt>
                <c:pt idx="164">
                  <c:v>71</c:v>
                </c:pt>
                <c:pt idx="165">
                  <c:v>81</c:v>
                </c:pt>
                <c:pt idx="166">
                  <c:v>81</c:v>
                </c:pt>
                <c:pt idx="167">
                  <c:v>78</c:v>
                </c:pt>
                <c:pt idx="168">
                  <c:v>87</c:v>
                </c:pt>
                <c:pt idx="169">
                  <c:v>82</c:v>
                </c:pt>
                <c:pt idx="170">
                  <c:v>77</c:v>
                </c:pt>
                <c:pt idx="171">
                  <c:v>91</c:v>
                </c:pt>
                <c:pt idx="172">
                  <c:v>82</c:v>
                </c:pt>
                <c:pt idx="173">
                  <c:v>95</c:v>
                </c:pt>
                <c:pt idx="174">
                  <c:v>67</c:v>
                </c:pt>
                <c:pt idx="175">
                  <c:v>74</c:v>
                </c:pt>
                <c:pt idx="176">
                  <c:v>66</c:v>
                </c:pt>
                <c:pt idx="177">
                  <c:v>60</c:v>
                </c:pt>
                <c:pt idx="178">
                  <c:v>38</c:v>
                </c:pt>
                <c:pt idx="179">
                  <c:v>25</c:v>
                </c:pt>
                <c:pt idx="180">
                  <c:v>24</c:v>
                </c:pt>
                <c:pt idx="181">
                  <c:v>39</c:v>
                </c:pt>
                <c:pt idx="182">
                  <c:v>24</c:v>
                </c:pt>
                <c:pt idx="183">
                  <c:v>49</c:v>
                </c:pt>
                <c:pt idx="184">
                  <c:v>51</c:v>
                </c:pt>
                <c:pt idx="185">
                  <c:v>55</c:v>
                </c:pt>
                <c:pt idx="186">
                  <c:v>67</c:v>
                </c:pt>
                <c:pt idx="187">
                  <c:v>68</c:v>
                </c:pt>
                <c:pt idx="188">
                  <c:v>68</c:v>
                </c:pt>
                <c:pt idx="189">
                  <c:v>80</c:v>
                </c:pt>
                <c:pt idx="190">
                  <c:v>71</c:v>
                </c:pt>
                <c:pt idx="191">
                  <c:v>68</c:v>
                </c:pt>
                <c:pt idx="192">
                  <c:v>54</c:v>
                </c:pt>
                <c:pt idx="193">
                  <c:v>25</c:v>
                </c:pt>
                <c:pt idx="194">
                  <c:v>13</c:v>
                </c:pt>
                <c:pt idx="195">
                  <c:v>76</c:v>
                </c:pt>
                <c:pt idx="196">
                  <c:v>78</c:v>
                </c:pt>
                <c:pt idx="197">
                  <c:v>14</c:v>
                </c:pt>
                <c:pt idx="198">
                  <c:v>18</c:v>
                </c:pt>
                <c:pt idx="199">
                  <c:v>96</c:v>
                </c:pt>
                <c:pt idx="200">
                  <c:v>96</c:v>
                </c:pt>
                <c:pt idx="201">
                  <c:v>16</c:v>
                </c:pt>
                <c:pt idx="202">
                  <c:v>7</c:v>
                </c:pt>
                <c:pt idx="203">
                  <c:v>96</c:v>
                </c:pt>
                <c:pt idx="204">
                  <c:v>95</c:v>
                </c:pt>
                <c:pt idx="205">
                  <c:v>4</c:v>
                </c:pt>
                <c:pt idx="206">
                  <c:v>95</c:v>
                </c:pt>
                <c:pt idx="207">
                  <c:v>3</c:v>
                </c:pt>
                <c:pt idx="208">
                  <c:v>65</c:v>
                </c:pt>
                <c:pt idx="209">
                  <c:v>67</c:v>
                </c:pt>
                <c:pt idx="210">
                  <c:v>75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ash"/>
            <c:size val="7"/>
          </c:marker>
          <c:xVal>
            <c:strRef>
              <c:f>Sheet2!$A$1:$A$211</c:f>
              <c:strCache>
                <c:ptCount val="211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J-136</c:v>
                </c:pt>
                <c:pt idx="136">
                  <c:v>J-137</c:v>
                </c:pt>
                <c:pt idx="137">
                  <c:v>J-138</c:v>
                </c:pt>
                <c:pt idx="138">
                  <c:v>J-139</c:v>
                </c:pt>
                <c:pt idx="139">
                  <c:v>J-140</c:v>
                </c:pt>
                <c:pt idx="140">
                  <c:v>J-141</c:v>
                </c:pt>
                <c:pt idx="141">
                  <c:v>J-142</c:v>
                </c:pt>
                <c:pt idx="142">
                  <c:v>J-143</c:v>
                </c:pt>
                <c:pt idx="143">
                  <c:v>J-144</c:v>
                </c:pt>
                <c:pt idx="144">
                  <c:v>J-145</c:v>
                </c:pt>
                <c:pt idx="145">
                  <c:v>J-146</c:v>
                </c:pt>
                <c:pt idx="146">
                  <c:v>J-147</c:v>
                </c:pt>
                <c:pt idx="147">
                  <c:v>J-148</c:v>
                </c:pt>
                <c:pt idx="148">
                  <c:v>J-149</c:v>
                </c:pt>
                <c:pt idx="149">
                  <c:v>J-150</c:v>
                </c:pt>
                <c:pt idx="150">
                  <c:v>J-151</c:v>
                </c:pt>
                <c:pt idx="151">
                  <c:v>J-152</c:v>
                </c:pt>
                <c:pt idx="152">
                  <c:v>J-153</c:v>
                </c:pt>
                <c:pt idx="153">
                  <c:v>J-154</c:v>
                </c:pt>
                <c:pt idx="154">
                  <c:v>J-155</c:v>
                </c:pt>
                <c:pt idx="155">
                  <c:v>J-156</c:v>
                </c:pt>
                <c:pt idx="156">
                  <c:v>J-157</c:v>
                </c:pt>
                <c:pt idx="157">
                  <c:v>J-158</c:v>
                </c:pt>
                <c:pt idx="158">
                  <c:v>J-159</c:v>
                </c:pt>
                <c:pt idx="159">
                  <c:v>J-160</c:v>
                </c:pt>
                <c:pt idx="160">
                  <c:v>J-161</c:v>
                </c:pt>
                <c:pt idx="161">
                  <c:v>J-162</c:v>
                </c:pt>
                <c:pt idx="162">
                  <c:v>J-163</c:v>
                </c:pt>
                <c:pt idx="163">
                  <c:v>J-164</c:v>
                </c:pt>
                <c:pt idx="164">
                  <c:v>J-165</c:v>
                </c:pt>
                <c:pt idx="165">
                  <c:v>J-166</c:v>
                </c:pt>
                <c:pt idx="166">
                  <c:v>J-167</c:v>
                </c:pt>
                <c:pt idx="167">
                  <c:v>J-168</c:v>
                </c:pt>
                <c:pt idx="168">
                  <c:v>J-169</c:v>
                </c:pt>
                <c:pt idx="169">
                  <c:v>J-170</c:v>
                </c:pt>
                <c:pt idx="170">
                  <c:v>J-171</c:v>
                </c:pt>
                <c:pt idx="171">
                  <c:v>J-172</c:v>
                </c:pt>
                <c:pt idx="172">
                  <c:v>J-173</c:v>
                </c:pt>
                <c:pt idx="173">
                  <c:v>J-174</c:v>
                </c:pt>
                <c:pt idx="174">
                  <c:v>J-175</c:v>
                </c:pt>
                <c:pt idx="175">
                  <c:v>J-176</c:v>
                </c:pt>
                <c:pt idx="176">
                  <c:v>J-177</c:v>
                </c:pt>
                <c:pt idx="177">
                  <c:v>J-178</c:v>
                </c:pt>
                <c:pt idx="178">
                  <c:v>J-179</c:v>
                </c:pt>
                <c:pt idx="179">
                  <c:v>J-180</c:v>
                </c:pt>
                <c:pt idx="180">
                  <c:v>J-181</c:v>
                </c:pt>
                <c:pt idx="181">
                  <c:v>J-182</c:v>
                </c:pt>
                <c:pt idx="182">
                  <c:v>J-183</c:v>
                </c:pt>
                <c:pt idx="183">
                  <c:v>J-184</c:v>
                </c:pt>
                <c:pt idx="184">
                  <c:v>J-185</c:v>
                </c:pt>
                <c:pt idx="185">
                  <c:v>J-186</c:v>
                </c:pt>
                <c:pt idx="186">
                  <c:v>J-187</c:v>
                </c:pt>
                <c:pt idx="187">
                  <c:v>J-188</c:v>
                </c:pt>
                <c:pt idx="188">
                  <c:v>J-189</c:v>
                </c:pt>
                <c:pt idx="189">
                  <c:v>J-190</c:v>
                </c:pt>
                <c:pt idx="190">
                  <c:v>J-191</c:v>
                </c:pt>
                <c:pt idx="191">
                  <c:v>J-192</c:v>
                </c:pt>
                <c:pt idx="192">
                  <c:v>J-193</c:v>
                </c:pt>
                <c:pt idx="193">
                  <c:v>J-194</c:v>
                </c:pt>
                <c:pt idx="194">
                  <c:v>J-195</c:v>
                </c:pt>
                <c:pt idx="195">
                  <c:v>J-196</c:v>
                </c:pt>
                <c:pt idx="196">
                  <c:v>J-197</c:v>
                </c:pt>
                <c:pt idx="197">
                  <c:v>J-198</c:v>
                </c:pt>
                <c:pt idx="198">
                  <c:v>J-199</c:v>
                </c:pt>
                <c:pt idx="199">
                  <c:v>J-200</c:v>
                </c:pt>
                <c:pt idx="200">
                  <c:v>J-201</c:v>
                </c:pt>
                <c:pt idx="201">
                  <c:v>J-202</c:v>
                </c:pt>
                <c:pt idx="202">
                  <c:v>J-203</c:v>
                </c:pt>
                <c:pt idx="203">
                  <c:v>J-204</c:v>
                </c:pt>
                <c:pt idx="204">
                  <c:v>J-205</c:v>
                </c:pt>
                <c:pt idx="205">
                  <c:v>J-206</c:v>
                </c:pt>
                <c:pt idx="206">
                  <c:v>J-207</c:v>
                </c:pt>
                <c:pt idx="207">
                  <c:v>J-208</c:v>
                </c:pt>
                <c:pt idx="208">
                  <c:v>J-209</c:v>
                </c:pt>
                <c:pt idx="209">
                  <c:v>J-210</c:v>
                </c:pt>
                <c:pt idx="210">
                  <c:v>J-211</c:v>
                </c:pt>
              </c:strCache>
            </c:strRef>
          </c:xVal>
          <c:yVal>
            <c:numRef>
              <c:f>Sheet2!$D$1:$D$211</c:f>
              <c:numCache>
                <c:formatCode>General</c:formatCode>
                <c:ptCount val="211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15</c:v>
                </c:pt>
                <c:pt idx="13">
                  <c:v>15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15</c:v>
                </c:pt>
                <c:pt idx="23">
                  <c:v>15</c:v>
                </c:pt>
                <c:pt idx="24">
                  <c:v>15</c:v>
                </c:pt>
                <c:pt idx="25">
                  <c:v>15</c:v>
                </c:pt>
                <c:pt idx="26">
                  <c:v>15</c:v>
                </c:pt>
                <c:pt idx="27">
                  <c:v>15</c:v>
                </c:pt>
                <c:pt idx="28">
                  <c:v>15</c:v>
                </c:pt>
                <c:pt idx="29">
                  <c:v>15</c:v>
                </c:pt>
                <c:pt idx="30">
                  <c:v>15</c:v>
                </c:pt>
                <c:pt idx="31">
                  <c:v>15</c:v>
                </c:pt>
                <c:pt idx="32">
                  <c:v>15</c:v>
                </c:pt>
                <c:pt idx="33">
                  <c:v>15</c:v>
                </c:pt>
                <c:pt idx="34">
                  <c:v>15</c:v>
                </c:pt>
                <c:pt idx="35">
                  <c:v>15</c:v>
                </c:pt>
                <c:pt idx="36">
                  <c:v>15</c:v>
                </c:pt>
                <c:pt idx="37">
                  <c:v>15</c:v>
                </c:pt>
                <c:pt idx="38">
                  <c:v>15</c:v>
                </c:pt>
                <c:pt idx="39">
                  <c:v>15</c:v>
                </c:pt>
                <c:pt idx="40">
                  <c:v>15</c:v>
                </c:pt>
                <c:pt idx="41">
                  <c:v>15</c:v>
                </c:pt>
                <c:pt idx="42">
                  <c:v>15</c:v>
                </c:pt>
                <c:pt idx="43">
                  <c:v>15</c:v>
                </c:pt>
                <c:pt idx="44">
                  <c:v>15</c:v>
                </c:pt>
                <c:pt idx="45">
                  <c:v>15</c:v>
                </c:pt>
                <c:pt idx="46">
                  <c:v>15</c:v>
                </c:pt>
                <c:pt idx="47">
                  <c:v>15</c:v>
                </c:pt>
                <c:pt idx="48">
                  <c:v>15</c:v>
                </c:pt>
                <c:pt idx="49">
                  <c:v>15</c:v>
                </c:pt>
                <c:pt idx="50">
                  <c:v>15</c:v>
                </c:pt>
                <c:pt idx="51">
                  <c:v>15</c:v>
                </c:pt>
                <c:pt idx="52">
                  <c:v>15</c:v>
                </c:pt>
                <c:pt idx="53">
                  <c:v>15</c:v>
                </c:pt>
                <c:pt idx="54">
                  <c:v>15</c:v>
                </c:pt>
                <c:pt idx="55">
                  <c:v>15</c:v>
                </c:pt>
                <c:pt idx="56">
                  <c:v>15</c:v>
                </c:pt>
                <c:pt idx="57">
                  <c:v>15</c:v>
                </c:pt>
                <c:pt idx="58">
                  <c:v>15</c:v>
                </c:pt>
                <c:pt idx="59">
                  <c:v>15</c:v>
                </c:pt>
                <c:pt idx="60">
                  <c:v>15</c:v>
                </c:pt>
                <c:pt idx="61">
                  <c:v>15</c:v>
                </c:pt>
                <c:pt idx="62">
                  <c:v>15</c:v>
                </c:pt>
                <c:pt idx="63">
                  <c:v>15</c:v>
                </c:pt>
                <c:pt idx="64">
                  <c:v>15</c:v>
                </c:pt>
                <c:pt idx="65">
                  <c:v>15</c:v>
                </c:pt>
                <c:pt idx="66">
                  <c:v>15</c:v>
                </c:pt>
                <c:pt idx="67">
                  <c:v>15</c:v>
                </c:pt>
                <c:pt idx="68">
                  <c:v>15</c:v>
                </c:pt>
                <c:pt idx="69">
                  <c:v>15</c:v>
                </c:pt>
                <c:pt idx="70">
                  <c:v>15</c:v>
                </c:pt>
                <c:pt idx="71">
                  <c:v>15</c:v>
                </c:pt>
                <c:pt idx="72">
                  <c:v>15</c:v>
                </c:pt>
                <c:pt idx="73">
                  <c:v>15</c:v>
                </c:pt>
                <c:pt idx="74">
                  <c:v>15</c:v>
                </c:pt>
                <c:pt idx="75">
                  <c:v>15</c:v>
                </c:pt>
                <c:pt idx="76">
                  <c:v>15</c:v>
                </c:pt>
                <c:pt idx="77">
                  <c:v>15</c:v>
                </c:pt>
                <c:pt idx="78">
                  <c:v>15</c:v>
                </c:pt>
                <c:pt idx="79">
                  <c:v>15</c:v>
                </c:pt>
                <c:pt idx="80">
                  <c:v>15</c:v>
                </c:pt>
                <c:pt idx="81">
                  <c:v>15</c:v>
                </c:pt>
                <c:pt idx="82">
                  <c:v>15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15</c:v>
                </c:pt>
                <c:pt idx="88">
                  <c:v>15</c:v>
                </c:pt>
                <c:pt idx="89">
                  <c:v>15</c:v>
                </c:pt>
                <c:pt idx="90">
                  <c:v>15</c:v>
                </c:pt>
                <c:pt idx="91">
                  <c:v>15</c:v>
                </c:pt>
                <c:pt idx="92">
                  <c:v>15</c:v>
                </c:pt>
                <c:pt idx="93">
                  <c:v>15</c:v>
                </c:pt>
                <c:pt idx="94">
                  <c:v>15</c:v>
                </c:pt>
                <c:pt idx="95">
                  <c:v>15</c:v>
                </c:pt>
                <c:pt idx="96">
                  <c:v>15</c:v>
                </c:pt>
                <c:pt idx="97">
                  <c:v>15</c:v>
                </c:pt>
                <c:pt idx="98">
                  <c:v>15</c:v>
                </c:pt>
                <c:pt idx="99">
                  <c:v>15</c:v>
                </c:pt>
                <c:pt idx="100">
                  <c:v>15</c:v>
                </c:pt>
                <c:pt idx="101">
                  <c:v>15</c:v>
                </c:pt>
                <c:pt idx="102">
                  <c:v>15</c:v>
                </c:pt>
                <c:pt idx="103">
                  <c:v>15</c:v>
                </c:pt>
                <c:pt idx="104">
                  <c:v>15</c:v>
                </c:pt>
                <c:pt idx="105">
                  <c:v>15</c:v>
                </c:pt>
                <c:pt idx="106">
                  <c:v>15</c:v>
                </c:pt>
                <c:pt idx="107">
                  <c:v>15</c:v>
                </c:pt>
                <c:pt idx="108">
                  <c:v>15</c:v>
                </c:pt>
                <c:pt idx="109">
                  <c:v>15</c:v>
                </c:pt>
                <c:pt idx="110">
                  <c:v>15</c:v>
                </c:pt>
                <c:pt idx="111">
                  <c:v>15</c:v>
                </c:pt>
                <c:pt idx="112">
                  <c:v>15</c:v>
                </c:pt>
                <c:pt idx="113">
                  <c:v>15</c:v>
                </c:pt>
                <c:pt idx="114">
                  <c:v>15</c:v>
                </c:pt>
                <c:pt idx="115">
                  <c:v>15</c:v>
                </c:pt>
                <c:pt idx="116">
                  <c:v>15</c:v>
                </c:pt>
                <c:pt idx="117">
                  <c:v>15</c:v>
                </c:pt>
                <c:pt idx="118">
                  <c:v>15</c:v>
                </c:pt>
                <c:pt idx="119">
                  <c:v>15</c:v>
                </c:pt>
                <c:pt idx="120">
                  <c:v>15</c:v>
                </c:pt>
                <c:pt idx="121">
                  <c:v>15</c:v>
                </c:pt>
                <c:pt idx="122">
                  <c:v>15</c:v>
                </c:pt>
                <c:pt idx="123">
                  <c:v>15</c:v>
                </c:pt>
                <c:pt idx="124">
                  <c:v>15</c:v>
                </c:pt>
                <c:pt idx="125">
                  <c:v>15</c:v>
                </c:pt>
                <c:pt idx="126">
                  <c:v>15</c:v>
                </c:pt>
                <c:pt idx="127">
                  <c:v>15</c:v>
                </c:pt>
                <c:pt idx="128">
                  <c:v>15</c:v>
                </c:pt>
                <c:pt idx="129">
                  <c:v>15</c:v>
                </c:pt>
                <c:pt idx="130">
                  <c:v>15</c:v>
                </c:pt>
                <c:pt idx="131">
                  <c:v>15</c:v>
                </c:pt>
                <c:pt idx="132">
                  <c:v>15</c:v>
                </c:pt>
                <c:pt idx="133">
                  <c:v>15</c:v>
                </c:pt>
                <c:pt idx="134">
                  <c:v>15</c:v>
                </c:pt>
                <c:pt idx="135">
                  <c:v>15</c:v>
                </c:pt>
                <c:pt idx="136">
                  <c:v>15</c:v>
                </c:pt>
                <c:pt idx="137">
                  <c:v>15</c:v>
                </c:pt>
                <c:pt idx="138">
                  <c:v>15</c:v>
                </c:pt>
                <c:pt idx="139">
                  <c:v>15</c:v>
                </c:pt>
                <c:pt idx="140">
                  <c:v>15</c:v>
                </c:pt>
                <c:pt idx="141">
                  <c:v>15</c:v>
                </c:pt>
                <c:pt idx="142">
                  <c:v>15</c:v>
                </c:pt>
                <c:pt idx="143">
                  <c:v>15</c:v>
                </c:pt>
                <c:pt idx="144">
                  <c:v>15</c:v>
                </c:pt>
                <c:pt idx="145">
                  <c:v>15</c:v>
                </c:pt>
                <c:pt idx="146">
                  <c:v>15</c:v>
                </c:pt>
                <c:pt idx="147">
                  <c:v>15</c:v>
                </c:pt>
                <c:pt idx="148">
                  <c:v>15</c:v>
                </c:pt>
                <c:pt idx="149">
                  <c:v>15</c:v>
                </c:pt>
                <c:pt idx="150">
                  <c:v>15</c:v>
                </c:pt>
                <c:pt idx="151">
                  <c:v>15</c:v>
                </c:pt>
                <c:pt idx="152">
                  <c:v>15</c:v>
                </c:pt>
                <c:pt idx="153">
                  <c:v>15</c:v>
                </c:pt>
                <c:pt idx="154">
                  <c:v>15</c:v>
                </c:pt>
                <c:pt idx="155">
                  <c:v>15</c:v>
                </c:pt>
                <c:pt idx="156">
                  <c:v>15</c:v>
                </c:pt>
                <c:pt idx="157">
                  <c:v>15</c:v>
                </c:pt>
                <c:pt idx="158">
                  <c:v>15</c:v>
                </c:pt>
                <c:pt idx="159">
                  <c:v>15</c:v>
                </c:pt>
                <c:pt idx="160">
                  <c:v>15</c:v>
                </c:pt>
                <c:pt idx="161">
                  <c:v>15</c:v>
                </c:pt>
                <c:pt idx="162">
                  <c:v>15</c:v>
                </c:pt>
                <c:pt idx="163">
                  <c:v>15</c:v>
                </c:pt>
                <c:pt idx="164">
                  <c:v>15</c:v>
                </c:pt>
                <c:pt idx="165">
                  <c:v>15</c:v>
                </c:pt>
                <c:pt idx="166">
                  <c:v>15</c:v>
                </c:pt>
                <c:pt idx="167">
                  <c:v>15</c:v>
                </c:pt>
                <c:pt idx="168">
                  <c:v>15</c:v>
                </c:pt>
                <c:pt idx="169">
                  <c:v>15</c:v>
                </c:pt>
                <c:pt idx="170">
                  <c:v>15</c:v>
                </c:pt>
                <c:pt idx="171">
                  <c:v>15</c:v>
                </c:pt>
                <c:pt idx="172">
                  <c:v>15</c:v>
                </c:pt>
                <c:pt idx="173">
                  <c:v>15</c:v>
                </c:pt>
                <c:pt idx="174">
                  <c:v>15</c:v>
                </c:pt>
                <c:pt idx="175">
                  <c:v>15</c:v>
                </c:pt>
                <c:pt idx="176">
                  <c:v>15</c:v>
                </c:pt>
                <c:pt idx="177">
                  <c:v>15</c:v>
                </c:pt>
                <c:pt idx="178">
                  <c:v>15</c:v>
                </c:pt>
                <c:pt idx="179">
                  <c:v>15</c:v>
                </c:pt>
                <c:pt idx="180">
                  <c:v>15</c:v>
                </c:pt>
                <c:pt idx="181">
                  <c:v>15</c:v>
                </c:pt>
                <c:pt idx="182">
                  <c:v>15</c:v>
                </c:pt>
                <c:pt idx="183">
                  <c:v>15</c:v>
                </c:pt>
                <c:pt idx="184">
                  <c:v>15</c:v>
                </c:pt>
                <c:pt idx="185">
                  <c:v>15</c:v>
                </c:pt>
                <c:pt idx="186">
                  <c:v>15</c:v>
                </c:pt>
                <c:pt idx="187">
                  <c:v>15</c:v>
                </c:pt>
                <c:pt idx="188">
                  <c:v>15</c:v>
                </c:pt>
                <c:pt idx="189">
                  <c:v>15</c:v>
                </c:pt>
                <c:pt idx="190">
                  <c:v>15</c:v>
                </c:pt>
                <c:pt idx="191">
                  <c:v>15</c:v>
                </c:pt>
                <c:pt idx="192">
                  <c:v>15</c:v>
                </c:pt>
                <c:pt idx="193">
                  <c:v>15</c:v>
                </c:pt>
                <c:pt idx="194">
                  <c:v>15</c:v>
                </c:pt>
                <c:pt idx="195">
                  <c:v>15</c:v>
                </c:pt>
                <c:pt idx="196">
                  <c:v>15</c:v>
                </c:pt>
                <c:pt idx="197">
                  <c:v>15</c:v>
                </c:pt>
                <c:pt idx="198">
                  <c:v>15</c:v>
                </c:pt>
                <c:pt idx="199">
                  <c:v>15</c:v>
                </c:pt>
                <c:pt idx="200">
                  <c:v>15</c:v>
                </c:pt>
                <c:pt idx="201">
                  <c:v>15</c:v>
                </c:pt>
                <c:pt idx="202">
                  <c:v>15</c:v>
                </c:pt>
                <c:pt idx="203">
                  <c:v>15</c:v>
                </c:pt>
                <c:pt idx="204">
                  <c:v>15</c:v>
                </c:pt>
                <c:pt idx="205">
                  <c:v>15</c:v>
                </c:pt>
                <c:pt idx="206">
                  <c:v>15</c:v>
                </c:pt>
                <c:pt idx="207">
                  <c:v>15</c:v>
                </c:pt>
                <c:pt idx="208">
                  <c:v>15</c:v>
                </c:pt>
                <c:pt idx="209">
                  <c:v>15</c:v>
                </c:pt>
                <c:pt idx="210">
                  <c:v>15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solidFill>
                <a:srgbClr val="92D050"/>
              </a:solidFill>
            </a:ln>
          </c:spPr>
          <c:marker>
            <c:symbol val="dash"/>
            <c:size val="7"/>
            <c:spPr>
              <a:ln>
                <a:solidFill>
                  <a:srgbClr val="92D050"/>
                </a:solidFill>
              </a:ln>
            </c:spPr>
          </c:marker>
          <c:xVal>
            <c:strRef>
              <c:f>Sheet2!$A$1:$A$211</c:f>
              <c:strCache>
                <c:ptCount val="211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J-136</c:v>
                </c:pt>
                <c:pt idx="136">
                  <c:v>J-137</c:v>
                </c:pt>
                <c:pt idx="137">
                  <c:v>J-138</c:v>
                </c:pt>
                <c:pt idx="138">
                  <c:v>J-139</c:v>
                </c:pt>
                <c:pt idx="139">
                  <c:v>J-140</c:v>
                </c:pt>
                <c:pt idx="140">
                  <c:v>J-141</c:v>
                </c:pt>
                <c:pt idx="141">
                  <c:v>J-142</c:v>
                </c:pt>
                <c:pt idx="142">
                  <c:v>J-143</c:v>
                </c:pt>
                <c:pt idx="143">
                  <c:v>J-144</c:v>
                </c:pt>
                <c:pt idx="144">
                  <c:v>J-145</c:v>
                </c:pt>
                <c:pt idx="145">
                  <c:v>J-146</c:v>
                </c:pt>
                <c:pt idx="146">
                  <c:v>J-147</c:v>
                </c:pt>
                <c:pt idx="147">
                  <c:v>J-148</c:v>
                </c:pt>
                <c:pt idx="148">
                  <c:v>J-149</c:v>
                </c:pt>
                <c:pt idx="149">
                  <c:v>J-150</c:v>
                </c:pt>
                <c:pt idx="150">
                  <c:v>J-151</c:v>
                </c:pt>
                <c:pt idx="151">
                  <c:v>J-152</c:v>
                </c:pt>
                <c:pt idx="152">
                  <c:v>J-153</c:v>
                </c:pt>
                <c:pt idx="153">
                  <c:v>J-154</c:v>
                </c:pt>
                <c:pt idx="154">
                  <c:v>J-155</c:v>
                </c:pt>
                <c:pt idx="155">
                  <c:v>J-156</c:v>
                </c:pt>
                <c:pt idx="156">
                  <c:v>J-157</c:v>
                </c:pt>
                <c:pt idx="157">
                  <c:v>J-158</c:v>
                </c:pt>
                <c:pt idx="158">
                  <c:v>J-159</c:v>
                </c:pt>
                <c:pt idx="159">
                  <c:v>J-160</c:v>
                </c:pt>
                <c:pt idx="160">
                  <c:v>J-161</c:v>
                </c:pt>
                <c:pt idx="161">
                  <c:v>J-162</c:v>
                </c:pt>
                <c:pt idx="162">
                  <c:v>J-163</c:v>
                </c:pt>
                <c:pt idx="163">
                  <c:v>J-164</c:v>
                </c:pt>
                <c:pt idx="164">
                  <c:v>J-165</c:v>
                </c:pt>
                <c:pt idx="165">
                  <c:v>J-166</c:v>
                </c:pt>
                <c:pt idx="166">
                  <c:v>J-167</c:v>
                </c:pt>
                <c:pt idx="167">
                  <c:v>J-168</c:v>
                </c:pt>
                <c:pt idx="168">
                  <c:v>J-169</c:v>
                </c:pt>
                <c:pt idx="169">
                  <c:v>J-170</c:v>
                </c:pt>
                <c:pt idx="170">
                  <c:v>J-171</c:v>
                </c:pt>
                <c:pt idx="171">
                  <c:v>J-172</c:v>
                </c:pt>
                <c:pt idx="172">
                  <c:v>J-173</c:v>
                </c:pt>
                <c:pt idx="173">
                  <c:v>J-174</c:v>
                </c:pt>
                <c:pt idx="174">
                  <c:v>J-175</c:v>
                </c:pt>
                <c:pt idx="175">
                  <c:v>J-176</c:v>
                </c:pt>
                <c:pt idx="176">
                  <c:v>J-177</c:v>
                </c:pt>
                <c:pt idx="177">
                  <c:v>J-178</c:v>
                </c:pt>
                <c:pt idx="178">
                  <c:v>J-179</c:v>
                </c:pt>
                <c:pt idx="179">
                  <c:v>J-180</c:v>
                </c:pt>
                <c:pt idx="180">
                  <c:v>J-181</c:v>
                </c:pt>
                <c:pt idx="181">
                  <c:v>J-182</c:v>
                </c:pt>
                <c:pt idx="182">
                  <c:v>J-183</c:v>
                </c:pt>
                <c:pt idx="183">
                  <c:v>J-184</c:v>
                </c:pt>
                <c:pt idx="184">
                  <c:v>J-185</c:v>
                </c:pt>
                <c:pt idx="185">
                  <c:v>J-186</c:v>
                </c:pt>
                <c:pt idx="186">
                  <c:v>J-187</c:v>
                </c:pt>
                <c:pt idx="187">
                  <c:v>J-188</c:v>
                </c:pt>
                <c:pt idx="188">
                  <c:v>J-189</c:v>
                </c:pt>
                <c:pt idx="189">
                  <c:v>J-190</c:v>
                </c:pt>
                <c:pt idx="190">
                  <c:v>J-191</c:v>
                </c:pt>
                <c:pt idx="191">
                  <c:v>J-192</c:v>
                </c:pt>
                <c:pt idx="192">
                  <c:v>J-193</c:v>
                </c:pt>
                <c:pt idx="193">
                  <c:v>J-194</c:v>
                </c:pt>
                <c:pt idx="194">
                  <c:v>J-195</c:v>
                </c:pt>
                <c:pt idx="195">
                  <c:v>J-196</c:v>
                </c:pt>
                <c:pt idx="196">
                  <c:v>J-197</c:v>
                </c:pt>
                <c:pt idx="197">
                  <c:v>J-198</c:v>
                </c:pt>
                <c:pt idx="198">
                  <c:v>J-199</c:v>
                </c:pt>
                <c:pt idx="199">
                  <c:v>J-200</c:v>
                </c:pt>
                <c:pt idx="200">
                  <c:v>J-201</c:v>
                </c:pt>
                <c:pt idx="201">
                  <c:v>J-202</c:v>
                </c:pt>
                <c:pt idx="202">
                  <c:v>J-203</c:v>
                </c:pt>
                <c:pt idx="203">
                  <c:v>J-204</c:v>
                </c:pt>
                <c:pt idx="204">
                  <c:v>J-205</c:v>
                </c:pt>
                <c:pt idx="205">
                  <c:v>J-206</c:v>
                </c:pt>
                <c:pt idx="206">
                  <c:v>J-207</c:v>
                </c:pt>
                <c:pt idx="207">
                  <c:v>J-208</c:v>
                </c:pt>
                <c:pt idx="208">
                  <c:v>J-209</c:v>
                </c:pt>
                <c:pt idx="209">
                  <c:v>J-210</c:v>
                </c:pt>
                <c:pt idx="210">
                  <c:v>J-211</c:v>
                </c:pt>
              </c:strCache>
            </c:strRef>
          </c:xVal>
          <c:yVal>
            <c:numRef>
              <c:f>Sheet2!$E$1:$E$211</c:f>
              <c:numCache>
                <c:formatCode>General</c:formatCode>
                <c:ptCount val="21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7603968"/>
        <c:axId val="227605888"/>
      </c:scatterChart>
      <c:valAx>
        <c:axId val="2276039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27605888"/>
        <c:crosses val="autoZero"/>
        <c:crossBetween val="midCat"/>
      </c:valAx>
      <c:valAx>
        <c:axId val="227605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276039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E1E67F-E38A-4580-881B-FE5940CE617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25329A-3655-4F8E-93CA-4F0048CDFDC6}">
      <dgm:prSet phldrT="[Text]"/>
      <dgm:spPr/>
      <dgm:t>
        <a:bodyPr/>
        <a:lstStyle/>
        <a:p>
          <a:r>
            <a:rPr lang="en-US" dirty="0" smtClean="0"/>
            <a:t>High Pressure Head </a:t>
          </a:r>
          <a:endParaRPr lang="en-US" dirty="0"/>
        </a:p>
      </dgm:t>
    </dgm:pt>
    <dgm:pt modelId="{F539BC77-F350-47D0-8B7D-DC553CC2A1B3}" type="parTrans" cxnId="{C1C184AD-6D5D-405C-AEA0-D4C16583CA2B}">
      <dgm:prSet/>
      <dgm:spPr/>
      <dgm:t>
        <a:bodyPr/>
        <a:lstStyle/>
        <a:p>
          <a:endParaRPr lang="en-US"/>
        </a:p>
      </dgm:t>
    </dgm:pt>
    <dgm:pt modelId="{2F80ADB9-7C26-4B9C-86F4-72FC27E1967A}" type="sibTrans" cxnId="{C1C184AD-6D5D-405C-AEA0-D4C16583CA2B}">
      <dgm:prSet/>
      <dgm:spPr/>
      <dgm:t>
        <a:bodyPr/>
        <a:lstStyle/>
        <a:p>
          <a:endParaRPr lang="en-US"/>
        </a:p>
      </dgm:t>
    </dgm:pt>
    <dgm:pt modelId="{DECF664F-0CB5-4358-875F-25006651CCF6}">
      <dgm:prSet phldrT="[Text]"/>
      <dgm:spPr/>
      <dgm:t>
        <a:bodyPr/>
        <a:lstStyle/>
        <a:p>
          <a:r>
            <a:rPr lang="en-US" smtClean="0"/>
            <a:t>Fittings damage </a:t>
          </a:r>
          <a:endParaRPr lang="en-US" dirty="0"/>
        </a:p>
      </dgm:t>
    </dgm:pt>
    <dgm:pt modelId="{0DEC5398-2AFD-44BB-A6D8-F87A46B73C14}" type="parTrans" cxnId="{6FD414E4-20EE-4E6B-95DE-8420FDC144C9}">
      <dgm:prSet/>
      <dgm:spPr/>
      <dgm:t>
        <a:bodyPr/>
        <a:lstStyle/>
        <a:p>
          <a:endParaRPr lang="en-US"/>
        </a:p>
      </dgm:t>
    </dgm:pt>
    <dgm:pt modelId="{837EBA8E-76D2-4EA7-8511-1A6F2EB73077}" type="sibTrans" cxnId="{6FD414E4-20EE-4E6B-95DE-8420FDC144C9}">
      <dgm:prSet/>
      <dgm:spPr/>
      <dgm:t>
        <a:bodyPr/>
        <a:lstStyle/>
        <a:p>
          <a:endParaRPr lang="en-US"/>
        </a:p>
      </dgm:t>
    </dgm:pt>
    <dgm:pt modelId="{6FEC61CE-FCE2-49A8-89A4-0ED184A14788}">
      <dgm:prSet phldrT="[Text]"/>
      <dgm:spPr/>
      <dgm:t>
        <a:bodyPr/>
        <a:lstStyle/>
        <a:p>
          <a:r>
            <a:rPr lang="en-US" dirty="0" smtClean="0"/>
            <a:t>High leakage &amp; wasted water</a:t>
          </a:r>
          <a:endParaRPr lang="en-US" dirty="0"/>
        </a:p>
      </dgm:t>
    </dgm:pt>
    <dgm:pt modelId="{112FB9BA-68EA-4F03-AA0A-036846525755}" type="parTrans" cxnId="{60712A2C-7951-4338-AEF6-E15D398CB3D7}">
      <dgm:prSet/>
      <dgm:spPr/>
      <dgm:t>
        <a:bodyPr/>
        <a:lstStyle/>
        <a:p>
          <a:endParaRPr lang="en-US"/>
        </a:p>
      </dgm:t>
    </dgm:pt>
    <dgm:pt modelId="{980BE94C-80EE-4C1D-A6D6-BB95EA281010}" type="sibTrans" cxnId="{60712A2C-7951-4338-AEF6-E15D398CB3D7}">
      <dgm:prSet/>
      <dgm:spPr/>
      <dgm:t>
        <a:bodyPr/>
        <a:lstStyle/>
        <a:p>
          <a:endParaRPr lang="en-US"/>
        </a:p>
      </dgm:t>
    </dgm:pt>
    <dgm:pt modelId="{FD47C1EF-9832-48BC-B0CF-222ACE6EAB99}">
      <dgm:prSet phldrT="[Text]"/>
      <dgm:spPr/>
      <dgm:t>
        <a:bodyPr/>
        <a:lstStyle/>
        <a:p>
          <a:r>
            <a:rPr lang="en-US" dirty="0" smtClean="0"/>
            <a:t>More maintenance </a:t>
          </a:r>
          <a:endParaRPr lang="en-US" dirty="0"/>
        </a:p>
      </dgm:t>
    </dgm:pt>
    <dgm:pt modelId="{29D1CF74-C988-40E3-95AB-AD591423C266}" type="parTrans" cxnId="{2353ED74-A889-4880-BCA2-BC7EFB63C227}">
      <dgm:prSet/>
      <dgm:spPr/>
      <dgm:t>
        <a:bodyPr/>
        <a:lstStyle/>
        <a:p>
          <a:endParaRPr lang="en-US"/>
        </a:p>
      </dgm:t>
    </dgm:pt>
    <dgm:pt modelId="{67FA65A8-D372-46A5-A5DE-9B45728616F3}" type="sibTrans" cxnId="{2353ED74-A889-4880-BCA2-BC7EFB63C227}">
      <dgm:prSet/>
      <dgm:spPr/>
      <dgm:t>
        <a:bodyPr/>
        <a:lstStyle/>
        <a:p>
          <a:endParaRPr lang="en-US"/>
        </a:p>
      </dgm:t>
    </dgm:pt>
    <dgm:pt modelId="{A80928A1-7DB2-4451-AF9F-4933A3E0DD8C}">
      <dgm:prSet phldrT="[Text]"/>
      <dgm:spPr/>
      <dgm:t>
        <a:bodyPr/>
        <a:lstStyle/>
        <a:p>
          <a:r>
            <a:rPr lang="en-US" dirty="0" smtClean="0"/>
            <a:t>Expulsion of pipes </a:t>
          </a:r>
          <a:endParaRPr lang="en-US" dirty="0"/>
        </a:p>
      </dgm:t>
    </dgm:pt>
    <dgm:pt modelId="{487D2B63-F19E-4D0D-93DB-7A0FDBDF1F3A}" type="parTrans" cxnId="{8C2FC8C7-738F-4F3F-9207-DE1F72DDCE01}">
      <dgm:prSet/>
      <dgm:spPr/>
      <dgm:t>
        <a:bodyPr/>
        <a:lstStyle/>
        <a:p>
          <a:endParaRPr lang="en-US"/>
        </a:p>
      </dgm:t>
    </dgm:pt>
    <dgm:pt modelId="{13ADB1BC-41F1-4DFE-B764-0DF565E65393}" type="sibTrans" cxnId="{8C2FC8C7-738F-4F3F-9207-DE1F72DDCE01}">
      <dgm:prSet/>
      <dgm:spPr/>
      <dgm:t>
        <a:bodyPr/>
        <a:lstStyle/>
        <a:p>
          <a:endParaRPr lang="en-US"/>
        </a:p>
      </dgm:t>
    </dgm:pt>
    <dgm:pt modelId="{A8FFC5DF-5FE5-4B1F-ABFE-5245F0A0E23B}" type="pres">
      <dgm:prSet presAssocID="{01E1E67F-E38A-4580-881B-FE5940CE617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7C106DE-9DDF-4F56-93C6-0AB8D182ACEA}" type="pres">
      <dgm:prSet presAssocID="{DC25329A-3655-4F8E-93CA-4F0048CDFDC6}" presName="hierRoot1" presStyleCnt="0"/>
      <dgm:spPr/>
    </dgm:pt>
    <dgm:pt modelId="{1BD9BFD7-380B-497C-B412-7C3521DE8118}" type="pres">
      <dgm:prSet presAssocID="{DC25329A-3655-4F8E-93CA-4F0048CDFDC6}" presName="composite" presStyleCnt="0"/>
      <dgm:spPr/>
    </dgm:pt>
    <dgm:pt modelId="{28BB2AEE-D1E3-4C1A-ABD1-D43D33A9AC22}" type="pres">
      <dgm:prSet presAssocID="{DC25329A-3655-4F8E-93CA-4F0048CDFDC6}" presName="background" presStyleLbl="node0" presStyleIdx="0" presStyleCnt="1"/>
      <dgm:spPr/>
    </dgm:pt>
    <dgm:pt modelId="{70A56FD7-EB69-4282-9892-6157F37A1B21}" type="pres">
      <dgm:prSet presAssocID="{DC25329A-3655-4F8E-93CA-4F0048CDFDC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9193C0-6A65-4583-8676-5BE083CF3C79}" type="pres">
      <dgm:prSet presAssocID="{DC25329A-3655-4F8E-93CA-4F0048CDFDC6}" presName="hierChild2" presStyleCnt="0"/>
      <dgm:spPr/>
    </dgm:pt>
    <dgm:pt modelId="{9CFE3F83-7A8F-48F3-85D4-C64B7D770860}" type="pres">
      <dgm:prSet presAssocID="{0DEC5398-2AFD-44BB-A6D8-F87A46B73C14}" presName="Name10" presStyleLbl="parChTrans1D2" presStyleIdx="0" presStyleCnt="2"/>
      <dgm:spPr/>
      <dgm:t>
        <a:bodyPr/>
        <a:lstStyle/>
        <a:p>
          <a:endParaRPr lang="en-US"/>
        </a:p>
      </dgm:t>
    </dgm:pt>
    <dgm:pt modelId="{67A591D6-521F-4F16-9F0B-3634C0ACD2BF}" type="pres">
      <dgm:prSet presAssocID="{DECF664F-0CB5-4358-875F-25006651CCF6}" presName="hierRoot2" presStyleCnt="0"/>
      <dgm:spPr/>
    </dgm:pt>
    <dgm:pt modelId="{EDD64859-5385-4CF3-A6D3-76EB7A761A24}" type="pres">
      <dgm:prSet presAssocID="{DECF664F-0CB5-4358-875F-25006651CCF6}" presName="composite2" presStyleCnt="0"/>
      <dgm:spPr/>
    </dgm:pt>
    <dgm:pt modelId="{69EF5931-0345-49E1-A6F5-12ADE9F0D408}" type="pres">
      <dgm:prSet presAssocID="{DECF664F-0CB5-4358-875F-25006651CCF6}" presName="background2" presStyleLbl="node2" presStyleIdx="0" presStyleCnt="2"/>
      <dgm:spPr/>
    </dgm:pt>
    <dgm:pt modelId="{8C6B4AC2-1A07-490E-913E-1514C8D4E975}" type="pres">
      <dgm:prSet presAssocID="{DECF664F-0CB5-4358-875F-25006651CCF6}" presName="text2" presStyleLbl="fgAcc2" presStyleIdx="0" presStyleCnt="2" custLinFactNeighborX="-92708" custLinFactNeighborY="-242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2E20F9-B9D5-4A76-930F-E7AF2F38A174}" type="pres">
      <dgm:prSet presAssocID="{DECF664F-0CB5-4358-875F-25006651CCF6}" presName="hierChild3" presStyleCnt="0"/>
      <dgm:spPr/>
    </dgm:pt>
    <dgm:pt modelId="{A80C9133-C8B2-4C66-9590-72F2856A97A9}" type="pres">
      <dgm:prSet presAssocID="{112FB9BA-68EA-4F03-AA0A-036846525755}" presName="Name17" presStyleLbl="parChTrans1D3" presStyleIdx="0" presStyleCnt="2"/>
      <dgm:spPr/>
      <dgm:t>
        <a:bodyPr/>
        <a:lstStyle/>
        <a:p>
          <a:endParaRPr lang="en-US"/>
        </a:p>
      </dgm:t>
    </dgm:pt>
    <dgm:pt modelId="{E412F19B-0ED5-4F51-8788-6CA362710745}" type="pres">
      <dgm:prSet presAssocID="{6FEC61CE-FCE2-49A8-89A4-0ED184A14788}" presName="hierRoot3" presStyleCnt="0"/>
      <dgm:spPr/>
    </dgm:pt>
    <dgm:pt modelId="{DE3A2869-3993-4431-BE3F-0C23C0998036}" type="pres">
      <dgm:prSet presAssocID="{6FEC61CE-FCE2-49A8-89A4-0ED184A14788}" presName="composite3" presStyleCnt="0"/>
      <dgm:spPr/>
    </dgm:pt>
    <dgm:pt modelId="{867DB2F5-38C2-4DC7-857A-F68A6D3DCCDE}" type="pres">
      <dgm:prSet presAssocID="{6FEC61CE-FCE2-49A8-89A4-0ED184A14788}" presName="background3" presStyleLbl="node3" presStyleIdx="0" presStyleCnt="2"/>
      <dgm:spPr/>
    </dgm:pt>
    <dgm:pt modelId="{5088FBD5-8471-434D-A5E6-D35E69CDED6F}" type="pres">
      <dgm:prSet presAssocID="{6FEC61CE-FCE2-49A8-89A4-0ED184A14788}" presName="text3" presStyleLbl="fgAcc3" presStyleIdx="0" presStyleCnt="2" custLinFactNeighborX="-43765" custLinFactNeighborY="63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306D34-3017-46F3-A5C2-BA7874A45589}" type="pres">
      <dgm:prSet presAssocID="{6FEC61CE-FCE2-49A8-89A4-0ED184A14788}" presName="hierChild4" presStyleCnt="0"/>
      <dgm:spPr/>
    </dgm:pt>
    <dgm:pt modelId="{D93716FD-D743-4A49-9363-A650BE6F6881}" type="pres">
      <dgm:prSet presAssocID="{29D1CF74-C988-40E3-95AB-AD591423C266}" presName="Name17" presStyleLbl="parChTrans1D3" presStyleIdx="1" presStyleCnt="2"/>
      <dgm:spPr/>
      <dgm:t>
        <a:bodyPr/>
        <a:lstStyle/>
        <a:p>
          <a:endParaRPr lang="en-US"/>
        </a:p>
      </dgm:t>
    </dgm:pt>
    <dgm:pt modelId="{7788E866-B5EA-4511-9C01-10E668AEB930}" type="pres">
      <dgm:prSet presAssocID="{FD47C1EF-9832-48BC-B0CF-222ACE6EAB99}" presName="hierRoot3" presStyleCnt="0"/>
      <dgm:spPr/>
    </dgm:pt>
    <dgm:pt modelId="{F166C9B8-51C9-42FE-891F-B971AEFA2389}" type="pres">
      <dgm:prSet presAssocID="{FD47C1EF-9832-48BC-B0CF-222ACE6EAB99}" presName="composite3" presStyleCnt="0"/>
      <dgm:spPr/>
    </dgm:pt>
    <dgm:pt modelId="{8C20B475-2308-4EE8-B741-8C9E1C58555E}" type="pres">
      <dgm:prSet presAssocID="{FD47C1EF-9832-48BC-B0CF-222ACE6EAB99}" presName="background3" presStyleLbl="node3" presStyleIdx="1" presStyleCnt="2"/>
      <dgm:spPr/>
    </dgm:pt>
    <dgm:pt modelId="{955CCD8F-ED2A-4272-A6B3-043BF82722A5}" type="pres">
      <dgm:prSet presAssocID="{FD47C1EF-9832-48BC-B0CF-222ACE6EAB99}" presName="text3" presStyleLbl="fgAcc3" presStyleIdx="1" presStyleCnt="2" custLinFactNeighborX="-46839" custLinFactNeighborY="8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F2B180-E0DC-4441-BE3F-F92E60F63A04}" type="pres">
      <dgm:prSet presAssocID="{FD47C1EF-9832-48BC-B0CF-222ACE6EAB99}" presName="hierChild4" presStyleCnt="0"/>
      <dgm:spPr/>
    </dgm:pt>
    <dgm:pt modelId="{D85F4815-312A-4D25-A8CA-FC16286B3C4A}" type="pres">
      <dgm:prSet presAssocID="{487D2B63-F19E-4D0D-93DB-7A0FDBDF1F3A}" presName="Name10" presStyleLbl="parChTrans1D2" presStyleIdx="1" presStyleCnt="2"/>
      <dgm:spPr/>
      <dgm:t>
        <a:bodyPr/>
        <a:lstStyle/>
        <a:p>
          <a:endParaRPr lang="en-US"/>
        </a:p>
      </dgm:t>
    </dgm:pt>
    <dgm:pt modelId="{4A3F82C2-A941-4572-AF6D-21CECE11D043}" type="pres">
      <dgm:prSet presAssocID="{A80928A1-7DB2-4451-AF9F-4933A3E0DD8C}" presName="hierRoot2" presStyleCnt="0"/>
      <dgm:spPr/>
    </dgm:pt>
    <dgm:pt modelId="{D6F1D191-6836-4149-AFF2-6F360B40B64B}" type="pres">
      <dgm:prSet presAssocID="{A80928A1-7DB2-4451-AF9F-4933A3E0DD8C}" presName="composite2" presStyleCnt="0"/>
      <dgm:spPr/>
    </dgm:pt>
    <dgm:pt modelId="{587C3A66-47AD-4D35-9C61-9AA78B785EA8}" type="pres">
      <dgm:prSet presAssocID="{A80928A1-7DB2-4451-AF9F-4933A3E0DD8C}" presName="background2" presStyleLbl="node2" presStyleIdx="1" presStyleCnt="2"/>
      <dgm:spPr/>
    </dgm:pt>
    <dgm:pt modelId="{BB433CB9-5C20-452D-AF42-C4B748181383}" type="pres">
      <dgm:prSet presAssocID="{A80928A1-7DB2-4451-AF9F-4933A3E0DD8C}" presName="text2" presStyleLbl="fgAcc2" presStyleIdx="1" presStyleCnt="2" custLinFactNeighborX="45622" custLinFactNeighborY="-242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0C1BBD-C64C-491D-95B5-BE795D329DD1}" type="pres">
      <dgm:prSet presAssocID="{A80928A1-7DB2-4451-AF9F-4933A3E0DD8C}" presName="hierChild3" presStyleCnt="0"/>
      <dgm:spPr/>
    </dgm:pt>
  </dgm:ptLst>
  <dgm:cxnLst>
    <dgm:cxn modelId="{CA7A7295-19AC-4349-BD34-6A94B65B318E}" type="presOf" srcId="{DECF664F-0CB5-4358-875F-25006651CCF6}" destId="{8C6B4AC2-1A07-490E-913E-1514C8D4E975}" srcOrd="0" destOrd="0" presId="urn:microsoft.com/office/officeart/2005/8/layout/hierarchy1"/>
    <dgm:cxn modelId="{CF6F5B2D-9427-4B8F-98D7-81B56F615C0B}" type="presOf" srcId="{487D2B63-F19E-4D0D-93DB-7A0FDBDF1F3A}" destId="{D85F4815-312A-4D25-A8CA-FC16286B3C4A}" srcOrd="0" destOrd="0" presId="urn:microsoft.com/office/officeart/2005/8/layout/hierarchy1"/>
    <dgm:cxn modelId="{60712A2C-7951-4338-AEF6-E15D398CB3D7}" srcId="{DECF664F-0CB5-4358-875F-25006651CCF6}" destId="{6FEC61CE-FCE2-49A8-89A4-0ED184A14788}" srcOrd="0" destOrd="0" parTransId="{112FB9BA-68EA-4F03-AA0A-036846525755}" sibTransId="{980BE94C-80EE-4C1D-A6D6-BB95EA281010}"/>
    <dgm:cxn modelId="{1A1F3B40-4A77-4709-A703-1717811495CE}" type="presOf" srcId="{29D1CF74-C988-40E3-95AB-AD591423C266}" destId="{D93716FD-D743-4A49-9363-A650BE6F6881}" srcOrd="0" destOrd="0" presId="urn:microsoft.com/office/officeart/2005/8/layout/hierarchy1"/>
    <dgm:cxn modelId="{7A69CB04-926F-45C6-BCCC-71A03469A5D6}" type="presOf" srcId="{6FEC61CE-FCE2-49A8-89A4-0ED184A14788}" destId="{5088FBD5-8471-434D-A5E6-D35E69CDED6F}" srcOrd="0" destOrd="0" presId="urn:microsoft.com/office/officeart/2005/8/layout/hierarchy1"/>
    <dgm:cxn modelId="{A8425B23-6BAF-43BC-AD9A-592AB7A3C214}" type="presOf" srcId="{0DEC5398-2AFD-44BB-A6D8-F87A46B73C14}" destId="{9CFE3F83-7A8F-48F3-85D4-C64B7D770860}" srcOrd="0" destOrd="0" presId="urn:microsoft.com/office/officeart/2005/8/layout/hierarchy1"/>
    <dgm:cxn modelId="{C20C95E5-8EEB-478A-ACDC-E2E313D61FCF}" type="presOf" srcId="{01E1E67F-E38A-4580-881B-FE5940CE6173}" destId="{A8FFC5DF-5FE5-4B1F-ABFE-5245F0A0E23B}" srcOrd="0" destOrd="0" presId="urn:microsoft.com/office/officeart/2005/8/layout/hierarchy1"/>
    <dgm:cxn modelId="{3D6DF41D-BFE6-4182-9901-9D5CD2EB9CBD}" type="presOf" srcId="{112FB9BA-68EA-4F03-AA0A-036846525755}" destId="{A80C9133-C8B2-4C66-9590-72F2856A97A9}" srcOrd="0" destOrd="0" presId="urn:microsoft.com/office/officeart/2005/8/layout/hierarchy1"/>
    <dgm:cxn modelId="{9EADDFFF-B8AF-48C9-8AF5-ECD73D1CAF34}" type="presOf" srcId="{FD47C1EF-9832-48BC-B0CF-222ACE6EAB99}" destId="{955CCD8F-ED2A-4272-A6B3-043BF82722A5}" srcOrd="0" destOrd="0" presId="urn:microsoft.com/office/officeart/2005/8/layout/hierarchy1"/>
    <dgm:cxn modelId="{2353ED74-A889-4880-BCA2-BC7EFB63C227}" srcId="{DECF664F-0CB5-4358-875F-25006651CCF6}" destId="{FD47C1EF-9832-48BC-B0CF-222ACE6EAB99}" srcOrd="1" destOrd="0" parTransId="{29D1CF74-C988-40E3-95AB-AD591423C266}" sibTransId="{67FA65A8-D372-46A5-A5DE-9B45728616F3}"/>
    <dgm:cxn modelId="{8C2FC8C7-738F-4F3F-9207-DE1F72DDCE01}" srcId="{DC25329A-3655-4F8E-93CA-4F0048CDFDC6}" destId="{A80928A1-7DB2-4451-AF9F-4933A3E0DD8C}" srcOrd="1" destOrd="0" parTransId="{487D2B63-F19E-4D0D-93DB-7A0FDBDF1F3A}" sibTransId="{13ADB1BC-41F1-4DFE-B764-0DF565E65393}"/>
    <dgm:cxn modelId="{73691CC1-2AB2-49BF-82ED-E95D6BDA5E83}" type="presOf" srcId="{A80928A1-7DB2-4451-AF9F-4933A3E0DD8C}" destId="{BB433CB9-5C20-452D-AF42-C4B748181383}" srcOrd="0" destOrd="0" presId="urn:microsoft.com/office/officeart/2005/8/layout/hierarchy1"/>
    <dgm:cxn modelId="{C1C184AD-6D5D-405C-AEA0-D4C16583CA2B}" srcId="{01E1E67F-E38A-4580-881B-FE5940CE6173}" destId="{DC25329A-3655-4F8E-93CA-4F0048CDFDC6}" srcOrd="0" destOrd="0" parTransId="{F539BC77-F350-47D0-8B7D-DC553CC2A1B3}" sibTransId="{2F80ADB9-7C26-4B9C-86F4-72FC27E1967A}"/>
    <dgm:cxn modelId="{6FD414E4-20EE-4E6B-95DE-8420FDC144C9}" srcId="{DC25329A-3655-4F8E-93CA-4F0048CDFDC6}" destId="{DECF664F-0CB5-4358-875F-25006651CCF6}" srcOrd="0" destOrd="0" parTransId="{0DEC5398-2AFD-44BB-A6D8-F87A46B73C14}" sibTransId="{837EBA8E-76D2-4EA7-8511-1A6F2EB73077}"/>
    <dgm:cxn modelId="{7B8A360E-2065-4C3F-9B73-6C5D9EA2B024}" type="presOf" srcId="{DC25329A-3655-4F8E-93CA-4F0048CDFDC6}" destId="{70A56FD7-EB69-4282-9892-6157F37A1B21}" srcOrd="0" destOrd="0" presId="urn:microsoft.com/office/officeart/2005/8/layout/hierarchy1"/>
    <dgm:cxn modelId="{4884B300-A82B-4B91-9EB7-63F5981E9EDD}" type="presParOf" srcId="{A8FFC5DF-5FE5-4B1F-ABFE-5245F0A0E23B}" destId="{67C106DE-9DDF-4F56-93C6-0AB8D182ACEA}" srcOrd="0" destOrd="0" presId="urn:microsoft.com/office/officeart/2005/8/layout/hierarchy1"/>
    <dgm:cxn modelId="{5E1761C6-CF3F-4D46-AA6C-727CB712B1F0}" type="presParOf" srcId="{67C106DE-9DDF-4F56-93C6-0AB8D182ACEA}" destId="{1BD9BFD7-380B-497C-B412-7C3521DE8118}" srcOrd="0" destOrd="0" presId="urn:microsoft.com/office/officeart/2005/8/layout/hierarchy1"/>
    <dgm:cxn modelId="{42D66FFC-14FE-4D82-925C-2432DDCDC322}" type="presParOf" srcId="{1BD9BFD7-380B-497C-B412-7C3521DE8118}" destId="{28BB2AEE-D1E3-4C1A-ABD1-D43D33A9AC22}" srcOrd="0" destOrd="0" presId="urn:microsoft.com/office/officeart/2005/8/layout/hierarchy1"/>
    <dgm:cxn modelId="{D0503BA0-1FF0-4780-AF0B-16005E390F69}" type="presParOf" srcId="{1BD9BFD7-380B-497C-B412-7C3521DE8118}" destId="{70A56FD7-EB69-4282-9892-6157F37A1B21}" srcOrd="1" destOrd="0" presId="urn:microsoft.com/office/officeart/2005/8/layout/hierarchy1"/>
    <dgm:cxn modelId="{1FC69596-7B9B-4C18-8360-809E9262EDFC}" type="presParOf" srcId="{67C106DE-9DDF-4F56-93C6-0AB8D182ACEA}" destId="{039193C0-6A65-4583-8676-5BE083CF3C79}" srcOrd="1" destOrd="0" presId="urn:microsoft.com/office/officeart/2005/8/layout/hierarchy1"/>
    <dgm:cxn modelId="{E1624D9E-7C49-4E9A-AE1E-AC3D58A67CC6}" type="presParOf" srcId="{039193C0-6A65-4583-8676-5BE083CF3C79}" destId="{9CFE3F83-7A8F-48F3-85D4-C64B7D770860}" srcOrd="0" destOrd="0" presId="urn:microsoft.com/office/officeart/2005/8/layout/hierarchy1"/>
    <dgm:cxn modelId="{96281783-2219-4614-BC24-0AF40CC0A05F}" type="presParOf" srcId="{039193C0-6A65-4583-8676-5BE083CF3C79}" destId="{67A591D6-521F-4F16-9F0B-3634C0ACD2BF}" srcOrd="1" destOrd="0" presId="urn:microsoft.com/office/officeart/2005/8/layout/hierarchy1"/>
    <dgm:cxn modelId="{72C82A1A-0CF3-4AC1-9D86-ED3F0215D986}" type="presParOf" srcId="{67A591D6-521F-4F16-9F0B-3634C0ACD2BF}" destId="{EDD64859-5385-4CF3-A6D3-76EB7A761A24}" srcOrd="0" destOrd="0" presId="urn:microsoft.com/office/officeart/2005/8/layout/hierarchy1"/>
    <dgm:cxn modelId="{3002B900-2F36-4572-9707-4C9E02C253BB}" type="presParOf" srcId="{EDD64859-5385-4CF3-A6D3-76EB7A761A24}" destId="{69EF5931-0345-49E1-A6F5-12ADE9F0D408}" srcOrd="0" destOrd="0" presId="urn:microsoft.com/office/officeart/2005/8/layout/hierarchy1"/>
    <dgm:cxn modelId="{337E02C1-7FDD-483A-8A94-CE2B39646143}" type="presParOf" srcId="{EDD64859-5385-4CF3-A6D3-76EB7A761A24}" destId="{8C6B4AC2-1A07-490E-913E-1514C8D4E975}" srcOrd="1" destOrd="0" presId="urn:microsoft.com/office/officeart/2005/8/layout/hierarchy1"/>
    <dgm:cxn modelId="{7DDDA18E-03F2-43B3-BD43-2A8D3BAD816C}" type="presParOf" srcId="{67A591D6-521F-4F16-9F0B-3634C0ACD2BF}" destId="{762E20F9-B9D5-4A76-930F-E7AF2F38A174}" srcOrd="1" destOrd="0" presId="urn:microsoft.com/office/officeart/2005/8/layout/hierarchy1"/>
    <dgm:cxn modelId="{2A4978F2-F8EF-4FF1-8DA9-1C4EA3FC9D37}" type="presParOf" srcId="{762E20F9-B9D5-4A76-930F-E7AF2F38A174}" destId="{A80C9133-C8B2-4C66-9590-72F2856A97A9}" srcOrd="0" destOrd="0" presId="urn:microsoft.com/office/officeart/2005/8/layout/hierarchy1"/>
    <dgm:cxn modelId="{24185E81-2838-4C5D-9863-44AB86ACDECC}" type="presParOf" srcId="{762E20F9-B9D5-4A76-930F-E7AF2F38A174}" destId="{E412F19B-0ED5-4F51-8788-6CA362710745}" srcOrd="1" destOrd="0" presId="urn:microsoft.com/office/officeart/2005/8/layout/hierarchy1"/>
    <dgm:cxn modelId="{BE288811-E8F4-4781-B579-863C758C8B05}" type="presParOf" srcId="{E412F19B-0ED5-4F51-8788-6CA362710745}" destId="{DE3A2869-3993-4431-BE3F-0C23C0998036}" srcOrd="0" destOrd="0" presId="urn:microsoft.com/office/officeart/2005/8/layout/hierarchy1"/>
    <dgm:cxn modelId="{9BCF2A68-0FE6-4D95-A338-CBC07A0DFA3D}" type="presParOf" srcId="{DE3A2869-3993-4431-BE3F-0C23C0998036}" destId="{867DB2F5-38C2-4DC7-857A-F68A6D3DCCDE}" srcOrd="0" destOrd="0" presId="urn:microsoft.com/office/officeart/2005/8/layout/hierarchy1"/>
    <dgm:cxn modelId="{A2E1FC71-2624-4D18-9553-AB17BEB9C06C}" type="presParOf" srcId="{DE3A2869-3993-4431-BE3F-0C23C0998036}" destId="{5088FBD5-8471-434D-A5E6-D35E69CDED6F}" srcOrd="1" destOrd="0" presId="urn:microsoft.com/office/officeart/2005/8/layout/hierarchy1"/>
    <dgm:cxn modelId="{C0B0B1BE-2BF6-47D6-B557-9760F0EBC4E0}" type="presParOf" srcId="{E412F19B-0ED5-4F51-8788-6CA362710745}" destId="{C6306D34-3017-46F3-A5C2-BA7874A45589}" srcOrd="1" destOrd="0" presId="urn:microsoft.com/office/officeart/2005/8/layout/hierarchy1"/>
    <dgm:cxn modelId="{4377C649-8F28-4E6D-BED3-2A5E331BAB9E}" type="presParOf" srcId="{762E20F9-B9D5-4A76-930F-E7AF2F38A174}" destId="{D93716FD-D743-4A49-9363-A650BE6F6881}" srcOrd="2" destOrd="0" presId="urn:microsoft.com/office/officeart/2005/8/layout/hierarchy1"/>
    <dgm:cxn modelId="{8D2FA241-BC69-4C01-B250-755185383EF9}" type="presParOf" srcId="{762E20F9-B9D5-4A76-930F-E7AF2F38A174}" destId="{7788E866-B5EA-4511-9C01-10E668AEB930}" srcOrd="3" destOrd="0" presId="urn:microsoft.com/office/officeart/2005/8/layout/hierarchy1"/>
    <dgm:cxn modelId="{DADD6AB8-67C6-47E3-9B92-1DF7E4F655F6}" type="presParOf" srcId="{7788E866-B5EA-4511-9C01-10E668AEB930}" destId="{F166C9B8-51C9-42FE-891F-B971AEFA2389}" srcOrd="0" destOrd="0" presId="urn:microsoft.com/office/officeart/2005/8/layout/hierarchy1"/>
    <dgm:cxn modelId="{D01A4E08-23CB-4473-A315-319CF3B63485}" type="presParOf" srcId="{F166C9B8-51C9-42FE-891F-B971AEFA2389}" destId="{8C20B475-2308-4EE8-B741-8C9E1C58555E}" srcOrd="0" destOrd="0" presId="urn:microsoft.com/office/officeart/2005/8/layout/hierarchy1"/>
    <dgm:cxn modelId="{73952E4B-D724-48A0-ADE2-CBEDDB57D1C2}" type="presParOf" srcId="{F166C9B8-51C9-42FE-891F-B971AEFA2389}" destId="{955CCD8F-ED2A-4272-A6B3-043BF82722A5}" srcOrd="1" destOrd="0" presId="urn:microsoft.com/office/officeart/2005/8/layout/hierarchy1"/>
    <dgm:cxn modelId="{2627C8BF-D7E9-49A4-89E1-474440B8B056}" type="presParOf" srcId="{7788E866-B5EA-4511-9C01-10E668AEB930}" destId="{EEF2B180-E0DC-4441-BE3F-F92E60F63A04}" srcOrd="1" destOrd="0" presId="urn:microsoft.com/office/officeart/2005/8/layout/hierarchy1"/>
    <dgm:cxn modelId="{72D9DB2C-4F4E-47E5-ABAD-C914137CCB1B}" type="presParOf" srcId="{039193C0-6A65-4583-8676-5BE083CF3C79}" destId="{D85F4815-312A-4D25-A8CA-FC16286B3C4A}" srcOrd="2" destOrd="0" presId="urn:microsoft.com/office/officeart/2005/8/layout/hierarchy1"/>
    <dgm:cxn modelId="{CB85C40F-AEBB-4440-811D-397B85B2ED81}" type="presParOf" srcId="{039193C0-6A65-4583-8676-5BE083CF3C79}" destId="{4A3F82C2-A941-4572-AF6D-21CECE11D043}" srcOrd="3" destOrd="0" presId="urn:microsoft.com/office/officeart/2005/8/layout/hierarchy1"/>
    <dgm:cxn modelId="{54FB500F-E1FD-40FA-A9F1-0F835DBBD3C8}" type="presParOf" srcId="{4A3F82C2-A941-4572-AF6D-21CECE11D043}" destId="{D6F1D191-6836-4149-AFF2-6F360B40B64B}" srcOrd="0" destOrd="0" presId="urn:microsoft.com/office/officeart/2005/8/layout/hierarchy1"/>
    <dgm:cxn modelId="{2A820A17-ABC5-44AD-9B71-CE83F1BCA21A}" type="presParOf" srcId="{D6F1D191-6836-4149-AFF2-6F360B40B64B}" destId="{587C3A66-47AD-4D35-9C61-9AA78B785EA8}" srcOrd="0" destOrd="0" presId="urn:microsoft.com/office/officeart/2005/8/layout/hierarchy1"/>
    <dgm:cxn modelId="{8E84A8B4-55DD-4194-9CC0-07EC71DC07E3}" type="presParOf" srcId="{D6F1D191-6836-4149-AFF2-6F360B40B64B}" destId="{BB433CB9-5C20-452D-AF42-C4B748181383}" srcOrd="1" destOrd="0" presId="urn:microsoft.com/office/officeart/2005/8/layout/hierarchy1"/>
    <dgm:cxn modelId="{7ADC6C6E-07A7-401C-A0E8-509EB7AF1AD9}" type="presParOf" srcId="{4A3F82C2-A941-4572-AF6D-21CECE11D043}" destId="{7E0C1BBD-C64C-491D-95B5-BE795D329DD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F4815-312A-4D25-A8CA-FC16286B3C4A}">
      <dsp:nvSpPr>
        <dsp:cNvPr id="0" name=""/>
        <dsp:cNvSpPr/>
      </dsp:nvSpPr>
      <dsp:spPr>
        <a:xfrm>
          <a:off x="4510147" y="1305836"/>
          <a:ext cx="2193165" cy="565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584"/>
              </a:lnTo>
              <a:lnTo>
                <a:pt x="2193165" y="375584"/>
              </a:lnTo>
              <a:lnTo>
                <a:pt x="2193165" y="56594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716FD-D743-4A49-9363-A650BE6F6881}">
      <dsp:nvSpPr>
        <dsp:cNvPr id="0" name=""/>
        <dsp:cNvSpPr/>
      </dsp:nvSpPr>
      <dsp:spPr>
        <a:xfrm>
          <a:off x="1349453" y="3176582"/>
          <a:ext cx="2198240" cy="630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950"/>
              </a:lnTo>
              <a:lnTo>
                <a:pt x="2198240" y="439950"/>
              </a:lnTo>
              <a:lnTo>
                <a:pt x="2198240" y="630306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0C9133-C8B2-4C66-9590-72F2856A97A9}">
      <dsp:nvSpPr>
        <dsp:cNvPr id="0" name=""/>
        <dsp:cNvSpPr/>
      </dsp:nvSpPr>
      <dsp:spPr>
        <a:xfrm>
          <a:off x="1099421" y="3176582"/>
          <a:ext cx="250031" cy="630306"/>
        </a:xfrm>
        <a:custGeom>
          <a:avLst/>
          <a:gdLst/>
          <a:ahLst/>
          <a:cxnLst/>
          <a:rect l="0" t="0" r="0" b="0"/>
          <a:pathLst>
            <a:path>
              <a:moveTo>
                <a:pt x="250031" y="0"/>
              </a:moveTo>
              <a:lnTo>
                <a:pt x="250031" y="439950"/>
              </a:lnTo>
              <a:lnTo>
                <a:pt x="0" y="439950"/>
              </a:lnTo>
              <a:lnTo>
                <a:pt x="0" y="630306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FE3F83-7A8F-48F3-85D4-C64B7D770860}">
      <dsp:nvSpPr>
        <dsp:cNvPr id="0" name=""/>
        <dsp:cNvSpPr/>
      </dsp:nvSpPr>
      <dsp:spPr>
        <a:xfrm>
          <a:off x="1349453" y="1305836"/>
          <a:ext cx="3160693" cy="565940"/>
        </a:xfrm>
        <a:custGeom>
          <a:avLst/>
          <a:gdLst/>
          <a:ahLst/>
          <a:cxnLst/>
          <a:rect l="0" t="0" r="0" b="0"/>
          <a:pathLst>
            <a:path>
              <a:moveTo>
                <a:pt x="3160693" y="0"/>
              </a:moveTo>
              <a:lnTo>
                <a:pt x="3160693" y="375584"/>
              </a:lnTo>
              <a:lnTo>
                <a:pt x="0" y="375584"/>
              </a:lnTo>
              <a:lnTo>
                <a:pt x="0" y="56594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BB2AEE-D1E3-4C1A-ABD1-D43D33A9AC22}">
      <dsp:nvSpPr>
        <dsp:cNvPr id="0" name=""/>
        <dsp:cNvSpPr/>
      </dsp:nvSpPr>
      <dsp:spPr>
        <a:xfrm>
          <a:off x="3482740" y="1030"/>
          <a:ext cx="2054812" cy="1304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56FD7-EB69-4282-9892-6157F37A1B21}">
      <dsp:nvSpPr>
        <dsp:cNvPr id="0" name=""/>
        <dsp:cNvSpPr/>
      </dsp:nvSpPr>
      <dsp:spPr>
        <a:xfrm>
          <a:off x="3711053" y="217927"/>
          <a:ext cx="2054812" cy="1304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High Pressure Head </a:t>
          </a:r>
          <a:endParaRPr lang="en-US" sz="2200" kern="1200" dirty="0"/>
        </a:p>
      </dsp:txBody>
      <dsp:txXfrm>
        <a:off x="3749269" y="256143"/>
        <a:ext cx="1978380" cy="1228373"/>
      </dsp:txXfrm>
    </dsp:sp>
    <dsp:sp modelId="{69EF5931-0345-49E1-A6F5-12ADE9F0D408}">
      <dsp:nvSpPr>
        <dsp:cNvPr id="0" name=""/>
        <dsp:cNvSpPr/>
      </dsp:nvSpPr>
      <dsp:spPr>
        <a:xfrm>
          <a:off x="322046" y="1871777"/>
          <a:ext cx="2054812" cy="1304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B4AC2-1A07-490E-913E-1514C8D4E975}">
      <dsp:nvSpPr>
        <dsp:cNvPr id="0" name=""/>
        <dsp:cNvSpPr/>
      </dsp:nvSpPr>
      <dsp:spPr>
        <a:xfrm>
          <a:off x="550359" y="2088673"/>
          <a:ext cx="2054812" cy="1304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Fittings damage </a:t>
          </a:r>
          <a:endParaRPr lang="en-US" sz="2200" kern="1200" dirty="0"/>
        </a:p>
      </dsp:txBody>
      <dsp:txXfrm>
        <a:off x="588575" y="2126889"/>
        <a:ext cx="1978380" cy="1228373"/>
      </dsp:txXfrm>
    </dsp:sp>
    <dsp:sp modelId="{867DB2F5-38C2-4DC7-857A-F68A6D3DCCDE}">
      <dsp:nvSpPr>
        <dsp:cNvPr id="0" name=""/>
        <dsp:cNvSpPr/>
      </dsp:nvSpPr>
      <dsp:spPr>
        <a:xfrm>
          <a:off x="72015" y="3806889"/>
          <a:ext cx="2054812" cy="1304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88FBD5-8471-434D-A5E6-D35E69CDED6F}">
      <dsp:nvSpPr>
        <dsp:cNvPr id="0" name=""/>
        <dsp:cNvSpPr/>
      </dsp:nvSpPr>
      <dsp:spPr>
        <a:xfrm>
          <a:off x="300327" y="4023786"/>
          <a:ext cx="2054812" cy="1304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High leakage &amp; wasted water</a:t>
          </a:r>
          <a:endParaRPr lang="en-US" sz="2200" kern="1200" dirty="0"/>
        </a:p>
      </dsp:txBody>
      <dsp:txXfrm>
        <a:off x="338543" y="4062002"/>
        <a:ext cx="1978380" cy="1228373"/>
      </dsp:txXfrm>
    </dsp:sp>
    <dsp:sp modelId="{8C20B475-2308-4EE8-B741-8C9E1C58555E}">
      <dsp:nvSpPr>
        <dsp:cNvPr id="0" name=""/>
        <dsp:cNvSpPr/>
      </dsp:nvSpPr>
      <dsp:spPr>
        <a:xfrm>
          <a:off x="2520287" y="3806889"/>
          <a:ext cx="2054812" cy="1304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5CCD8F-ED2A-4272-A6B3-043BF82722A5}">
      <dsp:nvSpPr>
        <dsp:cNvPr id="0" name=""/>
        <dsp:cNvSpPr/>
      </dsp:nvSpPr>
      <dsp:spPr>
        <a:xfrm>
          <a:off x="2748599" y="4023786"/>
          <a:ext cx="2054812" cy="1304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More maintenance </a:t>
          </a:r>
          <a:endParaRPr lang="en-US" sz="2200" kern="1200" dirty="0"/>
        </a:p>
      </dsp:txBody>
      <dsp:txXfrm>
        <a:off x="2786815" y="4062002"/>
        <a:ext cx="1978380" cy="1228373"/>
      </dsp:txXfrm>
    </dsp:sp>
    <dsp:sp modelId="{587C3A66-47AD-4D35-9C61-9AA78B785EA8}">
      <dsp:nvSpPr>
        <dsp:cNvPr id="0" name=""/>
        <dsp:cNvSpPr/>
      </dsp:nvSpPr>
      <dsp:spPr>
        <a:xfrm>
          <a:off x="5675905" y="1871777"/>
          <a:ext cx="2054812" cy="1304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433CB9-5C20-452D-AF42-C4B748181383}">
      <dsp:nvSpPr>
        <dsp:cNvPr id="0" name=""/>
        <dsp:cNvSpPr/>
      </dsp:nvSpPr>
      <dsp:spPr>
        <a:xfrm>
          <a:off x="5904218" y="2088673"/>
          <a:ext cx="2054812" cy="1304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Expulsion of pipes </a:t>
          </a:r>
          <a:endParaRPr lang="en-US" sz="2200" kern="1200" dirty="0"/>
        </a:p>
      </dsp:txBody>
      <dsp:txXfrm>
        <a:off x="5942434" y="2126889"/>
        <a:ext cx="1978380" cy="1228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drawing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drawing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07/relationships/hdphoto" Target="../media/hdphoto1.wdp"/><Relationship Id="rId1" Type="http://schemas.openxmlformats.org/officeDocument/2006/relationships/image" Target="../media/image13.png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drawing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png"/><Relationship Id="rId1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drawing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drawings/_rels/drawing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0.78312</cdr:x>
      <cdr:y>0.16401</cdr:y>
    </cdr:from>
    <cdr:to>
      <cdr:x>0.93803</cdr:x>
      <cdr:y>0.34134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80422" y="553427"/>
          <a:ext cx="708269" cy="5983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0.52938</cdr:x>
      <cdr:y>0.64172</cdr:y>
    </cdr:from>
    <cdr:to>
      <cdr:x>0.63622</cdr:x>
      <cdr:y>0.70686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20327" y="2165349"/>
          <a:ext cx="488461" cy="2198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>
              <a:latin typeface="Times New Roman" pitchFamily="18" charset="0"/>
              <a:cs typeface="Times New Roman" pitchFamily="18" charset="0"/>
            </a:rPr>
            <a:t>No</a:t>
          </a:r>
          <a:endParaRPr lang="en-US" sz="11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0.33707</cdr:x>
      <cdr:y>0.50058</cdr:y>
    </cdr:from>
    <cdr:to>
      <cdr:x>0.45726</cdr:x>
      <cdr:y>0.5621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541095" y="1689099"/>
          <a:ext cx="549519" cy="2075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>
              <a:latin typeface="Times New Roman" pitchFamily="18" charset="0"/>
              <a:cs typeface="Times New Roman" pitchFamily="18" charset="0"/>
            </a:rPr>
            <a:t>Yes</a:t>
          </a:r>
          <a:endParaRPr lang="en-US" sz="11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0.86193</cdr:x>
      <cdr:y>0.87081</cdr:y>
    </cdr:from>
    <cdr:to>
      <cdr:x>0.99073</cdr:x>
      <cdr:y>0.95147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596208" y="4104456"/>
          <a:ext cx="537394" cy="38018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0.04583</cdr:y>
    </cdr:from>
    <cdr:to>
      <cdr:x>0.2065</cdr:x>
      <cdr:y>0.17592</cdr:y>
    </cdr:to>
    <cdr:pic>
      <cdr:nvPicPr>
        <cdr:cNvPr id="7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0" y="212714"/>
          <a:ext cx="886396" cy="60379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0.69804</cdr:x>
      <cdr:y>0.79123</cdr:y>
    </cdr:from>
    <cdr:to>
      <cdr:x>0.85669</cdr:x>
      <cdr:y>0.87987</cdr:y>
    </cdr:to>
    <cdr:pic>
      <cdr:nvPicPr>
        <cdr:cNvPr id="8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2996331" y="3672408"/>
          <a:ext cx="680995" cy="41138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0.69804</cdr:x>
      <cdr:y>0.40337</cdr:y>
    </cdr:from>
    <cdr:to>
      <cdr:x>0.87089</cdr:x>
      <cdr:y>0.49201</cdr:y>
    </cdr:to>
    <cdr:pic>
      <cdr:nvPicPr>
        <cdr:cNvPr id="9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2996331" y="1872208"/>
          <a:ext cx="741946" cy="411388"/>
        </a:xfrm>
        <a:prstGeom xmlns:a="http://schemas.openxmlformats.org/drawingml/2006/main" prst="rect">
          <a:avLst/>
        </a:prstGeom>
      </cdr:spPr>
    </cdr:pic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0.05552</cdr:x>
      <cdr:y>0.56902</cdr:y>
    </cdr:from>
    <cdr:to>
      <cdr:x>0.07894</cdr:x>
      <cdr:y>0.82707</cdr:y>
    </cdr:to>
    <cdr:sp macro="" textlink="">
      <cdr:nvSpPr>
        <cdr:cNvPr id="2" name="Down Arrow 1"/>
        <cdr:cNvSpPr/>
      </cdr:nvSpPr>
      <cdr:spPr>
        <a:xfrm xmlns:a="http://schemas.openxmlformats.org/drawingml/2006/main">
          <a:off x="304800" y="1112521"/>
          <a:ext cx="128597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0.10021</cdr:x>
      <cdr:y>0.56515</cdr:y>
    </cdr:from>
    <cdr:to>
      <cdr:x>0.12363</cdr:x>
      <cdr:y>0.8232</cdr:y>
    </cdr:to>
    <cdr:sp macro="" textlink="">
      <cdr:nvSpPr>
        <cdr:cNvPr id="3" name="Down Arrow 2"/>
        <cdr:cNvSpPr/>
      </cdr:nvSpPr>
      <cdr:spPr>
        <a:xfrm xmlns:a="http://schemas.openxmlformats.org/drawingml/2006/main">
          <a:off x="550157" y="1104955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0.15022</cdr:x>
      <cdr:y>0.56625</cdr:y>
    </cdr:from>
    <cdr:to>
      <cdr:x>0.17364</cdr:x>
      <cdr:y>0.8243</cdr:y>
    </cdr:to>
    <cdr:sp macro="" textlink="">
      <cdr:nvSpPr>
        <cdr:cNvPr id="4" name="Down Arrow 3"/>
        <cdr:cNvSpPr/>
      </cdr:nvSpPr>
      <cdr:spPr>
        <a:xfrm xmlns:a="http://schemas.openxmlformats.org/drawingml/2006/main">
          <a:off x="824722" y="1107106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0.19274</cdr:x>
      <cdr:y>0.56625</cdr:y>
    </cdr:from>
    <cdr:to>
      <cdr:x>0.21616</cdr:x>
      <cdr:y>0.8243</cdr:y>
    </cdr:to>
    <cdr:sp macro="" textlink="">
      <cdr:nvSpPr>
        <cdr:cNvPr id="5" name="Down Arrow 4"/>
        <cdr:cNvSpPr/>
      </cdr:nvSpPr>
      <cdr:spPr>
        <a:xfrm xmlns:a="http://schemas.openxmlformats.org/drawingml/2006/main">
          <a:off x="1058166" y="1107106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0.23526</cdr:x>
      <cdr:y>0.57123</cdr:y>
    </cdr:from>
    <cdr:to>
      <cdr:x>0.25869</cdr:x>
      <cdr:y>0.82928</cdr:y>
    </cdr:to>
    <cdr:sp macro="" textlink="">
      <cdr:nvSpPr>
        <cdr:cNvPr id="6" name="Down Arrow 5"/>
        <cdr:cNvSpPr/>
      </cdr:nvSpPr>
      <cdr:spPr>
        <a:xfrm xmlns:a="http://schemas.openxmlformats.org/drawingml/2006/main">
          <a:off x="1291618" y="1116842"/>
          <a:ext cx="128644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0.27956</cdr:x>
      <cdr:y>0.57123</cdr:y>
    </cdr:from>
    <cdr:to>
      <cdr:x>0.30298</cdr:x>
      <cdr:y>0.82928</cdr:y>
    </cdr:to>
    <cdr:sp macro="" textlink="">
      <cdr:nvSpPr>
        <cdr:cNvPr id="7" name="Down Arrow 6"/>
        <cdr:cNvSpPr/>
      </cdr:nvSpPr>
      <cdr:spPr>
        <a:xfrm xmlns:a="http://schemas.openxmlformats.org/drawingml/2006/main">
          <a:off x="1534826" y="1116842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0.32208</cdr:x>
      <cdr:y>0.57123</cdr:y>
    </cdr:from>
    <cdr:to>
      <cdr:x>0.3455</cdr:x>
      <cdr:y>0.82928</cdr:y>
    </cdr:to>
    <cdr:sp macro="" textlink="">
      <cdr:nvSpPr>
        <cdr:cNvPr id="8" name="Down Arrow 7"/>
        <cdr:cNvSpPr/>
      </cdr:nvSpPr>
      <cdr:spPr>
        <a:xfrm xmlns:a="http://schemas.openxmlformats.org/drawingml/2006/main">
          <a:off x="1768270" y="1116842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0.36638</cdr:x>
      <cdr:y>0.57123</cdr:y>
    </cdr:from>
    <cdr:to>
      <cdr:x>0.3898</cdr:x>
      <cdr:y>0.82928</cdr:y>
    </cdr:to>
    <cdr:sp macro="" textlink="">
      <cdr:nvSpPr>
        <cdr:cNvPr id="9" name="Down Arrow 8"/>
        <cdr:cNvSpPr/>
      </cdr:nvSpPr>
      <cdr:spPr>
        <a:xfrm xmlns:a="http://schemas.openxmlformats.org/drawingml/2006/main">
          <a:off x="2011486" y="1116842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0.41422</cdr:x>
      <cdr:y>0.56625</cdr:y>
    </cdr:from>
    <cdr:to>
      <cdr:x>0.43764</cdr:x>
      <cdr:y>0.8243</cdr:y>
    </cdr:to>
    <cdr:sp macro="" textlink="">
      <cdr:nvSpPr>
        <cdr:cNvPr id="10" name="Down Arrow 9"/>
        <cdr:cNvSpPr/>
      </cdr:nvSpPr>
      <cdr:spPr>
        <a:xfrm xmlns:a="http://schemas.openxmlformats.org/drawingml/2006/main">
          <a:off x="2274138" y="1107106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0.45674</cdr:x>
      <cdr:y>0.56625</cdr:y>
    </cdr:from>
    <cdr:to>
      <cdr:x>0.48016</cdr:x>
      <cdr:y>0.8243</cdr:y>
    </cdr:to>
    <cdr:sp macro="" textlink="">
      <cdr:nvSpPr>
        <cdr:cNvPr id="11" name="Down Arrow 10"/>
        <cdr:cNvSpPr/>
      </cdr:nvSpPr>
      <cdr:spPr>
        <a:xfrm xmlns:a="http://schemas.openxmlformats.org/drawingml/2006/main">
          <a:off x="2507582" y="1107106"/>
          <a:ext cx="128597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0.50458</cdr:x>
      <cdr:y>0.56128</cdr:y>
    </cdr:from>
    <cdr:to>
      <cdr:x>0.528</cdr:x>
      <cdr:y>0.81933</cdr:y>
    </cdr:to>
    <cdr:sp macro="" textlink="">
      <cdr:nvSpPr>
        <cdr:cNvPr id="12" name="Down Arrow 11"/>
        <cdr:cNvSpPr/>
      </cdr:nvSpPr>
      <cdr:spPr>
        <a:xfrm xmlns:a="http://schemas.openxmlformats.org/drawingml/2006/main">
          <a:off x="2770233" y="1097388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0.5471</cdr:x>
      <cdr:y>0.56625</cdr:y>
    </cdr:from>
    <cdr:to>
      <cdr:x>0.57053</cdr:x>
      <cdr:y>0.8243</cdr:y>
    </cdr:to>
    <cdr:sp macro="" textlink="">
      <cdr:nvSpPr>
        <cdr:cNvPr id="13" name="Down Arrow 12"/>
        <cdr:cNvSpPr/>
      </cdr:nvSpPr>
      <cdr:spPr>
        <a:xfrm xmlns:a="http://schemas.openxmlformats.org/drawingml/2006/main">
          <a:off x="3003685" y="1107106"/>
          <a:ext cx="128645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0.59494</cdr:x>
      <cdr:y>0.56128</cdr:y>
    </cdr:from>
    <cdr:to>
      <cdr:x>0.61837</cdr:x>
      <cdr:y>0.81933</cdr:y>
    </cdr:to>
    <cdr:sp macro="" textlink="">
      <cdr:nvSpPr>
        <cdr:cNvPr id="14" name="Down Arrow 13"/>
        <cdr:cNvSpPr/>
      </cdr:nvSpPr>
      <cdr:spPr>
        <a:xfrm xmlns:a="http://schemas.openxmlformats.org/drawingml/2006/main">
          <a:off x="3266337" y="1097388"/>
          <a:ext cx="128644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0.63569</cdr:x>
      <cdr:y>0.57123</cdr:y>
    </cdr:from>
    <cdr:to>
      <cdr:x>0.65912</cdr:x>
      <cdr:y>0.82928</cdr:y>
    </cdr:to>
    <cdr:sp macro="" textlink="">
      <cdr:nvSpPr>
        <cdr:cNvPr id="15" name="Down Arrow 14"/>
        <cdr:cNvSpPr/>
      </cdr:nvSpPr>
      <cdr:spPr>
        <a:xfrm xmlns:a="http://schemas.openxmlformats.org/drawingml/2006/main">
          <a:off x="3490063" y="1116842"/>
          <a:ext cx="128644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0.68176</cdr:x>
      <cdr:y>0.56625</cdr:y>
    </cdr:from>
    <cdr:to>
      <cdr:x>0.70518</cdr:x>
      <cdr:y>0.8243</cdr:y>
    </cdr:to>
    <cdr:sp macro="" textlink="">
      <cdr:nvSpPr>
        <cdr:cNvPr id="16" name="Down Arrow 15"/>
        <cdr:cNvSpPr/>
      </cdr:nvSpPr>
      <cdr:spPr>
        <a:xfrm xmlns:a="http://schemas.openxmlformats.org/drawingml/2006/main">
          <a:off x="3742989" y="1107106"/>
          <a:ext cx="128597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0.72606</cdr:x>
      <cdr:y>0.56625</cdr:y>
    </cdr:from>
    <cdr:to>
      <cdr:x>0.74948</cdr:x>
      <cdr:y>0.8243</cdr:y>
    </cdr:to>
    <cdr:sp macro="" textlink="">
      <cdr:nvSpPr>
        <cdr:cNvPr id="17" name="Down Arrow 16"/>
        <cdr:cNvSpPr/>
      </cdr:nvSpPr>
      <cdr:spPr>
        <a:xfrm xmlns:a="http://schemas.openxmlformats.org/drawingml/2006/main">
          <a:off x="3986205" y="1107106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0.77212</cdr:x>
      <cdr:y>0.56128</cdr:y>
    </cdr:from>
    <cdr:to>
      <cdr:x>0.79555</cdr:x>
      <cdr:y>0.81933</cdr:y>
    </cdr:to>
    <cdr:sp macro="" textlink="">
      <cdr:nvSpPr>
        <cdr:cNvPr id="18" name="Down Arrow 17"/>
        <cdr:cNvSpPr/>
      </cdr:nvSpPr>
      <cdr:spPr>
        <a:xfrm xmlns:a="http://schemas.openxmlformats.org/drawingml/2006/main">
          <a:off x="3120735" y="2196394"/>
          <a:ext cx="94699" cy="100979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0.81642</cdr:x>
      <cdr:y>0.56128</cdr:y>
    </cdr:from>
    <cdr:to>
      <cdr:x>0.83984</cdr:x>
      <cdr:y>0.81933</cdr:y>
    </cdr:to>
    <cdr:sp macro="" textlink="">
      <cdr:nvSpPr>
        <cdr:cNvPr id="19" name="Down Arrow 18"/>
        <cdr:cNvSpPr/>
      </cdr:nvSpPr>
      <cdr:spPr>
        <a:xfrm xmlns:a="http://schemas.openxmlformats.org/drawingml/2006/main">
          <a:off x="4482300" y="1097388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0.86072</cdr:x>
      <cdr:y>0.5563</cdr:y>
    </cdr:from>
    <cdr:to>
      <cdr:x>0.88414</cdr:x>
      <cdr:y>0.81435</cdr:y>
    </cdr:to>
    <cdr:sp macro="" textlink="">
      <cdr:nvSpPr>
        <cdr:cNvPr id="20" name="Down Arrow 19"/>
        <cdr:cNvSpPr/>
      </cdr:nvSpPr>
      <cdr:spPr>
        <a:xfrm xmlns:a="http://schemas.openxmlformats.org/drawingml/2006/main">
          <a:off x="4725517" y="1087652"/>
          <a:ext cx="128597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0.90501</cdr:x>
      <cdr:y>0.57123</cdr:y>
    </cdr:from>
    <cdr:to>
      <cdr:x>0.92843</cdr:x>
      <cdr:y>0.82928</cdr:y>
    </cdr:to>
    <cdr:sp macro="" textlink="">
      <cdr:nvSpPr>
        <cdr:cNvPr id="21" name="Down Arrow 20"/>
        <cdr:cNvSpPr/>
      </cdr:nvSpPr>
      <cdr:spPr>
        <a:xfrm xmlns:a="http://schemas.openxmlformats.org/drawingml/2006/main">
          <a:off x="4968678" y="1116842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0.95108</cdr:x>
      <cdr:y>0.57123</cdr:y>
    </cdr:from>
    <cdr:to>
      <cdr:x>0.9745</cdr:x>
      <cdr:y>0.82928</cdr:y>
    </cdr:to>
    <cdr:sp macro="" textlink="">
      <cdr:nvSpPr>
        <cdr:cNvPr id="22" name="Down Arrow 21"/>
        <cdr:cNvSpPr/>
      </cdr:nvSpPr>
      <cdr:spPr>
        <a:xfrm xmlns:a="http://schemas.openxmlformats.org/drawingml/2006/main">
          <a:off x="5221612" y="1116842"/>
          <a:ext cx="128598" cy="5045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0.01495</cdr:x>
      <cdr:y>0.56902</cdr:y>
    </cdr:from>
    <cdr:to>
      <cdr:x>0.0347</cdr:x>
      <cdr:y>0.82319</cdr:y>
    </cdr:to>
    <cdr:sp macro="" textlink="">
      <cdr:nvSpPr>
        <cdr:cNvPr id="26" name="Down Arrow 25"/>
        <cdr:cNvSpPr/>
      </cdr:nvSpPr>
      <cdr:spPr>
        <a:xfrm xmlns:a="http://schemas.openxmlformats.org/drawingml/2006/main">
          <a:off x="82097" y="1112520"/>
          <a:ext cx="108403" cy="496952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0.30543</cdr:x>
      <cdr:y>0.42116</cdr:y>
    </cdr:from>
    <cdr:to>
      <cdr:x>0.77697</cdr:x>
      <cdr:y>0.54997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1234479" y="1648078"/>
          <a:ext cx="1905868" cy="504051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>
              <a:solidFill>
                <a:schemeClr val="tx2"/>
              </a:solidFill>
              <a:latin typeface="+mn-lt"/>
              <a:ea typeface="+mn-ea"/>
              <a:cs typeface="+mn-cs"/>
            </a:rPr>
            <a:t>A= </a:t>
          </a:r>
          <a:r>
            <a:rPr lang="en-US" sz="1800" b="1" dirty="0" smtClean="0">
              <a:solidFill>
                <a:schemeClr val="tx2"/>
              </a:solidFill>
              <a:latin typeface="+mn-lt"/>
              <a:ea typeface="+mn-ea"/>
              <a:cs typeface="+mn-cs"/>
            </a:rPr>
            <a:t>155834.6 $/</a:t>
          </a:r>
          <a:r>
            <a:rPr lang="en-US" sz="1800" b="1" dirty="0" err="1" smtClean="0">
              <a:solidFill>
                <a:schemeClr val="tx2"/>
              </a:solidFill>
              <a:latin typeface="+mn-lt"/>
              <a:ea typeface="+mn-ea"/>
              <a:cs typeface="+mn-cs"/>
            </a:rPr>
            <a:t>yr</a:t>
          </a:r>
          <a:endParaRPr lang="en-US" sz="1800" b="1" dirty="0">
            <a:solidFill>
              <a:schemeClr val="tx2"/>
            </a:solidFill>
            <a:latin typeface="+mn-lt"/>
            <a:ea typeface="+mn-ea"/>
            <a:cs typeface="+mn-cs"/>
          </a:endParaRP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0.05552</cdr:x>
      <cdr:y>0.6506</cdr:y>
    </cdr:from>
    <cdr:to>
      <cdr:x>0.07772</cdr:x>
      <cdr:y>0.82707</cdr:y>
    </cdr:to>
    <cdr:sp macro="" textlink="">
      <cdr:nvSpPr>
        <cdr:cNvPr id="2" name="Down Arrow 1"/>
        <cdr:cNvSpPr/>
      </cdr:nvSpPr>
      <cdr:spPr>
        <a:xfrm xmlns:a="http://schemas.openxmlformats.org/drawingml/2006/main">
          <a:off x="304801" y="1272029"/>
          <a:ext cx="121912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0.10021</cdr:x>
      <cdr:y>0.64673</cdr:y>
    </cdr:from>
    <cdr:to>
      <cdr:x>0.12241</cdr:x>
      <cdr:y>0.8232</cdr:y>
    </cdr:to>
    <cdr:sp macro="" textlink="">
      <cdr:nvSpPr>
        <cdr:cNvPr id="3" name="Down Arrow 2"/>
        <cdr:cNvSpPr/>
      </cdr:nvSpPr>
      <cdr:spPr>
        <a:xfrm xmlns:a="http://schemas.openxmlformats.org/drawingml/2006/main">
          <a:off x="550157" y="1264463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0.15022</cdr:x>
      <cdr:y>0.64783</cdr:y>
    </cdr:from>
    <cdr:to>
      <cdr:x>0.17242</cdr:x>
      <cdr:y>0.8243</cdr:y>
    </cdr:to>
    <cdr:sp macro="" textlink="">
      <cdr:nvSpPr>
        <cdr:cNvPr id="4" name="Down Arrow 3"/>
        <cdr:cNvSpPr/>
      </cdr:nvSpPr>
      <cdr:spPr>
        <a:xfrm xmlns:a="http://schemas.openxmlformats.org/drawingml/2006/main">
          <a:off x="824722" y="1266614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0.19274</cdr:x>
      <cdr:y>0.64783</cdr:y>
    </cdr:from>
    <cdr:to>
      <cdr:x>0.21494</cdr:x>
      <cdr:y>0.8243</cdr:y>
    </cdr:to>
    <cdr:sp macro="" textlink="">
      <cdr:nvSpPr>
        <cdr:cNvPr id="5" name="Down Arrow 4"/>
        <cdr:cNvSpPr/>
      </cdr:nvSpPr>
      <cdr:spPr>
        <a:xfrm xmlns:a="http://schemas.openxmlformats.org/drawingml/2006/main">
          <a:off x="1058166" y="1266614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0.23526</cdr:x>
      <cdr:y>0.65281</cdr:y>
    </cdr:from>
    <cdr:to>
      <cdr:x>0.25747</cdr:x>
      <cdr:y>0.82928</cdr:y>
    </cdr:to>
    <cdr:sp macro="" textlink="">
      <cdr:nvSpPr>
        <cdr:cNvPr id="6" name="Down Arrow 5"/>
        <cdr:cNvSpPr/>
      </cdr:nvSpPr>
      <cdr:spPr>
        <a:xfrm xmlns:a="http://schemas.openxmlformats.org/drawingml/2006/main">
          <a:off x="1291618" y="1276350"/>
          <a:ext cx="121957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0.27956</cdr:x>
      <cdr:y>0.65281</cdr:y>
    </cdr:from>
    <cdr:to>
      <cdr:x>0.30176</cdr:x>
      <cdr:y>0.82928</cdr:y>
    </cdr:to>
    <cdr:sp macro="" textlink="">
      <cdr:nvSpPr>
        <cdr:cNvPr id="7" name="Down Arrow 6"/>
        <cdr:cNvSpPr/>
      </cdr:nvSpPr>
      <cdr:spPr>
        <a:xfrm xmlns:a="http://schemas.openxmlformats.org/drawingml/2006/main">
          <a:off x="1534826" y="1276350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0.32208</cdr:x>
      <cdr:y>0.65281</cdr:y>
    </cdr:from>
    <cdr:to>
      <cdr:x>0.34428</cdr:x>
      <cdr:y>0.82928</cdr:y>
    </cdr:to>
    <cdr:sp macro="" textlink="">
      <cdr:nvSpPr>
        <cdr:cNvPr id="8" name="Down Arrow 7"/>
        <cdr:cNvSpPr/>
      </cdr:nvSpPr>
      <cdr:spPr>
        <a:xfrm xmlns:a="http://schemas.openxmlformats.org/drawingml/2006/main">
          <a:off x="1768270" y="1276350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0.36638</cdr:x>
      <cdr:y>0.65281</cdr:y>
    </cdr:from>
    <cdr:to>
      <cdr:x>0.38858</cdr:x>
      <cdr:y>0.82928</cdr:y>
    </cdr:to>
    <cdr:sp macro="" textlink="">
      <cdr:nvSpPr>
        <cdr:cNvPr id="9" name="Down Arrow 8"/>
        <cdr:cNvSpPr/>
      </cdr:nvSpPr>
      <cdr:spPr>
        <a:xfrm xmlns:a="http://schemas.openxmlformats.org/drawingml/2006/main">
          <a:off x="2011486" y="1276350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0.41422</cdr:x>
      <cdr:y>0.64783</cdr:y>
    </cdr:from>
    <cdr:to>
      <cdr:x>0.43642</cdr:x>
      <cdr:y>0.8243</cdr:y>
    </cdr:to>
    <cdr:sp macro="" textlink="">
      <cdr:nvSpPr>
        <cdr:cNvPr id="10" name="Down Arrow 9"/>
        <cdr:cNvSpPr/>
      </cdr:nvSpPr>
      <cdr:spPr>
        <a:xfrm xmlns:a="http://schemas.openxmlformats.org/drawingml/2006/main">
          <a:off x="2274138" y="1266614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0.45674</cdr:x>
      <cdr:y>0.64783</cdr:y>
    </cdr:from>
    <cdr:to>
      <cdr:x>0.47894</cdr:x>
      <cdr:y>0.8243</cdr:y>
    </cdr:to>
    <cdr:sp macro="" textlink="">
      <cdr:nvSpPr>
        <cdr:cNvPr id="11" name="Down Arrow 10"/>
        <cdr:cNvSpPr/>
      </cdr:nvSpPr>
      <cdr:spPr>
        <a:xfrm xmlns:a="http://schemas.openxmlformats.org/drawingml/2006/main">
          <a:off x="2507583" y="1266614"/>
          <a:ext cx="121912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0.50458</cdr:x>
      <cdr:y>0.64286</cdr:y>
    </cdr:from>
    <cdr:to>
      <cdr:x>0.52678</cdr:x>
      <cdr:y>0.81933</cdr:y>
    </cdr:to>
    <cdr:sp macro="" textlink="">
      <cdr:nvSpPr>
        <cdr:cNvPr id="12" name="Down Arrow 11"/>
        <cdr:cNvSpPr/>
      </cdr:nvSpPr>
      <cdr:spPr>
        <a:xfrm xmlns:a="http://schemas.openxmlformats.org/drawingml/2006/main">
          <a:off x="2770233" y="1256896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0.5471</cdr:x>
      <cdr:y>0.64783</cdr:y>
    </cdr:from>
    <cdr:to>
      <cdr:x>0.56931</cdr:x>
      <cdr:y>0.8243</cdr:y>
    </cdr:to>
    <cdr:sp macro="" textlink="">
      <cdr:nvSpPr>
        <cdr:cNvPr id="13" name="Down Arrow 12"/>
        <cdr:cNvSpPr/>
      </cdr:nvSpPr>
      <cdr:spPr>
        <a:xfrm xmlns:a="http://schemas.openxmlformats.org/drawingml/2006/main">
          <a:off x="3003686" y="1266614"/>
          <a:ext cx="121958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0.59049</cdr:x>
      <cdr:y>0.64198</cdr:y>
    </cdr:from>
    <cdr:to>
      <cdr:x>0.61269</cdr:x>
      <cdr:y>0.81844</cdr:y>
    </cdr:to>
    <cdr:sp macro="" textlink="">
      <cdr:nvSpPr>
        <cdr:cNvPr id="14" name="Down Arrow 13"/>
        <cdr:cNvSpPr/>
      </cdr:nvSpPr>
      <cdr:spPr>
        <a:xfrm xmlns:a="http://schemas.openxmlformats.org/drawingml/2006/main">
          <a:off x="2386608" y="2512169"/>
          <a:ext cx="89767" cy="69056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0.63569</cdr:x>
      <cdr:y>0.65281</cdr:y>
    </cdr:from>
    <cdr:to>
      <cdr:x>0.6579</cdr:x>
      <cdr:y>0.82928</cdr:y>
    </cdr:to>
    <cdr:sp macro="" textlink="">
      <cdr:nvSpPr>
        <cdr:cNvPr id="15" name="Down Arrow 14"/>
        <cdr:cNvSpPr/>
      </cdr:nvSpPr>
      <cdr:spPr>
        <a:xfrm xmlns:a="http://schemas.openxmlformats.org/drawingml/2006/main">
          <a:off x="3490063" y="1276350"/>
          <a:ext cx="121957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0.68176</cdr:x>
      <cdr:y>0.64783</cdr:y>
    </cdr:from>
    <cdr:to>
      <cdr:x>0.70396</cdr:x>
      <cdr:y>0.8243</cdr:y>
    </cdr:to>
    <cdr:sp macro="" textlink="">
      <cdr:nvSpPr>
        <cdr:cNvPr id="16" name="Down Arrow 15"/>
        <cdr:cNvSpPr/>
      </cdr:nvSpPr>
      <cdr:spPr>
        <a:xfrm xmlns:a="http://schemas.openxmlformats.org/drawingml/2006/main">
          <a:off x="3742990" y="1266614"/>
          <a:ext cx="121912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0.72606</cdr:x>
      <cdr:y>0.64783</cdr:y>
    </cdr:from>
    <cdr:to>
      <cdr:x>0.74826</cdr:x>
      <cdr:y>0.8243</cdr:y>
    </cdr:to>
    <cdr:sp macro="" textlink="">
      <cdr:nvSpPr>
        <cdr:cNvPr id="17" name="Down Arrow 16"/>
        <cdr:cNvSpPr/>
      </cdr:nvSpPr>
      <cdr:spPr>
        <a:xfrm xmlns:a="http://schemas.openxmlformats.org/drawingml/2006/main">
          <a:off x="3986205" y="1266614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0.77212</cdr:x>
      <cdr:y>0.64286</cdr:y>
    </cdr:from>
    <cdr:to>
      <cdr:x>0.79433</cdr:x>
      <cdr:y>0.81933</cdr:y>
    </cdr:to>
    <cdr:sp macro="" textlink="">
      <cdr:nvSpPr>
        <cdr:cNvPr id="18" name="Down Arrow 17"/>
        <cdr:cNvSpPr/>
      </cdr:nvSpPr>
      <cdr:spPr>
        <a:xfrm xmlns:a="http://schemas.openxmlformats.org/drawingml/2006/main">
          <a:off x="4239093" y="1256896"/>
          <a:ext cx="121958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0.81642</cdr:x>
      <cdr:y>0.64286</cdr:y>
    </cdr:from>
    <cdr:to>
      <cdr:x>0.83862</cdr:x>
      <cdr:y>0.81933</cdr:y>
    </cdr:to>
    <cdr:sp macro="" textlink="">
      <cdr:nvSpPr>
        <cdr:cNvPr id="19" name="Down Arrow 18"/>
        <cdr:cNvSpPr/>
      </cdr:nvSpPr>
      <cdr:spPr>
        <a:xfrm xmlns:a="http://schemas.openxmlformats.org/drawingml/2006/main">
          <a:off x="3299786" y="2515632"/>
          <a:ext cx="89727" cy="69056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0.85772</cdr:x>
      <cdr:y>0.64198</cdr:y>
    </cdr:from>
    <cdr:to>
      <cdr:x>0.87992</cdr:x>
      <cdr:y>0.81845</cdr:y>
    </cdr:to>
    <cdr:sp macro="" textlink="">
      <cdr:nvSpPr>
        <cdr:cNvPr id="20" name="Down Arrow 19"/>
        <cdr:cNvSpPr/>
      </cdr:nvSpPr>
      <cdr:spPr>
        <a:xfrm xmlns:a="http://schemas.openxmlformats.org/drawingml/2006/main">
          <a:off x="3466728" y="2512169"/>
          <a:ext cx="89727" cy="690561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0.90501</cdr:x>
      <cdr:y>0.65281</cdr:y>
    </cdr:from>
    <cdr:to>
      <cdr:x>0.92721</cdr:x>
      <cdr:y>0.82928</cdr:y>
    </cdr:to>
    <cdr:sp macro="" textlink="">
      <cdr:nvSpPr>
        <cdr:cNvPr id="21" name="Down Arrow 20"/>
        <cdr:cNvSpPr/>
      </cdr:nvSpPr>
      <cdr:spPr>
        <a:xfrm xmlns:a="http://schemas.openxmlformats.org/drawingml/2006/main">
          <a:off x="4968678" y="1276350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0.95108</cdr:x>
      <cdr:y>0.65281</cdr:y>
    </cdr:from>
    <cdr:to>
      <cdr:x>0.97328</cdr:x>
      <cdr:y>0.82928</cdr:y>
    </cdr:to>
    <cdr:sp macro="" textlink="">
      <cdr:nvSpPr>
        <cdr:cNvPr id="22" name="Down Arrow 21"/>
        <cdr:cNvSpPr/>
      </cdr:nvSpPr>
      <cdr:spPr>
        <a:xfrm xmlns:a="http://schemas.openxmlformats.org/drawingml/2006/main">
          <a:off x="5221612" y="1276350"/>
          <a:ext cx="121913" cy="34503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0.01495</cdr:x>
      <cdr:y>0.64937</cdr:y>
    </cdr:from>
    <cdr:to>
      <cdr:x>0.03367</cdr:x>
      <cdr:y>0.82319</cdr:y>
    </cdr:to>
    <cdr:sp macro="" textlink="">
      <cdr:nvSpPr>
        <cdr:cNvPr id="26" name="Down Arrow 25"/>
        <cdr:cNvSpPr/>
      </cdr:nvSpPr>
      <cdr:spPr>
        <a:xfrm xmlns:a="http://schemas.openxmlformats.org/drawingml/2006/main">
          <a:off x="82098" y="1269630"/>
          <a:ext cx="102768" cy="339842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</cdr:sp>
  </cdr:relSizeAnchor>
  <cdr:relSizeAnchor xmlns:cdr="http://schemas.openxmlformats.org/drawingml/2006/chartDrawing">
    <cdr:from>
      <cdr:x>0.21587</cdr:x>
      <cdr:y>0.49476</cdr:y>
    </cdr:from>
    <cdr:to>
      <cdr:x>0.67908</cdr:x>
      <cdr:y>0.62357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872493" y="1936105"/>
          <a:ext cx="1872208" cy="50405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solidFill>
                <a:schemeClr val="tx2"/>
              </a:solidFill>
              <a:latin typeface="+mn-lt"/>
              <a:ea typeface="+mn-ea"/>
              <a:cs typeface="+mn-cs"/>
            </a:rPr>
            <a:t>A= 139,057 $/</a:t>
          </a:r>
          <a:r>
            <a:rPr lang="en-US" sz="1800" b="1" dirty="0" err="1" smtClean="0">
              <a:solidFill>
                <a:schemeClr val="tx2"/>
              </a:solidFill>
              <a:latin typeface="+mn-lt"/>
              <a:ea typeface="+mn-ea"/>
              <a:cs typeface="+mn-cs"/>
            </a:rPr>
            <a:t>yr</a:t>
          </a:r>
          <a:endParaRPr lang="en-US" sz="1800" b="1" dirty="0" smtClean="0">
            <a:solidFill>
              <a:schemeClr val="tx2"/>
            </a:solidFill>
            <a:latin typeface="+mn-lt"/>
            <a:ea typeface="+mn-ea"/>
            <a:cs typeface="+mn-cs"/>
          </a:endParaRPr>
        </a:p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0.71216</cdr:x>
      <cdr:y>0.49953</cdr:y>
    </cdr:from>
    <cdr:to>
      <cdr:x>0.85707</cdr:x>
      <cdr:y>0.58604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876128" y="2260848"/>
          <a:ext cx="585233" cy="39154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0.71216</cdr:x>
      <cdr:y>0.22906</cdr:y>
    </cdr:from>
    <cdr:to>
      <cdr:x>0.87003</cdr:x>
      <cdr:y>0.31557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2876128" y="1036712"/>
          <a:ext cx="637574" cy="391541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0.73798</cdr:x>
      <cdr:y>0.80182</cdr:y>
    </cdr:from>
    <cdr:to>
      <cdr:x>0.88663</cdr:x>
      <cdr:y>0.90114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982739" y="3629000"/>
          <a:ext cx="600810" cy="44951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0.73436</cdr:x>
      <cdr:y>0.50007</cdr:y>
    </cdr:from>
    <cdr:to>
      <cdr:x>0.86161</cdr:x>
      <cdr:y>0.59939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764605" y="1381328"/>
          <a:ext cx="652329" cy="274344"/>
        </a:xfrm>
        <a:prstGeom xmlns:a="http://schemas.openxmlformats.org/drawingml/2006/main" prst="rect">
          <a:avLst/>
        </a:prstGeom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0.75386</cdr:x>
      <cdr:y>0.19272</cdr:y>
    </cdr:from>
    <cdr:to>
      <cdr:x>0.91288</cdr:x>
      <cdr:y>0.29332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308176" y="936104"/>
          <a:ext cx="697827" cy="48865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0.72105</cdr:x>
      <cdr:y>0.80052</cdr:y>
    </cdr:from>
    <cdr:to>
      <cdr:x>0.90682</cdr:x>
      <cdr:y>0.90112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164160" y="3888432"/>
          <a:ext cx="815214" cy="488654"/>
        </a:xfrm>
        <a:prstGeom xmlns:a="http://schemas.openxmlformats.org/drawingml/2006/main" prst="rect">
          <a:avLst/>
        </a:prstGeom>
      </cdr:spPr>
    </cdr:pic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0.72131</cdr:x>
      <cdr:y>0.19562</cdr:y>
    </cdr:from>
    <cdr:to>
      <cdr:x>0.86574</cdr:x>
      <cdr:y>0.33955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BEBA8EAE-BF5A-486C-A8C5-ECC9F3942E4B}">
              <a14:imgProps xmlns:a14="http://schemas.microsoft.com/office/drawing/2010/main">
                <a14:imgLayer r:embed="rId2">
                  <a14:imgEffect>
                    <a14:saturation sat="400000"/>
                  </a14:imgEffect>
                </a14:imgLayer>
              </a14:imgProps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168351" y="936104"/>
          <a:ext cx="634400" cy="68875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0.70492</cdr:x>
      <cdr:y>0.78247</cdr:y>
    </cdr:from>
    <cdr:to>
      <cdr:x>0.84808</cdr:x>
      <cdr:y>0.90162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3096343" y="3744416"/>
          <a:ext cx="628850" cy="57020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0.70492</cdr:x>
      <cdr:y>0.43638</cdr:y>
    </cdr:from>
    <cdr:to>
      <cdr:x>0.85894</cdr:x>
      <cdr:y>0.56518</cdr:y>
    </cdr:to>
    <cdr:pic>
      <cdr:nvPicPr>
        <cdr:cNvPr id="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>
          <a:extLst>
            <a:ext uri="{BEBA8EAE-BF5A-486C-A8C5-ECC9F3942E4B}">
              <a14:imgProps xmlns:a14="http://schemas.microsoft.com/office/drawing/2010/main">
                <a14:imgLayer r:embed="rId5">
                  <a14:imgEffect>
                    <a14:colorTemperature colorTemp="5300"/>
                  </a14:imgEffect>
                </a14:imgLayer>
              </a14:imgProps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096343" y="2088232"/>
          <a:ext cx="676544" cy="616395"/>
        </a:xfrm>
        <a:prstGeom xmlns:a="http://schemas.openxmlformats.org/drawingml/2006/main" prst="rect">
          <a:avLst/>
        </a:prstGeom>
      </cdr:spPr>
    </cdr:pic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0.75278</cdr:x>
      <cdr:y>0.76128</cdr:y>
    </cdr:from>
    <cdr:to>
      <cdr:x>0.92779</cdr:x>
      <cdr:y>0.85972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599443" y="2146364"/>
          <a:ext cx="836839" cy="27752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0.86441</cdr:x>
      <cdr:y>0.84266</cdr:y>
    </cdr:from>
    <cdr:to>
      <cdr:x>0.97456</cdr:x>
      <cdr:y>0.92611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672408" y="4032448"/>
          <a:ext cx="468000" cy="39936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0.78312</cdr:x>
      <cdr:y>0.16069</cdr:y>
    </cdr:from>
    <cdr:to>
      <cdr:x>0.92637</cdr:x>
      <cdr:y>0.25646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3380184" y="792088"/>
          <a:ext cx="618308" cy="47208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</cdr:y>
    </cdr:from>
    <cdr:to>
      <cdr:x>0.20018</cdr:x>
      <cdr:y>0.09731</cdr:y>
    </cdr:to>
    <cdr:pic>
      <cdr:nvPicPr>
        <cdr:cNvPr id="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957155" cy="274344"/>
        </a:xfrm>
        <a:prstGeom xmlns:a="http://schemas.openxmlformats.org/drawingml/2006/main" prst="rect">
          <a:avLst/>
        </a:prstGeom>
      </cdr:spPr>
    </cdr:pic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0.21317</cdr:x>
      <cdr:y>0.13548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251521" y="0"/>
          <a:ext cx="905647" cy="66783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0.88984</cdr:x>
      <cdr:y>0.78882</cdr:y>
    </cdr:from>
    <cdr:to>
      <cdr:x>1</cdr:x>
      <cdr:y>0.85842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780472" y="3888432"/>
          <a:ext cx="468000" cy="34305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0.79661</cdr:x>
      <cdr:y>0.20451</cdr:y>
    </cdr:from>
    <cdr:to>
      <cdr:x>0.97129</cdr:x>
      <cdr:y>0.29452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3384375" y="1008112"/>
          <a:ext cx="742123" cy="44369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0.81356</cdr:x>
      <cdr:y>0.68657</cdr:y>
    </cdr:from>
    <cdr:to>
      <cdr:x>0.97389</cdr:x>
      <cdr:y>0.77658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3456383" y="3384376"/>
          <a:ext cx="681157" cy="443697"/>
        </a:xfrm>
        <a:prstGeom xmlns:a="http://schemas.openxmlformats.org/drawingml/2006/main" prst="rect">
          <a:avLst/>
        </a:prstGeom>
      </cdr:spPr>
    </cdr:pic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0.24157</cdr:x>
      <cdr:y>0.77961</cdr:y>
    </cdr:from>
    <cdr:to>
      <cdr:x>0.24196</cdr:x>
      <cdr:y>0.87111</cdr:y>
    </cdr:to>
    <cdr:cxnSp macro="">
      <cdr:nvCxnSpPr>
        <cdr:cNvPr id="3" name="Straight Arrow Connector 2"/>
        <cdr:cNvCxnSpPr/>
      </cdr:nvCxnSpPr>
      <cdr:spPr>
        <a:xfrm xmlns:a="http://schemas.openxmlformats.org/drawingml/2006/main">
          <a:off x="1532106" y="2889115"/>
          <a:ext cx="2496" cy="339115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arrow"/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0.72587</cdr:x>
      <cdr:y>0.25672</cdr:y>
    </cdr:from>
    <cdr:to>
      <cdr:x>0.72713</cdr:x>
      <cdr:y>0.31326</cdr:y>
    </cdr:to>
    <cdr:cxnSp macro="">
      <cdr:nvCxnSpPr>
        <cdr:cNvPr id="18" name="Straight Arrow Connector 17"/>
        <cdr:cNvCxnSpPr/>
      </cdr:nvCxnSpPr>
      <cdr:spPr>
        <a:xfrm xmlns:a="http://schemas.openxmlformats.org/drawingml/2006/main">
          <a:off x="4603714" y="951353"/>
          <a:ext cx="8043" cy="209537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arrow"/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0.60092</cdr:x>
      <cdr:y>0.93215</cdr:y>
    </cdr:from>
    <cdr:to>
      <cdr:x>0.64057</cdr:x>
      <cdr:y>1</cdr:y>
    </cdr:to>
    <cdr:sp macro="" textlink="">
      <cdr:nvSpPr>
        <cdr:cNvPr id="34" name="AutoShape 2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811270" y="4954270"/>
          <a:ext cx="251460" cy="251460"/>
        </a:xfrm>
        <a:prstGeom xmlns:a="http://schemas.openxmlformats.org/drawingml/2006/main" prst="bracketPair">
          <a:avLst>
            <a:gd name="adj" fmla="val 0"/>
          </a:avLst>
        </a:prstGeom>
        <a:ln xmlns:a="http://schemas.openxmlformats.org/drawingml/2006/main">
          <a:noFill/>
          <a:headEnd/>
          <a:tailEnd/>
        </a:ln>
        <a:ex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sp>
  </cdr:relSizeAnchor>
  <cdr:relSizeAnchor xmlns:cdr="http://schemas.openxmlformats.org/drawingml/2006/chartDrawing">
    <cdr:from>
      <cdr:x>0</cdr:x>
      <cdr:y>0.78479</cdr:y>
    </cdr:from>
    <cdr:to>
      <cdr:x>0.45383</cdr:x>
      <cdr:y>0.88273</cdr:y>
    </cdr:to>
    <cdr:pic>
      <cdr:nvPicPr>
        <cdr:cNvPr id="3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779106" y="2908309"/>
          <a:ext cx="2878372" cy="36296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0.43881</cdr:x>
      <cdr:y>0.25666</cdr:y>
    </cdr:from>
    <cdr:to>
      <cdr:x>0.97662</cdr:x>
      <cdr:y>0.36241</cdr:y>
    </cdr:to>
    <cdr:pic>
      <cdr:nvPicPr>
        <cdr:cNvPr id="3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2783111" y="951139"/>
          <a:ext cx="3410986" cy="391886"/>
        </a:xfrm>
        <a:prstGeom xmlns:a="http://schemas.openxmlformats.org/drawingml/2006/main" prst="rect">
          <a:avLst/>
        </a:prstGeom>
      </cdr:spPr>
    </cdr:pic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0.21317</cdr:x>
      <cdr:y>0.13548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251521" y="0"/>
          <a:ext cx="905647" cy="66783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0.86704</cdr:x>
      <cdr:y>0.80759</cdr:y>
    </cdr:from>
    <cdr:to>
      <cdr:x>1</cdr:x>
      <cdr:y>0.89159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504381" y="3160241"/>
          <a:ext cx="537394" cy="32870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0.76289</cdr:x>
      <cdr:y>0.23272</cdr:y>
    </cdr:from>
    <cdr:to>
      <cdr:x>0.93757</cdr:x>
      <cdr:y>0.32273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3240360" y="1080120"/>
          <a:ext cx="741946" cy="41777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0.76289</cdr:x>
      <cdr:y>0.71366</cdr:y>
    </cdr:from>
    <cdr:to>
      <cdr:x>0.92322</cdr:x>
      <cdr:y>0.80367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3240360" y="3312368"/>
          <a:ext cx="680995" cy="41777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F142F-C13F-48C5-8127-BD608200D93E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2E0A2-20CD-4E7F-92E1-185B653FA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44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2E0A2-20CD-4E7F-92E1-185B653FA7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53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2E0A2-20CD-4E7F-92E1-185B653FA7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50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2E0A2-20CD-4E7F-92E1-185B653FA7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93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84F4D19-340C-45EE-8A42-9F2AB0BB39D8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2382963-6260-4919-893A-E2AD709D75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nd Design </a:t>
            </a:r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3600" b="1" u="sng" dirty="0" err="1">
                <a:latin typeface="Times New Roman" pitchFamily="18" charset="0"/>
                <a:cs typeface="Times New Roman" pitchFamily="18" charset="0"/>
              </a:rPr>
              <a:t>Beit</a:t>
            </a:r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u="sng" dirty="0" err="1" smtClean="0">
                <a:latin typeface="Times New Roman" pitchFamily="18" charset="0"/>
                <a:cs typeface="Times New Roman" pitchFamily="18" charset="0"/>
              </a:rPr>
              <a:t>Furik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 Water </a:t>
            </a:r>
            <a:r>
              <a:rPr lang="en-US" sz="3600" b="1" u="sng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upply Network</a:t>
            </a:r>
            <a:endParaRPr lang="en-US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573016"/>
            <a:ext cx="7560840" cy="17526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Prepared by: Miriam Tamim</a:t>
            </a:r>
          </a:p>
          <a:p>
            <a:r>
              <a:rPr lang="en-US" b="1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                    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Yamama Mlitat</a:t>
            </a:r>
          </a:p>
          <a:p>
            <a:pPr algn="l"/>
            <a:r>
              <a:rPr lang="en-US" b="1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                Under supervision of: Dr. Anan Jayyousi</a:t>
            </a:r>
          </a:p>
          <a:p>
            <a:endParaRPr lang="en-US" b="1" dirty="0">
              <a:solidFill>
                <a:schemeClr val="tx2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106079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dirty="0"/>
              <a:t>Graduation project </a:t>
            </a:r>
            <a:r>
              <a:rPr lang="en-US" dirty="0" smtClean="0"/>
              <a:t>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20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23528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Existing Water Network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04806"/>
            <a:ext cx="6912768" cy="471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70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91264" cy="1051520"/>
          </a:xfrm>
        </p:spPr>
        <p:txBody>
          <a:bodyPr/>
          <a:lstStyle/>
          <a:p>
            <a:pPr algn="l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Problems of existing water network: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Intermittent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Supply</a:t>
            </a:r>
          </a:p>
          <a:p>
            <a:endParaRPr lang="en-US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Lack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resources &amp;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inadequacy of water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supply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Difficulty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of water access to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some citizens </a:t>
            </a:r>
            <a:endParaRPr lang="en-US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90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859216" cy="907504"/>
          </a:xfrm>
        </p:spPr>
        <p:txBody>
          <a:bodyPr/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Network Analysis Results </a:t>
            </a:r>
            <a:endParaRPr lang="en-US" sz="3600" dirty="0"/>
          </a:p>
        </p:txBody>
      </p:sp>
      <p:graphicFrame>
        <p:nvGraphicFramePr>
          <p:cNvPr id="5" name="Chart 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39646856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34716266"/>
              </p:ext>
            </p:extLst>
          </p:nvPr>
        </p:nvGraphicFramePr>
        <p:xfrm>
          <a:off x="365125" y="1600200"/>
          <a:ext cx="4041775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3814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91264" cy="907504"/>
          </a:xfrm>
        </p:spPr>
        <p:txBody>
          <a:bodyPr/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future considerations, the following assumptions were made: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period =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years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Domestic consumption for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Beit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Furik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citizens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L/c-d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Physical losses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=15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Domestic consumption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90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 of total municipal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consumption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designed network will provide continuous supply of water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Palestinian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hourly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pattern was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used in the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</a:rPr>
              <a:t>The recommended values of velocity are (0.3 -3) </a:t>
            </a:r>
            <a:r>
              <a:rPr lang="en-US" dirty="0" smtClean="0">
                <a:solidFill>
                  <a:schemeClr val="tx1"/>
                </a:solidFill>
                <a:latin typeface="Times New Roman"/>
                <a:ea typeface="Calibri"/>
              </a:rPr>
              <a:t>m/s and the recommended pressure values are (15-100) mH2O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07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8964488" cy="4525963"/>
              </a:xfrm>
            </p:spPr>
            <p:txBody>
              <a:bodyPr>
                <a:normAutofit/>
              </a:bodyPr>
              <a:lstStyle/>
              <a:p>
                <a:pPr marL="457200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smtClean="0">
                    <a:solidFill>
                      <a:srgbClr val="222222"/>
                    </a:solidFill>
                    <a:latin typeface="Times New Roman"/>
                    <a:ea typeface="Calibri"/>
                    <a:cs typeface="Arial"/>
                  </a:rPr>
                  <a:t>Demand </a:t>
                </a:r>
                <a:r>
                  <a:rPr lang="en-US" baseline="-25000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future</a:t>
                </a:r>
                <a:r>
                  <a:rPr lang="en-US" i="1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=</a:t>
                </a:r>
                <a:r>
                  <a:rPr lang="en-US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 pop</a:t>
                </a:r>
                <a:r>
                  <a:rPr lang="en-US" baseline="-25000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 future</a:t>
                </a:r>
                <a:r>
                  <a:rPr lang="en-US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* unit water domestic </a:t>
                </a:r>
                <a:r>
                  <a:rPr lang="en-US" dirty="0" smtClean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consumption*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𝑑𝑜𝑚𝑒𝑠𝑡𝑖𝑐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𝑐𝑜𝑛𝑠𝑢𝑚𝑝𝑡𝑖𝑜𝑛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𝑝𝑒𝑟𝑐𝑒𝑛𝑡𝑎𝑔𝑒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</m:den>
                    </m:f>
                    <m:r>
                      <m:rPr>
                        <m:nor/>
                      </m:rPr>
                      <a:rPr lang="en-US" dirty="0">
                        <a:solidFill>
                          <a:srgbClr val="222222"/>
                        </a:solidFill>
                        <a:latin typeface="Times New Roman"/>
                        <a:ea typeface="Calibri"/>
                        <a:cs typeface="Arial"/>
                      </a:rPr>
                      <m:t>*</m:t>
                    </m:r>
                    <m:r>
                      <a:rPr lang="en-US" b="0" i="1" smtClean="0">
                        <a:solidFill>
                          <a:srgbClr val="222222"/>
                        </a:solidFill>
                        <a:effectLst/>
                        <a:latin typeface="Cambria Math"/>
                        <a:ea typeface="Calibri"/>
                        <a:cs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𝑤𝑎𝑡𝑒𝑟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𝑙𝑒𝑎𝑘𝑎𝑔𝑒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𝑝𝑒𝑟𝑐𝑒𝑛𝑡𝑎𝑔𝑒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(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h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𝑦𝑠𝑖𝑐𝑎𝑙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) </m:t>
                        </m:r>
                      </m:den>
                    </m:f>
                  </m:oMath>
                </a14:m>
                <a:endParaRPr lang="en-US" sz="1800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457200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Demand </a:t>
                </a:r>
                <a:r>
                  <a:rPr lang="en-US" baseline="-25000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2039</a:t>
                </a:r>
                <a:r>
                  <a:rPr lang="en-US" i="1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=</a:t>
                </a:r>
                <a:r>
                  <a:rPr lang="en-US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 </a:t>
                </a:r>
                <a:r>
                  <a:rPr lang="en-US" dirty="0">
                    <a:solidFill>
                      <a:srgbClr val="222222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24,955 </a:t>
                </a:r>
                <a:r>
                  <a:rPr lang="en-US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* 0.1*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0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9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</m:den>
                    </m:f>
                    <m:r>
                      <a:rPr lang="en-US" i="1">
                        <a:solidFill>
                          <a:srgbClr val="222222"/>
                        </a:solidFill>
                        <a:effectLst/>
                        <a:latin typeface="Cambria Math"/>
                        <a:ea typeface="Calibri"/>
                        <a:cs typeface="Cambria Math"/>
                      </a:rPr>
                      <m:t>∗</m:t>
                    </m:r>
                    <m:f>
                      <m:fPr>
                        <m:ctrlP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0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15</m:t>
                        </m:r>
                        <m:r>
                          <a:rPr lang="en-US" i="1">
                            <a:solidFill>
                              <a:srgbClr val="222222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i="1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 = 3,262.09 m</a:t>
                </a:r>
                <a:r>
                  <a:rPr lang="en-US" i="1" baseline="30000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3</a:t>
                </a:r>
                <a:r>
                  <a:rPr lang="en-US" i="1" dirty="0">
                    <a:solidFill>
                      <a:srgbClr val="222222"/>
                    </a:solidFill>
                    <a:effectLst/>
                    <a:latin typeface="Times New Roman"/>
                    <a:ea typeface="Calibri"/>
                    <a:cs typeface="Arial"/>
                  </a:rPr>
                  <a:t>/day </a:t>
                </a:r>
                <a:endParaRPr lang="en-US" sz="1800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8964488" cy="4525963"/>
              </a:xfrm>
              <a:blipFill rotWithShape="1">
                <a:blip r:embed="rId2"/>
                <a:stretch>
                  <a:fillRect r="-1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600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123528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Alternative I (Business as usual)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9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8568952" cy="460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3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-531440"/>
            <a:ext cx="8229600" cy="1600200"/>
          </a:xfrm>
        </p:spPr>
        <p:txBody>
          <a:bodyPr/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Alternative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 (Business as usual)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8136904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4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8147248" cy="1123528"/>
          </a:xfrm>
        </p:spPr>
        <p:txBody>
          <a:bodyPr/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Alternative I (Business as usual)</a:t>
            </a:r>
          </a:p>
        </p:txBody>
      </p:sp>
      <p:graphicFrame>
        <p:nvGraphicFramePr>
          <p:cNvPr id="5" name="Chart 30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56738850"/>
              </p:ext>
            </p:extLst>
          </p:nvPr>
        </p:nvGraphicFramePr>
        <p:xfrm>
          <a:off x="4648200" y="1268760"/>
          <a:ext cx="4388296" cy="4857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52507716"/>
              </p:ext>
            </p:extLst>
          </p:nvPr>
        </p:nvGraphicFramePr>
        <p:xfrm>
          <a:off x="107505" y="1340768"/>
          <a:ext cx="4392488" cy="478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493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-33493"/>
            <a:ext cx="8219256" cy="1123528"/>
          </a:xfrm>
        </p:spPr>
        <p:txBody>
          <a:bodyPr/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Alternative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 Setbacks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00843581"/>
              </p:ext>
            </p:extLst>
          </p:nvPr>
        </p:nvGraphicFramePr>
        <p:xfrm>
          <a:off x="611560" y="1196752"/>
          <a:ext cx="799288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251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Pressure Zone Definition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132856"/>
            <a:ext cx="734481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Pressure zone is an area bounded by a lower and upper elevation, all of which receives water from a given reservoir and it is usually used when having an elevation difference of more than 120m.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06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5496"/>
          </a:xfrm>
        </p:spPr>
        <p:txBody>
          <a:bodyPr/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0728"/>
            <a:ext cx="7488832" cy="5340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801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-29724"/>
            <a:ext cx="8219256" cy="105152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Alternative II(Pressure Zoning)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رابط مستقيم 2"/>
          <p:cNvCxnSpPr/>
          <p:nvPr/>
        </p:nvCxnSpPr>
        <p:spPr>
          <a:xfrm flipH="1">
            <a:off x="7580279" y="2174447"/>
            <a:ext cx="864096" cy="1316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مربع نص 11"/>
          <p:cNvSpPr txBox="1"/>
          <p:nvPr/>
        </p:nvSpPr>
        <p:spPr>
          <a:xfrm>
            <a:off x="7818649" y="1851281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648 m AMSL</a:t>
            </a:r>
          </a:p>
        </p:txBody>
      </p:sp>
      <p:sp>
        <p:nvSpPr>
          <p:cNvPr id="28" name="مثلث متساوي الساقين 12"/>
          <p:cNvSpPr/>
          <p:nvPr/>
        </p:nvSpPr>
        <p:spPr>
          <a:xfrm rot="10800000">
            <a:off x="7629897" y="2005170"/>
            <a:ext cx="144016" cy="16927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0" name="رابط مستقيم 2"/>
          <p:cNvCxnSpPr/>
          <p:nvPr/>
        </p:nvCxnSpPr>
        <p:spPr>
          <a:xfrm flipH="1">
            <a:off x="6732240" y="3805189"/>
            <a:ext cx="864096" cy="1316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رابط مستقيم 2"/>
          <p:cNvCxnSpPr/>
          <p:nvPr/>
        </p:nvCxnSpPr>
        <p:spPr>
          <a:xfrm flipH="1">
            <a:off x="5868144" y="4221088"/>
            <a:ext cx="864096" cy="1316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رابط مستقيم 2"/>
          <p:cNvCxnSpPr/>
          <p:nvPr/>
        </p:nvCxnSpPr>
        <p:spPr>
          <a:xfrm flipH="1">
            <a:off x="5004048" y="5098346"/>
            <a:ext cx="864096" cy="1316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مربع نص 15"/>
          <p:cNvSpPr txBox="1"/>
          <p:nvPr/>
        </p:nvSpPr>
        <p:spPr>
          <a:xfrm>
            <a:off x="6949816" y="349741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555m AMSL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919" y="3951425"/>
            <a:ext cx="1157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535m AMSL</a:t>
            </a:r>
          </a:p>
        </p:txBody>
      </p:sp>
      <p:sp>
        <p:nvSpPr>
          <p:cNvPr id="37" name="مربع نص 7"/>
          <p:cNvSpPr txBox="1"/>
          <p:nvPr/>
        </p:nvSpPr>
        <p:spPr>
          <a:xfrm>
            <a:off x="5106468" y="4807393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458 m AMSL</a:t>
            </a:r>
          </a:p>
        </p:txBody>
      </p:sp>
      <p:sp>
        <p:nvSpPr>
          <p:cNvPr id="38" name="مثلث متساوي الساقين 12"/>
          <p:cNvSpPr/>
          <p:nvPr/>
        </p:nvSpPr>
        <p:spPr>
          <a:xfrm rot="10800000">
            <a:off x="5040052" y="4916401"/>
            <a:ext cx="144016" cy="16927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مثلث متساوي الساقين 12"/>
          <p:cNvSpPr/>
          <p:nvPr/>
        </p:nvSpPr>
        <p:spPr>
          <a:xfrm rot="10800000">
            <a:off x="5940152" y="4020676"/>
            <a:ext cx="144016" cy="16927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0" name="مثلث متساوي الساقين 12"/>
          <p:cNvSpPr/>
          <p:nvPr/>
        </p:nvSpPr>
        <p:spPr>
          <a:xfrm rot="10800000">
            <a:off x="6805800" y="3605428"/>
            <a:ext cx="144016" cy="16927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2" name="مستطيل مستدير الزوايا 17"/>
          <p:cNvSpPr/>
          <p:nvPr/>
        </p:nvSpPr>
        <p:spPr>
          <a:xfrm>
            <a:off x="6443947" y="1557720"/>
            <a:ext cx="1050297" cy="4474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Content Placeholder 42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412776"/>
            <a:ext cx="4392487" cy="4896543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 flipH="1" flipV="1">
            <a:off x="4644008" y="1256828"/>
            <a:ext cx="72008" cy="55276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644008" y="1256828"/>
            <a:ext cx="44999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0" y="1256828"/>
            <a:ext cx="4680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6486523" y="1573243"/>
            <a:ext cx="1007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Existing Reservoir </a:t>
            </a:r>
          </a:p>
        </p:txBody>
      </p:sp>
      <p:sp>
        <p:nvSpPr>
          <p:cNvPr id="54" name="مستطيل مستدير الزوايا 17"/>
          <p:cNvSpPr/>
          <p:nvPr/>
        </p:nvSpPr>
        <p:spPr>
          <a:xfrm>
            <a:off x="5681943" y="5229200"/>
            <a:ext cx="1050297" cy="4474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Lowest Node</a:t>
            </a:r>
            <a:endParaRPr lang="en-US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مستطيل مستدير الزوايا 17"/>
          <p:cNvSpPr/>
          <p:nvPr/>
        </p:nvSpPr>
        <p:spPr>
          <a:xfrm>
            <a:off x="5681942" y="3157978"/>
            <a:ext cx="1050297" cy="4474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New Reservoir </a:t>
            </a:r>
            <a:endParaRPr lang="en-US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مستطيل مستدير الزوايا 17"/>
          <p:cNvSpPr/>
          <p:nvPr/>
        </p:nvSpPr>
        <p:spPr>
          <a:xfrm>
            <a:off x="6962030" y="4259202"/>
            <a:ext cx="1050297" cy="4474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Separation Level</a:t>
            </a:r>
            <a:endParaRPr lang="en-US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59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600200"/>
          </a:xfrm>
        </p:spPr>
        <p:txBody>
          <a:bodyPr/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New reservoir location was selected based on these factors: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49290"/>
            <a:ext cx="8301608" cy="5144491"/>
          </a:xfrm>
        </p:spPr>
        <p:txBody>
          <a:bodyPr/>
          <a:lstStyle/>
          <a:p>
            <a:endParaRPr lang="ar-JO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Must be set at an elevation intermediate the elevation difference between the lowest and highest spots in the network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be placed in an empty area of 0.5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dunums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be close to the roads network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194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-29724"/>
            <a:ext cx="8219256" cy="105152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Alternative II(Pressure Zoning)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رابط مستقيم 2"/>
          <p:cNvCxnSpPr/>
          <p:nvPr/>
        </p:nvCxnSpPr>
        <p:spPr>
          <a:xfrm flipH="1">
            <a:off x="7580279" y="2174447"/>
            <a:ext cx="864096" cy="1316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مربع نص 11"/>
          <p:cNvSpPr txBox="1"/>
          <p:nvPr/>
        </p:nvSpPr>
        <p:spPr>
          <a:xfrm>
            <a:off x="7818649" y="1851281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648 m AMSL</a:t>
            </a:r>
          </a:p>
        </p:txBody>
      </p:sp>
      <p:sp>
        <p:nvSpPr>
          <p:cNvPr id="28" name="مثلث متساوي الساقين 12"/>
          <p:cNvSpPr/>
          <p:nvPr/>
        </p:nvSpPr>
        <p:spPr>
          <a:xfrm rot="10800000">
            <a:off x="7629897" y="2005170"/>
            <a:ext cx="144016" cy="16927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0" name="رابط مستقيم 2"/>
          <p:cNvCxnSpPr/>
          <p:nvPr/>
        </p:nvCxnSpPr>
        <p:spPr>
          <a:xfrm flipH="1">
            <a:off x="6732240" y="3805189"/>
            <a:ext cx="864096" cy="1316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رابط مستقيم 2"/>
          <p:cNvCxnSpPr/>
          <p:nvPr/>
        </p:nvCxnSpPr>
        <p:spPr>
          <a:xfrm flipH="1">
            <a:off x="5868144" y="4221088"/>
            <a:ext cx="864096" cy="1316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رابط مستقيم 2"/>
          <p:cNvCxnSpPr/>
          <p:nvPr/>
        </p:nvCxnSpPr>
        <p:spPr>
          <a:xfrm flipH="1">
            <a:off x="5004048" y="5098346"/>
            <a:ext cx="864096" cy="1316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مربع نص 15"/>
          <p:cNvSpPr txBox="1"/>
          <p:nvPr/>
        </p:nvSpPr>
        <p:spPr>
          <a:xfrm>
            <a:off x="6949816" y="349741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555m AMSL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919" y="3951425"/>
            <a:ext cx="1157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535m AMSL</a:t>
            </a:r>
          </a:p>
        </p:txBody>
      </p:sp>
      <p:sp>
        <p:nvSpPr>
          <p:cNvPr id="37" name="مربع نص 7"/>
          <p:cNvSpPr txBox="1"/>
          <p:nvPr/>
        </p:nvSpPr>
        <p:spPr>
          <a:xfrm>
            <a:off x="5106468" y="4807393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458 m AMSL</a:t>
            </a:r>
          </a:p>
        </p:txBody>
      </p:sp>
      <p:sp>
        <p:nvSpPr>
          <p:cNvPr id="38" name="مثلث متساوي الساقين 12"/>
          <p:cNvSpPr/>
          <p:nvPr/>
        </p:nvSpPr>
        <p:spPr>
          <a:xfrm rot="10800000">
            <a:off x="5040052" y="4916401"/>
            <a:ext cx="144016" cy="16927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مثلث متساوي الساقين 12"/>
          <p:cNvSpPr/>
          <p:nvPr/>
        </p:nvSpPr>
        <p:spPr>
          <a:xfrm rot="10800000">
            <a:off x="5940152" y="4020676"/>
            <a:ext cx="144016" cy="16927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0" name="مثلث متساوي الساقين 12"/>
          <p:cNvSpPr/>
          <p:nvPr/>
        </p:nvSpPr>
        <p:spPr>
          <a:xfrm rot="10800000">
            <a:off x="6805800" y="3605428"/>
            <a:ext cx="144016" cy="16927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2" name="مستطيل مستدير الزوايا 17"/>
          <p:cNvSpPr/>
          <p:nvPr/>
        </p:nvSpPr>
        <p:spPr>
          <a:xfrm>
            <a:off x="6443947" y="1557720"/>
            <a:ext cx="1050297" cy="4474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Content Placeholder 42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412776"/>
            <a:ext cx="4392487" cy="4896543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 flipH="1" flipV="1">
            <a:off x="4644008" y="1256828"/>
            <a:ext cx="72008" cy="55276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644008" y="1256828"/>
            <a:ext cx="44999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0" y="1256828"/>
            <a:ext cx="4680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6486523" y="1573243"/>
            <a:ext cx="1007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Existing Reservoir </a:t>
            </a:r>
          </a:p>
        </p:txBody>
      </p:sp>
      <p:sp>
        <p:nvSpPr>
          <p:cNvPr id="54" name="مستطيل مستدير الزوايا 17"/>
          <p:cNvSpPr/>
          <p:nvPr/>
        </p:nvSpPr>
        <p:spPr>
          <a:xfrm>
            <a:off x="5681943" y="5229200"/>
            <a:ext cx="1050297" cy="4474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Lowest Node</a:t>
            </a:r>
            <a:endParaRPr lang="en-US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مستطيل مستدير الزوايا 17"/>
          <p:cNvSpPr/>
          <p:nvPr/>
        </p:nvSpPr>
        <p:spPr>
          <a:xfrm>
            <a:off x="5681942" y="3157978"/>
            <a:ext cx="1050297" cy="4474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New Reservoir </a:t>
            </a:r>
            <a:endParaRPr lang="en-US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مستطيل مستدير الزوايا 17"/>
          <p:cNvSpPr/>
          <p:nvPr/>
        </p:nvSpPr>
        <p:spPr>
          <a:xfrm>
            <a:off x="6962030" y="4259202"/>
            <a:ext cx="1050297" cy="4474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Separation Level</a:t>
            </a:r>
            <a:endParaRPr lang="en-US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5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080"/>
            <a:ext cx="4262264" cy="3412986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12986"/>
            <a:ext cx="4536504" cy="31450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211960" y="240804"/>
                <a:ext cx="4932040" cy="1656544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sz="1200" dirty="0"/>
              </a:p>
              <a:p>
                <a:r>
                  <a:rPr lang="en-US" sz="1200" dirty="0"/>
                  <a:t> </a:t>
                </a:r>
              </a:p>
              <a:p>
                <a:r>
                  <a:rPr lang="en-US" sz="1200" dirty="0"/>
                  <a:t>Demand for area #2=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i="1"/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200"/>
                          <m:t>Area</m:t>
                        </m:r>
                        <m:r>
                          <a:rPr lang="en-US" sz="1200"/>
                          <m:t> </m:t>
                        </m:r>
                        <m:r>
                          <m:rPr>
                            <m:sty m:val="p"/>
                          </m:rPr>
                          <a:rPr lang="en-US" sz="1200"/>
                          <m:t>of</m:t>
                        </m:r>
                        <m:r>
                          <a:rPr lang="en-US" sz="1200"/>
                          <m:t> </m:t>
                        </m:r>
                        <m:r>
                          <m:rPr>
                            <m:sty m:val="p"/>
                          </m:rPr>
                          <a:rPr lang="en-US" sz="1200"/>
                          <m:t>Demand</m:t>
                        </m:r>
                        <m:r>
                          <a:rPr lang="en-US" sz="1200"/>
                          <m:t>  #</m:t>
                        </m:r>
                        <m:r>
                          <a:rPr lang="en-US" sz="1200"/>
                          <m:t>2</m:t>
                        </m:r>
                        <m:r>
                          <a:rPr lang="en-US" sz="1200"/>
                          <m:t> </m:t>
                        </m:r>
                      </m:num>
                      <m:den>
                        <m:r>
                          <a:rPr lang="en-US" sz="1200" i="1"/>
                          <m:t> </m:t>
                        </m:r>
                        <m:r>
                          <m:rPr>
                            <m:sty m:val="p"/>
                          </m:rPr>
                          <a:rPr lang="en-US" sz="1200"/>
                          <m:t>Area</m:t>
                        </m:r>
                        <m:r>
                          <a:rPr lang="en-US" sz="1200"/>
                          <m:t> </m:t>
                        </m:r>
                        <m:r>
                          <m:rPr>
                            <m:sty m:val="p"/>
                          </m:rPr>
                          <a:rPr lang="en-US" sz="1200"/>
                          <m:t>of</m:t>
                        </m:r>
                        <m:r>
                          <a:rPr lang="en-US" sz="1200"/>
                          <m:t> </m:t>
                        </m:r>
                        <m:r>
                          <m:rPr>
                            <m:sty m:val="p"/>
                          </m:rPr>
                          <a:rPr lang="en-US" sz="1200"/>
                          <m:t>Demand</m:t>
                        </m:r>
                        <m:r>
                          <a:rPr lang="en-US" sz="1200"/>
                          <m:t>  #</m:t>
                        </m:r>
                        <m:r>
                          <a:rPr lang="en-US" sz="1200"/>
                          <m:t>1</m:t>
                        </m:r>
                        <m:r>
                          <a:rPr lang="en-US" sz="1200"/>
                          <m:t>+</m:t>
                        </m:r>
                        <m:r>
                          <m:rPr>
                            <m:sty m:val="p"/>
                          </m:rPr>
                          <a:rPr lang="en-US" sz="1200"/>
                          <m:t>Area</m:t>
                        </m:r>
                        <m:r>
                          <a:rPr lang="en-US" sz="1200"/>
                          <m:t> </m:t>
                        </m:r>
                        <m:r>
                          <m:rPr>
                            <m:sty m:val="p"/>
                          </m:rPr>
                          <a:rPr lang="en-US" sz="1200"/>
                          <m:t>of</m:t>
                        </m:r>
                        <m:r>
                          <a:rPr lang="en-US" sz="1200"/>
                          <m:t> </m:t>
                        </m:r>
                        <m:r>
                          <m:rPr>
                            <m:sty m:val="p"/>
                          </m:rPr>
                          <a:rPr lang="en-US" sz="1200"/>
                          <m:t>Demand</m:t>
                        </m:r>
                        <m:r>
                          <a:rPr lang="en-US" sz="1200"/>
                          <m:t>  #</m:t>
                        </m:r>
                        <m:r>
                          <a:rPr lang="en-US" sz="1200"/>
                          <m:t>2</m:t>
                        </m:r>
                      </m:den>
                    </m:f>
                  </m:oMath>
                </a14:m>
                <a:r>
                  <a:rPr lang="en-US" sz="1200" dirty="0"/>
                  <a:t>*Total Demand</a:t>
                </a:r>
              </a:p>
              <a:p>
                <a:endParaRPr lang="en-US" sz="1200" dirty="0" smtClean="0"/>
              </a:p>
              <a:p>
                <a:endParaRPr lang="en-US" sz="1200" dirty="0"/>
              </a:p>
              <a:p>
                <a:r>
                  <a:rPr lang="en-US" sz="1200" dirty="0" smtClean="0"/>
                  <a:t>                                    = </a:t>
                </a:r>
                <a:r>
                  <a:rPr lang="en-US" sz="1200" dirty="0"/>
                  <a:t>0.792107 * 3262.09= 2583.925 </a:t>
                </a:r>
                <a:r>
                  <a:rPr lang="en-US" sz="1200" dirty="0" smtClean="0"/>
                  <a:t> m</a:t>
                </a:r>
                <a:r>
                  <a:rPr lang="en-US" sz="1200" baseline="30000" dirty="0" smtClean="0"/>
                  <a:t>3</a:t>
                </a:r>
                <a:r>
                  <a:rPr lang="en-US" sz="1200" dirty="0" smtClean="0"/>
                  <a:t>/day</a:t>
                </a:r>
              </a:p>
              <a:p>
                <a:endParaRPr lang="en-US" sz="1200" dirty="0"/>
              </a:p>
              <a:p>
                <a:endParaRPr lang="en-US" sz="12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40804"/>
                <a:ext cx="4932040" cy="16565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168873" y="3508087"/>
                <a:ext cx="4968552" cy="116410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sz="1200" dirty="0"/>
              </a:p>
              <a:p>
                <a:r>
                  <a:rPr lang="en-US" sz="1200" dirty="0"/>
                  <a:t>Demand for area #1=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200">
                            <a:latin typeface="Cambria Math"/>
                          </a:rPr>
                          <m:t>Area</m:t>
                        </m:r>
                        <m:r>
                          <a:rPr lang="en-US" sz="12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200">
                            <a:latin typeface="Cambria Math"/>
                          </a:rPr>
                          <m:t>of</m:t>
                        </m:r>
                        <m:r>
                          <a:rPr lang="en-US" sz="12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200">
                            <a:latin typeface="Cambria Math"/>
                          </a:rPr>
                          <m:t>Demand</m:t>
                        </m:r>
                        <m:r>
                          <a:rPr lang="en-US" sz="1200">
                            <a:latin typeface="Cambria Math"/>
                          </a:rPr>
                          <m:t>  #</m:t>
                        </m:r>
                        <m:r>
                          <a:rPr lang="en-US" sz="1200">
                            <a:latin typeface="Cambria Math"/>
                          </a:rPr>
                          <m:t>1</m:t>
                        </m:r>
                        <m:r>
                          <a:rPr lang="en-US" sz="1200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en-US" sz="1200" i="1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200">
                            <a:latin typeface="Cambria Math"/>
                          </a:rPr>
                          <m:t>Area</m:t>
                        </m:r>
                        <m:r>
                          <a:rPr lang="en-US" sz="12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200">
                            <a:latin typeface="Cambria Math"/>
                          </a:rPr>
                          <m:t>of</m:t>
                        </m:r>
                        <m:r>
                          <a:rPr lang="en-US" sz="12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200">
                            <a:latin typeface="Cambria Math"/>
                          </a:rPr>
                          <m:t>Demand</m:t>
                        </m:r>
                        <m:r>
                          <a:rPr lang="en-US" sz="1200">
                            <a:latin typeface="Cambria Math"/>
                          </a:rPr>
                          <m:t>  #</m:t>
                        </m:r>
                        <m:r>
                          <a:rPr lang="en-US" sz="1200">
                            <a:latin typeface="Cambria Math"/>
                          </a:rPr>
                          <m:t>1</m:t>
                        </m:r>
                        <m:r>
                          <a:rPr lang="en-US" sz="1200"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1200">
                            <a:latin typeface="Cambria Math"/>
                          </a:rPr>
                          <m:t>Area</m:t>
                        </m:r>
                        <m:r>
                          <a:rPr lang="en-US" sz="12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200">
                            <a:latin typeface="Cambria Math"/>
                          </a:rPr>
                          <m:t>of</m:t>
                        </m:r>
                        <m:r>
                          <a:rPr lang="en-US" sz="12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200">
                            <a:latin typeface="Cambria Math"/>
                          </a:rPr>
                          <m:t>Demand</m:t>
                        </m:r>
                        <m:r>
                          <a:rPr lang="en-US" sz="1200">
                            <a:latin typeface="Cambria Math"/>
                          </a:rPr>
                          <m:t>  #</m:t>
                        </m:r>
                        <m:r>
                          <a:rPr lang="en-US" sz="120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200" dirty="0"/>
                  <a:t>*Total Demand</a:t>
                </a:r>
              </a:p>
              <a:p>
                <a:endParaRPr lang="en-US" sz="1200" dirty="0" smtClean="0"/>
              </a:p>
              <a:p>
                <a:r>
                  <a:rPr lang="en-US" sz="1200" dirty="0"/>
                  <a:t> </a:t>
                </a:r>
                <a:r>
                  <a:rPr lang="en-US" sz="1200" dirty="0" smtClean="0"/>
                  <a:t>                                 = </a:t>
                </a:r>
                <a:r>
                  <a:rPr lang="en-US" sz="1200" dirty="0"/>
                  <a:t>0.207893 * 3262.09= 678.1648 m</a:t>
                </a:r>
                <a:r>
                  <a:rPr lang="en-US" sz="1200" baseline="30000" dirty="0"/>
                  <a:t>3</a:t>
                </a:r>
                <a:r>
                  <a:rPr lang="en-US" sz="1200" dirty="0"/>
                  <a:t>/day</a:t>
                </a:r>
              </a:p>
              <a:p>
                <a:endParaRPr lang="en-US" sz="1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873" y="3508087"/>
                <a:ext cx="4968552" cy="116410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00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859216" cy="836712"/>
          </a:xfrm>
        </p:spPr>
        <p:txBody>
          <a:bodyPr/>
          <a:lstStyle/>
          <a:p>
            <a:r>
              <a:rPr lang="en-US" sz="3600" dirty="0">
                <a:solidFill>
                  <a:srgbClr val="2F5897"/>
                </a:solidFill>
                <a:latin typeface="Times New Roman" pitchFamily="18" charset="0"/>
                <a:cs typeface="Times New Roman" pitchFamily="18" charset="0"/>
              </a:rPr>
              <a:t>Alternative II(Pressure Zoning)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56478215"/>
              </p:ext>
            </p:extLst>
          </p:nvPr>
        </p:nvGraphicFramePr>
        <p:xfrm>
          <a:off x="4644008" y="1268760"/>
          <a:ext cx="4248472" cy="478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6413728"/>
              </p:ext>
            </p:extLst>
          </p:nvPr>
        </p:nvGraphicFramePr>
        <p:xfrm>
          <a:off x="251521" y="1196752"/>
          <a:ext cx="4248472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833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195536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New Reservoir Size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537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4040188" cy="609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Business </a:t>
            </a:r>
            <a:r>
              <a:rPr lang="en-US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As Usual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644008" y="332656"/>
            <a:ext cx="4041775" cy="609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Pressure </a:t>
            </a:r>
            <a:r>
              <a:rPr lang="en-US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Zoning</a:t>
            </a:r>
            <a:endParaRPr lang="en-US" dirty="0"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1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3217783"/>
              </p:ext>
            </p:extLst>
          </p:nvPr>
        </p:nvGraphicFramePr>
        <p:xfrm>
          <a:off x="4672013" y="1484784"/>
          <a:ext cx="4292475" cy="4641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18317652"/>
              </p:ext>
            </p:extLst>
          </p:nvPr>
        </p:nvGraphicFramePr>
        <p:xfrm>
          <a:off x="107504" y="1412776"/>
          <a:ext cx="4391471" cy="471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346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908720"/>
            <a:ext cx="4040188" cy="609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Business </a:t>
            </a:r>
            <a:r>
              <a:rPr lang="en-US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As Usual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644008" y="908720"/>
            <a:ext cx="4041775" cy="609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Pressure </a:t>
            </a:r>
            <a:r>
              <a:rPr lang="en-US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Zoning</a:t>
            </a:r>
            <a:endParaRPr lang="en-US" dirty="0"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65797" y="11663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Cost Consideration </a:t>
            </a:r>
            <a:endParaRPr lang="en-US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Content Placeholder 21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788010043"/>
              </p:ext>
            </p:extLst>
          </p:nvPr>
        </p:nvGraphicFramePr>
        <p:xfrm>
          <a:off x="4672013" y="2212975"/>
          <a:ext cx="4041775" cy="3913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ontent Placeholder 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64586979"/>
              </p:ext>
            </p:extLst>
          </p:nvPr>
        </p:nvGraphicFramePr>
        <p:xfrm>
          <a:off x="457200" y="2212975"/>
          <a:ext cx="4041775" cy="3913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8171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908720"/>
            <a:ext cx="4040188" cy="609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Business </a:t>
            </a:r>
            <a:r>
              <a:rPr lang="en-US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As Usual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644008" y="908720"/>
            <a:ext cx="4041775" cy="609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Pressure </a:t>
            </a:r>
            <a:r>
              <a:rPr lang="en-US" dirty="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Zoning</a:t>
            </a:r>
            <a:endParaRPr lang="en-US" dirty="0"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Content Placeholder 9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" y="1793608"/>
            <a:ext cx="4391471" cy="3119617"/>
          </a:xfrm>
          <a:prstGeom prst="rect">
            <a:avLst/>
          </a:prstGeom>
          <a:noFill/>
        </p:spPr>
      </p:pic>
      <p:pic>
        <p:nvPicPr>
          <p:cNvPr id="9" name="Content Placeholder 8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89494"/>
            <a:ext cx="4292475" cy="3119617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835696" y="3199529"/>
            <a:ext cx="1176925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A= 130,399 $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6535" y="2903826"/>
            <a:ext cx="11913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P= 107,964 $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18430" y="3556053"/>
            <a:ext cx="129614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A= 81,242.7 </a:t>
            </a:r>
            <a:r>
              <a:rPr lang="en-US" sz="1400" b="1" dirty="0" smtClean="0">
                <a:solidFill>
                  <a:srgbClr val="002060"/>
                </a:solidFill>
              </a:rPr>
              <a:t>$</a:t>
            </a:r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60032" y="2891752"/>
            <a:ext cx="114646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P= </a:t>
            </a:r>
            <a:r>
              <a:rPr lang="en-US" sz="1400" b="1" dirty="0">
                <a:solidFill>
                  <a:srgbClr val="002060"/>
                </a:solidFill>
              </a:rPr>
              <a:t>930,074 $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65797" y="11663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Cost Consideration </a:t>
            </a:r>
            <a:endParaRPr lang="en-US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03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147248" cy="1123528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Pressure zoning is recommended for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Beit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Furik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for these reasons:</a:t>
            </a:r>
          </a:p>
          <a:p>
            <a:pPr marL="0" indent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Elevation difference more than 120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 (which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is 190 m)</a:t>
            </a:r>
          </a:p>
          <a:p>
            <a:pPr marL="0" indent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40% energy and cost saving</a:t>
            </a:r>
          </a:p>
          <a:p>
            <a:pPr marL="0" indent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Lower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mainenance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costs &amp;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better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management </a:t>
            </a:r>
          </a:p>
        </p:txBody>
      </p:sp>
    </p:spTree>
    <p:extLst>
      <p:ext uri="{BB962C8B-B14F-4D97-AF65-F5344CB8AC3E}">
        <p14:creationId xmlns:p14="http://schemas.microsoft.com/office/powerpoint/2010/main" val="111461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85010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Study Area: Beit Furik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صورة 290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7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9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579296" cy="3140968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Thank you for listening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36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Beit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Furik is a Palestinian town in Nablus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Governorate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located approximately 7 km south east of Nablus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City.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428787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36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69368"/>
            <a:ext cx="8157592" cy="5688632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Area: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The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total area is 36663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dunums</a:t>
            </a:r>
            <a:r>
              <a:rPr lang="en-US" sz="2800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, while the area of ​​the approved master plan is 4658.36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dunums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sz="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u="sng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Population: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According </a:t>
            </a:r>
            <a:r>
              <a:rPr lang="en-US" sz="2800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to PCBS-2017, it had a population of 13,477 inhabitants.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52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b="1" u="sng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Water service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provider: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Joint Services Council with Beit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Dajan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as well as private sources.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Main water </a:t>
            </a:r>
            <a:r>
              <a:rPr lang="en-US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source: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permanent source of water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(Beit Furik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artesian well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Provided to citizens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through the public water network established in 2009. </a:t>
            </a:r>
            <a:endParaRPr lang="en-US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72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6002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Questionnaire Results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average daily per capita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ar-JO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consumption is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62.28 liters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Beit Furik is divided into eight regions, where the municipality provides each region (on average) with water every 5-10 days for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approximately 3 hours.</a:t>
            </a:r>
            <a:endParaRPr lang="ar-JO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Approximately 87% of our sample stated that they order water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tankers.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72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297"/>
          <p:cNvGraphicFramePr/>
          <p:nvPr>
            <p:extLst>
              <p:ext uri="{D42A27DB-BD31-4B8C-83A1-F6EECF244321}">
                <p14:modId xmlns:p14="http://schemas.microsoft.com/office/powerpoint/2010/main" val="2398632183"/>
              </p:ext>
            </p:extLst>
          </p:nvPr>
        </p:nvGraphicFramePr>
        <p:xfrm>
          <a:off x="827584" y="1412776"/>
          <a:ext cx="7344816" cy="4896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25328" y="430063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Questionnaire</a:t>
            </a:r>
            <a:r>
              <a:rPr lang="en-US" sz="2400" b="1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Results</a:t>
            </a:r>
            <a:endParaRPr lang="en-US" sz="3600" b="1" dirty="0">
              <a:solidFill>
                <a:schemeClr val="tx2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1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870" y="389016"/>
            <a:ext cx="8229600" cy="41805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Preparation of the input file for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waterCAD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635896" y="836712"/>
            <a:ext cx="23042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9110" y="96337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AutoCad file of existing network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995936" y="2110525"/>
            <a:ext cx="158417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55154" y="2352727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DXF files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>
            <a:stCxn id="4" idx="4"/>
            <a:endCxn id="8" idx="0"/>
          </p:cNvCxnSpPr>
          <p:nvPr/>
        </p:nvCxnSpPr>
        <p:spPr>
          <a:xfrm>
            <a:off x="4788024" y="1751112"/>
            <a:ext cx="0" cy="3594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52821" y="17389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007848" y="3429000"/>
            <a:ext cx="158417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Straight Arrow Connector 26"/>
          <p:cNvCxnSpPr>
            <a:stCxn id="8" idx="4"/>
            <a:endCxn id="16" idx="0"/>
          </p:cNvCxnSpPr>
          <p:nvPr/>
        </p:nvCxnSpPr>
        <p:spPr>
          <a:xfrm>
            <a:off x="4788024" y="3024925"/>
            <a:ext cx="11912" cy="4040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677551" y="3059668"/>
            <a:ext cx="2720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Inserted         to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43727" y="3701534"/>
            <a:ext cx="123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WaterCad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7956376" y="4800600"/>
            <a:ext cx="10728" cy="2845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799936" y="4800600"/>
            <a:ext cx="0" cy="2845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839400" y="4800600"/>
            <a:ext cx="3116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16" idx="4"/>
          </p:cNvCxnSpPr>
          <p:nvPr/>
        </p:nvCxnSpPr>
        <p:spPr>
          <a:xfrm>
            <a:off x="4799936" y="4343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1835696" y="4800600"/>
            <a:ext cx="2952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1835696" y="4800600"/>
            <a:ext cx="0" cy="2845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995936" y="4387334"/>
            <a:ext cx="940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Draw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7367736" y="5085184"/>
            <a:ext cx="117728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4265860" y="5085184"/>
            <a:ext cx="1042685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1247056" y="5085184"/>
            <a:ext cx="102697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397360" y="5188550"/>
            <a:ext cx="876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Pipes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370254" y="5188550"/>
            <a:ext cx="938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Nodes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392888" y="518855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Reservoir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247056" y="5877272"/>
            <a:ext cx="21909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-Diameter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-Material (C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HW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-Length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290838" y="5877272"/>
            <a:ext cx="1179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-Elevation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-Demand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392888" y="5877272"/>
            <a:ext cx="12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-Total Head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0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1494</TotalTime>
  <Words>743</Words>
  <Application>Microsoft Office PowerPoint</Application>
  <PresentationFormat>On-screen Show (4:3)</PresentationFormat>
  <Paragraphs>144</Paragraphs>
  <Slides>30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Executive</vt:lpstr>
      <vt:lpstr>The Analysis And Design Of Beit Furik Water Supply Network</vt:lpstr>
      <vt:lpstr>Introduction</vt:lpstr>
      <vt:lpstr>Study Area: Beit Furik</vt:lpstr>
      <vt:lpstr>Location: Beit Furik is a Palestinian town in Nablus Governorate, located approximately 7 km south east of Nablus City.</vt:lpstr>
      <vt:lpstr>PowerPoint Presentation</vt:lpstr>
      <vt:lpstr>PowerPoint Presentation</vt:lpstr>
      <vt:lpstr>Questionnaire Results</vt:lpstr>
      <vt:lpstr>PowerPoint Presentation</vt:lpstr>
      <vt:lpstr>Preparation of the input file for waterCAD </vt:lpstr>
      <vt:lpstr>Existing Water Network</vt:lpstr>
      <vt:lpstr>Problems of existing water network:</vt:lpstr>
      <vt:lpstr>Network Analysis Results </vt:lpstr>
      <vt:lpstr>For future considerations, the following assumptions were made:</vt:lpstr>
      <vt:lpstr>PowerPoint Presentation</vt:lpstr>
      <vt:lpstr>Alternative I (Business as usual)</vt:lpstr>
      <vt:lpstr>Alternative I (Business as usual)</vt:lpstr>
      <vt:lpstr>Alternative I (Business as usual)</vt:lpstr>
      <vt:lpstr>Alternative I Setbacks</vt:lpstr>
      <vt:lpstr>Pressure Zone Definition</vt:lpstr>
      <vt:lpstr>Alternative II(Pressure Zoning)</vt:lpstr>
      <vt:lpstr>New reservoir location was selected based on these factors:</vt:lpstr>
      <vt:lpstr>Alternative II(Pressure Zoning)</vt:lpstr>
      <vt:lpstr>PowerPoint Presentation</vt:lpstr>
      <vt:lpstr>Alternative II(Pressure Zoning)</vt:lpstr>
      <vt:lpstr>New Reservoir Size </vt:lpstr>
      <vt:lpstr>PowerPoint Presentation</vt:lpstr>
      <vt:lpstr>PowerPoint Presentation</vt:lpstr>
      <vt:lpstr>PowerPoint Presentation</vt:lpstr>
      <vt:lpstr>Conclusion </vt:lpstr>
      <vt:lpstr>Thank you for listening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Analysis and Design of Beit furik water supply network</dc:title>
  <dc:creator>Windows User</dc:creator>
  <cp:lastModifiedBy>Windows User</cp:lastModifiedBy>
  <cp:revision>85</cp:revision>
  <dcterms:created xsi:type="dcterms:W3CDTF">2019-08-05T13:08:25Z</dcterms:created>
  <dcterms:modified xsi:type="dcterms:W3CDTF">2019-12-12T01:10:17Z</dcterms:modified>
</cp:coreProperties>
</file>