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4" r:id="rId3"/>
    <p:sldId id="258" r:id="rId4"/>
    <p:sldId id="305" r:id="rId5"/>
    <p:sldId id="306" r:id="rId6"/>
    <p:sldId id="307" r:id="rId7"/>
    <p:sldId id="308" r:id="rId8"/>
    <p:sldId id="300" r:id="rId9"/>
    <p:sldId id="301" r:id="rId10"/>
    <p:sldId id="260" r:id="rId11"/>
    <p:sldId id="285" r:id="rId12"/>
    <p:sldId id="265" r:id="rId13"/>
    <p:sldId id="286" r:id="rId14"/>
    <p:sldId id="313" r:id="rId15"/>
    <p:sldId id="314" r:id="rId16"/>
    <p:sldId id="315" r:id="rId17"/>
    <p:sldId id="316" r:id="rId18"/>
    <p:sldId id="317" r:id="rId19"/>
    <p:sldId id="318" r:id="rId20"/>
    <p:sldId id="319" r:id="rId21"/>
    <p:sldId id="320" r:id="rId22"/>
    <p:sldId id="321" r:id="rId23"/>
    <p:sldId id="322" r:id="rId24"/>
    <p:sldId id="323" r:id="rId25"/>
    <p:sldId id="324" r:id="rId26"/>
    <p:sldId id="325" r:id="rId27"/>
    <p:sldId id="326" r:id="rId28"/>
    <p:sldId id="327" r:id="rId29"/>
    <p:sldId id="328" r:id="rId30"/>
    <p:sldId id="329" r:id="rId31"/>
    <p:sldId id="330" r:id="rId32"/>
    <p:sldId id="331" r:id="rId33"/>
    <p:sldId id="332" r:id="rId34"/>
    <p:sldId id="333" r:id="rId35"/>
    <p:sldId id="334" r:id="rId36"/>
    <p:sldId id="335" r:id="rId37"/>
    <p:sldId id="336" r:id="rId38"/>
    <p:sldId id="304" r:id="rId39"/>
    <p:sldId id="289" r:id="rId40"/>
    <p:sldId id="302" r:id="rId41"/>
    <p:sldId id="290" r:id="rId42"/>
    <p:sldId id="298" r:id="rId43"/>
    <p:sldId id="291" r:id="rId44"/>
    <p:sldId id="292" r:id="rId45"/>
    <p:sldId id="294" r:id="rId46"/>
    <p:sldId id="295" r:id="rId47"/>
    <p:sldId id="293" r:id="rId48"/>
    <p:sldId id="311" r:id="rId49"/>
    <p:sldId id="312" r:id="rId50"/>
    <p:sldId id="297" r:id="rId51"/>
    <p:sldId id="272" r:id="rId5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5" d="100"/>
          <a:sy n="115" d="100"/>
        </p:scale>
        <p:origin x="432"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1" Type="http://schemas.openxmlformats.org/officeDocument/2006/relationships/oleObject" Target="file:///C:\Users\&#1580;&#1607;&#1575;&#1583;&#1610;\Desktop\G.p\xray%20(7)%20&#1605;&#1593;&#1578;&#1605;&#1583;%20&#1605;&#1588;&#1608;&#1585;&#159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1580;&#1607;&#1575;&#1583;&#1610;\Desktop\G.p\xray%20(7)%20&#1605;&#1593;&#1578;&#1605;&#1583;%20&#1605;&#1588;&#1608;&#1585;&#159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1580;&#1607;&#1575;&#1583;&#1610;\Desktop\G.p\xray%20(7)%20&#1605;&#1593;&#1578;&#1605;&#1583;%20&#1605;&#1588;&#1608;&#1585;&#159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1580;&#1607;&#1575;&#1583;&#1610;\Desktop\G.p\xray%20(7)%20&#1605;&#1593;&#1578;&#1605;&#1583;%20&#1605;&#1588;&#1608;&#1585;&#159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X-Ray Pattern of  our</a:t>
            </a:r>
            <a:r>
              <a:rPr lang="en-US" baseline="0"/>
              <a:t> </a:t>
            </a:r>
            <a:r>
              <a:rPr lang="en-US"/>
              <a:t>powder</a:t>
            </a:r>
            <a:r>
              <a:rPr lang="en-US" baseline="0"/>
              <a:t> solid sample</a:t>
            </a:r>
            <a:endParaRPr lang="ar-SA"/>
          </a:p>
        </c:rich>
      </c:tx>
      <c:overlay val="0"/>
      <c:spPr>
        <a:noFill/>
        <a:ln>
          <a:noFill/>
        </a:ln>
        <a:effectLst/>
      </c:spPr>
    </c:title>
    <c:autoTitleDeleted val="0"/>
    <c:plotArea>
      <c:layout/>
      <c:scatterChart>
        <c:scatterStyle val="lineMarker"/>
        <c:varyColors val="0"/>
        <c:ser>
          <c:idx val="0"/>
          <c:order val="0"/>
          <c:spPr>
            <a:ln w="19050" cap="rnd">
              <a:solidFill>
                <a:schemeClr val="accent1"/>
              </a:solidFill>
              <a:round/>
            </a:ln>
            <a:effectLst/>
          </c:spPr>
          <c:marker>
            <c:symbol val="none"/>
          </c:marker>
          <c:xVal>
            <c:numRef>
              <c:f>Sheet1!$A:$A</c:f>
              <c:numCache>
                <c:formatCode>General</c:formatCode>
                <c:ptCount val="1048576"/>
                <c:pt idx="3">
                  <c:v>5</c:v>
                </c:pt>
                <c:pt idx="4">
                  <c:v>5.05</c:v>
                </c:pt>
                <c:pt idx="5">
                  <c:v>5.0999999999999996</c:v>
                </c:pt>
                <c:pt idx="6">
                  <c:v>5.1499999999999995</c:v>
                </c:pt>
                <c:pt idx="7">
                  <c:v>5.2</c:v>
                </c:pt>
                <c:pt idx="8">
                  <c:v>5.25</c:v>
                </c:pt>
                <c:pt idx="9">
                  <c:v>5.3</c:v>
                </c:pt>
                <c:pt idx="10">
                  <c:v>5.35</c:v>
                </c:pt>
                <c:pt idx="11">
                  <c:v>5.4</c:v>
                </c:pt>
                <c:pt idx="12">
                  <c:v>5.45</c:v>
                </c:pt>
                <c:pt idx="13">
                  <c:v>5.5</c:v>
                </c:pt>
                <c:pt idx="14">
                  <c:v>5.55</c:v>
                </c:pt>
                <c:pt idx="15">
                  <c:v>5.6</c:v>
                </c:pt>
                <c:pt idx="16">
                  <c:v>5.6499999999999995</c:v>
                </c:pt>
                <c:pt idx="17">
                  <c:v>5.7</c:v>
                </c:pt>
                <c:pt idx="18">
                  <c:v>5.75</c:v>
                </c:pt>
                <c:pt idx="19">
                  <c:v>5.8</c:v>
                </c:pt>
                <c:pt idx="20">
                  <c:v>5.85</c:v>
                </c:pt>
                <c:pt idx="21">
                  <c:v>5.9</c:v>
                </c:pt>
                <c:pt idx="22">
                  <c:v>5.95</c:v>
                </c:pt>
                <c:pt idx="23">
                  <c:v>6</c:v>
                </c:pt>
                <c:pt idx="24">
                  <c:v>6.05</c:v>
                </c:pt>
                <c:pt idx="25">
                  <c:v>6.1</c:v>
                </c:pt>
                <c:pt idx="26">
                  <c:v>6.1499999999999995</c:v>
                </c:pt>
                <c:pt idx="27">
                  <c:v>6.2</c:v>
                </c:pt>
                <c:pt idx="28">
                  <c:v>6.25</c:v>
                </c:pt>
                <c:pt idx="29">
                  <c:v>6.3</c:v>
                </c:pt>
                <c:pt idx="30">
                  <c:v>6.35</c:v>
                </c:pt>
                <c:pt idx="31">
                  <c:v>6.4</c:v>
                </c:pt>
                <c:pt idx="32">
                  <c:v>6.45</c:v>
                </c:pt>
                <c:pt idx="33">
                  <c:v>6.5</c:v>
                </c:pt>
                <c:pt idx="34">
                  <c:v>6.55</c:v>
                </c:pt>
                <c:pt idx="35">
                  <c:v>6.6</c:v>
                </c:pt>
                <c:pt idx="36">
                  <c:v>6.6499999999999995</c:v>
                </c:pt>
                <c:pt idx="37">
                  <c:v>6.7</c:v>
                </c:pt>
                <c:pt idx="38">
                  <c:v>6.75</c:v>
                </c:pt>
                <c:pt idx="39">
                  <c:v>6.8</c:v>
                </c:pt>
                <c:pt idx="40">
                  <c:v>6.85</c:v>
                </c:pt>
                <c:pt idx="41">
                  <c:v>6.9</c:v>
                </c:pt>
                <c:pt idx="42">
                  <c:v>6.95</c:v>
                </c:pt>
                <c:pt idx="43">
                  <c:v>7</c:v>
                </c:pt>
                <c:pt idx="44">
                  <c:v>7.05</c:v>
                </c:pt>
                <c:pt idx="45">
                  <c:v>7.1</c:v>
                </c:pt>
                <c:pt idx="46">
                  <c:v>7.1499999999999995</c:v>
                </c:pt>
                <c:pt idx="47">
                  <c:v>7.2</c:v>
                </c:pt>
                <c:pt idx="48">
                  <c:v>7.25</c:v>
                </c:pt>
                <c:pt idx="49">
                  <c:v>7.3</c:v>
                </c:pt>
                <c:pt idx="50">
                  <c:v>7.35</c:v>
                </c:pt>
                <c:pt idx="51">
                  <c:v>7.4</c:v>
                </c:pt>
                <c:pt idx="52">
                  <c:v>7.45</c:v>
                </c:pt>
                <c:pt idx="53">
                  <c:v>7.5</c:v>
                </c:pt>
                <c:pt idx="54">
                  <c:v>7.55</c:v>
                </c:pt>
                <c:pt idx="55">
                  <c:v>7.6</c:v>
                </c:pt>
                <c:pt idx="56">
                  <c:v>7.6499999999999995</c:v>
                </c:pt>
                <c:pt idx="57">
                  <c:v>7.7</c:v>
                </c:pt>
                <c:pt idx="58">
                  <c:v>7.75</c:v>
                </c:pt>
                <c:pt idx="59">
                  <c:v>7.8</c:v>
                </c:pt>
                <c:pt idx="60">
                  <c:v>7.85</c:v>
                </c:pt>
                <c:pt idx="61">
                  <c:v>7.9</c:v>
                </c:pt>
                <c:pt idx="62">
                  <c:v>7.95</c:v>
                </c:pt>
                <c:pt idx="63">
                  <c:v>8</c:v>
                </c:pt>
                <c:pt idx="64">
                  <c:v>8.0500000000000007</c:v>
                </c:pt>
                <c:pt idx="65">
                  <c:v>8.1</c:v>
                </c:pt>
                <c:pt idx="66">
                  <c:v>8.15</c:v>
                </c:pt>
                <c:pt idx="67">
                  <c:v>8.2000000000000011</c:v>
                </c:pt>
                <c:pt idx="68">
                  <c:v>8.25</c:v>
                </c:pt>
                <c:pt idx="69">
                  <c:v>8.3000000000000007</c:v>
                </c:pt>
                <c:pt idx="70">
                  <c:v>8.3500000000000068</c:v>
                </c:pt>
                <c:pt idx="71">
                  <c:v>8.4</c:v>
                </c:pt>
                <c:pt idx="72">
                  <c:v>8.4500000000000028</c:v>
                </c:pt>
                <c:pt idx="73">
                  <c:v>8.5</c:v>
                </c:pt>
                <c:pt idx="74">
                  <c:v>8.5500000000000007</c:v>
                </c:pt>
                <c:pt idx="75">
                  <c:v>8.6</c:v>
                </c:pt>
                <c:pt idx="76">
                  <c:v>8.65</c:v>
                </c:pt>
                <c:pt idx="77">
                  <c:v>8.7000000000000011</c:v>
                </c:pt>
                <c:pt idx="78">
                  <c:v>8.75</c:v>
                </c:pt>
                <c:pt idx="79">
                  <c:v>8.8000000000000007</c:v>
                </c:pt>
                <c:pt idx="80">
                  <c:v>8.8500000000000068</c:v>
                </c:pt>
                <c:pt idx="81">
                  <c:v>8.9</c:v>
                </c:pt>
                <c:pt idx="82">
                  <c:v>8.9500000000000028</c:v>
                </c:pt>
                <c:pt idx="83">
                  <c:v>9</c:v>
                </c:pt>
                <c:pt idx="84">
                  <c:v>9.0500000000000007</c:v>
                </c:pt>
                <c:pt idx="85">
                  <c:v>9.1</c:v>
                </c:pt>
                <c:pt idx="86">
                  <c:v>9.15</c:v>
                </c:pt>
                <c:pt idx="87">
                  <c:v>9.2000000000000011</c:v>
                </c:pt>
                <c:pt idx="88">
                  <c:v>9.25</c:v>
                </c:pt>
                <c:pt idx="89">
                  <c:v>9.3000000000000007</c:v>
                </c:pt>
                <c:pt idx="90">
                  <c:v>9.3500000000000068</c:v>
                </c:pt>
                <c:pt idx="91">
                  <c:v>9.4</c:v>
                </c:pt>
                <c:pt idx="92">
                  <c:v>9.4500000000000028</c:v>
                </c:pt>
                <c:pt idx="93">
                  <c:v>9.5</c:v>
                </c:pt>
                <c:pt idx="94">
                  <c:v>9.5500000000000007</c:v>
                </c:pt>
                <c:pt idx="95">
                  <c:v>9.6</c:v>
                </c:pt>
                <c:pt idx="96">
                  <c:v>9.65</c:v>
                </c:pt>
                <c:pt idx="97">
                  <c:v>9.7000000000000011</c:v>
                </c:pt>
                <c:pt idx="98">
                  <c:v>9.75</c:v>
                </c:pt>
                <c:pt idx="99">
                  <c:v>9.8000000000000007</c:v>
                </c:pt>
                <c:pt idx="100">
                  <c:v>9.8500000000000068</c:v>
                </c:pt>
                <c:pt idx="101">
                  <c:v>9.9</c:v>
                </c:pt>
                <c:pt idx="102">
                  <c:v>9.9500000000000028</c:v>
                </c:pt>
                <c:pt idx="103">
                  <c:v>10</c:v>
                </c:pt>
                <c:pt idx="104">
                  <c:v>10.050000000000002</c:v>
                </c:pt>
                <c:pt idx="105">
                  <c:v>10.1</c:v>
                </c:pt>
                <c:pt idx="106">
                  <c:v>10.15</c:v>
                </c:pt>
                <c:pt idx="107">
                  <c:v>10.200000000000001</c:v>
                </c:pt>
                <c:pt idx="108">
                  <c:v>10.25</c:v>
                </c:pt>
                <c:pt idx="109">
                  <c:v>10.3</c:v>
                </c:pt>
                <c:pt idx="110">
                  <c:v>10.350000000000026</c:v>
                </c:pt>
                <c:pt idx="111">
                  <c:v>10.4</c:v>
                </c:pt>
                <c:pt idx="112">
                  <c:v>10.450000000000006</c:v>
                </c:pt>
                <c:pt idx="113">
                  <c:v>10.5</c:v>
                </c:pt>
                <c:pt idx="114">
                  <c:v>10.55</c:v>
                </c:pt>
                <c:pt idx="115">
                  <c:v>10.6</c:v>
                </c:pt>
                <c:pt idx="116">
                  <c:v>10.65</c:v>
                </c:pt>
                <c:pt idx="117">
                  <c:v>10.7</c:v>
                </c:pt>
                <c:pt idx="118">
                  <c:v>10.75</c:v>
                </c:pt>
                <c:pt idx="119">
                  <c:v>10.8</c:v>
                </c:pt>
                <c:pt idx="120">
                  <c:v>10.850000000000026</c:v>
                </c:pt>
                <c:pt idx="121">
                  <c:v>10.9</c:v>
                </c:pt>
                <c:pt idx="122">
                  <c:v>10.950000000000006</c:v>
                </c:pt>
                <c:pt idx="123">
                  <c:v>11</c:v>
                </c:pt>
                <c:pt idx="124">
                  <c:v>11.05</c:v>
                </c:pt>
                <c:pt idx="125">
                  <c:v>11.1</c:v>
                </c:pt>
                <c:pt idx="126">
                  <c:v>11.15</c:v>
                </c:pt>
                <c:pt idx="127">
                  <c:v>11.2</c:v>
                </c:pt>
                <c:pt idx="128">
                  <c:v>11.25</c:v>
                </c:pt>
                <c:pt idx="129">
                  <c:v>11.3</c:v>
                </c:pt>
                <c:pt idx="130">
                  <c:v>11.350000000000026</c:v>
                </c:pt>
                <c:pt idx="131">
                  <c:v>11.4</c:v>
                </c:pt>
                <c:pt idx="132">
                  <c:v>11.450000000000006</c:v>
                </c:pt>
                <c:pt idx="133">
                  <c:v>11.5</c:v>
                </c:pt>
                <c:pt idx="134">
                  <c:v>11.55</c:v>
                </c:pt>
                <c:pt idx="135">
                  <c:v>11.6</c:v>
                </c:pt>
                <c:pt idx="136">
                  <c:v>11.65</c:v>
                </c:pt>
                <c:pt idx="137">
                  <c:v>11.7</c:v>
                </c:pt>
                <c:pt idx="138">
                  <c:v>11.75</c:v>
                </c:pt>
                <c:pt idx="139">
                  <c:v>11.8</c:v>
                </c:pt>
                <c:pt idx="140">
                  <c:v>11.850000000000026</c:v>
                </c:pt>
                <c:pt idx="141">
                  <c:v>11.9</c:v>
                </c:pt>
                <c:pt idx="142">
                  <c:v>11.950000000000006</c:v>
                </c:pt>
                <c:pt idx="143">
                  <c:v>12</c:v>
                </c:pt>
                <c:pt idx="144">
                  <c:v>12.05</c:v>
                </c:pt>
                <c:pt idx="145">
                  <c:v>12.1</c:v>
                </c:pt>
                <c:pt idx="146">
                  <c:v>12.15</c:v>
                </c:pt>
                <c:pt idx="147">
                  <c:v>12.2</c:v>
                </c:pt>
                <c:pt idx="148">
                  <c:v>12.25</c:v>
                </c:pt>
                <c:pt idx="149">
                  <c:v>12.3</c:v>
                </c:pt>
                <c:pt idx="150">
                  <c:v>12.350000000000026</c:v>
                </c:pt>
                <c:pt idx="151">
                  <c:v>12.4</c:v>
                </c:pt>
                <c:pt idx="152">
                  <c:v>12.450000000000006</c:v>
                </c:pt>
                <c:pt idx="153">
                  <c:v>12.5</c:v>
                </c:pt>
                <c:pt idx="154">
                  <c:v>12.55</c:v>
                </c:pt>
                <c:pt idx="155">
                  <c:v>12.6</c:v>
                </c:pt>
                <c:pt idx="156">
                  <c:v>12.65</c:v>
                </c:pt>
                <c:pt idx="157">
                  <c:v>12.7</c:v>
                </c:pt>
                <c:pt idx="158">
                  <c:v>12.75</c:v>
                </c:pt>
                <c:pt idx="159">
                  <c:v>12.8</c:v>
                </c:pt>
                <c:pt idx="160">
                  <c:v>12.850000000000026</c:v>
                </c:pt>
                <c:pt idx="161">
                  <c:v>12.9</c:v>
                </c:pt>
                <c:pt idx="162">
                  <c:v>12.950000000000006</c:v>
                </c:pt>
                <c:pt idx="163">
                  <c:v>13</c:v>
                </c:pt>
                <c:pt idx="164">
                  <c:v>13.05</c:v>
                </c:pt>
                <c:pt idx="165">
                  <c:v>13.1</c:v>
                </c:pt>
                <c:pt idx="166">
                  <c:v>13.15</c:v>
                </c:pt>
                <c:pt idx="167">
                  <c:v>13.2</c:v>
                </c:pt>
                <c:pt idx="168">
                  <c:v>13.25</c:v>
                </c:pt>
                <c:pt idx="169">
                  <c:v>13.3</c:v>
                </c:pt>
                <c:pt idx="170">
                  <c:v>13.350000000000026</c:v>
                </c:pt>
                <c:pt idx="171">
                  <c:v>13.4</c:v>
                </c:pt>
                <c:pt idx="172">
                  <c:v>13.450000000000006</c:v>
                </c:pt>
                <c:pt idx="173">
                  <c:v>13.5</c:v>
                </c:pt>
                <c:pt idx="174">
                  <c:v>13.55</c:v>
                </c:pt>
                <c:pt idx="175">
                  <c:v>13.6</c:v>
                </c:pt>
                <c:pt idx="176">
                  <c:v>13.65</c:v>
                </c:pt>
                <c:pt idx="177">
                  <c:v>13.7</c:v>
                </c:pt>
                <c:pt idx="178">
                  <c:v>13.75</c:v>
                </c:pt>
                <c:pt idx="179">
                  <c:v>13.8</c:v>
                </c:pt>
                <c:pt idx="180">
                  <c:v>13.850000000000026</c:v>
                </c:pt>
                <c:pt idx="181">
                  <c:v>13.9</c:v>
                </c:pt>
                <c:pt idx="182">
                  <c:v>13.950000000000006</c:v>
                </c:pt>
                <c:pt idx="183">
                  <c:v>14</c:v>
                </c:pt>
                <c:pt idx="184">
                  <c:v>14.05</c:v>
                </c:pt>
                <c:pt idx="185">
                  <c:v>14.1</c:v>
                </c:pt>
                <c:pt idx="186">
                  <c:v>14.15</c:v>
                </c:pt>
                <c:pt idx="187">
                  <c:v>14.2</c:v>
                </c:pt>
                <c:pt idx="188">
                  <c:v>14.25</c:v>
                </c:pt>
                <c:pt idx="189">
                  <c:v>14.3</c:v>
                </c:pt>
                <c:pt idx="190">
                  <c:v>14.350000000000026</c:v>
                </c:pt>
                <c:pt idx="191">
                  <c:v>14.4</c:v>
                </c:pt>
                <c:pt idx="192">
                  <c:v>14.450000000000006</c:v>
                </c:pt>
                <c:pt idx="193">
                  <c:v>14.5</c:v>
                </c:pt>
                <c:pt idx="194">
                  <c:v>14.55</c:v>
                </c:pt>
                <c:pt idx="195">
                  <c:v>14.6</c:v>
                </c:pt>
                <c:pt idx="196">
                  <c:v>14.65</c:v>
                </c:pt>
                <c:pt idx="197">
                  <c:v>14.7</c:v>
                </c:pt>
                <c:pt idx="198">
                  <c:v>14.75</c:v>
                </c:pt>
                <c:pt idx="199">
                  <c:v>14.8</c:v>
                </c:pt>
                <c:pt idx="200">
                  <c:v>14.850000000000026</c:v>
                </c:pt>
                <c:pt idx="201">
                  <c:v>14.9</c:v>
                </c:pt>
                <c:pt idx="202">
                  <c:v>14.950000000000006</c:v>
                </c:pt>
                <c:pt idx="203">
                  <c:v>15</c:v>
                </c:pt>
                <c:pt idx="204">
                  <c:v>15.05</c:v>
                </c:pt>
                <c:pt idx="205">
                  <c:v>15.1</c:v>
                </c:pt>
                <c:pt idx="206">
                  <c:v>15.15</c:v>
                </c:pt>
                <c:pt idx="207">
                  <c:v>15.2</c:v>
                </c:pt>
                <c:pt idx="208">
                  <c:v>15.25</c:v>
                </c:pt>
                <c:pt idx="209">
                  <c:v>15.3</c:v>
                </c:pt>
                <c:pt idx="210">
                  <c:v>15.350000000000026</c:v>
                </c:pt>
                <c:pt idx="211">
                  <c:v>15.4</c:v>
                </c:pt>
                <c:pt idx="212">
                  <c:v>15.450000000000006</c:v>
                </c:pt>
                <c:pt idx="213">
                  <c:v>15.5</c:v>
                </c:pt>
                <c:pt idx="214">
                  <c:v>15.55</c:v>
                </c:pt>
                <c:pt idx="215">
                  <c:v>15.6</c:v>
                </c:pt>
                <c:pt idx="216">
                  <c:v>15.65</c:v>
                </c:pt>
                <c:pt idx="217">
                  <c:v>15.7</c:v>
                </c:pt>
                <c:pt idx="218">
                  <c:v>15.75</c:v>
                </c:pt>
                <c:pt idx="219">
                  <c:v>15.8</c:v>
                </c:pt>
                <c:pt idx="220">
                  <c:v>15.850000000000026</c:v>
                </c:pt>
                <c:pt idx="221">
                  <c:v>15.9</c:v>
                </c:pt>
                <c:pt idx="222">
                  <c:v>15.950000000000006</c:v>
                </c:pt>
                <c:pt idx="223">
                  <c:v>16</c:v>
                </c:pt>
                <c:pt idx="224">
                  <c:v>16.05</c:v>
                </c:pt>
                <c:pt idx="225">
                  <c:v>16.100000000000001</c:v>
                </c:pt>
                <c:pt idx="226">
                  <c:v>16.149999999999999</c:v>
                </c:pt>
                <c:pt idx="227">
                  <c:v>16.2</c:v>
                </c:pt>
                <c:pt idx="228">
                  <c:v>16.25</c:v>
                </c:pt>
                <c:pt idx="229">
                  <c:v>16.3</c:v>
                </c:pt>
                <c:pt idx="230">
                  <c:v>16.350000000000001</c:v>
                </c:pt>
                <c:pt idx="231">
                  <c:v>16.399999999999999</c:v>
                </c:pt>
                <c:pt idx="232">
                  <c:v>16.45</c:v>
                </c:pt>
                <c:pt idx="233">
                  <c:v>16.5</c:v>
                </c:pt>
                <c:pt idx="234">
                  <c:v>16.55</c:v>
                </c:pt>
                <c:pt idx="235">
                  <c:v>16.600000000000001</c:v>
                </c:pt>
                <c:pt idx="236">
                  <c:v>16.649999999999999</c:v>
                </c:pt>
                <c:pt idx="237">
                  <c:v>16.7</c:v>
                </c:pt>
                <c:pt idx="238">
                  <c:v>16.75</c:v>
                </c:pt>
                <c:pt idx="239">
                  <c:v>16.8</c:v>
                </c:pt>
                <c:pt idx="240">
                  <c:v>16.850000000000001</c:v>
                </c:pt>
                <c:pt idx="241">
                  <c:v>16.899999999999999</c:v>
                </c:pt>
                <c:pt idx="242">
                  <c:v>16.95</c:v>
                </c:pt>
                <c:pt idx="243">
                  <c:v>17</c:v>
                </c:pt>
                <c:pt idx="244">
                  <c:v>17.05</c:v>
                </c:pt>
                <c:pt idx="245">
                  <c:v>17.100000000000001</c:v>
                </c:pt>
                <c:pt idx="246">
                  <c:v>17.149999999999999</c:v>
                </c:pt>
                <c:pt idx="247">
                  <c:v>17.2</c:v>
                </c:pt>
                <c:pt idx="248">
                  <c:v>17.25</c:v>
                </c:pt>
                <c:pt idx="249">
                  <c:v>17.3</c:v>
                </c:pt>
                <c:pt idx="250">
                  <c:v>17.350000000000001</c:v>
                </c:pt>
                <c:pt idx="251">
                  <c:v>17.399999999999999</c:v>
                </c:pt>
                <c:pt idx="252">
                  <c:v>17.45</c:v>
                </c:pt>
                <c:pt idx="253">
                  <c:v>17.5</c:v>
                </c:pt>
                <c:pt idx="254">
                  <c:v>17.55</c:v>
                </c:pt>
                <c:pt idx="255">
                  <c:v>17.600000000000001</c:v>
                </c:pt>
                <c:pt idx="256">
                  <c:v>17.649999999999999</c:v>
                </c:pt>
                <c:pt idx="257">
                  <c:v>17.7</c:v>
                </c:pt>
                <c:pt idx="258">
                  <c:v>17.75</c:v>
                </c:pt>
                <c:pt idx="259">
                  <c:v>17.8</c:v>
                </c:pt>
                <c:pt idx="260">
                  <c:v>17.850000000000001</c:v>
                </c:pt>
                <c:pt idx="261">
                  <c:v>17.899999999999999</c:v>
                </c:pt>
                <c:pt idx="262">
                  <c:v>17.95</c:v>
                </c:pt>
                <c:pt idx="263">
                  <c:v>18</c:v>
                </c:pt>
                <c:pt idx="264">
                  <c:v>18.05</c:v>
                </c:pt>
                <c:pt idx="265">
                  <c:v>18.100000000000001</c:v>
                </c:pt>
                <c:pt idx="266">
                  <c:v>18.149999999999999</c:v>
                </c:pt>
                <c:pt idx="267">
                  <c:v>18.2</c:v>
                </c:pt>
                <c:pt idx="268">
                  <c:v>18.25</c:v>
                </c:pt>
                <c:pt idx="269">
                  <c:v>18.3</c:v>
                </c:pt>
                <c:pt idx="270">
                  <c:v>18.350000000000001</c:v>
                </c:pt>
                <c:pt idx="271">
                  <c:v>18.399999999999999</c:v>
                </c:pt>
                <c:pt idx="272">
                  <c:v>18.45</c:v>
                </c:pt>
                <c:pt idx="273">
                  <c:v>18.5</c:v>
                </c:pt>
                <c:pt idx="274">
                  <c:v>18.55</c:v>
                </c:pt>
                <c:pt idx="275">
                  <c:v>18.600000000000001</c:v>
                </c:pt>
                <c:pt idx="276">
                  <c:v>18.649999999999999</c:v>
                </c:pt>
                <c:pt idx="277">
                  <c:v>18.7</c:v>
                </c:pt>
                <c:pt idx="278">
                  <c:v>18.75</c:v>
                </c:pt>
                <c:pt idx="279">
                  <c:v>18.8</c:v>
                </c:pt>
                <c:pt idx="280">
                  <c:v>18.850000000000001</c:v>
                </c:pt>
                <c:pt idx="281">
                  <c:v>18.899999999999999</c:v>
                </c:pt>
                <c:pt idx="282">
                  <c:v>18.95</c:v>
                </c:pt>
                <c:pt idx="283">
                  <c:v>19</c:v>
                </c:pt>
                <c:pt idx="284">
                  <c:v>19.05</c:v>
                </c:pt>
                <c:pt idx="285">
                  <c:v>19.100000000000001</c:v>
                </c:pt>
                <c:pt idx="286">
                  <c:v>19.149999999999999</c:v>
                </c:pt>
                <c:pt idx="287">
                  <c:v>19.2</c:v>
                </c:pt>
                <c:pt idx="288">
                  <c:v>19.25</c:v>
                </c:pt>
                <c:pt idx="289">
                  <c:v>19.3</c:v>
                </c:pt>
                <c:pt idx="290">
                  <c:v>19.350000000000001</c:v>
                </c:pt>
                <c:pt idx="291">
                  <c:v>19.399999999999999</c:v>
                </c:pt>
                <c:pt idx="292">
                  <c:v>19.45</c:v>
                </c:pt>
                <c:pt idx="293">
                  <c:v>19.5</c:v>
                </c:pt>
                <c:pt idx="294">
                  <c:v>19.55</c:v>
                </c:pt>
                <c:pt idx="295">
                  <c:v>19.600000000000001</c:v>
                </c:pt>
                <c:pt idx="296">
                  <c:v>19.649999999999999</c:v>
                </c:pt>
                <c:pt idx="297">
                  <c:v>19.7</c:v>
                </c:pt>
                <c:pt idx="298">
                  <c:v>19.75</c:v>
                </c:pt>
                <c:pt idx="299">
                  <c:v>19.8</c:v>
                </c:pt>
                <c:pt idx="300">
                  <c:v>19.850000000000001</c:v>
                </c:pt>
                <c:pt idx="301">
                  <c:v>19.899999999999999</c:v>
                </c:pt>
                <c:pt idx="302">
                  <c:v>19.95</c:v>
                </c:pt>
                <c:pt idx="303">
                  <c:v>20</c:v>
                </c:pt>
                <c:pt idx="304">
                  <c:v>20.05</c:v>
                </c:pt>
                <c:pt idx="305">
                  <c:v>20.100000000000001</c:v>
                </c:pt>
                <c:pt idx="306">
                  <c:v>20.149999999999999</c:v>
                </c:pt>
                <c:pt idx="307">
                  <c:v>20.2</c:v>
                </c:pt>
                <c:pt idx="308">
                  <c:v>20.25</c:v>
                </c:pt>
                <c:pt idx="309">
                  <c:v>20.3</c:v>
                </c:pt>
                <c:pt idx="310">
                  <c:v>20.350000000000001</c:v>
                </c:pt>
                <c:pt idx="311">
                  <c:v>20.399999999999999</c:v>
                </c:pt>
                <c:pt idx="312">
                  <c:v>20.45</c:v>
                </c:pt>
                <c:pt idx="313">
                  <c:v>20.5</c:v>
                </c:pt>
                <c:pt idx="314">
                  <c:v>20.55</c:v>
                </c:pt>
                <c:pt idx="315">
                  <c:v>20.6</c:v>
                </c:pt>
                <c:pt idx="316">
                  <c:v>20.650000000000031</c:v>
                </c:pt>
                <c:pt idx="317">
                  <c:v>20.7</c:v>
                </c:pt>
                <c:pt idx="318">
                  <c:v>20.75</c:v>
                </c:pt>
                <c:pt idx="319">
                  <c:v>20.8</c:v>
                </c:pt>
                <c:pt idx="320">
                  <c:v>20.85</c:v>
                </c:pt>
                <c:pt idx="321">
                  <c:v>20.9</c:v>
                </c:pt>
                <c:pt idx="322">
                  <c:v>20.95</c:v>
                </c:pt>
                <c:pt idx="323">
                  <c:v>21</c:v>
                </c:pt>
                <c:pt idx="324">
                  <c:v>21.05</c:v>
                </c:pt>
                <c:pt idx="325">
                  <c:v>21.1</c:v>
                </c:pt>
                <c:pt idx="326">
                  <c:v>21.150000000000031</c:v>
                </c:pt>
                <c:pt idx="327">
                  <c:v>21.2</c:v>
                </c:pt>
                <c:pt idx="328">
                  <c:v>21.25</c:v>
                </c:pt>
                <c:pt idx="329">
                  <c:v>21.3</c:v>
                </c:pt>
                <c:pt idx="330">
                  <c:v>21.35</c:v>
                </c:pt>
                <c:pt idx="331">
                  <c:v>21.4</c:v>
                </c:pt>
                <c:pt idx="332">
                  <c:v>21.45</c:v>
                </c:pt>
                <c:pt idx="333">
                  <c:v>21.5</c:v>
                </c:pt>
                <c:pt idx="334">
                  <c:v>21.55</c:v>
                </c:pt>
                <c:pt idx="335">
                  <c:v>21.6</c:v>
                </c:pt>
                <c:pt idx="336">
                  <c:v>21.650000000000031</c:v>
                </c:pt>
                <c:pt idx="337">
                  <c:v>21.7</c:v>
                </c:pt>
                <c:pt idx="338">
                  <c:v>21.75</c:v>
                </c:pt>
                <c:pt idx="339">
                  <c:v>21.8</c:v>
                </c:pt>
                <c:pt idx="340">
                  <c:v>21.85</c:v>
                </c:pt>
                <c:pt idx="341">
                  <c:v>21.9</c:v>
                </c:pt>
                <c:pt idx="342">
                  <c:v>21.95</c:v>
                </c:pt>
                <c:pt idx="343">
                  <c:v>22</c:v>
                </c:pt>
                <c:pt idx="344">
                  <c:v>22.05</c:v>
                </c:pt>
                <c:pt idx="345">
                  <c:v>22.1</c:v>
                </c:pt>
                <c:pt idx="346">
                  <c:v>22.150000000000031</c:v>
                </c:pt>
                <c:pt idx="347">
                  <c:v>22.2</c:v>
                </c:pt>
                <c:pt idx="348">
                  <c:v>22.25</c:v>
                </c:pt>
                <c:pt idx="349">
                  <c:v>22.3</c:v>
                </c:pt>
                <c:pt idx="350">
                  <c:v>22.35</c:v>
                </c:pt>
                <c:pt idx="351">
                  <c:v>22.4</c:v>
                </c:pt>
                <c:pt idx="352">
                  <c:v>22.45</c:v>
                </c:pt>
                <c:pt idx="353">
                  <c:v>22.5</c:v>
                </c:pt>
                <c:pt idx="354">
                  <c:v>22.55</c:v>
                </c:pt>
                <c:pt idx="355">
                  <c:v>22.6</c:v>
                </c:pt>
                <c:pt idx="356">
                  <c:v>22.650000000000031</c:v>
                </c:pt>
                <c:pt idx="357">
                  <c:v>22.7</c:v>
                </c:pt>
                <c:pt idx="358">
                  <c:v>22.75</c:v>
                </c:pt>
                <c:pt idx="359">
                  <c:v>22.8</c:v>
                </c:pt>
                <c:pt idx="360">
                  <c:v>22.85</c:v>
                </c:pt>
                <c:pt idx="361">
                  <c:v>22.9</c:v>
                </c:pt>
                <c:pt idx="362">
                  <c:v>22.95</c:v>
                </c:pt>
                <c:pt idx="363">
                  <c:v>23</c:v>
                </c:pt>
                <c:pt idx="364">
                  <c:v>23.05</c:v>
                </c:pt>
                <c:pt idx="365">
                  <c:v>23.1</c:v>
                </c:pt>
                <c:pt idx="366">
                  <c:v>23.150000000000031</c:v>
                </c:pt>
                <c:pt idx="367">
                  <c:v>23.2</c:v>
                </c:pt>
                <c:pt idx="368">
                  <c:v>23.25</c:v>
                </c:pt>
                <c:pt idx="369">
                  <c:v>23.3</c:v>
                </c:pt>
                <c:pt idx="370">
                  <c:v>23.35</c:v>
                </c:pt>
                <c:pt idx="371">
                  <c:v>23.4</c:v>
                </c:pt>
                <c:pt idx="372">
                  <c:v>23.45</c:v>
                </c:pt>
                <c:pt idx="373">
                  <c:v>23.5</c:v>
                </c:pt>
                <c:pt idx="374">
                  <c:v>23.55</c:v>
                </c:pt>
                <c:pt idx="375">
                  <c:v>23.6</c:v>
                </c:pt>
                <c:pt idx="376">
                  <c:v>23.650000000000031</c:v>
                </c:pt>
                <c:pt idx="377">
                  <c:v>23.7</c:v>
                </c:pt>
                <c:pt idx="378">
                  <c:v>23.75</c:v>
                </c:pt>
                <c:pt idx="379">
                  <c:v>23.8</c:v>
                </c:pt>
                <c:pt idx="380">
                  <c:v>23.85</c:v>
                </c:pt>
                <c:pt idx="381">
                  <c:v>23.9</c:v>
                </c:pt>
                <c:pt idx="382">
                  <c:v>23.95</c:v>
                </c:pt>
                <c:pt idx="383">
                  <c:v>24</c:v>
                </c:pt>
                <c:pt idx="384">
                  <c:v>24.05</c:v>
                </c:pt>
                <c:pt idx="385">
                  <c:v>24.1</c:v>
                </c:pt>
                <c:pt idx="386">
                  <c:v>24.150000000000031</c:v>
                </c:pt>
                <c:pt idx="387">
                  <c:v>24.2</c:v>
                </c:pt>
                <c:pt idx="388">
                  <c:v>24.25</c:v>
                </c:pt>
                <c:pt idx="389">
                  <c:v>24.3</c:v>
                </c:pt>
                <c:pt idx="390">
                  <c:v>24.35</c:v>
                </c:pt>
                <c:pt idx="391">
                  <c:v>24.4</c:v>
                </c:pt>
                <c:pt idx="392">
                  <c:v>24.45</c:v>
                </c:pt>
                <c:pt idx="393">
                  <c:v>24.5</c:v>
                </c:pt>
                <c:pt idx="394">
                  <c:v>24.55</c:v>
                </c:pt>
                <c:pt idx="395">
                  <c:v>24.6</c:v>
                </c:pt>
                <c:pt idx="396">
                  <c:v>24.650000000000031</c:v>
                </c:pt>
                <c:pt idx="397">
                  <c:v>24.7</c:v>
                </c:pt>
                <c:pt idx="398">
                  <c:v>24.75</c:v>
                </c:pt>
                <c:pt idx="399">
                  <c:v>24.8</c:v>
                </c:pt>
                <c:pt idx="400">
                  <c:v>24.85</c:v>
                </c:pt>
                <c:pt idx="401">
                  <c:v>24.9</c:v>
                </c:pt>
                <c:pt idx="402">
                  <c:v>24.95</c:v>
                </c:pt>
                <c:pt idx="403">
                  <c:v>25</c:v>
                </c:pt>
                <c:pt idx="404">
                  <c:v>25.05</c:v>
                </c:pt>
                <c:pt idx="405">
                  <c:v>25.1</c:v>
                </c:pt>
                <c:pt idx="406">
                  <c:v>25.150000000000031</c:v>
                </c:pt>
                <c:pt idx="407">
                  <c:v>25.2</c:v>
                </c:pt>
                <c:pt idx="408">
                  <c:v>25.25</c:v>
                </c:pt>
                <c:pt idx="409">
                  <c:v>25.3</c:v>
                </c:pt>
                <c:pt idx="410">
                  <c:v>25.35</c:v>
                </c:pt>
                <c:pt idx="411">
                  <c:v>25.4</c:v>
                </c:pt>
                <c:pt idx="412">
                  <c:v>25.45</c:v>
                </c:pt>
                <c:pt idx="413">
                  <c:v>25.5</c:v>
                </c:pt>
                <c:pt idx="414">
                  <c:v>25.55</c:v>
                </c:pt>
                <c:pt idx="415">
                  <c:v>25.6</c:v>
                </c:pt>
                <c:pt idx="416">
                  <c:v>25.650000000000031</c:v>
                </c:pt>
                <c:pt idx="417">
                  <c:v>25.7</c:v>
                </c:pt>
                <c:pt idx="418">
                  <c:v>25.75</c:v>
                </c:pt>
                <c:pt idx="419">
                  <c:v>25.8</c:v>
                </c:pt>
                <c:pt idx="420">
                  <c:v>25.85</c:v>
                </c:pt>
                <c:pt idx="421">
                  <c:v>25.9</c:v>
                </c:pt>
                <c:pt idx="422">
                  <c:v>25.95</c:v>
                </c:pt>
                <c:pt idx="423">
                  <c:v>26</c:v>
                </c:pt>
                <c:pt idx="424">
                  <c:v>26.05</c:v>
                </c:pt>
                <c:pt idx="425">
                  <c:v>26.1</c:v>
                </c:pt>
                <c:pt idx="426">
                  <c:v>26.150000000000031</c:v>
                </c:pt>
                <c:pt idx="427">
                  <c:v>26.2</c:v>
                </c:pt>
                <c:pt idx="428">
                  <c:v>26.25</c:v>
                </c:pt>
                <c:pt idx="429">
                  <c:v>26.3</c:v>
                </c:pt>
                <c:pt idx="430">
                  <c:v>26.35</c:v>
                </c:pt>
                <c:pt idx="431">
                  <c:v>26.4</c:v>
                </c:pt>
                <c:pt idx="432">
                  <c:v>26.45</c:v>
                </c:pt>
                <c:pt idx="433">
                  <c:v>26.5</c:v>
                </c:pt>
                <c:pt idx="434">
                  <c:v>26.55</c:v>
                </c:pt>
                <c:pt idx="435">
                  <c:v>26.6</c:v>
                </c:pt>
                <c:pt idx="436">
                  <c:v>26.650000000000031</c:v>
                </c:pt>
                <c:pt idx="437">
                  <c:v>26.7</c:v>
                </c:pt>
                <c:pt idx="438">
                  <c:v>26.75</c:v>
                </c:pt>
                <c:pt idx="439">
                  <c:v>26.8</c:v>
                </c:pt>
                <c:pt idx="440">
                  <c:v>26.85</c:v>
                </c:pt>
                <c:pt idx="441">
                  <c:v>26.9</c:v>
                </c:pt>
                <c:pt idx="442">
                  <c:v>26.95</c:v>
                </c:pt>
                <c:pt idx="443">
                  <c:v>27</c:v>
                </c:pt>
                <c:pt idx="444">
                  <c:v>27.05</c:v>
                </c:pt>
                <c:pt idx="445">
                  <c:v>27.1</c:v>
                </c:pt>
                <c:pt idx="446">
                  <c:v>27.150000000000031</c:v>
                </c:pt>
                <c:pt idx="447">
                  <c:v>27.2</c:v>
                </c:pt>
                <c:pt idx="448">
                  <c:v>27.25</c:v>
                </c:pt>
                <c:pt idx="449">
                  <c:v>27.3</c:v>
                </c:pt>
                <c:pt idx="450">
                  <c:v>27.35</c:v>
                </c:pt>
                <c:pt idx="451">
                  <c:v>27.4</c:v>
                </c:pt>
                <c:pt idx="452">
                  <c:v>27.45</c:v>
                </c:pt>
                <c:pt idx="453">
                  <c:v>27.5</c:v>
                </c:pt>
                <c:pt idx="454">
                  <c:v>27.55</c:v>
                </c:pt>
                <c:pt idx="455">
                  <c:v>27.6</c:v>
                </c:pt>
                <c:pt idx="456">
                  <c:v>27.650000000000031</c:v>
                </c:pt>
                <c:pt idx="457">
                  <c:v>27.7</c:v>
                </c:pt>
                <c:pt idx="458">
                  <c:v>27.75</c:v>
                </c:pt>
                <c:pt idx="459">
                  <c:v>27.8</c:v>
                </c:pt>
                <c:pt idx="460">
                  <c:v>27.85</c:v>
                </c:pt>
                <c:pt idx="461">
                  <c:v>27.9</c:v>
                </c:pt>
                <c:pt idx="462">
                  <c:v>27.95</c:v>
                </c:pt>
                <c:pt idx="463">
                  <c:v>28</c:v>
                </c:pt>
                <c:pt idx="464">
                  <c:v>28.05</c:v>
                </c:pt>
                <c:pt idx="465">
                  <c:v>28.1</c:v>
                </c:pt>
                <c:pt idx="466">
                  <c:v>28.150000000000031</c:v>
                </c:pt>
                <c:pt idx="467">
                  <c:v>28.2</c:v>
                </c:pt>
                <c:pt idx="468">
                  <c:v>28.25</c:v>
                </c:pt>
                <c:pt idx="469">
                  <c:v>28.3</c:v>
                </c:pt>
                <c:pt idx="470">
                  <c:v>28.35</c:v>
                </c:pt>
                <c:pt idx="471">
                  <c:v>28.4</c:v>
                </c:pt>
                <c:pt idx="472">
                  <c:v>28.45</c:v>
                </c:pt>
                <c:pt idx="473">
                  <c:v>28.5</c:v>
                </c:pt>
                <c:pt idx="474">
                  <c:v>28.55</c:v>
                </c:pt>
                <c:pt idx="475">
                  <c:v>28.6</c:v>
                </c:pt>
                <c:pt idx="476">
                  <c:v>28.650000000000031</c:v>
                </c:pt>
                <c:pt idx="477">
                  <c:v>28.7</c:v>
                </c:pt>
                <c:pt idx="478">
                  <c:v>28.75</c:v>
                </c:pt>
                <c:pt idx="479">
                  <c:v>28.8</c:v>
                </c:pt>
                <c:pt idx="480">
                  <c:v>28.85</c:v>
                </c:pt>
                <c:pt idx="481">
                  <c:v>28.9</c:v>
                </c:pt>
                <c:pt idx="482">
                  <c:v>28.95</c:v>
                </c:pt>
                <c:pt idx="483">
                  <c:v>29</c:v>
                </c:pt>
                <c:pt idx="484">
                  <c:v>29.05</c:v>
                </c:pt>
                <c:pt idx="485">
                  <c:v>29.1</c:v>
                </c:pt>
                <c:pt idx="486">
                  <c:v>29.150000000000031</c:v>
                </c:pt>
                <c:pt idx="487">
                  <c:v>29.2</c:v>
                </c:pt>
                <c:pt idx="488">
                  <c:v>29.25</c:v>
                </c:pt>
                <c:pt idx="489">
                  <c:v>29.3</c:v>
                </c:pt>
                <c:pt idx="490">
                  <c:v>29.35</c:v>
                </c:pt>
                <c:pt idx="491">
                  <c:v>29.4</c:v>
                </c:pt>
                <c:pt idx="492">
                  <c:v>29.45</c:v>
                </c:pt>
                <c:pt idx="493">
                  <c:v>29.5</c:v>
                </c:pt>
                <c:pt idx="494">
                  <c:v>29.55</c:v>
                </c:pt>
                <c:pt idx="495">
                  <c:v>29.6</c:v>
                </c:pt>
                <c:pt idx="496">
                  <c:v>29.650000000000031</c:v>
                </c:pt>
                <c:pt idx="497">
                  <c:v>29.7</c:v>
                </c:pt>
                <c:pt idx="498">
                  <c:v>29.75</c:v>
                </c:pt>
                <c:pt idx="499">
                  <c:v>29.8</c:v>
                </c:pt>
                <c:pt idx="500">
                  <c:v>29.85</c:v>
                </c:pt>
                <c:pt idx="501">
                  <c:v>29.9</c:v>
                </c:pt>
                <c:pt idx="502">
                  <c:v>29.95</c:v>
                </c:pt>
                <c:pt idx="503">
                  <c:v>30</c:v>
                </c:pt>
                <c:pt idx="504">
                  <c:v>30.05</c:v>
                </c:pt>
                <c:pt idx="505">
                  <c:v>30.1</c:v>
                </c:pt>
                <c:pt idx="506">
                  <c:v>30.150000000000031</c:v>
                </c:pt>
                <c:pt idx="507">
                  <c:v>30.2</c:v>
                </c:pt>
                <c:pt idx="508">
                  <c:v>30.25</c:v>
                </c:pt>
                <c:pt idx="509">
                  <c:v>30.3</c:v>
                </c:pt>
                <c:pt idx="510">
                  <c:v>30.35</c:v>
                </c:pt>
                <c:pt idx="511">
                  <c:v>30.4</c:v>
                </c:pt>
                <c:pt idx="512">
                  <c:v>30.45</c:v>
                </c:pt>
                <c:pt idx="513">
                  <c:v>30.5</c:v>
                </c:pt>
                <c:pt idx="514">
                  <c:v>30.55</c:v>
                </c:pt>
                <c:pt idx="515">
                  <c:v>30.6</c:v>
                </c:pt>
                <c:pt idx="516">
                  <c:v>30.650000000000031</c:v>
                </c:pt>
                <c:pt idx="517">
                  <c:v>30.7</c:v>
                </c:pt>
                <c:pt idx="518">
                  <c:v>30.75</c:v>
                </c:pt>
                <c:pt idx="519">
                  <c:v>30.8</c:v>
                </c:pt>
                <c:pt idx="520">
                  <c:v>30.85</c:v>
                </c:pt>
                <c:pt idx="521">
                  <c:v>30.9</c:v>
                </c:pt>
                <c:pt idx="522">
                  <c:v>30.95</c:v>
                </c:pt>
                <c:pt idx="523">
                  <c:v>31</c:v>
                </c:pt>
                <c:pt idx="524">
                  <c:v>31.05</c:v>
                </c:pt>
                <c:pt idx="525">
                  <c:v>31.1</c:v>
                </c:pt>
                <c:pt idx="526">
                  <c:v>31.150000000000031</c:v>
                </c:pt>
                <c:pt idx="527">
                  <c:v>31.2</c:v>
                </c:pt>
                <c:pt idx="528">
                  <c:v>31.25</c:v>
                </c:pt>
                <c:pt idx="529">
                  <c:v>31.3</c:v>
                </c:pt>
                <c:pt idx="530">
                  <c:v>31.35</c:v>
                </c:pt>
                <c:pt idx="531">
                  <c:v>31.4</c:v>
                </c:pt>
                <c:pt idx="532">
                  <c:v>31.45</c:v>
                </c:pt>
                <c:pt idx="533">
                  <c:v>31.5</c:v>
                </c:pt>
                <c:pt idx="534">
                  <c:v>31.55</c:v>
                </c:pt>
                <c:pt idx="535">
                  <c:v>31.6</c:v>
                </c:pt>
                <c:pt idx="536">
                  <c:v>31.650000000000031</c:v>
                </c:pt>
                <c:pt idx="537">
                  <c:v>31.7</c:v>
                </c:pt>
                <c:pt idx="538">
                  <c:v>31.75</c:v>
                </c:pt>
                <c:pt idx="539">
                  <c:v>31.8</c:v>
                </c:pt>
                <c:pt idx="540">
                  <c:v>31.85</c:v>
                </c:pt>
                <c:pt idx="541">
                  <c:v>31.9</c:v>
                </c:pt>
                <c:pt idx="542">
                  <c:v>31.95</c:v>
                </c:pt>
                <c:pt idx="543">
                  <c:v>32</c:v>
                </c:pt>
                <c:pt idx="544">
                  <c:v>32.050000000000004</c:v>
                </c:pt>
                <c:pt idx="545">
                  <c:v>32.1</c:v>
                </c:pt>
                <c:pt idx="546">
                  <c:v>32.15</c:v>
                </c:pt>
                <c:pt idx="547">
                  <c:v>32.200000000000003</c:v>
                </c:pt>
                <c:pt idx="548">
                  <c:v>32.25</c:v>
                </c:pt>
                <c:pt idx="549">
                  <c:v>32.300000000000004</c:v>
                </c:pt>
                <c:pt idx="550">
                  <c:v>32.349999999999994</c:v>
                </c:pt>
                <c:pt idx="551">
                  <c:v>32.4</c:v>
                </c:pt>
                <c:pt idx="552">
                  <c:v>32.449999999999996</c:v>
                </c:pt>
                <c:pt idx="553">
                  <c:v>32.5</c:v>
                </c:pt>
                <c:pt idx="554">
                  <c:v>32.550000000000004</c:v>
                </c:pt>
                <c:pt idx="555">
                  <c:v>32.6</c:v>
                </c:pt>
                <c:pt idx="556">
                  <c:v>32.65</c:v>
                </c:pt>
                <c:pt idx="557">
                  <c:v>32.700000000000003</c:v>
                </c:pt>
                <c:pt idx="558">
                  <c:v>32.75</c:v>
                </c:pt>
                <c:pt idx="559">
                  <c:v>32.800000000000004</c:v>
                </c:pt>
                <c:pt idx="560">
                  <c:v>32.849999999999994</c:v>
                </c:pt>
                <c:pt idx="561">
                  <c:v>32.9</c:v>
                </c:pt>
                <c:pt idx="562">
                  <c:v>32.949999999999996</c:v>
                </c:pt>
                <c:pt idx="563">
                  <c:v>33</c:v>
                </c:pt>
                <c:pt idx="564">
                  <c:v>33.050000000000004</c:v>
                </c:pt>
                <c:pt idx="565">
                  <c:v>33.1</c:v>
                </c:pt>
                <c:pt idx="566">
                  <c:v>33.15</c:v>
                </c:pt>
                <c:pt idx="567">
                  <c:v>33.200000000000003</c:v>
                </c:pt>
                <c:pt idx="568">
                  <c:v>33.25</c:v>
                </c:pt>
                <c:pt idx="569">
                  <c:v>33.300000000000004</c:v>
                </c:pt>
                <c:pt idx="570">
                  <c:v>33.349999999999994</c:v>
                </c:pt>
                <c:pt idx="571">
                  <c:v>33.4</c:v>
                </c:pt>
                <c:pt idx="572">
                  <c:v>33.449999999999996</c:v>
                </c:pt>
                <c:pt idx="573">
                  <c:v>33.5</c:v>
                </c:pt>
                <c:pt idx="574">
                  <c:v>33.550000000000004</c:v>
                </c:pt>
                <c:pt idx="575">
                  <c:v>33.6</c:v>
                </c:pt>
                <c:pt idx="576">
                  <c:v>33.65</c:v>
                </c:pt>
                <c:pt idx="577">
                  <c:v>33.700000000000003</c:v>
                </c:pt>
                <c:pt idx="578">
                  <c:v>33.75</c:v>
                </c:pt>
                <c:pt idx="579">
                  <c:v>33.800000000000004</c:v>
                </c:pt>
                <c:pt idx="580">
                  <c:v>33.849999999999994</c:v>
                </c:pt>
                <c:pt idx="581">
                  <c:v>33.9</c:v>
                </c:pt>
                <c:pt idx="582">
                  <c:v>33.949999999999996</c:v>
                </c:pt>
                <c:pt idx="583">
                  <c:v>34</c:v>
                </c:pt>
                <c:pt idx="584">
                  <c:v>34.050000000000004</c:v>
                </c:pt>
                <c:pt idx="585">
                  <c:v>34.1</c:v>
                </c:pt>
                <c:pt idx="586">
                  <c:v>34.15</c:v>
                </c:pt>
                <c:pt idx="587">
                  <c:v>34.200000000000003</c:v>
                </c:pt>
                <c:pt idx="588">
                  <c:v>34.25</c:v>
                </c:pt>
                <c:pt idx="589">
                  <c:v>34.300000000000004</c:v>
                </c:pt>
                <c:pt idx="590">
                  <c:v>34.349999999999994</c:v>
                </c:pt>
                <c:pt idx="591">
                  <c:v>34.4</c:v>
                </c:pt>
                <c:pt idx="592">
                  <c:v>34.449999999999996</c:v>
                </c:pt>
                <c:pt idx="593">
                  <c:v>34.5</c:v>
                </c:pt>
                <c:pt idx="594">
                  <c:v>34.550000000000004</c:v>
                </c:pt>
                <c:pt idx="595">
                  <c:v>34.6</c:v>
                </c:pt>
                <c:pt idx="596">
                  <c:v>34.65</c:v>
                </c:pt>
                <c:pt idx="597">
                  <c:v>34.700000000000003</c:v>
                </c:pt>
                <c:pt idx="598">
                  <c:v>34.75</c:v>
                </c:pt>
                <c:pt idx="599">
                  <c:v>34.800000000000004</c:v>
                </c:pt>
                <c:pt idx="600">
                  <c:v>34.849999999999994</c:v>
                </c:pt>
                <c:pt idx="601">
                  <c:v>34.9</c:v>
                </c:pt>
                <c:pt idx="602">
                  <c:v>34.949999999999996</c:v>
                </c:pt>
                <c:pt idx="603">
                  <c:v>35</c:v>
                </c:pt>
                <c:pt idx="604">
                  <c:v>35.050000000000004</c:v>
                </c:pt>
                <c:pt idx="605">
                  <c:v>35.1</c:v>
                </c:pt>
                <c:pt idx="606">
                  <c:v>35.15</c:v>
                </c:pt>
                <c:pt idx="607">
                  <c:v>35.200000000000003</c:v>
                </c:pt>
                <c:pt idx="608">
                  <c:v>35.25</c:v>
                </c:pt>
                <c:pt idx="609">
                  <c:v>35.300000000000004</c:v>
                </c:pt>
                <c:pt idx="610">
                  <c:v>35.349999999999994</c:v>
                </c:pt>
                <c:pt idx="611">
                  <c:v>35.4</c:v>
                </c:pt>
                <c:pt idx="612">
                  <c:v>35.449999999999996</c:v>
                </c:pt>
                <c:pt idx="613">
                  <c:v>35.5</c:v>
                </c:pt>
                <c:pt idx="614">
                  <c:v>35.550000000000004</c:v>
                </c:pt>
                <c:pt idx="615">
                  <c:v>35.6</c:v>
                </c:pt>
                <c:pt idx="616">
                  <c:v>35.65</c:v>
                </c:pt>
                <c:pt idx="617">
                  <c:v>35.700000000000003</c:v>
                </c:pt>
                <c:pt idx="618">
                  <c:v>35.75</c:v>
                </c:pt>
                <c:pt idx="619">
                  <c:v>35.800000000000004</c:v>
                </c:pt>
                <c:pt idx="620">
                  <c:v>35.849999999999994</c:v>
                </c:pt>
                <c:pt idx="621">
                  <c:v>35.9</c:v>
                </c:pt>
                <c:pt idx="622">
                  <c:v>35.949999999999996</c:v>
                </c:pt>
                <c:pt idx="623">
                  <c:v>36</c:v>
                </c:pt>
                <c:pt idx="624">
                  <c:v>36.050000000000004</c:v>
                </c:pt>
                <c:pt idx="625">
                  <c:v>36.1</c:v>
                </c:pt>
                <c:pt idx="626">
                  <c:v>36.15</c:v>
                </c:pt>
                <c:pt idx="627">
                  <c:v>36.200000000000003</c:v>
                </c:pt>
                <c:pt idx="628">
                  <c:v>36.25</c:v>
                </c:pt>
                <c:pt idx="629">
                  <c:v>36.300000000000004</c:v>
                </c:pt>
                <c:pt idx="630">
                  <c:v>36.349999999999994</c:v>
                </c:pt>
                <c:pt idx="631">
                  <c:v>36.4</c:v>
                </c:pt>
                <c:pt idx="632">
                  <c:v>36.449999999999996</c:v>
                </c:pt>
                <c:pt idx="633">
                  <c:v>36.5</c:v>
                </c:pt>
                <c:pt idx="634">
                  <c:v>36.550000000000004</c:v>
                </c:pt>
                <c:pt idx="635">
                  <c:v>36.6</c:v>
                </c:pt>
                <c:pt idx="636">
                  <c:v>36.65</c:v>
                </c:pt>
                <c:pt idx="637">
                  <c:v>36.700000000000003</c:v>
                </c:pt>
                <c:pt idx="638">
                  <c:v>36.75</c:v>
                </c:pt>
                <c:pt idx="639">
                  <c:v>36.800000000000004</c:v>
                </c:pt>
                <c:pt idx="640">
                  <c:v>36.849999999999994</c:v>
                </c:pt>
                <c:pt idx="641">
                  <c:v>36.9</c:v>
                </c:pt>
                <c:pt idx="642">
                  <c:v>36.949999999999996</c:v>
                </c:pt>
                <c:pt idx="643">
                  <c:v>37</c:v>
                </c:pt>
                <c:pt idx="644">
                  <c:v>37.050000000000004</c:v>
                </c:pt>
                <c:pt idx="645">
                  <c:v>37.1</c:v>
                </c:pt>
                <c:pt idx="646">
                  <c:v>37.15</c:v>
                </c:pt>
                <c:pt idx="647">
                  <c:v>37.200000000000003</c:v>
                </c:pt>
                <c:pt idx="648">
                  <c:v>37.25</c:v>
                </c:pt>
                <c:pt idx="649">
                  <c:v>37.300000000000004</c:v>
                </c:pt>
                <c:pt idx="650">
                  <c:v>37.349999999999994</c:v>
                </c:pt>
                <c:pt idx="651">
                  <c:v>37.4</c:v>
                </c:pt>
                <c:pt idx="652">
                  <c:v>37.449999999999996</c:v>
                </c:pt>
                <c:pt idx="653">
                  <c:v>37.5</c:v>
                </c:pt>
                <c:pt idx="654">
                  <c:v>37.550000000000004</c:v>
                </c:pt>
                <c:pt idx="655">
                  <c:v>37.6</c:v>
                </c:pt>
                <c:pt idx="656">
                  <c:v>37.65</c:v>
                </c:pt>
                <c:pt idx="657">
                  <c:v>37.700000000000003</c:v>
                </c:pt>
                <c:pt idx="658">
                  <c:v>37.75</c:v>
                </c:pt>
                <c:pt idx="659">
                  <c:v>37.800000000000004</c:v>
                </c:pt>
                <c:pt idx="660">
                  <c:v>37.849999999999994</c:v>
                </c:pt>
                <c:pt idx="661">
                  <c:v>37.9</c:v>
                </c:pt>
                <c:pt idx="662">
                  <c:v>37.949999999999996</c:v>
                </c:pt>
                <c:pt idx="663">
                  <c:v>38</c:v>
                </c:pt>
                <c:pt idx="664">
                  <c:v>38.050000000000004</c:v>
                </c:pt>
                <c:pt idx="665">
                  <c:v>38.1</c:v>
                </c:pt>
                <c:pt idx="666">
                  <c:v>38.15</c:v>
                </c:pt>
                <c:pt idx="667">
                  <c:v>38.200000000000003</c:v>
                </c:pt>
                <c:pt idx="668">
                  <c:v>38.25</c:v>
                </c:pt>
                <c:pt idx="669">
                  <c:v>38.300000000000004</c:v>
                </c:pt>
                <c:pt idx="670">
                  <c:v>38.349999999999994</c:v>
                </c:pt>
                <c:pt idx="671">
                  <c:v>38.4</c:v>
                </c:pt>
                <c:pt idx="672">
                  <c:v>38.449999999999996</c:v>
                </c:pt>
                <c:pt idx="673">
                  <c:v>38.5</c:v>
                </c:pt>
                <c:pt idx="674">
                  <c:v>38.550000000000004</c:v>
                </c:pt>
                <c:pt idx="675">
                  <c:v>38.6</c:v>
                </c:pt>
                <c:pt idx="676">
                  <c:v>38.65</c:v>
                </c:pt>
                <c:pt idx="677">
                  <c:v>38.700000000000003</c:v>
                </c:pt>
                <c:pt idx="678">
                  <c:v>38.75</c:v>
                </c:pt>
                <c:pt idx="679">
                  <c:v>38.800000000000004</c:v>
                </c:pt>
                <c:pt idx="680">
                  <c:v>38.849999999999994</c:v>
                </c:pt>
                <c:pt idx="681">
                  <c:v>38.9</c:v>
                </c:pt>
                <c:pt idx="682">
                  <c:v>38.949999999999996</c:v>
                </c:pt>
                <c:pt idx="683">
                  <c:v>39</c:v>
                </c:pt>
                <c:pt idx="684">
                  <c:v>39.050000000000004</c:v>
                </c:pt>
                <c:pt idx="685">
                  <c:v>39.1</c:v>
                </c:pt>
                <c:pt idx="686">
                  <c:v>39.15</c:v>
                </c:pt>
                <c:pt idx="687">
                  <c:v>39.200000000000003</c:v>
                </c:pt>
                <c:pt idx="688">
                  <c:v>39.25</c:v>
                </c:pt>
                <c:pt idx="689">
                  <c:v>39.300000000000004</c:v>
                </c:pt>
                <c:pt idx="690">
                  <c:v>39.349999999999994</c:v>
                </c:pt>
                <c:pt idx="691">
                  <c:v>39.4</c:v>
                </c:pt>
                <c:pt idx="692">
                  <c:v>39.449999999999996</c:v>
                </c:pt>
                <c:pt idx="693">
                  <c:v>39.5</c:v>
                </c:pt>
                <c:pt idx="694">
                  <c:v>39.550000000000004</c:v>
                </c:pt>
                <c:pt idx="695">
                  <c:v>39.6</c:v>
                </c:pt>
                <c:pt idx="696">
                  <c:v>39.65</c:v>
                </c:pt>
                <c:pt idx="697">
                  <c:v>39.700000000000003</c:v>
                </c:pt>
                <c:pt idx="698">
                  <c:v>39.75</c:v>
                </c:pt>
                <c:pt idx="699">
                  <c:v>39.800000000000004</c:v>
                </c:pt>
                <c:pt idx="700">
                  <c:v>39.849999999999994</c:v>
                </c:pt>
                <c:pt idx="701">
                  <c:v>39.9</c:v>
                </c:pt>
                <c:pt idx="702">
                  <c:v>39.949999999999996</c:v>
                </c:pt>
                <c:pt idx="703">
                  <c:v>40</c:v>
                </c:pt>
                <c:pt idx="704">
                  <c:v>40.050000000000004</c:v>
                </c:pt>
                <c:pt idx="705">
                  <c:v>40.1</c:v>
                </c:pt>
                <c:pt idx="706">
                  <c:v>40.15</c:v>
                </c:pt>
                <c:pt idx="707">
                  <c:v>40.200000000000003</c:v>
                </c:pt>
                <c:pt idx="708">
                  <c:v>40.25</c:v>
                </c:pt>
                <c:pt idx="709">
                  <c:v>40.300000000000004</c:v>
                </c:pt>
                <c:pt idx="710">
                  <c:v>40.349999999999994</c:v>
                </c:pt>
                <c:pt idx="711">
                  <c:v>40.4</c:v>
                </c:pt>
                <c:pt idx="712">
                  <c:v>40.449999999999996</c:v>
                </c:pt>
                <c:pt idx="713">
                  <c:v>40.5</c:v>
                </c:pt>
                <c:pt idx="714">
                  <c:v>40.550000000000004</c:v>
                </c:pt>
                <c:pt idx="715">
                  <c:v>40.6</c:v>
                </c:pt>
                <c:pt idx="716">
                  <c:v>40.65</c:v>
                </c:pt>
                <c:pt idx="717">
                  <c:v>40.700000000000003</c:v>
                </c:pt>
                <c:pt idx="718">
                  <c:v>40.75</c:v>
                </c:pt>
                <c:pt idx="719">
                  <c:v>40.800000000000004</c:v>
                </c:pt>
                <c:pt idx="720">
                  <c:v>40.849999999999994</c:v>
                </c:pt>
                <c:pt idx="721">
                  <c:v>40.9</c:v>
                </c:pt>
                <c:pt idx="722">
                  <c:v>40.949999999999996</c:v>
                </c:pt>
                <c:pt idx="723">
                  <c:v>41</c:v>
                </c:pt>
                <c:pt idx="724">
                  <c:v>41.05</c:v>
                </c:pt>
                <c:pt idx="725">
                  <c:v>41.1</c:v>
                </c:pt>
                <c:pt idx="726">
                  <c:v>41.15</c:v>
                </c:pt>
                <c:pt idx="727">
                  <c:v>41.2</c:v>
                </c:pt>
                <c:pt idx="728">
                  <c:v>41.25</c:v>
                </c:pt>
                <c:pt idx="729">
                  <c:v>41.3</c:v>
                </c:pt>
                <c:pt idx="730">
                  <c:v>41.349999999999994</c:v>
                </c:pt>
                <c:pt idx="731">
                  <c:v>41.4</c:v>
                </c:pt>
                <c:pt idx="732">
                  <c:v>41.449999999999996</c:v>
                </c:pt>
                <c:pt idx="733">
                  <c:v>41.5</c:v>
                </c:pt>
                <c:pt idx="734">
                  <c:v>41.55</c:v>
                </c:pt>
                <c:pt idx="735">
                  <c:v>41.6</c:v>
                </c:pt>
                <c:pt idx="736">
                  <c:v>41.65</c:v>
                </c:pt>
                <c:pt idx="737">
                  <c:v>41.7</c:v>
                </c:pt>
                <c:pt idx="738">
                  <c:v>41.75</c:v>
                </c:pt>
                <c:pt idx="739">
                  <c:v>41.8</c:v>
                </c:pt>
                <c:pt idx="740">
                  <c:v>41.849999999999994</c:v>
                </c:pt>
                <c:pt idx="741">
                  <c:v>41.9</c:v>
                </c:pt>
                <c:pt idx="742">
                  <c:v>41.949999999999996</c:v>
                </c:pt>
                <c:pt idx="743">
                  <c:v>42</c:v>
                </c:pt>
                <c:pt idx="744">
                  <c:v>42.05</c:v>
                </c:pt>
                <c:pt idx="745">
                  <c:v>42.1</c:v>
                </c:pt>
                <c:pt idx="746">
                  <c:v>42.15</c:v>
                </c:pt>
                <c:pt idx="747">
                  <c:v>42.2</c:v>
                </c:pt>
                <c:pt idx="748">
                  <c:v>42.25</c:v>
                </c:pt>
                <c:pt idx="749">
                  <c:v>42.3</c:v>
                </c:pt>
                <c:pt idx="750">
                  <c:v>42.349999999999994</c:v>
                </c:pt>
                <c:pt idx="751">
                  <c:v>42.4</c:v>
                </c:pt>
                <c:pt idx="752">
                  <c:v>42.449999999999996</c:v>
                </c:pt>
                <c:pt idx="753">
                  <c:v>42.5</c:v>
                </c:pt>
                <c:pt idx="754">
                  <c:v>42.55</c:v>
                </c:pt>
                <c:pt idx="755">
                  <c:v>42.6</c:v>
                </c:pt>
                <c:pt idx="756">
                  <c:v>42.65</c:v>
                </c:pt>
                <c:pt idx="757">
                  <c:v>42.7</c:v>
                </c:pt>
                <c:pt idx="758">
                  <c:v>42.75</c:v>
                </c:pt>
                <c:pt idx="759">
                  <c:v>42.8</c:v>
                </c:pt>
                <c:pt idx="760">
                  <c:v>42.849999999999994</c:v>
                </c:pt>
                <c:pt idx="761">
                  <c:v>42.9</c:v>
                </c:pt>
                <c:pt idx="762">
                  <c:v>42.949999999999996</c:v>
                </c:pt>
                <c:pt idx="763">
                  <c:v>43</c:v>
                </c:pt>
                <c:pt idx="764">
                  <c:v>43.05</c:v>
                </c:pt>
                <c:pt idx="765">
                  <c:v>43.1</c:v>
                </c:pt>
                <c:pt idx="766">
                  <c:v>43.15</c:v>
                </c:pt>
                <c:pt idx="767">
                  <c:v>43.2</c:v>
                </c:pt>
                <c:pt idx="768">
                  <c:v>43.25</c:v>
                </c:pt>
                <c:pt idx="769">
                  <c:v>43.3</c:v>
                </c:pt>
                <c:pt idx="770">
                  <c:v>43.349999999999994</c:v>
                </c:pt>
                <c:pt idx="771">
                  <c:v>43.4</c:v>
                </c:pt>
                <c:pt idx="772">
                  <c:v>43.449999999999996</c:v>
                </c:pt>
                <c:pt idx="773">
                  <c:v>43.5</c:v>
                </c:pt>
                <c:pt idx="774">
                  <c:v>43.55</c:v>
                </c:pt>
                <c:pt idx="775">
                  <c:v>43.6</c:v>
                </c:pt>
                <c:pt idx="776">
                  <c:v>43.65</c:v>
                </c:pt>
                <c:pt idx="777">
                  <c:v>43.7</c:v>
                </c:pt>
                <c:pt idx="778">
                  <c:v>43.75</c:v>
                </c:pt>
                <c:pt idx="779">
                  <c:v>43.8</c:v>
                </c:pt>
                <c:pt idx="780">
                  <c:v>43.849999999999994</c:v>
                </c:pt>
                <c:pt idx="781">
                  <c:v>43.9</c:v>
                </c:pt>
                <c:pt idx="782">
                  <c:v>43.949999999999996</c:v>
                </c:pt>
                <c:pt idx="783">
                  <c:v>44</c:v>
                </c:pt>
                <c:pt idx="784">
                  <c:v>44.05</c:v>
                </c:pt>
                <c:pt idx="785">
                  <c:v>44.1</c:v>
                </c:pt>
                <c:pt idx="786">
                  <c:v>44.15</c:v>
                </c:pt>
                <c:pt idx="787">
                  <c:v>44.2</c:v>
                </c:pt>
                <c:pt idx="788">
                  <c:v>44.25</c:v>
                </c:pt>
                <c:pt idx="789">
                  <c:v>44.3</c:v>
                </c:pt>
                <c:pt idx="790">
                  <c:v>44.349999999999994</c:v>
                </c:pt>
                <c:pt idx="791">
                  <c:v>44.4</c:v>
                </c:pt>
                <c:pt idx="792">
                  <c:v>44.449999999999996</c:v>
                </c:pt>
                <c:pt idx="793">
                  <c:v>44.5</c:v>
                </c:pt>
                <c:pt idx="794">
                  <c:v>44.55</c:v>
                </c:pt>
                <c:pt idx="795">
                  <c:v>44.6</c:v>
                </c:pt>
                <c:pt idx="796">
                  <c:v>44.65</c:v>
                </c:pt>
                <c:pt idx="797">
                  <c:v>44.7</c:v>
                </c:pt>
                <c:pt idx="798">
                  <c:v>44.75</c:v>
                </c:pt>
                <c:pt idx="799">
                  <c:v>44.8</c:v>
                </c:pt>
                <c:pt idx="800">
                  <c:v>44.849999999999994</c:v>
                </c:pt>
                <c:pt idx="801">
                  <c:v>44.9</c:v>
                </c:pt>
                <c:pt idx="802">
                  <c:v>44.949999999999996</c:v>
                </c:pt>
                <c:pt idx="803">
                  <c:v>45</c:v>
                </c:pt>
                <c:pt idx="804">
                  <c:v>45.05</c:v>
                </c:pt>
                <c:pt idx="805">
                  <c:v>45.1</c:v>
                </c:pt>
                <c:pt idx="806">
                  <c:v>45.15</c:v>
                </c:pt>
                <c:pt idx="807">
                  <c:v>45.2</c:v>
                </c:pt>
                <c:pt idx="808">
                  <c:v>45.25</c:v>
                </c:pt>
                <c:pt idx="809">
                  <c:v>45.3</c:v>
                </c:pt>
                <c:pt idx="810">
                  <c:v>45.349999999999994</c:v>
                </c:pt>
                <c:pt idx="811">
                  <c:v>45.4</c:v>
                </c:pt>
                <c:pt idx="812">
                  <c:v>45.449999999999996</c:v>
                </c:pt>
                <c:pt idx="813">
                  <c:v>45.5</c:v>
                </c:pt>
                <c:pt idx="814">
                  <c:v>45.55</c:v>
                </c:pt>
                <c:pt idx="815">
                  <c:v>45.6</c:v>
                </c:pt>
                <c:pt idx="816">
                  <c:v>45.65</c:v>
                </c:pt>
                <c:pt idx="817">
                  <c:v>45.7</c:v>
                </c:pt>
                <c:pt idx="818">
                  <c:v>45.75</c:v>
                </c:pt>
                <c:pt idx="819">
                  <c:v>45.8</c:v>
                </c:pt>
                <c:pt idx="820">
                  <c:v>45.849999999999994</c:v>
                </c:pt>
                <c:pt idx="821">
                  <c:v>45.9</c:v>
                </c:pt>
                <c:pt idx="822">
                  <c:v>45.949999999999996</c:v>
                </c:pt>
                <c:pt idx="823">
                  <c:v>46</c:v>
                </c:pt>
                <c:pt idx="824">
                  <c:v>46.05</c:v>
                </c:pt>
                <c:pt idx="825">
                  <c:v>46.1</c:v>
                </c:pt>
                <c:pt idx="826">
                  <c:v>46.15</c:v>
                </c:pt>
                <c:pt idx="827">
                  <c:v>46.2</c:v>
                </c:pt>
                <c:pt idx="828">
                  <c:v>46.25</c:v>
                </c:pt>
                <c:pt idx="829">
                  <c:v>46.3</c:v>
                </c:pt>
                <c:pt idx="830">
                  <c:v>46.349999999999994</c:v>
                </c:pt>
                <c:pt idx="831">
                  <c:v>46.4</c:v>
                </c:pt>
                <c:pt idx="832">
                  <c:v>46.449999999999996</c:v>
                </c:pt>
                <c:pt idx="833">
                  <c:v>46.5</c:v>
                </c:pt>
                <c:pt idx="834">
                  <c:v>46.55</c:v>
                </c:pt>
                <c:pt idx="835">
                  <c:v>46.6</c:v>
                </c:pt>
                <c:pt idx="836">
                  <c:v>46.65</c:v>
                </c:pt>
                <c:pt idx="837">
                  <c:v>46.7</c:v>
                </c:pt>
                <c:pt idx="838">
                  <c:v>46.75</c:v>
                </c:pt>
                <c:pt idx="839">
                  <c:v>46.8</c:v>
                </c:pt>
                <c:pt idx="840">
                  <c:v>46.849999999999994</c:v>
                </c:pt>
                <c:pt idx="841">
                  <c:v>46.9</c:v>
                </c:pt>
                <c:pt idx="842">
                  <c:v>46.949999999999996</c:v>
                </c:pt>
                <c:pt idx="843">
                  <c:v>47</c:v>
                </c:pt>
                <c:pt idx="844">
                  <c:v>47.05</c:v>
                </c:pt>
                <c:pt idx="845">
                  <c:v>47.1</c:v>
                </c:pt>
                <c:pt idx="846">
                  <c:v>47.15</c:v>
                </c:pt>
                <c:pt idx="847">
                  <c:v>47.2</c:v>
                </c:pt>
                <c:pt idx="848">
                  <c:v>47.25</c:v>
                </c:pt>
                <c:pt idx="849">
                  <c:v>47.3</c:v>
                </c:pt>
                <c:pt idx="850">
                  <c:v>47.349999999999994</c:v>
                </c:pt>
                <c:pt idx="851">
                  <c:v>47.4</c:v>
                </c:pt>
                <c:pt idx="852">
                  <c:v>47.449999999999996</c:v>
                </c:pt>
                <c:pt idx="853">
                  <c:v>47.5</c:v>
                </c:pt>
                <c:pt idx="854">
                  <c:v>47.55</c:v>
                </c:pt>
                <c:pt idx="855">
                  <c:v>47.6</c:v>
                </c:pt>
                <c:pt idx="856">
                  <c:v>47.65</c:v>
                </c:pt>
                <c:pt idx="857">
                  <c:v>47.7</c:v>
                </c:pt>
                <c:pt idx="858">
                  <c:v>47.75</c:v>
                </c:pt>
                <c:pt idx="859">
                  <c:v>47.8</c:v>
                </c:pt>
                <c:pt idx="860">
                  <c:v>47.849999999999994</c:v>
                </c:pt>
                <c:pt idx="861">
                  <c:v>47.9</c:v>
                </c:pt>
                <c:pt idx="862">
                  <c:v>47.949999999999996</c:v>
                </c:pt>
                <c:pt idx="863">
                  <c:v>48</c:v>
                </c:pt>
                <c:pt idx="864">
                  <c:v>48.05</c:v>
                </c:pt>
                <c:pt idx="865">
                  <c:v>48.1</c:v>
                </c:pt>
                <c:pt idx="866">
                  <c:v>48.15</c:v>
                </c:pt>
                <c:pt idx="867">
                  <c:v>48.2</c:v>
                </c:pt>
                <c:pt idx="868">
                  <c:v>48.25</c:v>
                </c:pt>
                <c:pt idx="869">
                  <c:v>48.3</c:v>
                </c:pt>
                <c:pt idx="870">
                  <c:v>48.349999999999994</c:v>
                </c:pt>
                <c:pt idx="871">
                  <c:v>48.4</c:v>
                </c:pt>
                <c:pt idx="872">
                  <c:v>48.449999999999996</c:v>
                </c:pt>
                <c:pt idx="873">
                  <c:v>48.5</c:v>
                </c:pt>
                <c:pt idx="874">
                  <c:v>48.55</c:v>
                </c:pt>
                <c:pt idx="875">
                  <c:v>48.6</c:v>
                </c:pt>
                <c:pt idx="876">
                  <c:v>48.65</c:v>
                </c:pt>
                <c:pt idx="877">
                  <c:v>48.7</c:v>
                </c:pt>
                <c:pt idx="878">
                  <c:v>48.75</c:v>
                </c:pt>
                <c:pt idx="879">
                  <c:v>48.8</c:v>
                </c:pt>
                <c:pt idx="880">
                  <c:v>48.849999999999994</c:v>
                </c:pt>
                <c:pt idx="881">
                  <c:v>48.9</c:v>
                </c:pt>
                <c:pt idx="882">
                  <c:v>48.949999999999996</c:v>
                </c:pt>
                <c:pt idx="883">
                  <c:v>49</c:v>
                </c:pt>
                <c:pt idx="884">
                  <c:v>49.05</c:v>
                </c:pt>
                <c:pt idx="885">
                  <c:v>49.1</c:v>
                </c:pt>
                <c:pt idx="886">
                  <c:v>49.15</c:v>
                </c:pt>
                <c:pt idx="887">
                  <c:v>49.2</c:v>
                </c:pt>
                <c:pt idx="888">
                  <c:v>49.25</c:v>
                </c:pt>
                <c:pt idx="889">
                  <c:v>49.3</c:v>
                </c:pt>
                <c:pt idx="890">
                  <c:v>49.349999999999994</c:v>
                </c:pt>
                <c:pt idx="891">
                  <c:v>49.4</c:v>
                </c:pt>
                <c:pt idx="892">
                  <c:v>49.449999999999996</c:v>
                </c:pt>
                <c:pt idx="893">
                  <c:v>49.5</c:v>
                </c:pt>
                <c:pt idx="894">
                  <c:v>49.55</c:v>
                </c:pt>
                <c:pt idx="895">
                  <c:v>49.6</c:v>
                </c:pt>
                <c:pt idx="896">
                  <c:v>49.65</c:v>
                </c:pt>
                <c:pt idx="897">
                  <c:v>49.7</c:v>
                </c:pt>
                <c:pt idx="898">
                  <c:v>49.75</c:v>
                </c:pt>
                <c:pt idx="899">
                  <c:v>49.8</c:v>
                </c:pt>
                <c:pt idx="900">
                  <c:v>49.849999999999994</c:v>
                </c:pt>
                <c:pt idx="901">
                  <c:v>49.9</c:v>
                </c:pt>
                <c:pt idx="902">
                  <c:v>49.949999999999996</c:v>
                </c:pt>
                <c:pt idx="903">
                  <c:v>50</c:v>
                </c:pt>
                <c:pt idx="904">
                  <c:v>50.05</c:v>
                </c:pt>
                <c:pt idx="905">
                  <c:v>50.1</c:v>
                </c:pt>
                <c:pt idx="906">
                  <c:v>50.15</c:v>
                </c:pt>
                <c:pt idx="907">
                  <c:v>50.2</c:v>
                </c:pt>
                <c:pt idx="908">
                  <c:v>50.25</c:v>
                </c:pt>
                <c:pt idx="909">
                  <c:v>50.3</c:v>
                </c:pt>
                <c:pt idx="910">
                  <c:v>50.349999999999994</c:v>
                </c:pt>
                <c:pt idx="911">
                  <c:v>50.4</c:v>
                </c:pt>
                <c:pt idx="912">
                  <c:v>50.449999999999996</c:v>
                </c:pt>
                <c:pt idx="913">
                  <c:v>50.5</c:v>
                </c:pt>
                <c:pt idx="914">
                  <c:v>50.55</c:v>
                </c:pt>
                <c:pt idx="915">
                  <c:v>50.6</c:v>
                </c:pt>
                <c:pt idx="916">
                  <c:v>50.65</c:v>
                </c:pt>
                <c:pt idx="917">
                  <c:v>50.7</c:v>
                </c:pt>
                <c:pt idx="918">
                  <c:v>50.75</c:v>
                </c:pt>
                <c:pt idx="919">
                  <c:v>50.8</c:v>
                </c:pt>
                <c:pt idx="920">
                  <c:v>50.849999999999994</c:v>
                </c:pt>
                <c:pt idx="921">
                  <c:v>50.9</c:v>
                </c:pt>
                <c:pt idx="922">
                  <c:v>50.949999999999996</c:v>
                </c:pt>
                <c:pt idx="923">
                  <c:v>51</c:v>
                </c:pt>
                <c:pt idx="924">
                  <c:v>51.05</c:v>
                </c:pt>
                <c:pt idx="925">
                  <c:v>51.1</c:v>
                </c:pt>
                <c:pt idx="926">
                  <c:v>51.15</c:v>
                </c:pt>
                <c:pt idx="927">
                  <c:v>51.2</c:v>
                </c:pt>
                <c:pt idx="928">
                  <c:v>51.25</c:v>
                </c:pt>
                <c:pt idx="929">
                  <c:v>51.3</c:v>
                </c:pt>
                <c:pt idx="930">
                  <c:v>51.349999999999994</c:v>
                </c:pt>
                <c:pt idx="931">
                  <c:v>51.4</c:v>
                </c:pt>
                <c:pt idx="932">
                  <c:v>51.449999999999996</c:v>
                </c:pt>
                <c:pt idx="933">
                  <c:v>51.5</c:v>
                </c:pt>
                <c:pt idx="934">
                  <c:v>51.55</c:v>
                </c:pt>
                <c:pt idx="935">
                  <c:v>51.6</c:v>
                </c:pt>
                <c:pt idx="936">
                  <c:v>51.65</c:v>
                </c:pt>
                <c:pt idx="937">
                  <c:v>51.7</c:v>
                </c:pt>
                <c:pt idx="938">
                  <c:v>51.75</c:v>
                </c:pt>
                <c:pt idx="939">
                  <c:v>51.8</c:v>
                </c:pt>
                <c:pt idx="940">
                  <c:v>51.849999999999994</c:v>
                </c:pt>
                <c:pt idx="941">
                  <c:v>51.9</c:v>
                </c:pt>
                <c:pt idx="942">
                  <c:v>51.949999999999996</c:v>
                </c:pt>
                <c:pt idx="943">
                  <c:v>52</c:v>
                </c:pt>
                <c:pt idx="944">
                  <c:v>52.05</c:v>
                </c:pt>
                <c:pt idx="945">
                  <c:v>52.1</c:v>
                </c:pt>
                <c:pt idx="946">
                  <c:v>52.15</c:v>
                </c:pt>
                <c:pt idx="947">
                  <c:v>52.2</c:v>
                </c:pt>
                <c:pt idx="948">
                  <c:v>52.25</c:v>
                </c:pt>
                <c:pt idx="949">
                  <c:v>52.3</c:v>
                </c:pt>
                <c:pt idx="950">
                  <c:v>52.349999999999994</c:v>
                </c:pt>
                <c:pt idx="951">
                  <c:v>52.4</c:v>
                </c:pt>
                <c:pt idx="952">
                  <c:v>52.449999999999996</c:v>
                </c:pt>
                <c:pt idx="953">
                  <c:v>52.5</c:v>
                </c:pt>
                <c:pt idx="954">
                  <c:v>52.55</c:v>
                </c:pt>
                <c:pt idx="955">
                  <c:v>52.6</c:v>
                </c:pt>
                <c:pt idx="956">
                  <c:v>52.65</c:v>
                </c:pt>
                <c:pt idx="957">
                  <c:v>52.7</c:v>
                </c:pt>
                <c:pt idx="958">
                  <c:v>52.75</c:v>
                </c:pt>
                <c:pt idx="959">
                  <c:v>52.8</c:v>
                </c:pt>
                <c:pt idx="960">
                  <c:v>52.849999999999994</c:v>
                </c:pt>
                <c:pt idx="961">
                  <c:v>52.9</c:v>
                </c:pt>
                <c:pt idx="962">
                  <c:v>52.949999999999996</c:v>
                </c:pt>
                <c:pt idx="963">
                  <c:v>53</c:v>
                </c:pt>
                <c:pt idx="964">
                  <c:v>53.05</c:v>
                </c:pt>
                <c:pt idx="965">
                  <c:v>53.1</c:v>
                </c:pt>
                <c:pt idx="966">
                  <c:v>53.15</c:v>
                </c:pt>
                <c:pt idx="967">
                  <c:v>53.2</c:v>
                </c:pt>
                <c:pt idx="968">
                  <c:v>53.25</c:v>
                </c:pt>
                <c:pt idx="969">
                  <c:v>53.3</c:v>
                </c:pt>
                <c:pt idx="970">
                  <c:v>53.349999999999994</c:v>
                </c:pt>
                <c:pt idx="971">
                  <c:v>53.4</c:v>
                </c:pt>
                <c:pt idx="972">
                  <c:v>53.449999999999996</c:v>
                </c:pt>
                <c:pt idx="973">
                  <c:v>53.5</c:v>
                </c:pt>
                <c:pt idx="974">
                  <c:v>53.55</c:v>
                </c:pt>
                <c:pt idx="975">
                  <c:v>53.6</c:v>
                </c:pt>
                <c:pt idx="976">
                  <c:v>53.65</c:v>
                </c:pt>
                <c:pt idx="977">
                  <c:v>53.7</c:v>
                </c:pt>
                <c:pt idx="978">
                  <c:v>53.75</c:v>
                </c:pt>
                <c:pt idx="979">
                  <c:v>53.8</c:v>
                </c:pt>
                <c:pt idx="980">
                  <c:v>53.849999999999994</c:v>
                </c:pt>
                <c:pt idx="981">
                  <c:v>53.9</c:v>
                </c:pt>
                <c:pt idx="982">
                  <c:v>53.949999999999996</c:v>
                </c:pt>
                <c:pt idx="983">
                  <c:v>54</c:v>
                </c:pt>
                <c:pt idx="984">
                  <c:v>54.05</c:v>
                </c:pt>
                <c:pt idx="985">
                  <c:v>54.1</c:v>
                </c:pt>
                <c:pt idx="986">
                  <c:v>54.15</c:v>
                </c:pt>
                <c:pt idx="987">
                  <c:v>54.2</c:v>
                </c:pt>
                <c:pt idx="988">
                  <c:v>54.25</c:v>
                </c:pt>
                <c:pt idx="989">
                  <c:v>54.3</c:v>
                </c:pt>
                <c:pt idx="990">
                  <c:v>54.349999999999994</c:v>
                </c:pt>
                <c:pt idx="991">
                  <c:v>54.4</c:v>
                </c:pt>
                <c:pt idx="992">
                  <c:v>54.449999999999996</c:v>
                </c:pt>
                <c:pt idx="993">
                  <c:v>54.5</c:v>
                </c:pt>
                <c:pt idx="994">
                  <c:v>54.55</c:v>
                </c:pt>
                <c:pt idx="995">
                  <c:v>54.6</c:v>
                </c:pt>
                <c:pt idx="996">
                  <c:v>54.65</c:v>
                </c:pt>
                <c:pt idx="997">
                  <c:v>54.7</c:v>
                </c:pt>
                <c:pt idx="998">
                  <c:v>54.75</c:v>
                </c:pt>
                <c:pt idx="999">
                  <c:v>54.8</c:v>
                </c:pt>
                <c:pt idx="1000">
                  <c:v>54.849999999999994</c:v>
                </c:pt>
                <c:pt idx="1001">
                  <c:v>54.9</c:v>
                </c:pt>
                <c:pt idx="1002">
                  <c:v>54.949999999999996</c:v>
                </c:pt>
                <c:pt idx="1003">
                  <c:v>55</c:v>
                </c:pt>
                <c:pt idx="1004">
                  <c:v>55.05</c:v>
                </c:pt>
                <c:pt idx="1005">
                  <c:v>55.1</c:v>
                </c:pt>
                <c:pt idx="1006">
                  <c:v>55.15</c:v>
                </c:pt>
                <c:pt idx="1007">
                  <c:v>55.2</c:v>
                </c:pt>
                <c:pt idx="1008">
                  <c:v>55.25</c:v>
                </c:pt>
                <c:pt idx="1009">
                  <c:v>55.3</c:v>
                </c:pt>
                <c:pt idx="1010">
                  <c:v>55.349999999999994</c:v>
                </c:pt>
                <c:pt idx="1011">
                  <c:v>55.4</c:v>
                </c:pt>
                <c:pt idx="1012">
                  <c:v>55.449999999999996</c:v>
                </c:pt>
                <c:pt idx="1013">
                  <c:v>55.5</c:v>
                </c:pt>
                <c:pt idx="1014">
                  <c:v>55.55</c:v>
                </c:pt>
                <c:pt idx="1015">
                  <c:v>55.6</c:v>
                </c:pt>
                <c:pt idx="1016">
                  <c:v>55.65</c:v>
                </c:pt>
                <c:pt idx="1017">
                  <c:v>55.7</c:v>
                </c:pt>
                <c:pt idx="1018">
                  <c:v>55.75</c:v>
                </c:pt>
                <c:pt idx="1019">
                  <c:v>55.8</c:v>
                </c:pt>
                <c:pt idx="1020">
                  <c:v>55.849999999999994</c:v>
                </c:pt>
                <c:pt idx="1021">
                  <c:v>55.9</c:v>
                </c:pt>
                <c:pt idx="1022">
                  <c:v>55.949999999999996</c:v>
                </c:pt>
                <c:pt idx="1023">
                  <c:v>56</c:v>
                </c:pt>
                <c:pt idx="1024">
                  <c:v>56.05</c:v>
                </c:pt>
                <c:pt idx="1025">
                  <c:v>56.1</c:v>
                </c:pt>
                <c:pt idx="1026">
                  <c:v>56.15</c:v>
                </c:pt>
                <c:pt idx="1027">
                  <c:v>56.2</c:v>
                </c:pt>
                <c:pt idx="1028">
                  <c:v>56.25</c:v>
                </c:pt>
                <c:pt idx="1029">
                  <c:v>56.3</c:v>
                </c:pt>
                <c:pt idx="1030">
                  <c:v>56.349999999999994</c:v>
                </c:pt>
                <c:pt idx="1031">
                  <c:v>56.4</c:v>
                </c:pt>
                <c:pt idx="1032">
                  <c:v>56.449999999999996</c:v>
                </c:pt>
                <c:pt idx="1033">
                  <c:v>56.5</c:v>
                </c:pt>
                <c:pt idx="1034">
                  <c:v>56.55</c:v>
                </c:pt>
                <c:pt idx="1035">
                  <c:v>56.6</c:v>
                </c:pt>
                <c:pt idx="1036">
                  <c:v>56.65</c:v>
                </c:pt>
                <c:pt idx="1037">
                  <c:v>56.7</c:v>
                </c:pt>
                <c:pt idx="1038">
                  <c:v>56.75</c:v>
                </c:pt>
                <c:pt idx="1039">
                  <c:v>56.8</c:v>
                </c:pt>
                <c:pt idx="1040">
                  <c:v>56.849999999999994</c:v>
                </c:pt>
                <c:pt idx="1041">
                  <c:v>56.9</c:v>
                </c:pt>
                <c:pt idx="1042">
                  <c:v>56.949999999999996</c:v>
                </c:pt>
                <c:pt idx="1043">
                  <c:v>57</c:v>
                </c:pt>
                <c:pt idx="1044">
                  <c:v>57.05</c:v>
                </c:pt>
                <c:pt idx="1045">
                  <c:v>57.1</c:v>
                </c:pt>
                <c:pt idx="1046">
                  <c:v>57.15</c:v>
                </c:pt>
                <c:pt idx="1047">
                  <c:v>57.2</c:v>
                </c:pt>
                <c:pt idx="1048">
                  <c:v>57.25</c:v>
                </c:pt>
                <c:pt idx="1049">
                  <c:v>57.3</c:v>
                </c:pt>
                <c:pt idx="1050">
                  <c:v>57.349999999999994</c:v>
                </c:pt>
                <c:pt idx="1051">
                  <c:v>57.4</c:v>
                </c:pt>
                <c:pt idx="1052">
                  <c:v>57.449999999999996</c:v>
                </c:pt>
                <c:pt idx="1053">
                  <c:v>57.5</c:v>
                </c:pt>
                <c:pt idx="1054">
                  <c:v>57.55</c:v>
                </c:pt>
                <c:pt idx="1055">
                  <c:v>57.6</c:v>
                </c:pt>
                <c:pt idx="1056">
                  <c:v>57.65</c:v>
                </c:pt>
                <c:pt idx="1057">
                  <c:v>57.7</c:v>
                </c:pt>
                <c:pt idx="1058">
                  <c:v>57.75</c:v>
                </c:pt>
                <c:pt idx="1059">
                  <c:v>57.8</c:v>
                </c:pt>
                <c:pt idx="1060">
                  <c:v>57.849999999999994</c:v>
                </c:pt>
                <c:pt idx="1061">
                  <c:v>57.9</c:v>
                </c:pt>
                <c:pt idx="1062">
                  <c:v>57.949999999999996</c:v>
                </c:pt>
                <c:pt idx="1063">
                  <c:v>58</c:v>
                </c:pt>
                <c:pt idx="1064">
                  <c:v>58.05</c:v>
                </c:pt>
                <c:pt idx="1065">
                  <c:v>58.1</c:v>
                </c:pt>
                <c:pt idx="1066">
                  <c:v>58.15</c:v>
                </c:pt>
                <c:pt idx="1067">
                  <c:v>58.2</c:v>
                </c:pt>
                <c:pt idx="1068">
                  <c:v>58.25</c:v>
                </c:pt>
                <c:pt idx="1069">
                  <c:v>58.3</c:v>
                </c:pt>
                <c:pt idx="1070">
                  <c:v>58.349999999999994</c:v>
                </c:pt>
                <c:pt idx="1071">
                  <c:v>58.4</c:v>
                </c:pt>
                <c:pt idx="1072">
                  <c:v>58.449999999999996</c:v>
                </c:pt>
                <c:pt idx="1073">
                  <c:v>58.5</c:v>
                </c:pt>
                <c:pt idx="1074">
                  <c:v>58.55</c:v>
                </c:pt>
                <c:pt idx="1075">
                  <c:v>58.6</c:v>
                </c:pt>
                <c:pt idx="1076">
                  <c:v>58.65</c:v>
                </c:pt>
                <c:pt idx="1077">
                  <c:v>58.7</c:v>
                </c:pt>
                <c:pt idx="1078">
                  <c:v>58.75</c:v>
                </c:pt>
                <c:pt idx="1079">
                  <c:v>58.8</c:v>
                </c:pt>
                <c:pt idx="1080">
                  <c:v>58.849999999999994</c:v>
                </c:pt>
                <c:pt idx="1081">
                  <c:v>58.9</c:v>
                </c:pt>
                <c:pt idx="1082">
                  <c:v>58.949999999999996</c:v>
                </c:pt>
                <c:pt idx="1083">
                  <c:v>59</c:v>
                </c:pt>
                <c:pt idx="1084">
                  <c:v>59.05</c:v>
                </c:pt>
                <c:pt idx="1085">
                  <c:v>59.1</c:v>
                </c:pt>
                <c:pt idx="1086">
                  <c:v>59.15</c:v>
                </c:pt>
                <c:pt idx="1087">
                  <c:v>59.2</c:v>
                </c:pt>
                <c:pt idx="1088">
                  <c:v>59.25</c:v>
                </c:pt>
                <c:pt idx="1089">
                  <c:v>59.3</c:v>
                </c:pt>
                <c:pt idx="1090">
                  <c:v>59.349999999999994</c:v>
                </c:pt>
                <c:pt idx="1091">
                  <c:v>59.4</c:v>
                </c:pt>
                <c:pt idx="1092">
                  <c:v>59.449999999999996</c:v>
                </c:pt>
                <c:pt idx="1093">
                  <c:v>59.5</c:v>
                </c:pt>
                <c:pt idx="1094">
                  <c:v>59.55</c:v>
                </c:pt>
                <c:pt idx="1095">
                  <c:v>59.6</c:v>
                </c:pt>
                <c:pt idx="1096">
                  <c:v>59.65</c:v>
                </c:pt>
                <c:pt idx="1097">
                  <c:v>59.7</c:v>
                </c:pt>
                <c:pt idx="1098">
                  <c:v>59.75</c:v>
                </c:pt>
                <c:pt idx="1099">
                  <c:v>59.8</c:v>
                </c:pt>
                <c:pt idx="1100">
                  <c:v>59.849999999999994</c:v>
                </c:pt>
                <c:pt idx="1101">
                  <c:v>59.9</c:v>
                </c:pt>
                <c:pt idx="1102">
                  <c:v>59.949999999999996</c:v>
                </c:pt>
                <c:pt idx="1103">
                  <c:v>60</c:v>
                </c:pt>
                <c:pt idx="1104">
                  <c:v>60.05</c:v>
                </c:pt>
                <c:pt idx="1105">
                  <c:v>60.1</c:v>
                </c:pt>
                <c:pt idx="1106">
                  <c:v>60.15</c:v>
                </c:pt>
                <c:pt idx="1107">
                  <c:v>60.2</c:v>
                </c:pt>
                <c:pt idx="1108">
                  <c:v>60.25</c:v>
                </c:pt>
                <c:pt idx="1109">
                  <c:v>60.3</c:v>
                </c:pt>
                <c:pt idx="1110">
                  <c:v>60.349999999999994</c:v>
                </c:pt>
                <c:pt idx="1111">
                  <c:v>60.4</c:v>
                </c:pt>
                <c:pt idx="1112">
                  <c:v>60.449999999999996</c:v>
                </c:pt>
                <c:pt idx="1113">
                  <c:v>60.5</c:v>
                </c:pt>
                <c:pt idx="1114">
                  <c:v>60.55</c:v>
                </c:pt>
                <c:pt idx="1115">
                  <c:v>60.6</c:v>
                </c:pt>
                <c:pt idx="1116">
                  <c:v>60.65</c:v>
                </c:pt>
                <c:pt idx="1117">
                  <c:v>60.7</c:v>
                </c:pt>
                <c:pt idx="1118">
                  <c:v>60.75</c:v>
                </c:pt>
                <c:pt idx="1119">
                  <c:v>60.8</c:v>
                </c:pt>
                <c:pt idx="1120">
                  <c:v>60.849999999999994</c:v>
                </c:pt>
                <c:pt idx="1121">
                  <c:v>60.9</c:v>
                </c:pt>
                <c:pt idx="1122">
                  <c:v>60.949999999999996</c:v>
                </c:pt>
                <c:pt idx="1123">
                  <c:v>61</c:v>
                </c:pt>
                <c:pt idx="1124">
                  <c:v>61.05</c:v>
                </c:pt>
                <c:pt idx="1125">
                  <c:v>61.1</c:v>
                </c:pt>
                <c:pt idx="1126">
                  <c:v>61.15</c:v>
                </c:pt>
                <c:pt idx="1127">
                  <c:v>61.2</c:v>
                </c:pt>
                <c:pt idx="1128">
                  <c:v>61.25</c:v>
                </c:pt>
                <c:pt idx="1129">
                  <c:v>61.3</c:v>
                </c:pt>
                <c:pt idx="1130">
                  <c:v>61.349999999999994</c:v>
                </c:pt>
                <c:pt idx="1131">
                  <c:v>61.4</c:v>
                </c:pt>
                <c:pt idx="1132">
                  <c:v>61.449999999999996</c:v>
                </c:pt>
                <c:pt idx="1133">
                  <c:v>61.5</c:v>
                </c:pt>
                <c:pt idx="1134">
                  <c:v>61.55</c:v>
                </c:pt>
                <c:pt idx="1135">
                  <c:v>61.6</c:v>
                </c:pt>
                <c:pt idx="1136">
                  <c:v>61.65</c:v>
                </c:pt>
                <c:pt idx="1137">
                  <c:v>61.7</c:v>
                </c:pt>
                <c:pt idx="1138">
                  <c:v>61.75</c:v>
                </c:pt>
                <c:pt idx="1139">
                  <c:v>61.8</c:v>
                </c:pt>
                <c:pt idx="1140">
                  <c:v>61.849999999999994</c:v>
                </c:pt>
                <c:pt idx="1141">
                  <c:v>61.9</c:v>
                </c:pt>
                <c:pt idx="1142">
                  <c:v>61.949999999999996</c:v>
                </c:pt>
                <c:pt idx="1143">
                  <c:v>62</c:v>
                </c:pt>
                <c:pt idx="1144">
                  <c:v>62.05</c:v>
                </c:pt>
                <c:pt idx="1145">
                  <c:v>62.1</c:v>
                </c:pt>
                <c:pt idx="1146">
                  <c:v>62.15</c:v>
                </c:pt>
                <c:pt idx="1147">
                  <c:v>62.2</c:v>
                </c:pt>
                <c:pt idx="1148">
                  <c:v>62.25</c:v>
                </c:pt>
                <c:pt idx="1149">
                  <c:v>62.3</c:v>
                </c:pt>
                <c:pt idx="1150">
                  <c:v>62.349999999999994</c:v>
                </c:pt>
                <c:pt idx="1151">
                  <c:v>62.4</c:v>
                </c:pt>
                <c:pt idx="1152">
                  <c:v>62.449999999999996</c:v>
                </c:pt>
                <c:pt idx="1153">
                  <c:v>62.5</c:v>
                </c:pt>
                <c:pt idx="1154">
                  <c:v>62.55</c:v>
                </c:pt>
                <c:pt idx="1155">
                  <c:v>62.6</c:v>
                </c:pt>
                <c:pt idx="1156">
                  <c:v>62.65</c:v>
                </c:pt>
                <c:pt idx="1157">
                  <c:v>62.7</c:v>
                </c:pt>
                <c:pt idx="1158">
                  <c:v>62.75</c:v>
                </c:pt>
                <c:pt idx="1159">
                  <c:v>62.8</c:v>
                </c:pt>
                <c:pt idx="1160">
                  <c:v>62.849999999999994</c:v>
                </c:pt>
                <c:pt idx="1161">
                  <c:v>62.9</c:v>
                </c:pt>
                <c:pt idx="1162">
                  <c:v>62.949999999999996</c:v>
                </c:pt>
                <c:pt idx="1163">
                  <c:v>63</c:v>
                </c:pt>
                <c:pt idx="1164">
                  <c:v>63.05</c:v>
                </c:pt>
                <c:pt idx="1165">
                  <c:v>63.1</c:v>
                </c:pt>
                <c:pt idx="1166">
                  <c:v>63.15</c:v>
                </c:pt>
                <c:pt idx="1167">
                  <c:v>63.2</c:v>
                </c:pt>
                <c:pt idx="1168">
                  <c:v>63.25</c:v>
                </c:pt>
                <c:pt idx="1169">
                  <c:v>63.3</c:v>
                </c:pt>
                <c:pt idx="1170">
                  <c:v>63.349999999999994</c:v>
                </c:pt>
                <c:pt idx="1171">
                  <c:v>63.4</c:v>
                </c:pt>
                <c:pt idx="1172">
                  <c:v>63.449999999999996</c:v>
                </c:pt>
                <c:pt idx="1173">
                  <c:v>63.5</c:v>
                </c:pt>
                <c:pt idx="1174">
                  <c:v>63.55</c:v>
                </c:pt>
                <c:pt idx="1175">
                  <c:v>63.6</c:v>
                </c:pt>
                <c:pt idx="1176">
                  <c:v>63.65</c:v>
                </c:pt>
                <c:pt idx="1177">
                  <c:v>63.7</c:v>
                </c:pt>
                <c:pt idx="1178">
                  <c:v>63.75</c:v>
                </c:pt>
                <c:pt idx="1179">
                  <c:v>63.8</c:v>
                </c:pt>
                <c:pt idx="1180">
                  <c:v>63.849999999999994</c:v>
                </c:pt>
                <c:pt idx="1181">
                  <c:v>63.9</c:v>
                </c:pt>
                <c:pt idx="1182">
                  <c:v>63.949999999999996</c:v>
                </c:pt>
                <c:pt idx="1183">
                  <c:v>64</c:v>
                </c:pt>
                <c:pt idx="1184">
                  <c:v>64.05</c:v>
                </c:pt>
                <c:pt idx="1185">
                  <c:v>64.099999999999994</c:v>
                </c:pt>
                <c:pt idx="1186">
                  <c:v>64.149999999999991</c:v>
                </c:pt>
                <c:pt idx="1187">
                  <c:v>64.2</c:v>
                </c:pt>
                <c:pt idx="1188">
                  <c:v>64.25</c:v>
                </c:pt>
                <c:pt idx="1189">
                  <c:v>64.3</c:v>
                </c:pt>
                <c:pt idx="1190">
                  <c:v>64.349999999999994</c:v>
                </c:pt>
                <c:pt idx="1191">
                  <c:v>64.400000000000006</c:v>
                </c:pt>
                <c:pt idx="1192">
                  <c:v>64.45</c:v>
                </c:pt>
                <c:pt idx="1193">
                  <c:v>64.5</c:v>
                </c:pt>
                <c:pt idx="1194">
                  <c:v>64.55</c:v>
                </c:pt>
                <c:pt idx="1195">
                  <c:v>64.599999999999994</c:v>
                </c:pt>
                <c:pt idx="1196">
                  <c:v>64.649999999999991</c:v>
                </c:pt>
                <c:pt idx="1197">
                  <c:v>64.7</c:v>
                </c:pt>
                <c:pt idx="1198">
                  <c:v>64.75</c:v>
                </c:pt>
                <c:pt idx="1199">
                  <c:v>64.8</c:v>
                </c:pt>
                <c:pt idx="1200">
                  <c:v>64.849999999999994</c:v>
                </c:pt>
                <c:pt idx="1201">
                  <c:v>64.900000000000006</c:v>
                </c:pt>
                <c:pt idx="1202">
                  <c:v>64.95</c:v>
                </c:pt>
                <c:pt idx="1203">
                  <c:v>65</c:v>
                </c:pt>
                <c:pt idx="1204">
                  <c:v>65.05</c:v>
                </c:pt>
                <c:pt idx="1205">
                  <c:v>65.099999999999994</c:v>
                </c:pt>
                <c:pt idx="1206">
                  <c:v>65.149999999999991</c:v>
                </c:pt>
                <c:pt idx="1207">
                  <c:v>65.2</c:v>
                </c:pt>
                <c:pt idx="1208">
                  <c:v>65.25</c:v>
                </c:pt>
                <c:pt idx="1209">
                  <c:v>65.3</c:v>
                </c:pt>
                <c:pt idx="1210">
                  <c:v>65.349999999999994</c:v>
                </c:pt>
                <c:pt idx="1211">
                  <c:v>65.400000000000006</c:v>
                </c:pt>
                <c:pt idx="1212">
                  <c:v>65.45</c:v>
                </c:pt>
                <c:pt idx="1213">
                  <c:v>65.5</c:v>
                </c:pt>
                <c:pt idx="1214">
                  <c:v>65.55</c:v>
                </c:pt>
                <c:pt idx="1215">
                  <c:v>65.599999999999994</c:v>
                </c:pt>
                <c:pt idx="1216">
                  <c:v>65.649999999999991</c:v>
                </c:pt>
                <c:pt idx="1217">
                  <c:v>65.7</c:v>
                </c:pt>
                <c:pt idx="1218">
                  <c:v>65.75</c:v>
                </c:pt>
                <c:pt idx="1219">
                  <c:v>65.8</c:v>
                </c:pt>
                <c:pt idx="1220">
                  <c:v>65.849999999999994</c:v>
                </c:pt>
                <c:pt idx="1221">
                  <c:v>65.900000000000006</c:v>
                </c:pt>
                <c:pt idx="1222">
                  <c:v>65.95</c:v>
                </c:pt>
                <c:pt idx="1223">
                  <c:v>66</c:v>
                </c:pt>
                <c:pt idx="1224">
                  <c:v>66.05</c:v>
                </c:pt>
                <c:pt idx="1225">
                  <c:v>66.099999999999994</c:v>
                </c:pt>
                <c:pt idx="1226">
                  <c:v>66.149999999999991</c:v>
                </c:pt>
                <c:pt idx="1227">
                  <c:v>66.2</c:v>
                </c:pt>
                <c:pt idx="1228">
                  <c:v>66.25</c:v>
                </c:pt>
                <c:pt idx="1229">
                  <c:v>66.3</c:v>
                </c:pt>
                <c:pt idx="1230">
                  <c:v>66.349999999999994</c:v>
                </c:pt>
                <c:pt idx="1231">
                  <c:v>66.400000000000006</c:v>
                </c:pt>
                <c:pt idx="1232">
                  <c:v>66.45</c:v>
                </c:pt>
                <c:pt idx="1233">
                  <c:v>66.5</c:v>
                </c:pt>
                <c:pt idx="1234">
                  <c:v>66.55</c:v>
                </c:pt>
                <c:pt idx="1235">
                  <c:v>66.599999999999994</c:v>
                </c:pt>
                <c:pt idx="1236">
                  <c:v>66.649999999999991</c:v>
                </c:pt>
                <c:pt idx="1237">
                  <c:v>66.7</c:v>
                </c:pt>
                <c:pt idx="1238">
                  <c:v>66.75</c:v>
                </c:pt>
                <c:pt idx="1239">
                  <c:v>66.8</c:v>
                </c:pt>
                <c:pt idx="1240">
                  <c:v>66.849999999999994</c:v>
                </c:pt>
                <c:pt idx="1241">
                  <c:v>66.900000000000006</c:v>
                </c:pt>
                <c:pt idx="1242">
                  <c:v>66.95</c:v>
                </c:pt>
                <c:pt idx="1243">
                  <c:v>67</c:v>
                </c:pt>
                <c:pt idx="1244">
                  <c:v>67.05</c:v>
                </c:pt>
                <c:pt idx="1245">
                  <c:v>67.099999999999994</c:v>
                </c:pt>
                <c:pt idx="1246">
                  <c:v>67.149999999999991</c:v>
                </c:pt>
                <c:pt idx="1247">
                  <c:v>67.2</c:v>
                </c:pt>
                <c:pt idx="1248">
                  <c:v>67.25</c:v>
                </c:pt>
                <c:pt idx="1249">
                  <c:v>67.3</c:v>
                </c:pt>
                <c:pt idx="1250">
                  <c:v>67.349999999999994</c:v>
                </c:pt>
                <c:pt idx="1251">
                  <c:v>67.400000000000006</c:v>
                </c:pt>
                <c:pt idx="1252">
                  <c:v>67.45</c:v>
                </c:pt>
                <c:pt idx="1253">
                  <c:v>67.5</c:v>
                </c:pt>
                <c:pt idx="1254">
                  <c:v>67.55</c:v>
                </c:pt>
                <c:pt idx="1255">
                  <c:v>67.599999999999994</c:v>
                </c:pt>
                <c:pt idx="1256">
                  <c:v>67.649999999999991</c:v>
                </c:pt>
                <c:pt idx="1257">
                  <c:v>67.7</c:v>
                </c:pt>
                <c:pt idx="1258">
                  <c:v>67.75</c:v>
                </c:pt>
                <c:pt idx="1259">
                  <c:v>67.8</c:v>
                </c:pt>
                <c:pt idx="1260">
                  <c:v>67.849999999999994</c:v>
                </c:pt>
                <c:pt idx="1261">
                  <c:v>67.900000000000006</c:v>
                </c:pt>
                <c:pt idx="1262">
                  <c:v>67.95</c:v>
                </c:pt>
                <c:pt idx="1263">
                  <c:v>68</c:v>
                </c:pt>
                <c:pt idx="1264">
                  <c:v>68.05</c:v>
                </c:pt>
                <c:pt idx="1265">
                  <c:v>68.099999999999994</c:v>
                </c:pt>
                <c:pt idx="1266">
                  <c:v>68.149999999999991</c:v>
                </c:pt>
                <c:pt idx="1267">
                  <c:v>68.2</c:v>
                </c:pt>
                <c:pt idx="1268">
                  <c:v>68.25</c:v>
                </c:pt>
                <c:pt idx="1269">
                  <c:v>68.3</c:v>
                </c:pt>
                <c:pt idx="1270">
                  <c:v>68.349999999999994</c:v>
                </c:pt>
                <c:pt idx="1271">
                  <c:v>68.400000000000006</c:v>
                </c:pt>
                <c:pt idx="1272">
                  <c:v>68.45</c:v>
                </c:pt>
                <c:pt idx="1273">
                  <c:v>68.5</c:v>
                </c:pt>
                <c:pt idx="1274">
                  <c:v>68.55</c:v>
                </c:pt>
                <c:pt idx="1275">
                  <c:v>68.599999999999994</c:v>
                </c:pt>
                <c:pt idx="1276">
                  <c:v>68.649999999999991</c:v>
                </c:pt>
                <c:pt idx="1277">
                  <c:v>68.7</c:v>
                </c:pt>
                <c:pt idx="1278">
                  <c:v>68.75</c:v>
                </c:pt>
                <c:pt idx="1279">
                  <c:v>68.8</c:v>
                </c:pt>
                <c:pt idx="1280">
                  <c:v>68.849999999999994</c:v>
                </c:pt>
                <c:pt idx="1281">
                  <c:v>68.900000000000006</c:v>
                </c:pt>
                <c:pt idx="1282">
                  <c:v>68.95</c:v>
                </c:pt>
                <c:pt idx="1283">
                  <c:v>69</c:v>
                </c:pt>
                <c:pt idx="1284">
                  <c:v>69.05</c:v>
                </c:pt>
                <c:pt idx="1285">
                  <c:v>69.099999999999994</c:v>
                </c:pt>
                <c:pt idx="1286">
                  <c:v>69.149999999999991</c:v>
                </c:pt>
                <c:pt idx="1287">
                  <c:v>69.2</c:v>
                </c:pt>
                <c:pt idx="1288">
                  <c:v>69.25</c:v>
                </c:pt>
                <c:pt idx="1289">
                  <c:v>69.3</c:v>
                </c:pt>
                <c:pt idx="1290">
                  <c:v>69.349999999999994</c:v>
                </c:pt>
                <c:pt idx="1291">
                  <c:v>69.400000000000006</c:v>
                </c:pt>
                <c:pt idx="1292">
                  <c:v>69.45</c:v>
                </c:pt>
                <c:pt idx="1293">
                  <c:v>69.5</c:v>
                </c:pt>
                <c:pt idx="1294">
                  <c:v>69.55</c:v>
                </c:pt>
                <c:pt idx="1295">
                  <c:v>69.599999999999994</c:v>
                </c:pt>
                <c:pt idx="1296">
                  <c:v>69.649999999999991</c:v>
                </c:pt>
                <c:pt idx="1297">
                  <c:v>69.7</c:v>
                </c:pt>
                <c:pt idx="1298">
                  <c:v>69.75</c:v>
                </c:pt>
                <c:pt idx="1299">
                  <c:v>69.8</c:v>
                </c:pt>
                <c:pt idx="1300">
                  <c:v>69.849999999999994</c:v>
                </c:pt>
                <c:pt idx="1301">
                  <c:v>69.900000000000006</c:v>
                </c:pt>
                <c:pt idx="1302">
                  <c:v>69.95</c:v>
                </c:pt>
                <c:pt idx="1303">
                  <c:v>70</c:v>
                </c:pt>
              </c:numCache>
            </c:numRef>
          </c:xVal>
          <c:yVal>
            <c:numRef>
              <c:f>Sheet1!$B:$B</c:f>
              <c:numCache>
                <c:formatCode>General</c:formatCode>
                <c:ptCount val="1048576"/>
                <c:pt idx="3">
                  <c:v>332</c:v>
                </c:pt>
                <c:pt idx="4">
                  <c:v>251</c:v>
                </c:pt>
                <c:pt idx="5">
                  <c:v>289</c:v>
                </c:pt>
                <c:pt idx="6">
                  <c:v>254</c:v>
                </c:pt>
                <c:pt idx="7">
                  <c:v>226</c:v>
                </c:pt>
                <c:pt idx="8">
                  <c:v>260</c:v>
                </c:pt>
                <c:pt idx="9">
                  <c:v>289</c:v>
                </c:pt>
                <c:pt idx="10">
                  <c:v>269</c:v>
                </c:pt>
                <c:pt idx="11">
                  <c:v>280</c:v>
                </c:pt>
                <c:pt idx="12">
                  <c:v>250</c:v>
                </c:pt>
                <c:pt idx="13">
                  <c:v>316</c:v>
                </c:pt>
                <c:pt idx="14">
                  <c:v>259</c:v>
                </c:pt>
                <c:pt idx="15">
                  <c:v>283</c:v>
                </c:pt>
                <c:pt idx="16">
                  <c:v>268</c:v>
                </c:pt>
                <c:pt idx="17">
                  <c:v>301</c:v>
                </c:pt>
                <c:pt idx="18">
                  <c:v>257</c:v>
                </c:pt>
                <c:pt idx="19">
                  <c:v>245</c:v>
                </c:pt>
                <c:pt idx="20">
                  <c:v>265</c:v>
                </c:pt>
                <c:pt idx="21">
                  <c:v>256</c:v>
                </c:pt>
                <c:pt idx="22">
                  <c:v>348</c:v>
                </c:pt>
                <c:pt idx="23">
                  <c:v>311</c:v>
                </c:pt>
                <c:pt idx="24">
                  <c:v>293</c:v>
                </c:pt>
                <c:pt idx="25">
                  <c:v>318</c:v>
                </c:pt>
                <c:pt idx="26">
                  <c:v>316</c:v>
                </c:pt>
                <c:pt idx="27">
                  <c:v>331</c:v>
                </c:pt>
                <c:pt idx="28">
                  <c:v>302</c:v>
                </c:pt>
                <c:pt idx="29">
                  <c:v>288</c:v>
                </c:pt>
                <c:pt idx="30">
                  <c:v>326</c:v>
                </c:pt>
                <c:pt idx="31">
                  <c:v>309</c:v>
                </c:pt>
                <c:pt idx="32">
                  <c:v>301</c:v>
                </c:pt>
                <c:pt idx="33">
                  <c:v>293</c:v>
                </c:pt>
                <c:pt idx="34">
                  <c:v>356</c:v>
                </c:pt>
                <c:pt idx="35">
                  <c:v>300</c:v>
                </c:pt>
                <c:pt idx="36">
                  <c:v>326</c:v>
                </c:pt>
                <c:pt idx="37">
                  <c:v>254</c:v>
                </c:pt>
                <c:pt idx="38">
                  <c:v>266</c:v>
                </c:pt>
                <c:pt idx="39">
                  <c:v>272</c:v>
                </c:pt>
                <c:pt idx="40">
                  <c:v>286</c:v>
                </c:pt>
                <c:pt idx="41">
                  <c:v>263</c:v>
                </c:pt>
                <c:pt idx="42">
                  <c:v>245</c:v>
                </c:pt>
                <c:pt idx="43">
                  <c:v>336</c:v>
                </c:pt>
                <c:pt idx="44">
                  <c:v>244</c:v>
                </c:pt>
                <c:pt idx="45">
                  <c:v>287</c:v>
                </c:pt>
                <c:pt idx="46">
                  <c:v>246</c:v>
                </c:pt>
                <c:pt idx="47">
                  <c:v>244</c:v>
                </c:pt>
                <c:pt idx="48">
                  <c:v>245</c:v>
                </c:pt>
                <c:pt idx="49">
                  <c:v>258</c:v>
                </c:pt>
                <c:pt idx="50">
                  <c:v>272</c:v>
                </c:pt>
                <c:pt idx="51">
                  <c:v>252</c:v>
                </c:pt>
                <c:pt idx="52">
                  <c:v>241</c:v>
                </c:pt>
                <c:pt idx="53">
                  <c:v>239</c:v>
                </c:pt>
                <c:pt idx="54">
                  <c:v>225</c:v>
                </c:pt>
                <c:pt idx="55">
                  <c:v>253</c:v>
                </c:pt>
                <c:pt idx="56">
                  <c:v>200</c:v>
                </c:pt>
                <c:pt idx="57">
                  <c:v>216</c:v>
                </c:pt>
                <c:pt idx="58">
                  <c:v>210</c:v>
                </c:pt>
                <c:pt idx="59">
                  <c:v>261</c:v>
                </c:pt>
                <c:pt idx="60">
                  <c:v>255</c:v>
                </c:pt>
                <c:pt idx="61">
                  <c:v>255</c:v>
                </c:pt>
                <c:pt idx="62">
                  <c:v>249</c:v>
                </c:pt>
                <c:pt idx="63">
                  <c:v>252</c:v>
                </c:pt>
                <c:pt idx="64">
                  <c:v>234</c:v>
                </c:pt>
                <c:pt idx="65">
                  <c:v>180</c:v>
                </c:pt>
                <c:pt idx="66">
                  <c:v>236</c:v>
                </c:pt>
                <c:pt idx="67">
                  <c:v>237</c:v>
                </c:pt>
                <c:pt idx="68">
                  <c:v>240</c:v>
                </c:pt>
                <c:pt idx="69">
                  <c:v>257</c:v>
                </c:pt>
                <c:pt idx="70">
                  <c:v>206</c:v>
                </c:pt>
                <c:pt idx="71">
                  <c:v>291</c:v>
                </c:pt>
                <c:pt idx="72">
                  <c:v>259</c:v>
                </c:pt>
                <c:pt idx="73">
                  <c:v>284</c:v>
                </c:pt>
                <c:pt idx="74">
                  <c:v>278</c:v>
                </c:pt>
                <c:pt idx="75">
                  <c:v>300</c:v>
                </c:pt>
                <c:pt idx="76">
                  <c:v>229</c:v>
                </c:pt>
                <c:pt idx="77">
                  <c:v>264</c:v>
                </c:pt>
                <c:pt idx="78">
                  <c:v>297</c:v>
                </c:pt>
                <c:pt idx="79">
                  <c:v>268</c:v>
                </c:pt>
                <c:pt idx="80">
                  <c:v>258</c:v>
                </c:pt>
                <c:pt idx="81">
                  <c:v>281</c:v>
                </c:pt>
                <c:pt idx="82">
                  <c:v>253</c:v>
                </c:pt>
                <c:pt idx="83">
                  <c:v>264</c:v>
                </c:pt>
                <c:pt idx="84">
                  <c:v>295</c:v>
                </c:pt>
                <c:pt idx="85">
                  <c:v>285</c:v>
                </c:pt>
                <c:pt idx="86">
                  <c:v>298</c:v>
                </c:pt>
                <c:pt idx="87">
                  <c:v>270</c:v>
                </c:pt>
                <c:pt idx="88">
                  <c:v>295</c:v>
                </c:pt>
                <c:pt idx="89">
                  <c:v>239</c:v>
                </c:pt>
                <c:pt idx="90">
                  <c:v>310</c:v>
                </c:pt>
                <c:pt idx="91">
                  <c:v>298</c:v>
                </c:pt>
                <c:pt idx="92">
                  <c:v>295</c:v>
                </c:pt>
                <c:pt idx="93">
                  <c:v>285</c:v>
                </c:pt>
                <c:pt idx="94">
                  <c:v>258</c:v>
                </c:pt>
                <c:pt idx="95">
                  <c:v>249</c:v>
                </c:pt>
                <c:pt idx="96">
                  <c:v>285</c:v>
                </c:pt>
                <c:pt idx="97">
                  <c:v>235</c:v>
                </c:pt>
                <c:pt idx="98">
                  <c:v>274</c:v>
                </c:pt>
                <c:pt idx="99">
                  <c:v>240</c:v>
                </c:pt>
                <c:pt idx="100">
                  <c:v>224</c:v>
                </c:pt>
                <c:pt idx="101">
                  <c:v>193</c:v>
                </c:pt>
                <c:pt idx="102">
                  <c:v>257</c:v>
                </c:pt>
                <c:pt idx="103">
                  <c:v>228</c:v>
                </c:pt>
                <c:pt idx="104">
                  <c:v>216</c:v>
                </c:pt>
                <c:pt idx="105">
                  <c:v>261</c:v>
                </c:pt>
                <c:pt idx="106">
                  <c:v>313</c:v>
                </c:pt>
                <c:pt idx="107">
                  <c:v>497</c:v>
                </c:pt>
                <c:pt idx="108">
                  <c:v>768</c:v>
                </c:pt>
                <c:pt idx="109">
                  <c:v>958</c:v>
                </c:pt>
                <c:pt idx="110">
                  <c:v>990</c:v>
                </c:pt>
                <c:pt idx="111">
                  <c:v>823</c:v>
                </c:pt>
                <c:pt idx="112">
                  <c:v>533</c:v>
                </c:pt>
                <c:pt idx="113">
                  <c:v>292</c:v>
                </c:pt>
                <c:pt idx="114">
                  <c:v>268</c:v>
                </c:pt>
                <c:pt idx="115">
                  <c:v>226</c:v>
                </c:pt>
                <c:pt idx="116">
                  <c:v>212</c:v>
                </c:pt>
                <c:pt idx="117">
                  <c:v>276</c:v>
                </c:pt>
                <c:pt idx="118">
                  <c:v>237</c:v>
                </c:pt>
                <c:pt idx="119">
                  <c:v>258</c:v>
                </c:pt>
                <c:pt idx="120">
                  <c:v>257</c:v>
                </c:pt>
                <c:pt idx="121">
                  <c:v>232</c:v>
                </c:pt>
                <c:pt idx="122">
                  <c:v>283</c:v>
                </c:pt>
                <c:pt idx="123">
                  <c:v>284</c:v>
                </c:pt>
                <c:pt idx="124">
                  <c:v>271</c:v>
                </c:pt>
                <c:pt idx="125">
                  <c:v>268</c:v>
                </c:pt>
                <c:pt idx="126">
                  <c:v>342</c:v>
                </c:pt>
                <c:pt idx="127">
                  <c:v>339</c:v>
                </c:pt>
                <c:pt idx="128">
                  <c:v>487</c:v>
                </c:pt>
                <c:pt idx="129">
                  <c:v>728</c:v>
                </c:pt>
                <c:pt idx="130">
                  <c:v>1633</c:v>
                </c:pt>
                <c:pt idx="131">
                  <c:v>2939</c:v>
                </c:pt>
                <c:pt idx="132">
                  <c:v>3942</c:v>
                </c:pt>
                <c:pt idx="133">
                  <c:v>4054</c:v>
                </c:pt>
                <c:pt idx="134">
                  <c:v>3274</c:v>
                </c:pt>
                <c:pt idx="135">
                  <c:v>1704</c:v>
                </c:pt>
                <c:pt idx="136">
                  <c:v>520</c:v>
                </c:pt>
                <c:pt idx="137">
                  <c:v>308</c:v>
                </c:pt>
                <c:pt idx="138">
                  <c:v>283</c:v>
                </c:pt>
                <c:pt idx="139">
                  <c:v>276</c:v>
                </c:pt>
                <c:pt idx="140">
                  <c:v>240</c:v>
                </c:pt>
                <c:pt idx="141">
                  <c:v>196</c:v>
                </c:pt>
                <c:pt idx="142">
                  <c:v>203</c:v>
                </c:pt>
                <c:pt idx="143">
                  <c:v>207</c:v>
                </c:pt>
                <c:pt idx="144">
                  <c:v>194</c:v>
                </c:pt>
                <c:pt idx="145">
                  <c:v>144</c:v>
                </c:pt>
                <c:pt idx="146">
                  <c:v>177</c:v>
                </c:pt>
                <c:pt idx="147">
                  <c:v>182</c:v>
                </c:pt>
                <c:pt idx="148">
                  <c:v>173</c:v>
                </c:pt>
                <c:pt idx="149">
                  <c:v>201</c:v>
                </c:pt>
                <c:pt idx="150">
                  <c:v>195</c:v>
                </c:pt>
                <c:pt idx="151">
                  <c:v>183</c:v>
                </c:pt>
                <c:pt idx="152">
                  <c:v>171</c:v>
                </c:pt>
                <c:pt idx="153">
                  <c:v>163</c:v>
                </c:pt>
                <c:pt idx="154">
                  <c:v>148</c:v>
                </c:pt>
                <c:pt idx="155">
                  <c:v>156</c:v>
                </c:pt>
                <c:pt idx="156">
                  <c:v>191</c:v>
                </c:pt>
                <c:pt idx="157">
                  <c:v>166</c:v>
                </c:pt>
                <c:pt idx="158">
                  <c:v>185</c:v>
                </c:pt>
                <c:pt idx="159">
                  <c:v>161</c:v>
                </c:pt>
                <c:pt idx="160">
                  <c:v>157</c:v>
                </c:pt>
                <c:pt idx="161">
                  <c:v>207</c:v>
                </c:pt>
                <c:pt idx="162">
                  <c:v>131</c:v>
                </c:pt>
                <c:pt idx="163">
                  <c:v>164</c:v>
                </c:pt>
                <c:pt idx="164">
                  <c:v>148</c:v>
                </c:pt>
                <c:pt idx="165">
                  <c:v>176</c:v>
                </c:pt>
                <c:pt idx="166">
                  <c:v>159</c:v>
                </c:pt>
                <c:pt idx="167">
                  <c:v>174</c:v>
                </c:pt>
                <c:pt idx="168">
                  <c:v>151</c:v>
                </c:pt>
                <c:pt idx="169">
                  <c:v>143</c:v>
                </c:pt>
                <c:pt idx="170">
                  <c:v>143</c:v>
                </c:pt>
                <c:pt idx="171">
                  <c:v>211</c:v>
                </c:pt>
                <c:pt idx="172">
                  <c:v>177</c:v>
                </c:pt>
                <c:pt idx="173">
                  <c:v>148</c:v>
                </c:pt>
                <c:pt idx="174">
                  <c:v>149</c:v>
                </c:pt>
                <c:pt idx="175">
                  <c:v>154</c:v>
                </c:pt>
                <c:pt idx="176">
                  <c:v>166</c:v>
                </c:pt>
                <c:pt idx="177">
                  <c:v>130</c:v>
                </c:pt>
                <c:pt idx="178">
                  <c:v>152</c:v>
                </c:pt>
                <c:pt idx="179">
                  <c:v>144</c:v>
                </c:pt>
                <c:pt idx="180">
                  <c:v>147</c:v>
                </c:pt>
                <c:pt idx="181">
                  <c:v>132</c:v>
                </c:pt>
                <c:pt idx="182">
                  <c:v>174</c:v>
                </c:pt>
                <c:pt idx="183">
                  <c:v>131</c:v>
                </c:pt>
                <c:pt idx="184">
                  <c:v>163</c:v>
                </c:pt>
                <c:pt idx="185">
                  <c:v>181</c:v>
                </c:pt>
                <c:pt idx="186">
                  <c:v>149</c:v>
                </c:pt>
                <c:pt idx="187">
                  <c:v>156</c:v>
                </c:pt>
                <c:pt idx="188">
                  <c:v>127</c:v>
                </c:pt>
                <c:pt idx="189">
                  <c:v>158</c:v>
                </c:pt>
                <c:pt idx="190">
                  <c:v>170</c:v>
                </c:pt>
                <c:pt idx="191">
                  <c:v>152</c:v>
                </c:pt>
                <c:pt idx="192">
                  <c:v>162</c:v>
                </c:pt>
                <c:pt idx="193">
                  <c:v>183</c:v>
                </c:pt>
                <c:pt idx="194">
                  <c:v>152</c:v>
                </c:pt>
                <c:pt idx="195">
                  <c:v>168</c:v>
                </c:pt>
                <c:pt idx="196">
                  <c:v>137</c:v>
                </c:pt>
                <c:pt idx="197">
                  <c:v>148</c:v>
                </c:pt>
                <c:pt idx="198">
                  <c:v>147</c:v>
                </c:pt>
                <c:pt idx="199">
                  <c:v>143</c:v>
                </c:pt>
                <c:pt idx="200">
                  <c:v>140</c:v>
                </c:pt>
                <c:pt idx="201">
                  <c:v>153</c:v>
                </c:pt>
                <c:pt idx="202">
                  <c:v>163</c:v>
                </c:pt>
                <c:pt idx="203">
                  <c:v>151</c:v>
                </c:pt>
                <c:pt idx="204">
                  <c:v>138</c:v>
                </c:pt>
                <c:pt idx="205">
                  <c:v>143</c:v>
                </c:pt>
                <c:pt idx="206">
                  <c:v>156</c:v>
                </c:pt>
                <c:pt idx="207">
                  <c:v>138</c:v>
                </c:pt>
                <c:pt idx="208">
                  <c:v>171</c:v>
                </c:pt>
                <c:pt idx="209">
                  <c:v>158</c:v>
                </c:pt>
                <c:pt idx="210">
                  <c:v>143</c:v>
                </c:pt>
                <c:pt idx="211">
                  <c:v>151</c:v>
                </c:pt>
                <c:pt idx="212">
                  <c:v>159</c:v>
                </c:pt>
                <c:pt idx="213">
                  <c:v>157</c:v>
                </c:pt>
                <c:pt idx="214">
                  <c:v>164</c:v>
                </c:pt>
                <c:pt idx="215">
                  <c:v>166</c:v>
                </c:pt>
                <c:pt idx="216">
                  <c:v>157</c:v>
                </c:pt>
                <c:pt idx="217">
                  <c:v>143</c:v>
                </c:pt>
                <c:pt idx="218">
                  <c:v>168</c:v>
                </c:pt>
                <c:pt idx="219">
                  <c:v>172</c:v>
                </c:pt>
                <c:pt idx="220">
                  <c:v>167</c:v>
                </c:pt>
                <c:pt idx="221">
                  <c:v>172</c:v>
                </c:pt>
                <c:pt idx="222">
                  <c:v>133</c:v>
                </c:pt>
                <c:pt idx="223">
                  <c:v>142</c:v>
                </c:pt>
                <c:pt idx="224">
                  <c:v>160</c:v>
                </c:pt>
                <c:pt idx="225">
                  <c:v>142</c:v>
                </c:pt>
                <c:pt idx="226">
                  <c:v>141</c:v>
                </c:pt>
                <c:pt idx="227">
                  <c:v>140</c:v>
                </c:pt>
                <c:pt idx="228">
                  <c:v>142</c:v>
                </c:pt>
                <c:pt idx="229">
                  <c:v>164</c:v>
                </c:pt>
                <c:pt idx="230">
                  <c:v>157</c:v>
                </c:pt>
                <c:pt idx="231">
                  <c:v>152</c:v>
                </c:pt>
                <c:pt idx="232">
                  <c:v>138</c:v>
                </c:pt>
                <c:pt idx="233">
                  <c:v>119</c:v>
                </c:pt>
                <c:pt idx="234">
                  <c:v>163</c:v>
                </c:pt>
                <c:pt idx="235">
                  <c:v>156</c:v>
                </c:pt>
                <c:pt idx="236">
                  <c:v>161</c:v>
                </c:pt>
                <c:pt idx="237">
                  <c:v>196</c:v>
                </c:pt>
                <c:pt idx="238">
                  <c:v>155</c:v>
                </c:pt>
                <c:pt idx="239">
                  <c:v>119</c:v>
                </c:pt>
                <c:pt idx="240">
                  <c:v>137</c:v>
                </c:pt>
                <c:pt idx="241">
                  <c:v>142</c:v>
                </c:pt>
                <c:pt idx="242">
                  <c:v>129</c:v>
                </c:pt>
                <c:pt idx="243">
                  <c:v>141</c:v>
                </c:pt>
                <c:pt idx="244">
                  <c:v>137</c:v>
                </c:pt>
                <c:pt idx="245">
                  <c:v>151</c:v>
                </c:pt>
                <c:pt idx="246">
                  <c:v>158</c:v>
                </c:pt>
                <c:pt idx="247">
                  <c:v>175</c:v>
                </c:pt>
                <c:pt idx="248">
                  <c:v>128</c:v>
                </c:pt>
                <c:pt idx="249">
                  <c:v>139</c:v>
                </c:pt>
                <c:pt idx="250">
                  <c:v>148</c:v>
                </c:pt>
                <c:pt idx="251">
                  <c:v>134</c:v>
                </c:pt>
                <c:pt idx="252">
                  <c:v>142</c:v>
                </c:pt>
                <c:pt idx="253">
                  <c:v>135</c:v>
                </c:pt>
                <c:pt idx="254">
                  <c:v>138</c:v>
                </c:pt>
                <c:pt idx="255">
                  <c:v>130</c:v>
                </c:pt>
                <c:pt idx="256">
                  <c:v>149</c:v>
                </c:pt>
                <c:pt idx="257">
                  <c:v>125</c:v>
                </c:pt>
                <c:pt idx="258">
                  <c:v>154</c:v>
                </c:pt>
                <c:pt idx="259">
                  <c:v>141</c:v>
                </c:pt>
                <c:pt idx="260">
                  <c:v>147</c:v>
                </c:pt>
                <c:pt idx="261">
                  <c:v>149</c:v>
                </c:pt>
                <c:pt idx="262">
                  <c:v>141</c:v>
                </c:pt>
                <c:pt idx="263">
                  <c:v>136</c:v>
                </c:pt>
                <c:pt idx="264">
                  <c:v>154</c:v>
                </c:pt>
                <c:pt idx="265">
                  <c:v>140</c:v>
                </c:pt>
                <c:pt idx="266">
                  <c:v>161</c:v>
                </c:pt>
                <c:pt idx="267">
                  <c:v>174</c:v>
                </c:pt>
                <c:pt idx="268">
                  <c:v>170</c:v>
                </c:pt>
                <c:pt idx="269">
                  <c:v>224</c:v>
                </c:pt>
                <c:pt idx="270">
                  <c:v>300</c:v>
                </c:pt>
                <c:pt idx="271">
                  <c:v>424</c:v>
                </c:pt>
                <c:pt idx="272">
                  <c:v>658</c:v>
                </c:pt>
                <c:pt idx="273">
                  <c:v>687</c:v>
                </c:pt>
                <c:pt idx="274">
                  <c:v>654</c:v>
                </c:pt>
                <c:pt idx="275">
                  <c:v>460</c:v>
                </c:pt>
                <c:pt idx="276">
                  <c:v>316</c:v>
                </c:pt>
                <c:pt idx="277">
                  <c:v>202</c:v>
                </c:pt>
                <c:pt idx="278">
                  <c:v>165</c:v>
                </c:pt>
                <c:pt idx="279">
                  <c:v>178</c:v>
                </c:pt>
                <c:pt idx="280">
                  <c:v>158</c:v>
                </c:pt>
                <c:pt idx="281">
                  <c:v>170</c:v>
                </c:pt>
                <c:pt idx="282">
                  <c:v>153</c:v>
                </c:pt>
                <c:pt idx="283">
                  <c:v>151</c:v>
                </c:pt>
                <c:pt idx="284">
                  <c:v>167</c:v>
                </c:pt>
                <c:pt idx="285">
                  <c:v>148</c:v>
                </c:pt>
                <c:pt idx="286">
                  <c:v>153</c:v>
                </c:pt>
                <c:pt idx="287">
                  <c:v>147</c:v>
                </c:pt>
                <c:pt idx="288">
                  <c:v>165</c:v>
                </c:pt>
                <c:pt idx="289">
                  <c:v>170</c:v>
                </c:pt>
                <c:pt idx="290">
                  <c:v>151</c:v>
                </c:pt>
                <c:pt idx="291">
                  <c:v>154</c:v>
                </c:pt>
                <c:pt idx="292">
                  <c:v>180</c:v>
                </c:pt>
                <c:pt idx="293">
                  <c:v>146</c:v>
                </c:pt>
                <c:pt idx="294">
                  <c:v>177</c:v>
                </c:pt>
                <c:pt idx="295">
                  <c:v>162</c:v>
                </c:pt>
                <c:pt idx="296">
                  <c:v>173</c:v>
                </c:pt>
                <c:pt idx="297">
                  <c:v>139</c:v>
                </c:pt>
                <c:pt idx="298">
                  <c:v>166</c:v>
                </c:pt>
                <c:pt idx="299">
                  <c:v>145</c:v>
                </c:pt>
                <c:pt idx="300">
                  <c:v>153</c:v>
                </c:pt>
                <c:pt idx="301">
                  <c:v>174</c:v>
                </c:pt>
                <c:pt idx="302">
                  <c:v>177</c:v>
                </c:pt>
                <c:pt idx="303">
                  <c:v>167</c:v>
                </c:pt>
                <c:pt idx="304">
                  <c:v>174</c:v>
                </c:pt>
                <c:pt idx="305">
                  <c:v>195</c:v>
                </c:pt>
                <c:pt idx="306">
                  <c:v>216</c:v>
                </c:pt>
                <c:pt idx="307">
                  <c:v>216</c:v>
                </c:pt>
                <c:pt idx="308">
                  <c:v>287</c:v>
                </c:pt>
                <c:pt idx="309">
                  <c:v>393</c:v>
                </c:pt>
                <c:pt idx="310">
                  <c:v>533</c:v>
                </c:pt>
                <c:pt idx="311">
                  <c:v>966</c:v>
                </c:pt>
                <c:pt idx="312">
                  <c:v>1611</c:v>
                </c:pt>
                <c:pt idx="313">
                  <c:v>2482</c:v>
                </c:pt>
                <c:pt idx="314">
                  <c:v>2799</c:v>
                </c:pt>
                <c:pt idx="315">
                  <c:v>2301</c:v>
                </c:pt>
                <c:pt idx="316">
                  <c:v>1472</c:v>
                </c:pt>
                <c:pt idx="317">
                  <c:v>713</c:v>
                </c:pt>
                <c:pt idx="318">
                  <c:v>382</c:v>
                </c:pt>
                <c:pt idx="319">
                  <c:v>290</c:v>
                </c:pt>
                <c:pt idx="320">
                  <c:v>304</c:v>
                </c:pt>
                <c:pt idx="321">
                  <c:v>337</c:v>
                </c:pt>
                <c:pt idx="322">
                  <c:v>287</c:v>
                </c:pt>
                <c:pt idx="323">
                  <c:v>254</c:v>
                </c:pt>
                <c:pt idx="324">
                  <c:v>189</c:v>
                </c:pt>
                <c:pt idx="325">
                  <c:v>183</c:v>
                </c:pt>
                <c:pt idx="326">
                  <c:v>152</c:v>
                </c:pt>
                <c:pt idx="327">
                  <c:v>168</c:v>
                </c:pt>
                <c:pt idx="328">
                  <c:v>155</c:v>
                </c:pt>
                <c:pt idx="329">
                  <c:v>143</c:v>
                </c:pt>
                <c:pt idx="330">
                  <c:v>158</c:v>
                </c:pt>
                <c:pt idx="331">
                  <c:v>147</c:v>
                </c:pt>
                <c:pt idx="332">
                  <c:v>145</c:v>
                </c:pt>
                <c:pt idx="333">
                  <c:v>169</c:v>
                </c:pt>
                <c:pt idx="334">
                  <c:v>139</c:v>
                </c:pt>
                <c:pt idx="335">
                  <c:v>155</c:v>
                </c:pt>
                <c:pt idx="336">
                  <c:v>174</c:v>
                </c:pt>
                <c:pt idx="337">
                  <c:v>146</c:v>
                </c:pt>
                <c:pt idx="338">
                  <c:v>155</c:v>
                </c:pt>
                <c:pt idx="339">
                  <c:v>154</c:v>
                </c:pt>
                <c:pt idx="340">
                  <c:v>152</c:v>
                </c:pt>
                <c:pt idx="341">
                  <c:v>124</c:v>
                </c:pt>
                <c:pt idx="342">
                  <c:v>151</c:v>
                </c:pt>
                <c:pt idx="343">
                  <c:v>134</c:v>
                </c:pt>
                <c:pt idx="344">
                  <c:v>164</c:v>
                </c:pt>
                <c:pt idx="345">
                  <c:v>139</c:v>
                </c:pt>
                <c:pt idx="346">
                  <c:v>135</c:v>
                </c:pt>
                <c:pt idx="347">
                  <c:v>142</c:v>
                </c:pt>
                <c:pt idx="348">
                  <c:v>131</c:v>
                </c:pt>
                <c:pt idx="349">
                  <c:v>151</c:v>
                </c:pt>
                <c:pt idx="350">
                  <c:v>176</c:v>
                </c:pt>
                <c:pt idx="351">
                  <c:v>119</c:v>
                </c:pt>
                <c:pt idx="352">
                  <c:v>153</c:v>
                </c:pt>
                <c:pt idx="353">
                  <c:v>118</c:v>
                </c:pt>
                <c:pt idx="354">
                  <c:v>152</c:v>
                </c:pt>
                <c:pt idx="355">
                  <c:v>141</c:v>
                </c:pt>
                <c:pt idx="356">
                  <c:v>125</c:v>
                </c:pt>
                <c:pt idx="357">
                  <c:v>149</c:v>
                </c:pt>
                <c:pt idx="358">
                  <c:v>171</c:v>
                </c:pt>
                <c:pt idx="359">
                  <c:v>160</c:v>
                </c:pt>
                <c:pt idx="360">
                  <c:v>177</c:v>
                </c:pt>
                <c:pt idx="361">
                  <c:v>173</c:v>
                </c:pt>
                <c:pt idx="362">
                  <c:v>180</c:v>
                </c:pt>
                <c:pt idx="363">
                  <c:v>220</c:v>
                </c:pt>
                <c:pt idx="364">
                  <c:v>276</c:v>
                </c:pt>
                <c:pt idx="365">
                  <c:v>404</c:v>
                </c:pt>
                <c:pt idx="366">
                  <c:v>619</c:v>
                </c:pt>
                <c:pt idx="367">
                  <c:v>806</c:v>
                </c:pt>
                <c:pt idx="368">
                  <c:v>803</c:v>
                </c:pt>
                <c:pt idx="369">
                  <c:v>714</c:v>
                </c:pt>
                <c:pt idx="370">
                  <c:v>436</c:v>
                </c:pt>
                <c:pt idx="371">
                  <c:v>257</c:v>
                </c:pt>
                <c:pt idx="372">
                  <c:v>207</c:v>
                </c:pt>
                <c:pt idx="373">
                  <c:v>197</c:v>
                </c:pt>
                <c:pt idx="374">
                  <c:v>158</c:v>
                </c:pt>
                <c:pt idx="375">
                  <c:v>160</c:v>
                </c:pt>
                <c:pt idx="376">
                  <c:v>144</c:v>
                </c:pt>
                <c:pt idx="377">
                  <c:v>139</c:v>
                </c:pt>
                <c:pt idx="378">
                  <c:v>157</c:v>
                </c:pt>
                <c:pt idx="379">
                  <c:v>136</c:v>
                </c:pt>
                <c:pt idx="380">
                  <c:v>145</c:v>
                </c:pt>
                <c:pt idx="381">
                  <c:v>148</c:v>
                </c:pt>
                <c:pt idx="382">
                  <c:v>113</c:v>
                </c:pt>
                <c:pt idx="383">
                  <c:v>136</c:v>
                </c:pt>
                <c:pt idx="384">
                  <c:v>146</c:v>
                </c:pt>
                <c:pt idx="385">
                  <c:v>150</c:v>
                </c:pt>
                <c:pt idx="386">
                  <c:v>138</c:v>
                </c:pt>
                <c:pt idx="387">
                  <c:v>144</c:v>
                </c:pt>
                <c:pt idx="388">
                  <c:v>147</c:v>
                </c:pt>
                <c:pt idx="389">
                  <c:v>121</c:v>
                </c:pt>
                <c:pt idx="390">
                  <c:v>133</c:v>
                </c:pt>
                <c:pt idx="391">
                  <c:v>141</c:v>
                </c:pt>
                <c:pt idx="392">
                  <c:v>158</c:v>
                </c:pt>
                <c:pt idx="393">
                  <c:v>127</c:v>
                </c:pt>
                <c:pt idx="394">
                  <c:v>121</c:v>
                </c:pt>
                <c:pt idx="395">
                  <c:v>131</c:v>
                </c:pt>
                <c:pt idx="396">
                  <c:v>138</c:v>
                </c:pt>
                <c:pt idx="397">
                  <c:v>120</c:v>
                </c:pt>
                <c:pt idx="398">
                  <c:v>147</c:v>
                </c:pt>
                <c:pt idx="399">
                  <c:v>131</c:v>
                </c:pt>
                <c:pt idx="400">
                  <c:v>139</c:v>
                </c:pt>
                <c:pt idx="401">
                  <c:v>117</c:v>
                </c:pt>
                <c:pt idx="402">
                  <c:v>149</c:v>
                </c:pt>
                <c:pt idx="403">
                  <c:v>159</c:v>
                </c:pt>
                <c:pt idx="404">
                  <c:v>149</c:v>
                </c:pt>
                <c:pt idx="405">
                  <c:v>168</c:v>
                </c:pt>
                <c:pt idx="406">
                  <c:v>163</c:v>
                </c:pt>
                <c:pt idx="407">
                  <c:v>143</c:v>
                </c:pt>
                <c:pt idx="408">
                  <c:v>156</c:v>
                </c:pt>
                <c:pt idx="409">
                  <c:v>122</c:v>
                </c:pt>
                <c:pt idx="410">
                  <c:v>120</c:v>
                </c:pt>
                <c:pt idx="411">
                  <c:v>131</c:v>
                </c:pt>
                <c:pt idx="412">
                  <c:v>142</c:v>
                </c:pt>
                <c:pt idx="413">
                  <c:v>135</c:v>
                </c:pt>
                <c:pt idx="414">
                  <c:v>148</c:v>
                </c:pt>
                <c:pt idx="415">
                  <c:v>148</c:v>
                </c:pt>
                <c:pt idx="416">
                  <c:v>147</c:v>
                </c:pt>
                <c:pt idx="417">
                  <c:v>164</c:v>
                </c:pt>
                <c:pt idx="418">
                  <c:v>158</c:v>
                </c:pt>
                <c:pt idx="419">
                  <c:v>207</c:v>
                </c:pt>
                <c:pt idx="420">
                  <c:v>289</c:v>
                </c:pt>
                <c:pt idx="421">
                  <c:v>348</c:v>
                </c:pt>
                <c:pt idx="422">
                  <c:v>498</c:v>
                </c:pt>
                <c:pt idx="423">
                  <c:v>624</c:v>
                </c:pt>
                <c:pt idx="424">
                  <c:v>613</c:v>
                </c:pt>
                <c:pt idx="425">
                  <c:v>520</c:v>
                </c:pt>
                <c:pt idx="426">
                  <c:v>310</c:v>
                </c:pt>
                <c:pt idx="427">
                  <c:v>250</c:v>
                </c:pt>
                <c:pt idx="428">
                  <c:v>239</c:v>
                </c:pt>
                <c:pt idx="429">
                  <c:v>213</c:v>
                </c:pt>
                <c:pt idx="430">
                  <c:v>205</c:v>
                </c:pt>
                <c:pt idx="431">
                  <c:v>210</c:v>
                </c:pt>
                <c:pt idx="432">
                  <c:v>192</c:v>
                </c:pt>
                <c:pt idx="433">
                  <c:v>183</c:v>
                </c:pt>
                <c:pt idx="434">
                  <c:v>160</c:v>
                </c:pt>
                <c:pt idx="435">
                  <c:v>168</c:v>
                </c:pt>
                <c:pt idx="436">
                  <c:v>166</c:v>
                </c:pt>
                <c:pt idx="437">
                  <c:v>148</c:v>
                </c:pt>
                <c:pt idx="438">
                  <c:v>172</c:v>
                </c:pt>
                <c:pt idx="439">
                  <c:v>181</c:v>
                </c:pt>
                <c:pt idx="440">
                  <c:v>179</c:v>
                </c:pt>
                <c:pt idx="441">
                  <c:v>181</c:v>
                </c:pt>
                <c:pt idx="442">
                  <c:v>198</c:v>
                </c:pt>
                <c:pt idx="443">
                  <c:v>184</c:v>
                </c:pt>
                <c:pt idx="444">
                  <c:v>178</c:v>
                </c:pt>
                <c:pt idx="445">
                  <c:v>147</c:v>
                </c:pt>
                <c:pt idx="446">
                  <c:v>156</c:v>
                </c:pt>
                <c:pt idx="447">
                  <c:v>150</c:v>
                </c:pt>
                <c:pt idx="448">
                  <c:v>151</c:v>
                </c:pt>
                <c:pt idx="449">
                  <c:v>149</c:v>
                </c:pt>
                <c:pt idx="450">
                  <c:v>145</c:v>
                </c:pt>
                <c:pt idx="451">
                  <c:v>176</c:v>
                </c:pt>
                <c:pt idx="452">
                  <c:v>166</c:v>
                </c:pt>
                <c:pt idx="453">
                  <c:v>187</c:v>
                </c:pt>
                <c:pt idx="454">
                  <c:v>192</c:v>
                </c:pt>
                <c:pt idx="455">
                  <c:v>212</c:v>
                </c:pt>
                <c:pt idx="456">
                  <c:v>242</c:v>
                </c:pt>
                <c:pt idx="457">
                  <c:v>307</c:v>
                </c:pt>
                <c:pt idx="458">
                  <c:v>327</c:v>
                </c:pt>
                <c:pt idx="459">
                  <c:v>428</c:v>
                </c:pt>
                <c:pt idx="460">
                  <c:v>448</c:v>
                </c:pt>
                <c:pt idx="461">
                  <c:v>483</c:v>
                </c:pt>
                <c:pt idx="462">
                  <c:v>343</c:v>
                </c:pt>
                <c:pt idx="463">
                  <c:v>261</c:v>
                </c:pt>
                <c:pt idx="464">
                  <c:v>198</c:v>
                </c:pt>
                <c:pt idx="465">
                  <c:v>175</c:v>
                </c:pt>
                <c:pt idx="466">
                  <c:v>164</c:v>
                </c:pt>
                <c:pt idx="467">
                  <c:v>181</c:v>
                </c:pt>
                <c:pt idx="468">
                  <c:v>173</c:v>
                </c:pt>
                <c:pt idx="469">
                  <c:v>174</c:v>
                </c:pt>
                <c:pt idx="470">
                  <c:v>178</c:v>
                </c:pt>
                <c:pt idx="471">
                  <c:v>173</c:v>
                </c:pt>
                <c:pt idx="472">
                  <c:v>213</c:v>
                </c:pt>
                <c:pt idx="473">
                  <c:v>220</c:v>
                </c:pt>
                <c:pt idx="474">
                  <c:v>237</c:v>
                </c:pt>
                <c:pt idx="475">
                  <c:v>261</c:v>
                </c:pt>
                <c:pt idx="476">
                  <c:v>499</c:v>
                </c:pt>
                <c:pt idx="477">
                  <c:v>800</c:v>
                </c:pt>
                <c:pt idx="478">
                  <c:v>1022</c:v>
                </c:pt>
                <c:pt idx="479">
                  <c:v>1317</c:v>
                </c:pt>
                <c:pt idx="480">
                  <c:v>1814</c:v>
                </c:pt>
                <c:pt idx="481">
                  <c:v>2171</c:v>
                </c:pt>
                <c:pt idx="482">
                  <c:v>2052</c:v>
                </c:pt>
                <c:pt idx="483">
                  <c:v>1424</c:v>
                </c:pt>
                <c:pt idx="484">
                  <c:v>823</c:v>
                </c:pt>
                <c:pt idx="485">
                  <c:v>482</c:v>
                </c:pt>
                <c:pt idx="486">
                  <c:v>351</c:v>
                </c:pt>
                <c:pt idx="487">
                  <c:v>389</c:v>
                </c:pt>
                <c:pt idx="488">
                  <c:v>360</c:v>
                </c:pt>
                <c:pt idx="489">
                  <c:v>363</c:v>
                </c:pt>
                <c:pt idx="490">
                  <c:v>324</c:v>
                </c:pt>
                <c:pt idx="491">
                  <c:v>278</c:v>
                </c:pt>
                <c:pt idx="492">
                  <c:v>249</c:v>
                </c:pt>
                <c:pt idx="493">
                  <c:v>230</c:v>
                </c:pt>
                <c:pt idx="494">
                  <c:v>235</c:v>
                </c:pt>
                <c:pt idx="495">
                  <c:v>197</c:v>
                </c:pt>
                <c:pt idx="496">
                  <c:v>189</c:v>
                </c:pt>
                <c:pt idx="497">
                  <c:v>252</c:v>
                </c:pt>
                <c:pt idx="498">
                  <c:v>264</c:v>
                </c:pt>
                <c:pt idx="499">
                  <c:v>326</c:v>
                </c:pt>
                <c:pt idx="500">
                  <c:v>326</c:v>
                </c:pt>
                <c:pt idx="501">
                  <c:v>330</c:v>
                </c:pt>
                <c:pt idx="502">
                  <c:v>303</c:v>
                </c:pt>
                <c:pt idx="503">
                  <c:v>207</c:v>
                </c:pt>
                <c:pt idx="504">
                  <c:v>186</c:v>
                </c:pt>
                <c:pt idx="505">
                  <c:v>151</c:v>
                </c:pt>
                <c:pt idx="506">
                  <c:v>160</c:v>
                </c:pt>
                <c:pt idx="507">
                  <c:v>137</c:v>
                </c:pt>
                <c:pt idx="508">
                  <c:v>139</c:v>
                </c:pt>
                <c:pt idx="509">
                  <c:v>150</c:v>
                </c:pt>
                <c:pt idx="510">
                  <c:v>173</c:v>
                </c:pt>
                <c:pt idx="511">
                  <c:v>167</c:v>
                </c:pt>
                <c:pt idx="512">
                  <c:v>212</c:v>
                </c:pt>
                <c:pt idx="513">
                  <c:v>184</c:v>
                </c:pt>
                <c:pt idx="514">
                  <c:v>202</c:v>
                </c:pt>
                <c:pt idx="515">
                  <c:v>245</c:v>
                </c:pt>
                <c:pt idx="516">
                  <c:v>266</c:v>
                </c:pt>
                <c:pt idx="517">
                  <c:v>374</c:v>
                </c:pt>
                <c:pt idx="518">
                  <c:v>540</c:v>
                </c:pt>
                <c:pt idx="519">
                  <c:v>861</c:v>
                </c:pt>
                <c:pt idx="520">
                  <c:v>1277</c:v>
                </c:pt>
                <c:pt idx="521">
                  <c:v>1503</c:v>
                </c:pt>
                <c:pt idx="522">
                  <c:v>1299</c:v>
                </c:pt>
                <c:pt idx="523">
                  <c:v>894</c:v>
                </c:pt>
                <c:pt idx="524">
                  <c:v>537</c:v>
                </c:pt>
                <c:pt idx="525">
                  <c:v>321</c:v>
                </c:pt>
                <c:pt idx="526">
                  <c:v>228</c:v>
                </c:pt>
                <c:pt idx="527">
                  <c:v>176</c:v>
                </c:pt>
                <c:pt idx="528">
                  <c:v>177</c:v>
                </c:pt>
                <c:pt idx="529">
                  <c:v>160</c:v>
                </c:pt>
                <c:pt idx="530">
                  <c:v>184</c:v>
                </c:pt>
                <c:pt idx="531">
                  <c:v>188</c:v>
                </c:pt>
                <c:pt idx="532">
                  <c:v>203</c:v>
                </c:pt>
                <c:pt idx="533">
                  <c:v>203</c:v>
                </c:pt>
                <c:pt idx="534">
                  <c:v>191</c:v>
                </c:pt>
                <c:pt idx="535">
                  <c:v>215</c:v>
                </c:pt>
                <c:pt idx="536">
                  <c:v>182</c:v>
                </c:pt>
                <c:pt idx="537">
                  <c:v>199</c:v>
                </c:pt>
                <c:pt idx="538">
                  <c:v>231</c:v>
                </c:pt>
                <c:pt idx="539">
                  <c:v>307</c:v>
                </c:pt>
                <c:pt idx="540">
                  <c:v>347</c:v>
                </c:pt>
                <c:pt idx="541">
                  <c:v>390</c:v>
                </c:pt>
                <c:pt idx="542">
                  <c:v>343</c:v>
                </c:pt>
                <c:pt idx="543">
                  <c:v>312</c:v>
                </c:pt>
                <c:pt idx="544">
                  <c:v>238</c:v>
                </c:pt>
                <c:pt idx="545">
                  <c:v>248</c:v>
                </c:pt>
                <c:pt idx="546">
                  <c:v>242</c:v>
                </c:pt>
                <c:pt idx="547">
                  <c:v>241</c:v>
                </c:pt>
                <c:pt idx="548">
                  <c:v>219</c:v>
                </c:pt>
                <c:pt idx="549">
                  <c:v>192</c:v>
                </c:pt>
                <c:pt idx="550">
                  <c:v>193</c:v>
                </c:pt>
                <c:pt idx="551">
                  <c:v>167</c:v>
                </c:pt>
                <c:pt idx="552">
                  <c:v>180</c:v>
                </c:pt>
                <c:pt idx="553">
                  <c:v>183</c:v>
                </c:pt>
                <c:pt idx="554">
                  <c:v>176</c:v>
                </c:pt>
                <c:pt idx="555">
                  <c:v>196</c:v>
                </c:pt>
                <c:pt idx="556">
                  <c:v>182</c:v>
                </c:pt>
                <c:pt idx="557">
                  <c:v>199</c:v>
                </c:pt>
                <c:pt idx="558">
                  <c:v>219</c:v>
                </c:pt>
                <c:pt idx="559">
                  <c:v>225</c:v>
                </c:pt>
                <c:pt idx="560">
                  <c:v>267</c:v>
                </c:pt>
                <c:pt idx="561">
                  <c:v>301</c:v>
                </c:pt>
                <c:pt idx="562">
                  <c:v>325</c:v>
                </c:pt>
                <c:pt idx="563">
                  <c:v>469</c:v>
                </c:pt>
                <c:pt idx="564">
                  <c:v>702</c:v>
                </c:pt>
                <c:pt idx="565">
                  <c:v>861</c:v>
                </c:pt>
                <c:pt idx="566">
                  <c:v>1030</c:v>
                </c:pt>
                <c:pt idx="567">
                  <c:v>1022</c:v>
                </c:pt>
                <c:pt idx="568">
                  <c:v>747</c:v>
                </c:pt>
                <c:pt idx="569">
                  <c:v>483</c:v>
                </c:pt>
                <c:pt idx="570">
                  <c:v>314</c:v>
                </c:pt>
                <c:pt idx="571">
                  <c:v>228</c:v>
                </c:pt>
                <c:pt idx="572">
                  <c:v>204</c:v>
                </c:pt>
                <c:pt idx="573">
                  <c:v>180</c:v>
                </c:pt>
                <c:pt idx="574">
                  <c:v>142</c:v>
                </c:pt>
                <c:pt idx="575">
                  <c:v>133</c:v>
                </c:pt>
                <c:pt idx="576">
                  <c:v>154</c:v>
                </c:pt>
                <c:pt idx="577">
                  <c:v>159</c:v>
                </c:pt>
                <c:pt idx="578">
                  <c:v>135</c:v>
                </c:pt>
                <c:pt idx="579">
                  <c:v>150</c:v>
                </c:pt>
                <c:pt idx="580">
                  <c:v>147</c:v>
                </c:pt>
                <c:pt idx="581">
                  <c:v>137</c:v>
                </c:pt>
                <c:pt idx="582">
                  <c:v>107</c:v>
                </c:pt>
                <c:pt idx="583">
                  <c:v>151</c:v>
                </c:pt>
                <c:pt idx="584">
                  <c:v>157</c:v>
                </c:pt>
                <c:pt idx="585">
                  <c:v>161</c:v>
                </c:pt>
                <c:pt idx="586">
                  <c:v>177</c:v>
                </c:pt>
                <c:pt idx="587">
                  <c:v>239</c:v>
                </c:pt>
                <c:pt idx="588">
                  <c:v>262</c:v>
                </c:pt>
                <c:pt idx="589">
                  <c:v>296</c:v>
                </c:pt>
                <c:pt idx="590">
                  <c:v>309</c:v>
                </c:pt>
                <c:pt idx="591">
                  <c:v>262</c:v>
                </c:pt>
                <c:pt idx="592">
                  <c:v>195</c:v>
                </c:pt>
                <c:pt idx="593">
                  <c:v>158</c:v>
                </c:pt>
                <c:pt idx="594">
                  <c:v>144</c:v>
                </c:pt>
                <c:pt idx="595">
                  <c:v>129</c:v>
                </c:pt>
                <c:pt idx="596">
                  <c:v>147</c:v>
                </c:pt>
                <c:pt idx="597">
                  <c:v>137</c:v>
                </c:pt>
                <c:pt idx="598">
                  <c:v>124</c:v>
                </c:pt>
                <c:pt idx="599">
                  <c:v>113</c:v>
                </c:pt>
                <c:pt idx="600">
                  <c:v>140</c:v>
                </c:pt>
                <c:pt idx="601">
                  <c:v>152</c:v>
                </c:pt>
                <c:pt idx="602">
                  <c:v>146</c:v>
                </c:pt>
                <c:pt idx="603">
                  <c:v>135</c:v>
                </c:pt>
                <c:pt idx="604">
                  <c:v>162</c:v>
                </c:pt>
                <c:pt idx="605">
                  <c:v>150</c:v>
                </c:pt>
                <c:pt idx="606">
                  <c:v>166</c:v>
                </c:pt>
                <c:pt idx="607">
                  <c:v>190</c:v>
                </c:pt>
                <c:pt idx="608">
                  <c:v>159</c:v>
                </c:pt>
                <c:pt idx="609">
                  <c:v>151</c:v>
                </c:pt>
                <c:pt idx="610">
                  <c:v>157</c:v>
                </c:pt>
                <c:pt idx="611">
                  <c:v>162</c:v>
                </c:pt>
                <c:pt idx="612">
                  <c:v>164</c:v>
                </c:pt>
                <c:pt idx="613">
                  <c:v>203</c:v>
                </c:pt>
                <c:pt idx="614">
                  <c:v>266</c:v>
                </c:pt>
                <c:pt idx="615">
                  <c:v>310</c:v>
                </c:pt>
                <c:pt idx="616">
                  <c:v>410</c:v>
                </c:pt>
                <c:pt idx="617">
                  <c:v>477</c:v>
                </c:pt>
                <c:pt idx="618">
                  <c:v>508</c:v>
                </c:pt>
                <c:pt idx="619">
                  <c:v>463</c:v>
                </c:pt>
                <c:pt idx="620">
                  <c:v>355</c:v>
                </c:pt>
                <c:pt idx="621">
                  <c:v>291</c:v>
                </c:pt>
                <c:pt idx="622">
                  <c:v>241</c:v>
                </c:pt>
                <c:pt idx="623">
                  <c:v>221</c:v>
                </c:pt>
                <c:pt idx="624">
                  <c:v>217</c:v>
                </c:pt>
                <c:pt idx="625">
                  <c:v>219</c:v>
                </c:pt>
                <c:pt idx="626">
                  <c:v>216</c:v>
                </c:pt>
                <c:pt idx="627">
                  <c:v>204</c:v>
                </c:pt>
                <c:pt idx="628">
                  <c:v>249</c:v>
                </c:pt>
                <c:pt idx="629">
                  <c:v>306</c:v>
                </c:pt>
                <c:pt idx="630">
                  <c:v>369</c:v>
                </c:pt>
                <c:pt idx="631">
                  <c:v>392</c:v>
                </c:pt>
                <c:pt idx="632">
                  <c:v>303</c:v>
                </c:pt>
                <c:pt idx="633">
                  <c:v>254</c:v>
                </c:pt>
                <c:pt idx="634">
                  <c:v>239</c:v>
                </c:pt>
                <c:pt idx="635">
                  <c:v>187</c:v>
                </c:pt>
                <c:pt idx="636">
                  <c:v>152</c:v>
                </c:pt>
                <c:pt idx="637">
                  <c:v>134</c:v>
                </c:pt>
                <c:pt idx="638">
                  <c:v>128</c:v>
                </c:pt>
                <c:pt idx="639">
                  <c:v>129</c:v>
                </c:pt>
                <c:pt idx="640">
                  <c:v>143</c:v>
                </c:pt>
                <c:pt idx="641">
                  <c:v>126</c:v>
                </c:pt>
                <c:pt idx="642">
                  <c:v>151</c:v>
                </c:pt>
                <c:pt idx="643">
                  <c:v>186</c:v>
                </c:pt>
                <c:pt idx="644">
                  <c:v>177</c:v>
                </c:pt>
                <c:pt idx="645">
                  <c:v>238</c:v>
                </c:pt>
                <c:pt idx="646">
                  <c:v>271</c:v>
                </c:pt>
                <c:pt idx="647">
                  <c:v>236</c:v>
                </c:pt>
                <c:pt idx="648">
                  <c:v>233</c:v>
                </c:pt>
                <c:pt idx="649">
                  <c:v>177</c:v>
                </c:pt>
                <c:pt idx="650">
                  <c:v>151</c:v>
                </c:pt>
                <c:pt idx="651">
                  <c:v>140</c:v>
                </c:pt>
                <c:pt idx="652">
                  <c:v>144</c:v>
                </c:pt>
                <c:pt idx="653">
                  <c:v>138</c:v>
                </c:pt>
                <c:pt idx="654">
                  <c:v>158</c:v>
                </c:pt>
                <c:pt idx="655">
                  <c:v>176</c:v>
                </c:pt>
                <c:pt idx="656">
                  <c:v>190</c:v>
                </c:pt>
                <c:pt idx="657">
                  <c:v>187</c:v>
                </c:pt>
                <c:pt idx="658">
                  <c:v>129</c:v>
                </c:pt>
                <c:pt idx="659">
                  <c:v>160</c:v>
                </c:pt>
                <c:pt idx="660">
                  <c:v>138</c:v>
                </c:pt>
                <c:pt idx="661">
                  <c:v>136</c:v>
                </c:pt>
                <c:pt idx="662">
                  <c:v>118</c:v>
                </c:pt>
                <c:pt idx="663">
                  <c:v>165</c:v>
                </c:pt>
                <c:pt idx="664">
                  <c:v>150</c:v>
                </c:pt>
                <c:pt idx="665">
                  <c:v>136</c:v>
                </c:pt>
                <c:pt idx="666">
                  <c:v>158</c:v>
                </c:pt>
                <c:pt idx="667">
                  <c:v>169</c:v>
                </c:pt>
                <c:pt idx="668">
                  <c:v>129</c:v>
                </c:pt>
                <c:pt idx="669">
                  <c:v>136</c:v>
                </c:pt>
                <c:pt idx="670">
                  <c:v>122</c:v>
                </c:pt>
                <c:pt idx="671">
                  <c:v>153</c:v>
                </c:pt>
                <c:pt idx="672">
                  <c:v>135</c:v>
                </c:pt>
                <c:pt idx="673">
                  <c:v>144</c:v>
                </c:pt>
                <c:pt idx="674">
                  <c:v>138</c:v>
                </c:pt>
                <c:pt idx="675">
                  <c:v>193</c:v>
                </c:pt>
                <c:pt idx="676">
                  <c:v>244</c:v>
                </c:pt>
                <c:pt idx="677">
                  <c:v>243</c:v>
                </c:pt>
                <c:pt idx="678">
                  <c:v>268</c:v>
                </c:pt>
                <c:pt idx="679">
                  <c:v>252</c:v>
                </c:pt>
                <c:pt idx="680">
                  <c:v>248</c:v>
                </c:pt>
                <c:pt idx="681">
                  <c:v>206</c:v>
                </c:pt>
                <c:pt idx="682">
                  <c:v>241</c:v>
                </c:pt>
                <c:pt idx="683">
                  <c:v>231</c:v>
                </c:pt>
                <c:pt idx="684">
                  <c:v>235</c:v>
                </c:pt>
                <c:pt idx="685">
                  <c:v>178</c:v>
                </c:pt>
                <c:pt idx="686">
                  <c:v>173</c:v>
                </c:pt>
                <c:pt idx="687">
                  <c:v>166</c:v>
                </c:pt>
                <c:pt idx="688">
                  <c:v>187</c:v>
                </c:pt>
                <c:pt idx="689">
                  <c:v>179</c:v>
                </c:pt>
                <c:pt idx="690">
                  <c:v>151</c:v>
                </c:pt>
                <c:pt idx="691">
                  <c:v>168</c:v>
                </c:pt>
                <c:pt idx="692">
                  <c:v>157</c:v>
                </c:pt>
                <c:pt idx="693">
                  <c:v>157</c:v>
                </c:pt>
                <c:pt idx="694">
                  <c:v>153</c:v>
                </c:pt>
                <c:pt idx="695">
                  <c:v>158</c:v>
                </c:pt>
                <c:pt idx="696">
                  <c:v>147</c:v>
                </c:pt>
                <c:pt idx="697">
                  <c:v>128</c:v>
                </c:pt>
                <c:pt idx="698">
                  <c:v>157</c:v>
                </c:pt>
                <c:pt idx="699">
                  <c:v>141</c:v>
                </c:pt>
                <c:pt idx="700">
                  <c:v>159</c:v>
                </c:pt>
                <c:pt idx="701">
                  <c:v>149</c:v>
                </c:pt>
                <c:pt idx="702">
                  <c:v>150</c:v>
                </c:pt>
                <c:pt idx="703">
                  <c:v>117</c:v>
                </c:pt>
                <c:pt idx="704">
                  <c:v>169</c:v>
                </c:pt>
                <c:pt idx="705">
                  <c:v>162</c:v>
                </c:pt>
                <c:pt idx="706">
                  <c:v>178</c:v>
                </c:pt>
                <c:pt idx="707">
                  <c:v>190</c:v>
                </c:pt>
                <c:pt idx="708">
                  <c:v>252</c:v>
                </c:pt>
                <c:pt idx="709">
                  <c:v>314</c:v>
                </c:pt>
                <c:pt idx="710">
                  <c:v>466</c:v>
                </c:pt>
                <c:pt idx="711">
                  <c:v>566</c:v>
                </c:pt>
                <c:pt idx="712">
                  <c:v>609</c:v>
                </c:pt>
                <c:pt idx="713">
                  <c:v>564</c:v>
                </c:pt>
                <c:pt idx="714">
                  <c:v>424</c:v>
                </c:pt>
                <c:pt idx="715">
                  <c:v>331</c:v>
                </c:pt>
                <c:pt idx="716">
                  <c:v>303</c:v>
                </c:pt>
                <c:pt idx="717">
                  <c:v>206</c:v>
                </c:pt>
                <c:pt idx="718">
                  <c:v>182</c:v>
                </c:pt>
                <c:pt idx="719">
                  <c:v>161</c:v>
                </c:pt>
                <c:pt idx="720">
                  <c:v>160</c:v>
                </c:pt>
                <c:pt idx="721">
                  <c:v>166</c:v>
                </c:pt>
                <c:pt idx="722">
                  <c:v>136</c:v>
                </c:pt>
                <c:pt idx="723">
                  <c:v>149</c:v>
                </c:pt>
                <c:pt idx="724">
                  <c:v>142</c:v>
                </c:pt>
                <c:pt idx="725">
                  <c:v>109</c:v>
                </c:pt>
                <c:pt idx="726">
                  <c:v>109</c:v>
                </c:pt>
                <c:pt idx="727">
                  <c:v>141</c:v>
                </c:pt>
                <c:pt idx="728">
                  <c:v>107</c:v>
                </c:pt>
                <c:pt idx="729">
                  <c:v>138</c:v>
                </c:pt>
                <c:pt idx="730">
                  <c:v>148</c:v>
                </c:pt>
                <c:pt idx="731">
                  <c:v>125</c:v>
                </c:pt>
                <c:pt idx="732">
                  <c:v>137</c:v>
                </c:pt>
                <c:pt idx="733">
                  <c:v>132</c:v>
                </c:pt>
                <c:pt idx="734">
                  <c:v>135</c:v>
                </c:pt>
                <c:pt idx="735">
                  <c:v>135</c:v>
                </c:pt>
                <c:pt idx="736">
                  <c:v>124</c:v>
                </c:pt>
                <c:pt idx="737">
                  <c:v>119</c:v>
                </c:pt>
                <c:pt idx="738">
                  <c:v>135</c:v>
                </c:pt>
                <c:pt idx="739">
                  <c:v>132</c:v>
                </c:pt>
                <c:pt idx="740">
                  <c:v>150</c:v>
                </c:pt>
                <c:pt idx="741">
                  <c:v>147</c:v>
                </c:pt>
                <c:pt idx="742">
                  <c:v>156</c:v>
                </c:pt>
                <c:pt idx="743">
                  <c:v>132</c:v>
                </c:pt>
                <c:pt idx="744">
                  <c:v>157</c:v>
                </c:pt>
                <c:pt idx="745">
                  <c:v>128</c:v>
                </c:pt>
                <c:pt idx="746">
                  <c:v>153</c:v>
                </c:pt>
                <c:pt idx="747">
                  <c:v>132</c:v>
                </c:pt>
                <c:pt idx="748">
                  <c:v>114</c:v>
                </c:pt>
                <c:pt idx="749">
                  <c:v>128</c:v>
                </c:pt>
                <c:pt idx="750">
                  <c:v>141</c:v>
                </c:pt>
                <c:pt idx="751">
                  <c:v>144</c:v>
                </c:pt>
                <c:pt idx="752">
                  <c:v>164</c:v>
                </c:pt>
                <c:pt idx="753">
                  <c:v>178</c:v>
                </c:pt>
                <c:pt idx="754">
                  <c:v>179</c:v>
                </c:pt>
                <c:pt idx="755">
                  <c:v>199</c:v>
                </c:pt>
                <c:pt idx="756">
                  <c:v>215</c:v>
                </c:pt>
                <c:pt idx="757">
                  <c:v>233</c:v>
                </c:pt>
                <c:pt idx="758">
                  <c:v>274</c:v>
                </c:pt>
                <c:pt idx="759">
                  <c:v>264</c:v>
                </c:pt>
                <c:pt idx="760">
                  <c:v>264</c:v>
                </c:pt>
                <c:pt idx="761">
                  <c:v>330</c:v>
                </c:pt>
                <c:pt idx="762">
                  <c:v>362</c:v>
                </c:pt>
                <c:pt idx="763">
                  <c:v>513</c:v>
                </c:pt>
                <c:pt idx="764">
                  <c:v>592</c:v>
                </c:pt>
                <c:pt idx="765">
                  <c:v>789</c:v>
                </c:pt>
                <c:pt idx="766">
                  <c:v>944</c:v>
                </c:pt>
                <c:pt idx="767">
                  <c:v>923</c:v>
                </c:pt>
                <c:pt idx="768">
                  <c:v>803</c:v>
                </c:pt>
                <c:pt idx="769">
                  <c:v>758</c:v>
                </c:pt>
                <c:pt idx="770">
                  <c:v>737</c:v>
                </c:pt>
                <c:pt idx="771">
                  <c:v>636</c:v>
                </c:pt>
                <c:pt idx="772">
                  <c:v>509</c:v>
                </c:pt>
                <c:pt idx="773">
                  <c:v>432</c:v>
                </c:pt>
                <c:pt idx="774">
                  <c:v>295</c:v>
                </c:pt>
                <c:pt idx="775">
                  <c:v>243</c:v>
                </c:pt>
                <c:pt idx="776">
                  <c:v>200</c:v>
                </c:pt>
                <c:pt idx="777">
                  <c:v>164</c:v>
                </c:pt>
                <c:pt idx="778">
                  <c:v>151</c:v>
                </c:pt>
                <c:pt idx="779">
                  <c:v>157</c:v>
                </c:pt>
                <c:pt idx="780">
                  <c:v>194</c:v>
                </c:pt>
                <c:pt idx="781">
                  <c:v>204</c:v>
                </c:pt>
                <c:pt idx="782">
                  <c:v>240</c:v>
                </c:pt>
                <c:pt idx="783">
                  <c:v>202</c:v>
                </c:pt>
                <c:pt idx="784">
                  <c:v>223</c:v>
                </c:pt>
                <c:pt idx="785">
                  <c:v>200</c:v>
                </c:pt>
                <c:pt idx="786">
                  <c:v>158</c:v>
                </c:pt>
                <c:pt idx="787">
                  <c:v>184</c:v>
                </c:pt>
                <c:pt idx="788">
                  <c:v>137</c:v>
                </c:pt>
                <c:pt idx="789">
                  <c:v>156</c:v>
                </c:pt>
                <c:pt idx="790">
                  <c:v>148</c:v>
                </c:pt>
                <c:pt idx="791">
                  <c:v>139</c:v>
                </c:pt>
                <c:pt idx="792">
                  <c:v>153</c:v>
                </c:pt>
                <c:pt idx="793">
                  <c:v>112</c:v>
                </c:pt>
                <c:pt idx="794">
                  <c:v>135</c:v>
                </c:pt>
                <c:pt idx="795">
                  <c:v>118</c:v>
                </c:pt>
                <c:pt idx="796">
                  <c:v>150</c:v>
                </c:pt>
                <c:pt idx="797">
                  <c:v>155</c:v>
                </c:pt>
                <c:pt idx="798">
                  <c:v>149</c:v>
                </c:pt>
                <c:pt idx="799">
                  <c:v>158</c:v>
                </c:pt>
                <c:pt idx="800">
                  <c:v>178</c:v>
                </c:pt>
                <c:pt idx="801">
                  <c:v>183</c:v>
                </c:pt>
                <c:pt idx="802">
                  <c:v>197</c:v>
                </c:pt>
                <c:pt idx="803">
                  <c:v>177</c:v>
                </c:pt>
                <c:pt idx="804">
                  <c:v>177</c:v>
                </c:pt>
                <c:pt idx="805">
                  <c:v>200</c:v>
                </c:pt>
                <c:pt idx="806">
                  <c:v>240</c:v>
                </c:pt>
                <c:pt idx="807">
                  <c:v>267</c:v>
                </c:pt>
                <c:pt idx="808">
                  <c:v>332</c:v>
                </c:pt>
                <c:pt idx="809">
                  <c:v>360</c:v>
                </c:pt>
                <c:pt idx="810">
                  <c:v>319</c:v>
                </c:pt>
                <c:pt idx="811">
                  <c:v>273</c:v>
                </c:pt>
                <c:pt idx="812">
                  <c:v>286</c:v>
                </c:pt>
                <c:pt idx="813">
                  <c:v>217</c:v>
                </c:pt>
                <c:pt idx="814">
                  <c:v>197</c:v>
                </c:pt>
                <c:pt idx="815">
                  <c:v>175</c:v>
                </c:pt>
                <c:pt idx="816">
                  <c:v>193</c:v>
                </c:pt>
                <c:pt idx="817">
                  <c:v>210</c:v>
                </c:pt>
                <c:pt idx="818">
                  <c:v>213</c:v>
                </c:pt>
                <c:pt idx="819">
                  <c:v>198</c:v>
                </c:pt>
                <c:pt idx="820">
                  <c:v>212</c:v>
                </c:pt>
                <c:pt idx="821">
                  <c:v>173</c:v>
                </c:pt>
                <c:pt idx="822">
                  <c:v>164</c:v>
                </c:pt>
                <c:pt idx="823">
                  <c:v>166</c:v>
                </c:pt>
                <c:pt idx="824">
                  <c:v>132</c:v>
                </c:pt>
                <c:pt idx="825">
                  <c:v>163</c:v>
                </c:pt>
                <c:pt idx="826">
                  <c:v>182</c:v>
                </c:pt>
                <c:pt idx="827">
                  <c:v>157</c:v>
                </c:pt>
                <c:pt idx="828">
                  <c:v>166</c:v>
                </c:pt>
                <c:pt idx="829">
                  <c:v>174</c:v>
                </c:pt>
                <c:pt idx="830">
                  <c:v>167</c:v>
                </c:pt>
                <c:pt idx="831">
                  <c:v>133</c:v>
                </c:pt>
                <c:pt idx="832">
                  <c:v>134</c:v>
                </c:pt>
                <c:pt idx="833">
                  <c:v>141</c:v>
                </c:pt>
                <c:pt idx="834">
                  <c:v>135</c:v>
                </c:pt>
                <c:pt idx="835">
                  <c:v>132</c:v>
                </c:pt>
                <c:pt idx="836">
                  <c:v>138</c:v>
                </c:pt>
                <c:pt idx="837">
                  <c:v>129</c:v>
                </c:pt>
                <c:pt idx="838">
                  <c:v>136</c:v>
                </c:pt>
                <c:pt idx="839">
                  <c:v>147</c:v>
                </c:pt>
                <c:pt idx="840">
                  <c:v>153</c:v>
                </c:pt>
                <c:pt idx="841">
                  <c:v>156</c:v>
                </c:pt>
                <c:pt idx="842">
                  <c:v>144</c:v>
                </c:pt>
                <c:pt idx="843">
                  <c:v>126</c:v>
                </c:pt>
                <c:pt idx="844">
                  <c:v>141</c:v>
                </c:pt>
                <c:pt idx="845">
                  <c:v>149</c:v>
                </c:pt>
                <c:pt idx="846">
                  <c:v>147</c:v>
                </c:pt>
                <c:pt idx="847">
                  <c:v>161</c:v>
                </c:pt>
                <c:pt idx="848">
                  <c:v>186</c:v>
                </c:pt>
                <c:pt idx="849">
                  <c:v>217</c:v>
                </c:pt>
                <c:pt idx="850">
                  <c:v>240</c:v>
                </c:pt>
                <c:pt idx="851">
                  <c:v>234</c:v>
                </c:pt>
                <c:pt idx="852">
                  <c:v>302</c:v>
                </c:pt>
                <c:pt idx="853">
                  <c:v>359</c:v>
                </c:pt>
                <c:pt idx="854">
                  <c:v>460</c:v>
                </c:pt>
                <c:pt idx="855">
                  <c:v>482</c:v>
                </c:pt>
                <c:pt idx="856">
                  <c:v>548</c:v>
                </c:pt>
                <c:pt idx="857">
                  <c:v>451</c:v>
                </c:pt>
                <c:pt idx="858">
                  <c:v>401</c:v>
                </c:pt>
                <c:pt idx="859">
                  <c:v>337</c:v>
                </c:pt>
                <c:pt idx="860">
                  <c:v>267</c:v>
                </c:pt>
                <c:pt idx="861">
                  <c:v>271</c:v>
                </c:pt>
                <c:pt idx="862">
                  <c:v>267</c:v>
                </c:pt>
                <c:pt idx="863">
                  <c:v>317</c:v>
                </c:pt>
                <c:pt idx="864">
                  <c:v>359</c:v>
                </c:pt>
                <c:pt idx="865">
                  <c:v>451</c:v>
                </c:pt>
                <c:pt idx="866">
                  <c:v>434</c:v>
                </c:pt>
                <c:pt idx="867">
                  <c:v>399</c:v>
                </c:pt>
                <c:pt idx="868">
                  <c:v>376</c:v>
                </c:pt>
                <c:pt idx="869">
                  <c:v>321</c:v>
                </c:pt>
                <c:pt idx="870">
                  <c:v>256</c:v>
                </c:pt>
                <c:pt idx="871">
                  <c:v>217</c:v>
                </c:pt>
                <c:pt idx="872">
                  <c:v>194</c:v>
                </c:pt>
                <c:pt idx="873">
                  <c:v>210</c:v>
                </c:pt>
                <c:pt idx="874">
                  <c:v>220</c:v>
                </c:pt>
                <c:pt idx="875">
                  <c:v>201</c:v>
                </c:pt>
                <c:pt idx="876">
                  <c:v>195</c:v>
                </c:pt>
                <c:pt idx="877">
                  <c:v>153</c:v>
                </c:pt>
                <c:pt idx="878">
                  <c:v>171</c:v>
                </c:pt>
                <c:pt idx="879">
                  <c:v>149</c:v>
                </c:pt>
                <c:pt idx="880">
                  <c:v>133</c:v>
                </c:pt>
                <c:pt idx="881">
                  <c:v>138</c:v>
                </c:pt>
                <c:pt idx="882">
                  <c:v>128</c:v>
                </c:pt>
                <c:pt idx="883">
                  <c:v>138</c:v>
                </c:pt>
                <c:pt idx="884">
                  <c:v>136</c:v>
                </c:pt>
                <c:pt idx="885">
                  <c:v>132</c:v>
                </c:pt>
                <c:pt idx="886">
                  <c:v>137</c:v>
                </c:pt>
                <c:pt idx="887">
                  <c:v>147</c:v>
                </c:pt>
                <c:pt idx="888">
                  <c:v>129</c:v>
                </c:pt>
                <c:pt idx="889">
                  <c:v>122</c:v>
                </c:pt>
                <c:pt idx="890">
                  <c:v>136</c:v>
                </c:pt>
                <c:pt idx="891">
                  <c:v>125</c:v>
                </c:pt>
                <c:pt idx="892">
                  <c:v>143</c:v>
                </c:pt>
                <c:pt idx="893">
                  <c:v>112</c:v>
                </c:pt>
                <c:pt idx="894">
                  <c:v>128</c:v>
                </c:pt>
                <c:pt idx="895">
                  <c:v>134</c:v>
                </c:pt>
                <c:pt idx="896">
                  <c:v>153</c:v>
                </c:pt>
                <c:pt idx="897">
                  <c:v>171</c:v>
                </c:pt>
                <c:pt idx="898">
                  <c:v>193</c:v>
                </c:pt>
                <c:pt idx="899">
                  <c:v>218</c:v>
                </c:pt>
                <c:pt idx="900">
                  <c:v>210</c:v>
                </c:pt>
                <c:pt idx="901">
                  <c:v>241</c:v>
                </c:pt>
                <c:pt idx="902">
                  <c:v>282</c:v>
                </c:pt>
                <c:pt idx="903">
                  <c:v>337</c:v>
                </c:pt>
                <c:pt idx="904">
                  <c:v>383</c:v>
                </c:pt>
                <c:pt idx="905">
                  <c:v>388</c:v>
                </c:pt>
                <c:pt idx="906">
                  <c:v>401</c:v>
                </c:pt>
                <c:pt idx="907">
                  <c:v>335</c:v>
                </c:pt>
                <c:pt idx="908">
                  <c:v>255</c:v>
                </c:pt>
                <c:pt idx="909">
                  <c:v>234</c:v>
                </c:pt>
                <c:pt idx="910">
                  <c:v>221</c:v>
                </c:pt>
                <c:pt idx="911">
                  <c:v>241</c:v>
                </c:pt>
                <c:pt idx="912">
                  <c:v>308</c:v>
                </c:pt>
                <c:pt idx="913">
                  <c:v>293</c:v>
                </c:pt>
                <c:pt idx="914">
                  <c:v>293</c:v>
                </c:pt>
                <c:pt idx="915">
                  <c:v>296</c:v>
                </c:pt>
                <c:pt idx="916">
                  <c:v>230</c:v>
                </c:pt>
                <c:pt idx="917">
                  <c:v>228</c:v>
                </c:pt>
                <c:pt idx="918">
                  <c:v>220</c:v>
                </c:pt>
                <c:pt idx="919">
                  <c:v>207</c:v>
                </c:pt>
                <c:pt idx="920">
                  <c:v>230</c:v>
                </c:pt>
                <c:pt idx="921">
                  <c:v>276</c:v>
                </c:pt>
                <c:pt idx="922">
                  <c:v>244</c:v>
                </c:pt>
                <c:pt idx="923">
                  <c:v>338</c:v>
                </c:pt>
                <c:pt idx="924">
                  <c:v>333</c:v>
                </c:pt>
                <c:pt idx="925">
                  <c:v>371</c:v>
                </c:pt>
                <c:pt idx="926">
                  <c:v>324</c:v>
                </c:pt>
                <c:pt idx="927">
                  <c:v>299</c:v>
                </c:pt>
                <c:pt idx="928">
                  <c:v>244</c:v>
                </c:pt>
                <c:pt idx="929">
                  <c:v>205</c:v>
                </c:pt>
                <c:pt idx="930">
                  <c:v>165</c:v>
                </c:pt>
                <c:pt idx="931">
                  <c:v>122</c:v>
                </c:pt>
                <c:pt idx="932">
                  <c:v>126</c:v>
                </c:pt>
                <c:pt idx="933">
                  <c:v>136</c:v>
                </c:pt>
                <c:pt idx="934">
                  <c:v>142</c:v>
                </c:pt>
                <c:pt idx="935">
                  <c:v>139</c:v>
                </c:pt>
                <c:pt idx="936">
                  <c:v>117</c:v>
                </c:pt>
                <c:pt idx="937">
                  <c:v>105</c:v>
                </c:pt>
                <c:pt idx="938">
                  <c:v>132</c:v>
                </c:pt>
                <c:pt idx="939">
                  <c:v>146</c:v>
                </c:pt>
                <c:pt idx="940">
                  <c:v>138</c:v>
                </c:pt>
                <c:pt idx="941">
                  <c:v>140</c:v>
                </c:pt>
                <c:pt idx="942">
                  <c:v>115</c:v>
                </c:pt>
                <c:pt idx="943">
                  <c:v>123</c:v>
                </c:pt>
                <c:pt idx="944">
                  <c:v>128</c:v>
                </c:pt>
                <c:pt idx="945">
                  <c:v>140</c:v>
                </c:pt>
                <c:pt idx="946">
                  <c:v>137</c:v>
                </c:pt>
                <c:pt idx="947">
                  <c:v>119</c:v>
                </c:pt>
                <c:pt idx="948">
                  <c:v>109</c:v>
                </c:pt>
                <c:pt idx="949">
                  <c:v>110</c:v>
                </c:pt>
                <c:pt idx="950">
                  <c:v>117</c:v>
                </c:pt>
                <c:pt idx="951">
                  <c:v>111</c:v>
                </c:pt>
                <c:pt idx="952">
                  <c:v>118</c:v>
                </c:pt>
                <c:pt idx="953">
                  <c:v>101</c:v>
                </c:pt>
                <c:pt idx="954">
                  <c:v>110</c:v>
                </c:pt>
                <c:pt idx="955">
                  <c:v>115</c:v>
                </c:pt>
                <c:pt idx="956">
                  <c:v>133</c:v>
                </c:pt>
                <c:pt idx="957">
                  <c:v>132</c:v>
                </c:pt>
                <c:pt idx="958">
                  <c:v>113</c:v>
                </c:pt>
                <c:pt idx="959">
                  <c:v>108</c:v>
                </c:pt>
                <c:pt idx="960">
                  <c:v>90</c:v>
                </c:pt>
                <c:pt idx="961">
                  <c:v>102</c:v>
                </c:pt>
                <c:pt idx="962">
                  <c:v>127</c:v>
                </c:pt>
                <c:pt idx="963">
                  <c:v>118</c:v>
                </c:pt>
                <c:pt idx="964">
                  <c:v>100</c:v>
                </c:pt>
                <c:pt idx="965">
                  <c:v>126</c:v>
                </c:pt>
                <c:pt idx="966">
                  <c:v>118</c:v>
                </c:pt>
                <c:pt idx="967">
                  <c:v>132</c:v>
                </c:pt>
                <c:pt idx="968">
                  <c:v>166</c:v>
                </c:pt>
                <c:pt idx="969">
                  <c:v>143</c:v>
                </c:pt>
                <c:pt idx="970">
                  <c:v>147</c:v>
                </c:pt>
                <c:pt idx="971">
                  <c:v>124</c:v>
                </c:pt>
                <c:pt idx="972">
                  <c:v>145</c:v>
                </c:pt>
                <c:pt idx="973">
                  <c:v>110</c:v>
                </c:pt>
                <c:pt idx="974">
                  <c:v>126</c:v>
                </c:pt>
                <c:pt idx="975">
                  <c:v>85</c:v>
                </c:pt>
                <c:pt idx="976">
                  <c:v>113</c:v>
                </c:pt>
                <c:pt idx="977">
                  <c:v>108</c:v>
                </c:pt>
                <c:pt idx="978">
                  <c:v>124</c:v>
                </c:pt>
                <c:pt idx="979">
                  <c:v>109</c:v>
                </c:pt>
                <c:pt idx="980">
                  <c:v>126</c:v>
                </c:pt>
                <c:pt idx="981">
                  <c:v>122</c:v>
                </c:pt>
                <c:pt idx="982">
                  <c:v>110</c:v>
                </c:pt>
                <c:pt idx="983">
                  <c:v>135</c:v>
                </c:pt>
                <c:pt idx="984">
                  <c:v>121</c:v>
                </c:pt>
                <c:pt idx="985">
                  <c:v>139</c:v>
                </c:pt>
                <c:pt idx="986">
                  <c:v>141</c:v>
                </c:pt>
                <c:pt idx="987">
                  <c:v>142</c:v>
                </c:pt>
                <c:pt idx="988">
                  <c:v>173</c:v>
                </c:pt>
                <c:pt idx="989">
                  <c:v>146</c:v>
                </c:pt>
                <c:pt idx="990">
                  <c:v>125</c:v>
                </c:pt>
                <c:pt idx="991">
                  <c:v>122</c:v>
                </c:pt>
                <c:pt idx="992">
                  <c:v>127</c:v>
                </c:pt>
                <c:pt idx="993">
                  <c:v>135</c:v>
                </c:pt>
                <c:pt idx="994">
                  <c:v>130</c:v>
                </c:pt>
                <c:pt idx="995">
                  <c:v>138</c:v>
                </c:pt>
                <c:pt idx="996">
                  <c:v>147</c:v>
                </c:pt>
                <c:pt idx="997">
                  <c:v>161</c:v>
                </c:pt>
                <c:pt idx="998">
                  <c:v>191</c:v>
                </c:pt>
                <c:pt idx="999">
                  <c:v>205</c:v>
                </c:pt>
                <c:pt idx="1000">
                  <c:v>239</c:v>
                </c:pt>
                <c:pt idx="1001">
                  <c:v>244</c:v>
                </c:pt>
                <c:pt idx="1002">
                  <c:v>212</c:v>
                </c:pt>
                <c:pt idx="1003">
                  <c:v>189</c:v>
                </c:pt>
                <c:pt idx="1004">
                  <c:v>171</c:v>
                </c:pt>
                <c:pt idx="1005">
                  <c:v>170</c:v>
                </c:pt>
                <c:pt idx="1006">
                  <c:v>118</c:v>
                </c:pt>
                <c:pt idx="1007">
                  <c:v>160</c:v>
                </c:pt>
                <c:pt idx="1008">
                  <c:v>125</c:v>
                </c:pt>
                <c:pt idx="1009">
                  <c:v>115</c:v>
                </c:pt>
                <c:pt idx="1010">
                  <c:v>106</c:v>
                </c:pt>
                <c:pt idx="1011">
                  <c:v>141</c:v>
                </c:pt>
                <c:pt idx="1012">
                  <c:v>143</c:v>
                </c:pt>
                <c:pt idx="1013">
                  <c:v>140</c:v>
                </c:pt>
                <c:pt idx="1014">
                  <c:v>158</c:v>
                </c:pt>
                <c:pt idx="1015">
                  <c:v>167</c:v>
                </c:pt>
                <c:pt idx="1016">
                  <c:v>152</c:v>
                </c:pt>
                <c:pt idx="1017">
                  <c:v>150</c:v>
                </c:pt>
                <c:pt idx="1018">
                  <c:v>157</c:v>
                </c:pt>
                <c:pt idx="1019">
                  <c:v>132</c:v>
                </c:pt>
                <c:pt idx="1020">
                  <c:v>118</c:v>
                </c:pt>
                <c:pt idx="1021">
                  <c:v>95</c:v>
                </c:pt>
                <c:pt idx="1022">
                  <c:v>109</c:v>
                </c:pt>
                <c:pt idx="1023">
                  <c:v>101</c:v>
                </c:pt>
                <c:pt idx="1024">
                  <c:v>126</c:v>
                </c:pt>
                <c:pt idx="1025">
                  <c:v>118</c:v>
                </c:pt>
                <c:pt idx="1026">
                  <c:v>128</c:v>
                </c:pt>
                <c:pt idx="1027">
                  <c:v>139</c:v>
                </c:pt>
                <c:pt idx="1028">
                  <c:v>164</c:v>
                </c:pt>
                <c:pt idx="1029">
                  <c:v>208</c:v>
                </c:pt>
                <c:pt idx="1030">
                  <c:v>245</c:v>
                </c:pt>
                <c:pt idx="1031">
                  <c:v>295</c:v>
                </c:pt>
                <c:pt idx="1032">
                  <c:v>329</c:v>
                </c:pt>
                <c:pt idx="1033">
                  <c:v>344</c:v>
                </c:pt>
                <c:pt idx="1034">
                  <c:v>258</c:v>
                </c:pt>
                <c:pt idx="1035">
                  <c:v>278</c:v>
                </c:pt>
                <c:pt idx="1036">
                  <c:v>278</c:v>
                </c:pt>
                <c:pt idx="1037">
                  <c:v>218</c:v>
                </c:pt>
                <c:pt idx="1038">
                  <c:v>162</c:v>
                </c:pt>
                <c:pt idx="1039">
                  <c:v>149</c:v>
                </c:pt>
                <c:pt idx="1040">
                  <c:v>112</c:v>
                </c:pt>
                <c:pt idx="1041">
                  <c:v>99</c:v>
                </c:pt>
                <c:pt idx="1042">
                  <c:v>111</c:v>
                </c:pt>
                <c:pt idx="1043">
                  <c:v>105</c:v>
                </c:pt>
                <c:pt idx="1044">
                  <c:v>98</c:v>
                </c:pt>
                <c:pt idx="1045">
                  <c:v>104</c:v>
                </c:pt>
                <c:pt idx="1046">
                  <c:v>104</c:v>
                </c:pt>
                <c:pt idx="1047">
                  <c:v>102</c:v>
                </c:pt>
                <c:pt idx="1048">
                  <c:v>119</c:v>
                </c:pt>
                <c:pt idx="1049">
                  <c:v>131</c:v>
                </c:pt>
                <c:pt idx="1050">
                  <c:v>122</c:v>
                </c:pt>
                <c:pt idx="1051">
                  <c:v>137</c:v>
                </c:pt>
                <c:pt idx="1052">
                  <c:v>137</c:v>
                </c:pt>
                <c:pt idx="1053">
                  <c:v>149</c:v>
                </c:pt>
                <c:pt idx="1054">
                  <c:v>148</c:v>
                </c:pt>
                <c:pt idx="1055">
                  <c:v>148</c:v>
                </c:pt>
                <c:pt idx="1056">
                  <c:v>139</c:v>
                </c:pt>
                <c:pt idx="1057">
                  <c:v>134</c:v>
                </c:pt>
                <c:pt idx="1058">
                  <c:v>186</c:v>
                </c:pt>
                <c:pt idx="1059">
                  <c:v>158</c:v>
                </c:pt>
                <c:pt idx="1060">
                  <c:v>207</c:v>
                </c:pt>
                <c:pt idx="1061">
                  <c:v>200</c:v>
                </c:pt>
                <c:pt idx="1062">
                  <c:v>195</c:v>
                </c:pt>
                <c:pt idx="1063">
                  <c:v>172</c:v>
                </c:pt>
                <c:pt idx="1064">
                  <c:v>204</c:v>
                </c:pt>
                <c:pt idx="1065">
                  <c:v>158</c:v>
                </c:pt>
                <c:pt idx="1066">
                  <c:v>159</c:v>
                </c:pt>
                <c:pt idx="1067">
                  <c:v>143</c:v>
                </c:pt>
                <c:pt idx="1068">
                  <c:v>138</c:v>
                </c:pt>
                <c:pt idx="1069">
                  <c:v>126</c:v>
                </c:pt>
                <c:pt idx="1070">
                  <c:v>123</c:v>
                </c:pt>
                <c:pt idx="1071">
                  <c:v>137</c:v>
                </c:pt>
                <c:pt idx="1072">
                  <c:v>143</c:v>
                </c:pt>
                <c:pt idx="1073">
                  <c:v>115</c:v>
                </c:pt>
                <c:pt idx="1074">
                  <c:v>132</c:v>
                </c:pt>
                <c:pt idx="1075">
                  <c:v>121</c:v>
                </c:pt>
                <c:pt idx="1076">
                  <c:v>118</c:v>
                </c:pt>
                <c:pt idx="1077">
                  <c:v>107</c:v>
                </c:pt>
                <c:pt idx="1078">
                  <c:v>114</c:v>
                </c:pt>
                <c:pt idx="1079">
                  <c:v>108</c:v>
                </c:pt>
                <c:pt idx="1080">
                  <c:v>91</c:v>
                </c:pt>
                <c:pt idx="1081">
                  <c:v>102</c:v>
                </c:pt>
                <c:pt idx="1082">
                  <c:v>116</c:v>
                </c:pt>
                <c:pt idx="1083">
                  <c:v>112</c:v>
                </c:pt>
                <c:pt idx="1084">
                  <c:v>113</c:v>
                </c:pt>
                <c:pt idx="1085">
                  <c:v>138</c:v>
                </c:pt>
                <c:pt idx="1086">
                  <c:v>108</c:v>
                </c:pt>
                <c:pt idx="1087">
                  <c:v>125</c:v>
                </c:pt>
                <c:pt idx="1088">
                  <c:v>107</c:v>
                </c:pt>
                <c:pt idx="1089">
                  <c:v>114</c:v>
                </c:pt>
                <c:pt idx="1090">
                  <c:v>111</c:v>
                </c:pt>
                <c:pt idx="1091">
                  <c:v>89</c:v>
                </c:pt>
                <c:pt idx="1092">
                  <c:v>100</c:v>
                </c:pt>
                <c:pt idx="1093">
                  <c:v>105</c:v>
                </c:pt>
                <c:pt idx="1094">
                  <c:v>98</c:v>
                </c:pt>
                <c:pt idx="1095">
                  <c:v>114</c:v>
                </c:pt>
                <c:pt idx="1096">
                  <c:v>94</c:v>
                </c:pt>
                <c:pt idx="1097">
                  <c:v>104</c:v>
                </c:pt>
                <c:pt idx="1098">
                  <c:v>95</c:v>
                </c:pt>
                <c:pt idx="1099">
                  <c:v>120</c:v>
                </c:pt>
                <c:pt idx="1100">
                  <c:v>86</c:v>
                </c:pt>
                <c:pt idx="1101">
                  <c:v>117</c:v>
                </c:pt>
                <c:pt idx="1102">
                  <c:v>126</c:v>
                </c:pt>
                <c:pt idx="1103">
                  <c:v>140</c:v>
                </c:pt>
                <c:pt idx="1104">
                  <c:v>144</c:v>
                </c:pt>
                <c:pt idx="1105">
                  <c:v>148</c:v>
                </c:pt>
                <c:pt idx="1106">
                  <c:v>163</c:v>
                </c:pt>
                <c:pt idx="1107">
                  <c:v>131</c:v>
                </c:pt>
                <c:pt idx="1108">
                  <c:v>149</c:v>
                </c:pt>
                <c:pt idx="1109">
                  <c:v>132</c:v>
                </c:pt>
                <c:pt idx="1110">
                  <c:v>135</c:v>
                </c:pt>
                <c:pt idx="1111">
                  <c:v>134</c:v>
                </c:pt>
                <c:pt idx="1112">
                  <c:v>142</c:v>
                </c:pt>
                <c:pt idx="1113">
                  <c:v>151</c:v>
                </c:pt>
                <c:pt idx="1114">
                  <c:v>152</c:v>
                </c:pt>
                <c:pt idx="1115">
                  <c:v>135</c:v>
                </c:pt>
                <c:pt idx="1116">
                  <c:v>155</c:v>
                </c:pt>
                <c:pt idx="1117">
                  <c:v>154</c:v>
                </c:pt>
                <c:pt idx="1118">
                  <c:v>142</c:v>
                </c:pt>
                <c:pt idx="1119">
                  <c:v>154</c:v>
                </c:pt>
                <c:pt idx="1120">
                  <c:v>128</c:v>
                </c:pt>
                <c:pt idx="1121">
                  <c:v>147</c:v>
                </c:pt>
                <c:pt idx="1122">
                  <c:v>164</c:v>
                </c:pt>
                <c:pt idx="1123">
                  <c:v>174</c:v>
                </c:pt>
                <c:pt idx="1124">
                  <c:v>173</c:v>
                </c:pt>
                <c:pt idx="1125">
                  <c:v>180</c:v>
                </c:pt>
                <c:pt idx="1126">
                  <c:v>135</c:v>
                </c:pt>
                <c:pt idx="1127">
                  <c:v>120</c:v>
                </c:pt>
                <c:pt idx="1128">
                  <c:v>121</c:v>
                </c:pt>
                <c:pt idx="1129">
                  <c:v>130</c:v>
                </c:pt>
                <c:pt idx="1130">
                  <c:v>109</c:v>
                </c:pt>
                <c:pt idx="1131">
                  <c:v>117</c:v>
                </c:pt>
                <c:pt idx="1132">
                  <c:v>118</c:v>
                </c:pt>
                <c:pt idx="1133">
                  <c:v>129</c:v>
                </c:pt>
                <c:pt idx="1134">
                  <c:v>119</c:v>
                </c:pt>
                <c:pt idx="1135">
                  <c:v>124</c:v>
                </c:pt>
                <c:pt idx="1136">
                  <c:v>120</c:v>
                </c:pt>
                <c:pt idx="1137">
                  <c:v>131</c:v>
                </c:pt>
                <c:pt idx="1138">
                  <c:v>97</c:v>
                </c:pt>
                <c:pt idx="1139">
                  <c:v>120</c:v>
                </c:pt>
                <c:pt idx="1140">
                  <c:v>105</c:v>
                </c:pt>
                <c:pt idx="1141">
                  <c:v>115</c:v>
                </c:pt>
                <c:pt idx="1142">
                  <c:v>119</c:v>
                </c:pt>
                <c:pt idx="1143">
                  <c:v>102</c:v>
                </c:pt>
                <c:pt idx="1144">
                  <c:v>129</c:v>
                </c:pt>
                <c:pt idx="1145">
                  <c:v>119</c:v>
                </c:pt>
                <c:pt idx="1146">
                  <c:v>113</c:v>
                </c:pt>
                <c:pt idx="1147">
                  <c:v>118</c:v>
                </c:pt>
                <c:pt idx="1148">
                  <c:v>108</c:v>
                </c:pt>
                <c:pt idx="1149">
                  <c:v>93</c:v>
                </c:pt>
                <c:pt idx="1150">
                  <c:v>110</c:v>
                </c:pt>
                <c:pt idx="1151">
                  <c:v>109</c:v>
                </c:pt>
                <c:pt idx="1152">
                  <c:v>115</c:v>
                </c:pt>
                <c:pt idx="1153">
                  <c:v>102</c:v>
                </c:pt>
                <c:pt idx="1154">
                  <c:v>119</c:v>
                </c:pt>
                <c:pt idx="1155">
                  <c:v>116</c:v>
                </c:pt>
                <c:pt idx="1156">
                  <c:v>110</c:v>
                </c:pt>
                <c:pt idx="1157">
                  <c:v>94</c:v>
                </c:pt>
                <c:pt idx="1158">
                  <c:v>114</c:v>
                </c:pt>
                <c:pt idx="1159">
                  <c:v>104</c:v>
                </c:pt>
                <c:pt idx="1160">
                  <c:v>103</c:v>
                </c:pt>
                <c:pt idx="1161">
                  <c:v>105</c:v>
                </c:pt>
                <c:pt idx="1162">
                  <c:v>125</c:v>
                </c:pt>
                <c:pt idx="1163">
                  <c:v>102</c:v>
                </c:pt>
                <c:pt idx="1164">
                  <c:v>132</c:v>
                </c:pt>
                <c:pt idx="1165">
                  <c:v>94</c:v>
                </c:pt>
                <c:pt idx="1166">
                  <c:v>105</c:v>
                </c:pt>
                <c:pt idx="1167">
                  <c:v>114</c:v>
                </c:pt>
                <c:pt idx="1168">
                  <c:v>109</c:v>
                </c:pt>
                <c:pt idx="1169">
                  <c:v>103</c:v>
                </c:pt>
                <c:pt idx="1170">
                  <c:v>140</c:v>
                </c:pt>
                <c:pt idx="1171">
                  <c:v>149</c:v>
                </c:pt>
                <c:pt idx="1172">
                  <c:v>144</c:v>
                </c:pt>
                <c:pt idx="1173">
                  <c:v>145</c:v>
                </c:pt>
                <c:pt idx="1174">
                  <c:v>125</c:v>
                </c:pt>
                <c:pt idx="1175">
                  <c:v>144</c:v>
                </c:pt>
                <c:pt idx="1176">
                  <c:v>110</c:v>
                </c:pt>
                <c:pt idx="1177">
                  <c:v>115</c:v>
                </c:pt>
                <c:pt idx="1178">
                  <c:v>94</c:v>
                </c:pt>
                <c:pt idx="1179">
                  <c:v>99</c:v>
                </c:pt>
                <c:pt idx="1180">
                  <c:v>115</c:v>
                </c:pt>
                <c:pt idx="1181">
                  <c:v>82</c:v>
                </c:pt>
                <c:pt idx="1182">
                  <c:v>99</c:v>
                </c:pt>
                <c:pt idx="1183">
                  <c:v>90</c:v>
                </c:pt>
                <c:pt idx="1184">
                  <c:v>97</c:v>
                </c:pt>
                <c:pt idx="1185">
                  <c:v>113</c:v>
                </c:pt>
                <c:pt idx="1186">
                  <c:v>126</c:v>
                </c:pt>
                <c:pt idx="1187">
                  <c:v>128</c:v>
                </c:pt>
                <c:pt idx="1188">
                  <c:v>133</c:v>
                </c:pt>
                <c:pt idx="1189">
                  <c:v>142</c:v>
                </c:pt>
                <c:pt idx="1190">
                  <c:v>148</c:v>
                </c:pt>
                <c:pt idx="1191">
                  <c:v>176</c:v>
                </c:pt>
                <c:pt idx="1192">
                  <c:v>195</c:v>
                </c:pt>
                <c:pt idx="1193">
                  <c:v>162</c:v>
                </c:pt>
                <c:pt idx="1194">
                  <c:v>196</c:v>
                </c:pt>
                <c:pt idx="1195">
                  <c:v>163</c:v>
                </c:pt>
                <c:pt idx="1196">
                  <c:v>161</c:v>
                </c:pt>
                <c:pt idx="1197">
                  <c:v>168</c:v>
                </c:pt>
                <c:pt idx="1198">
                  <c:v>137</c:v>
                </c:pt>
                <c:pt idx="1199">
                  <c:v>180</c:v>
                </c:pt>
                <c:pt idx="1200">
                  <c:v>133</c:v>
                </c:pt>
                <c:pt idx="1201">
                  <c:v>132</c:v>
                </c:pt>
                <c:pt idx="1202">
                  <c:v>151</c:v>
                </c:pt>
                <c:pt idx="1203">
                  <c:v>125</c:v>
                </c:pt>
                <c:pt idx="1204">
                  <c:v>121</c:v>
                </c:pt>
                <c:pt idx="1205">
                  <c:v>133</c:v>
                </c:pt>
                <c:pt idx="1206">
                  <c:v>131</c:v>
                </c:pt>
                <c:pt idx="1207">
                  <c:v>119</c:v>
                </c:pt>
                <c:pt idx="1208">
                  <c:v>115</c:v>
                </c:pt>
                <c:pt idx="1209">
                  <c:v>101</c:v>
                </c:pt>
                <c:pt idx="1210">
                  <c:v>144</c:v>
                </c:pt>
                <c:pt idx="1211">
                  <c:v>137</c:v>
                </c:pt>
                <c:pt idx="1212">
                  <c:v>134</c:v>
                </c:pt>
                <c:pt idx="1213">
                  <c:v>154</c:v>
                </c:pt>
                <c:pt idx="1214">
                  <c:v>150</c:v>
                </c:pt>
                <c:pt idx="1215">
                  <c:v>129</c:v>
                </c:pt>
                <c:pt idx="1216">
                  <c:v>143</c:v>
                </c:pt>
                <c:pt idx="1217">
                  <c:v>167</c:v>
                </c:pt>
                <c:pt idx="1218">
                  <c:v>134</c:v>
                </c:pt>
                <c:pt idx="1219">
                  <c:v>136</c:v>
                </c:pt>
                <c:pt idx="1220">
                  <c:v>132</c:v>
                </c:pt>
                <c:pt idx="1221">
                  <c:v>118</c:v>
                </c:pt>
                <c:pt idx="1222">
                  <c:v>112</c:v>
                </c:pt>
                <c:pt idx="1223">
                  <c:v>108</c:v>
                </c:pt>
                <c:pt idx="1224">
                  <c:v>114</c:v>
                </c:pt>
                <c:pt idx="1225">
                  <c:v>101</c:v>
                </c:pt>
                <c:pt idx="1226">
                  <c:v>86</c:v>
                </c:pt>
                <c:pt idx="1227">
                  <c:v>119</c:v>
                </c:pt>
                <c:pt idx="1228">
                  <c:v>109</c:v>
                </c:pt>
                <c:pt idx="1229">
                  <c:v>141</c:v>
                </c:pt>
                <c:pt idx="1230">
                  <c:v>163</c:v>
                </c:pt>
                <c:pt idx="1231">
                  <c:v>129</c:v>
                </c:pt>
                <c:pt idx="1232">
                  <c:v>130</c:v>
                </c:pt>
                <c:pt idx="1233">
                  <c:v>120</c:v>
                </c:pt>
                <c:pt idx="1234">
                  <c:v>115</c:v>
                </c:pt>
                <c:pt idx="1235">
                  <c:v>121</c:v>
                </c:pt>
                <c:pt idx="1236">
                  <c:v>105</c:v>
                </c:pt>
                <c:pt idx="1237">
                  <c:v>109</c:v>
                </c:pt>
                <c:pt idx="1238">
                  <c:v>97</c:v>
                </c:pt>
                <c:pt idx="1239">
                  <c:v>120</c:v>
                </c:pt>
                <c:pt idx="1240">
                  <c:v>84</c:v>
                </c:pt>
                <c:pt idx="1241">
                  <c:v>93</c:v>
                </c:pt>
                <c:pt idx="1242">
                  <c:v>101</c:v>
                </c:pt>
                <c:pt idx="1243">
                  <c:v>109</c:v>
                </c:pt>
                <c:pt idx="1244">
                  <c:v>86</c:v>
                </c:pt>
                <c:pt idx="1245">
                  <c:v>89</c:v>
                </c:pt>
                <c:pt idx="1246">
                  <c:v>110</c:v>
                </c:pt>
                <c:pt idx="1247">
                  <c:v>97</c:v>
                </c:pt>
                <c:pt idx="1248">
                  <c:v>136</c:v>
                </c:pt>
                <c:pt idx="1249">
                  <c:v>132</c:v>
                </c:pt>
                <c:pt idx="1250">
                  <c:v>127</c:v>
                </c:pt>
                <c:pt idx="1251">
                  <c:v>130</c:v>
                </c:pt>
                <c:pt idx="1252">
                  <c:v>117</c:v>
                </c:pt>
                <c:pt idx="1253">
                  <c:v>127</c:v>
                </c:pt>
                <c:pt idx="1254">
                  <c:v>128</c:v>
                </c:pt>
                <c:pt idx="1255">
                  <c:v>146</c:v>
                </c:pt>
                <c:pt idx="1256">
                  <c:v>110</c:v>
                </c:pt>
                <c:pt idx="1257">
                  <c:v>114</c:v>
                </c:pt>
                <c:pt idx="1258">
                  <c:v>108</c:v>
                </c:pt>
                <c:pt idx="1259">
                  <c:v>113</c:v>
                </c:pt>
                <c:pt idx="1260">
                  <c:v>126</c:v>
                </c:pt>
                <c:pt idx="1261">
                  <c:v>115</c:v>
                </c:pt>
                <c:pt idx="1262">
                  <c:v>116</c:v>
                </c:pt>
                <c:pt idx="1263">
                  <c:v>127</c:v>
                </c:pt>
                <c:pt idx="1264">
                  <c:v>147</c:v>
                </c:pt>
                <c:pt idx="1265">
                  <c:v>133</c:v>
                </c:pt>
                <c:pt idx="1266">
                  <c:v>121</c:v>
                </c:pt>
                <c:pt idx="1267">
                  <c:v>163</c:v>
                </c:pt>
                <c:pt idx="1268">
                  <c:v>155</c:v>
                </c:pt>
                <c:pt idx="1269">
                  <c:v>218</c:v>
                </c:pt>
                <c:pt idx="1270">
                  <c:v>247</c:v>
                </c:pt>
                <c:pt idx="1271">
                  <c:v>241</c:v>
                </c:pt>
                <c:pt idx="1272">
                  <c:v>223</c:v>
                </c:pt>
                <c:pt idx="1273">
                  <c:v>193</c:v>
                </c:pt>
                <c:pt idx="1274">
                  <c:v>179</c:v>
                </c:pt>
                <c:pt idx="1275">
                  <c:v>190</c:v>
                </c:pt>
                <c:pt idx="1276">
                  <c:v>150</c:v>
                </c:pt>
                <c:pt idx="1277">
                  <c:v>147</c:v>
                </c:pt>
                <c:pt idx="1278">
                  <c:v>104</c:v>
                </c:pt>
                <c:pt idx="1279">
                  <c:v>111</c:v>
                </c:pt>
                <c:pt idx="1280">
                  <c:v>125</c:v>
                </c:pt>
                <c:pt idx="1281">
                  <c:v>96</c:v>
                </c:pt>
                <c:pt idx="1282">
                  <c:v>104</c:v>
                </c:pt>
                <c:pt idx="1283">
                  <c:v>100</c:v>
                </c:pt>
                <c:pt idx="1284">
                  <c:v>75</c:v>
                </c:pt>
                <c:pt idx="1285">
                  <c:v>110</c:v>
                </c:pt>
                <c:pt idx="1286">
                  <c:v>96</c:v>
                </c:pt>
                <c:pt idx="1287">
                  <c:v>88</c:v>
                </c:pt>
                <c:pt idx="1288">
                  <c:v>113</c:v>
                </c:pt>
                <c:pt idx="1289">
                  <c:v>87</c:v>
                </c:pt>
                <c:pt idx="1290">
                  <c:v>91</c:v>
                </c:pt>
                <c:pt idx="1291">
                  <c:v>102</c:v>
                </c:pt>
                <c:pt idx="1292">
                  <c:v>104</c:v>
                </c:pt>
                <c:pt idx="1293">
                  <c:v>86</c:v>
                </c:pt>
                <c:pt idx="1294">
                  <c:v>108</c:v>
                </c:pt>
                <c:pt idx="1295">
                  <c:v>104</c:v>
                </c:pt>
                <c:pt idx="1296">
                  <c:v>117</c:v>
                </c:pt>
                <c:pt idx="1297">
                  <c:v>126</c:v>
                </c:pt>
                <c:pt idx="1298">
                  <c:v>142</c:v>
                </c:pt>
                <c:pt idx="1299">
                  <c:v>134</c:v>
                </c:pt>
                <c:pt idx="1300">
                  <c:v>114</c:v>
                </c:pt>
                <c:pt idx="1301">
                  <c:v>124</c:v>
                </c:pt>
                <c:pt idx="1302">
                  <c:v>135</c:v>
                </c:pt>
                <c:pt idx="1303">
                  <c:v>137</c:v>
                </c:pt>
              </c:numCache>
            </c:numRef>
          </c:yVal>
          <c:smooth val="0"/>
          <c:extLst>
            <c:ext xmlns:c16="http://schemas.microsoft.com/office/drawing/2014/chart" uri="{C3380CC4-5D6E-409C-BE32-E72D297353CC}">
              <c16:uniqueId val="{00000000-0C74-4F07-9C4B-C644FE6736A3}"/>
            </c:ext>
          </c:extLst>
        </c:ser>
        <c:dLbls>
          <c:showLegendKey val="0"/>
          <c:showVal val="0"/>
          <c:showCatName val="0"/>
          <c:showSerName val="0"/>
          <c:showPercent val="0"/>
          <c:showBubbleSize val="0"/>
        </c:dLbls>
        <c:axId val="140663808"/>
        <c:axId val="39437440"/>
      </c:scatterChart>
      <c:valAx>
        <c:axId val="140663808"/>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US"/>
                  <a:t>2</a:t>
                </a:r>
                <a:r>
                  <a:rPr lang="en-US" baseline="0"/>
                  <a:t> THATA</a:t>
                </a:r>
                <a:endParaRPr lang="ar-SA"/>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9437440"/>
        <c:crosses val="autoZero"/>
        <c:crossBetween val="midCat"/>
      </c:valAx>
      <c:valAx>
        <c:axId val="394374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vert="horz"/>
              <a:lstStyle/>
              <a:p>
                <a:pPr>
                  <a:defRPr/>
                </a:pPr>
                <a:r>
                  <a:rPr lang="en-US"/>
                  <a:t>INTENSITY</a:t>
                </a:r>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663808"/>
        <c:crosses val="autoZero"/>
        <c:crossBetween val="midCat"/>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X-Ray Pattern of  our</a:t>
            </a:r>
            <a:r>
              <a:rPr lang="en-US" baseline="0"/>
              <a:t> </a:t>
            </a:r>
            <a:r>
              <a:rPr lang="en-US"/>
              <a:t>powder</a:t>
            </a:r>
            <a:r>
              <a:rPr lang="en-US" baseline="0"/>
              <a:t> solid sample</a:t>
            </a:r>
            <a:endParaRPr lang="ar-SA"/>
          </a:p>
        </c:rich>
      </c:tx>
      <c:layout>
        <c:manualLayout>
          <c:xMode val="edge"/>
          <c:yMode val="edge"/>
          <c:x val="0.2482958657090549"/>
          <c:y val="4.6059279562146713E-2"/>
        </c:manualLayout>
      </c:layout>
      <c:overlay val="0"/>
      <c:spPr>
        <a:noFill/>
        <a:ln>
          <a:noFill/>
        </a:ln>
        <a:effectLst/>
      </c:spPr>
    </c:title>
    <c:autoTitleDeleted val="0"/>
    <c:plotArea>
      <c:layout/>
      <c:scatterChart>
        <c:scatterStyle val="lineMarker"/>
        <c:varyColors val="0"/>
        <c:ser>
          <c:idx val="0"/>
          <c:order val="0"/>
          <c:spPr>
            <a:ln w="19050" cap="rnd">
              <a:solidFill>
                <a:schemeClr val="accent1"/>
              </a:solidFill>
              <a:round/>
            </a:ln>
            <a:effectLst/>
          </c:spPr>
          <c:marker>
            <c:symbol val="none"/>
          </c:marker>
          <c:xVal>
            <c:numRef>
              <c:f>Sheet1!$A:$A</c:f>
              <c:numCache>
                <c:formatCode>General</c:formatCode>
                <c:ptCount val="1048576"/>
                <c:pt idx="3">
                  <c:v>5</c:v>
                </c:pt>
                <c:pt idx="4">
                  <c:v>5.05</c:v>
                </c:pt>
                <c:pt idx="5">
                  <c:v>5.0999999999999996</c:v>
                </c:pt>
                <c:pt idx="6">
                  <c:v>5.1499999999999995</c:v>
                </c:pt>
                <c:pt idx="7">
                  <c:v>5.2</c:v>
                </c:pt>
                <c:pt idx="8">
                  <c:v>5.25</c:v>
                </c:pt>
                <c:pt idx="9">
                  <c:v>5.3</c:v>
                </c:pt>
                <c:pt idx="10">
                  <c:v>5.35</c:v>
                </c:pt>
                <c:pt idx="11">
                  <c:v>5.4</c:v>
                </c:pt>
                <c:pt idx="12">
                  <c:v>5.45</c:v>
                </c:pt>
                <c:pt idx="13">
                  <c:v>5.5</c:v>
                </c:pt>
                <c:pt idx="14">
                  <c:v>5.55</c:v>
                </c:pt>
                <c:pt idx="15">
                  <c:v>5.6</c:v>
                </c:pt>
                <c:pt idx="16">
                  <c:v>5.6499999999999995</c:v>
                </c:pt>
                <c:pt idx="17">
                  <c:v>5.7</c:v>
                </c:pt>
                <c:pt idx="18">
                  <c:v>5.75</c:v>
                </c:pt>
                <c:pt idx="19">
                  <c:v>5.8</c:v>
                </c:pt>
                <c:pt idx="20">
                  <c:v>5.85</c:v>
                </c:pt>
                <c:pt idx="21">
                  <c:v>5.9</c:v>
                </c:pt>
                <c:pt idx="22">
                  <c:v>5.95</c:v>
                </c:pt>
                <c:pt idx="23">
                  <c:v>6</c:v>
                </c:pt>
                <c:pt idx="24">
                  <c:v>6.05</c:v>
                </c:pt>
                <c:pt idx="25">
                  <c:v>6.1</c:v>
                </c:pt>
                <c:pt idx="26">
                  <c:v>6.1499999999999995</c:v>
                </c:pt>
                <c:pt idx="27">
                  <c:v>6.2</c:v>
                </c:pt>
                <c:pt idx="28">
                  <c:v>6.25</c:v>
                </c:pt>
                <c:pt idx="29">
                  <c:v>6.3</c:v>
                </c:pt>
                <c:pt idx="30">
                  <c:v>6.35</c:v>
                </c:pt>
                <c:pt idx="31">
                  <c:v>6.4</c:v>
                </c:pt>
                <c:pt idx="32">
                  <c:v>6.45</c:v>
                </c:pt>
                <c:pt idx="33">
                  <c:v>6.5</c:v>
                </c:pt>
                <c:pt idx="34">
                  <c:v>6.55</c:v>
                </c:pt>
                <c:pt idx="35">
                  <c:v>6.6</c:v>
                </c:pt>
                <c:pt idx="36">
                  <c:v>6.6499999999999995</c:v>
                </c:pt>
                <c:pt idx="37">
                  <c:v>6.7</c:v>
                </c:pt>
                <c:pt idx="38">
                  <c:v>6.75</c:v>
                </c:pt>
                <c:pt idx="39">
                  <c:v>6.8</c:v>
                </c:pt>
                <c:pt idx="40">
                  <c:v>6.85</c:v>
                </c:pt>
                <c:pt idx="41">
                  <c:v>6.9</c:v>
                </c:pt>
                <c:pt idx="42">
                  <c:v>6.95</c:v>
                </c:pt>
                <c:pt idx="43">
                  <c:v>7</c:v>
                </c:pt>
                <c:pt idx="44">
                  <c:v>7.05</c:v>
                </c:pt>
                <c:pt idx="45">
                  <c:v>7.1</c:v>
                </c:pt>
                <c:pt idx="46">
                  <c:v>7.1499999999999995</c:v>
                </c:pt>
                <c:pt idx="47">
                  <c:v>7.2</c:v>
                </c:pt>
                <c:pt idx="48">
                  <c:v>7.25</c:v>
                </c:pt>
                <c:pt idx="49">
                  <c:v>7.3</c:v>
                </c:pt>
                <c:pt idx="50">
                  <c:v>7.35</c:v>
                </c:pt>
                <c:pt idx="51">
                  <c:v>7.4</c:v>
                </c:pt>
                <c:pt idx="52">
                  <c:v>7.45</c:v>
                </c:pt>
                <c:pt idx="53">
                  <c:v>7.5</c:v>
                </c:pt>
                <c:pt idx="54">
                  <c:v>7.55</c:v>
                </c:pt>
                <c:pt idx="55">
                  <c:v>7.6</c:v>
                </c:pt>
                <c:pt idx="56">
                  <c:v>7.6499999999999995</c:v>
                </c:pt>
                <c:pt idx="57">
                  <c:v>7.7</c:v>
                </c:pt>
                <c:pt idx="58">
                  <c:v>7.75</c:v>
                </c:pt>
                <c:pt idx="59">
                  <c:v>7.8</c:v>
                </c:pt>
                <c:pt idx="60">
                  <c:v>7.85</c:v>
                </c:pt>
                <c:pt idx="61">
                  <c:v>7.9</c:v>
                </c:pt>
                <c:pt idx="62">
                  <c:v>7.95</c:v>
                </c:pt>
                <c:pt idx="63">
                  <c:v>8</c:v>
                </c:pt>
                <c:pt idx="64">
                  <c:v>8.0500000000000007</c:v>
                </c:pt>
                <c:pt idx="65">
                  <c:v>8.1</c:v>
                </c:pt>
                <c:pt idx="66">
                  <c:v>8.15</c:v>
                </c:pt>
                <c:pt idx="67">
                  <c:v>8.2000000000000011</c:v>
                </c:pt>
                <c:pt idx="68">
                  <c:v>8.25</c:v>
                </c:pt>
                <c:pt idx="69">
                  <c:v>8.3000000000000007</c:v>
                </c:pt>
                <c:pt idx="70">
                  <c:v>8.3500000000000068</c:v>
                </c:pt>
                <c:pt idx="71">
                  <c:v>8.4</c:v>
                </c:pt>
                <c:pt idx="72">
                  <c:v>8.4500000000000028</c:v>
                </c:pt>
                <c:pt idx="73">
                  <c:v>8.5</c:v>
                </c:pt>
                <c:pt idx="74">
                  <c:v>8.5500000000000007</c:v>
                </c:pt>
                <c:pt idx="75">
                  <c:v>8.6</c:v>
                </c:pt>
                <c:pt idx="76">
                  <c:v>8.65</c:v>
                </c:pt>
                <c:pt idx="77">
                  <c:v>8.7000000000000011</c:v>
                </c:pt>
                <c:pt idx="78">
                  <c:v>8.75</c:v>
                </c:pt>
                <c:pt idx="79">
                  <c:v>8.8000000000000007</c:v>
                </c:pt>
                <c:pt idx="80">
                  <c:v>8.8500000000000068</c:v>
                </c:pt>
                <c:pt idx="81">
                  <c:v>8.9</c:v>
                </c:pt>
                <c:pt idx="82">
                  <c:v>8.9500000000000028</c:v>
                </c:pt>
                <c:pt idx="83">
                  <c:v>9</c:v>
                </c:pt>
                <c:pt idx="84">
                  <c:v>9.0500000000000007</c:v>
                </c:pt>
                <c:pt idx="85">
                  <c:v>9.1</c:v>
                </c:pt>
                <c:pt idx="86">
                  <c:v>9.15</c:v>
                </c:pt>
                <c:pt idx="87">
                  <c:v>9.2000000000000011</c:v>
                </c:pt>
                <c:pt idx="88">
                  <c:v>9.25</c:v>
                </c:pt>
                <c:pt idx="89">
                  <c:v>9.3000000000000007</c:v>
                </c:pt>
                <c:pt idx="90">
                  <c:v>9.3500000000000068</c:v>
                </c:pt>
                <c:pt idx="91">
                  <c:v>9.4</c:v>
                </c:pt>
                <c:pt idx="92">
                  <c:v>9.4500000000000028</c:v>
                </c:pt>
                <c:pt idx="93">
                  <c:v>9.5</c:v>
                </c:pt>
                <c:pt idx="94">
                  <c:v>9.5500000000000007</c:v>
                </c:pt>
                <c:pt idx="95">
                  <c:v>9.6</c:v>
                </c:pt>
                <c:pt idx="96">
                  <c:v>9.65</c:v>
                </c:pt>
                <c:pt idx="97">
                  <c:v>9.7000000000000011</c:v>
                </c:pt>
                <c:pt idx="98">
                  <c:v>9.75</c:v>
                </c:pt>
                <c:pt idx="99">
                  <c:v>9.8000000000000007</c:v>
                </c:pt>
                <c:pt idx="100">
                  <c:v>9.8500000000000068</c:v>
                </c:pt>
                <c:pt idx="101">
                  <c:v>9.9</c:v>
                </c:pt>
                <c:pt idx="102">
                  <c:v>9.9500000000000028</c:v>
                </c:pt>
                <c:pt idx="103">
                  <c:v>10</c:v>
                </c:pt>
                <c:pt idx="104">
                  <c:v>10.050000000000002</c:v>
                </c:pt>
                <c:pt idx="105">
                  <c:v>10.1</c:v>
                </c:pt>
                <c:pt idx="106">
                  <c:v>10.15</c:v>
                </c:pt>
                <c:pt idx="107">
                  <c:v>10.200000000000001</c:v>
                </c:pt>
                <c:pt idx="108">
                  <c:v>10.25</c:v>
                </c:pt>
                <c:pt idx="109">
                  <c:v>10.3</c:v>
                </c:pt>
                <c:pt idx="110">
                  <c:v>10.350000000000026</c:v>
                </c:pt>
                <c:pt idx="111">
                  <c:v>10.4</c:v>
                </c:pt>
                <c:pt idx="112">
                  <c:v>10.450000000000006</c:v>
                </c:pt>
                <c:pt idx="113">
                  <c:v>10.5</c:v>
                </c:pt>
                <c:pt idx="114">
                  <c:v>10.55</c:v>
                </c:pt>
                <c:pt idx="115">
                  <c:v>10.6</c:v>
                </c:pt>
                <c:pt idx="116">
                  <c:v>10.65</c:v>
                </c:pt>
                <c:pt idx="117">
                  <c:v>10.7</c:v>
                </c:pt>
                <c:pt idx="118">
                  <c:v>10.75</c:v>
                </c:pt>
                <c:pt idx="119">
                  <c:v>10.8</c:v>
                </c:pt>
                <c:pt idx="120">
                  <c:v>10.850000000000026</c:v>
                </c:pt>
                <c:pt idx="121">
                  <c:v>10.9</c:v>
                </c:pt>
                <c:pt idx="122">
                  <c:v>10.950000000000006</c:v>
                </c:pt>
                <c:pt idx="123">
                  <c:v>11</c:v>
                </c:pt>
                <c:pt idx="124">
                  <c:v>11.05</c:v>
                </c:pt>
                <c:pt idx="125">
                  <c:v>11.1</c:v>
                </c:pt>
                <c:pt idx="126">
                  <c:v>11.15</c:v>
                </c:pt>
                <c:pt idx="127">
                  <c:v>11.2</c:v>
                </c:pt>
                <c:pt idx="128">
                  <c:v>11.25</c:v>
                </c:pt>
                <c:pt idx="129">
                  <c:v>11.3</c:v>
                </c:pt>
                <c:pt idx="130">
                  <c:v>11.350000000000026</c:v>
                </c:pt>
                <c:pt idx="131">
                  <c:v>11.4</c:v>
                </c:pt>
                <c:pt idx="132">
                  <c:v>11.450000000000006</c:v>
                </c:pt>
                <c:pt idx="133">
                  <c:v>11.5</c:v>
                </c:pt>
                <c:pt idx="134">
                  <c:v>11.55</c:v>
                </c:pt>
                <c:pt idx="135">
                  <c:v>11.6</c:v>
                </c:pt>
                <c:pt idx="136">
                  <c:v>11.65</c:v>
                </c:pt>
                <c:pt idx="137">
                  <c:v>11.7</c:v>
                </c:pt>
                <c:pt idx="138">
                  <c:v>11.75</c:v>
                </c:pt>
                <c:pt idx="139">
                  <c:v>11.8</c:v>
                </c:pt>
                <c:pt idx="140">
                  <c:v>11.850000000000026</c:v>
                </c:pt>
                <c:pt idx="141">
                  <c:v>11.9</c:v>
                </c:pt>
                <c:pt idx="142">
                  <c:v>11.950000000000006</c:v>
                </c:pt>
                <c:pt idx="143">
                  <c:v>12</c:v>
                </c:pt>
                <c:pt idx="144">
                  <c:v>12.05</c:v>
                </c:pt>
                <c:pt idx="145">
                  <c:v>12.1</c:v>
                </c:pt>
                <c:pt idx="146">
                  <c:v>12.15</c:v>
                </c:pt>
                <c:pt idx="147">
                  <c:v>12.2</c:v>
                </c:pt>
                <c:pt idx="148">
                  <c:v>12.25</c:v>
                </c:pt>
                <c:pt idx="149">
                  <c:v>12.3</c:v>
                </c:pt>
                <c:pt idx="150">
                  <c:v>12.350000000000026</c:v>
                </c:pt>
                <c:pt idx="151">
                  <c:v>12.4</c:v>
                </c:pt>
                <c:pt idx="152">
                  <c:v>12.450000000000006</c:v>
                </c:pt>
                <c:pt idx="153">
                  <c:v>12.5</c:v>
                </c:pt>
                <c:pt idx="154">
                  <c:v>12.55</c:v>
                </c:pt>
                <c:pt idx="155">
                  <c:v>12.6</c:v>
                </c:pt>
                <c:pt idx="156">
                  <c:v>12.65</c:v>
                </c:pt>
                <c:pt idx="157">
                  <c:v>12.7</c:v>
                </c:pt>
                <c:pt idx="158">
                  <c:v>12.75</c:v>
                </c:pt>
                <c:pt idx="159">
                  <c:v>12.8</c:v>
                </c:pt>
                <c:pt idx="160">
                  <c:v>12.850000000000026</c:v>
                </c:pt>
                <c:pt idx="161">
                  <c:v>12.9</c:v>
                </c:pt>
                <c:pt idx="162">
                  <c:v>12.950000000000006</c:v>
                </c:pt>
                <c:pt idx="163">
                  <c:v>13</c:v>
                </c:pt>
                <c:pt idx="164">
                  <c:v>13.05</c:v>
                </c:pt>
                <c:pt idx="165">
                  <c:v>13.1</c:v>
                </c:pt>
                <c:pt idx="166">
                  <c:v>13.15</c:v>
                </c:pt>
                <c:pt idx="167">
                  <c:v>13.2</c:v>
                </c:pt>
                <c:pt idx="168">
                  <c:v>13.25</c:v>
                </c:pt>
                <c:pt idx="169">
                  <c:v>13.3</c:v>
                </c:pt>
                <c:pt idx="170">
                  <c:v>13.350000000000026</c:v>
                </c:pt>
                <c:pt idx="171">
                  <c:v>13.4</c:v>
                </c:pt>
                <c:pt idx="172">
                  <c:v>13.450000000000006</c:v>
                </c:pt>
                <c:pt idx="173">
                  <c:v>13.5</c:v>
                </c:pt>
                <c:pt idx="174">
                  <c:v>13.55</c:v>
                </c:pt>
                <c:pt idx="175">
                  <c:v>13.6</c:v>
                </c:pt>
                <c:pt idx="176">
                  <c:v>13.65</c:v>
                </c:pt>
                <c:pt idx="177">
                  <c:v>13.7</c:v>
                </c:pt>
                <c:pt idx="178">
                  <c:v>13.75</c:v>
                </c:pt>
                <c:pt idx="179">
                  <c:v>13.8</c:v>
                </c:pt>
                <c:pt idx="180">
                  <c:v>13.850000000000026</c:v>
                </c:pt>
                <c:pt idx="181">
                  <c:v>13.9</c:v>
                </c:pt>
                <c:pt idx="182">
                  <c:v>13.950000000000006</c:v>
                </c:pt>
                <c:pt idx="183">
                  <c:v>14</c:v>
                </c:pt>
                <c:pt idx="184">
                  <c:v>14.05</c:v>
                </c:pt>
                <c:pt idx="185">
                  <c:v>14.1</c:v>
                </c:pt>
                <c:pt idx="186">
                  <c:v>14.15</c:v>
                </c:pt>
                <c:pt idx="187">
                  <c:v>14.2</c:v>
                </c:pt>
                <c:pt idx="188">
                  <c:v>14.25</c:v>
                </c:pt>
                <c:pt idx="189">
                  <c:v>14.3</c:v>
                </c:pt>
                <c:pt idx="190">
                  <c:v>14.350000000000026</c:v>
                </c:pt>
                <c:pt idx="191">
                  <c:v>14.4</c:v>
                </c:pt>
                <c:pt idx="192">
                  <c:v>14.450000000000006</c:v>
                </c:pt>
                <c:pt idx="193">
                  <c:v>14.5</c:v>
                </c:pt>
                <c:pt idx="194">
                  <c:v>14.55</c:v>
                </c:pt>
                <c:pt idx="195">
                  <c:v>14.6</c:v>
                </c:pt>
                <c:pt idx="196">
                  <c:v>14.65</c:v>
                </c:pt>
                <c:pt idx="197">
                  <c:v>14.7</c:v>
                </c:pt>
                <c:pt idx="198">
                  <c:v>14.75</c:v>
                </c:pt>
                <c:pt idx="199">
                  <c:v>14.8</c:v>
                </c:pt>
                <c:pt idx="200">
                  <c:v>14.850000000000026</c:v>
                </c:pt>
                <c:pt idx="201">
                  <c:v>14.9</c:v>
                </c:pt>
                <c:pt idx="202">
                  <c:v>14.950000000000006</c:v>
                </c:pt>
                <c:pt idx="203">
                  <c:v>15</c:v>
                </c:pt>
                <c:pt idx="204">
                  <c:v>15.05</c:v>
                </c:pt>
                <c:pt idx="205">
                  <c:v>15.1</c:v>
                </c:pt>
                <c:pt idx="206">
                  <c:v>15.15</c:v>
                </c:pt>
                <c:pt idx="207">
                  <c:v>15.2</c:v>
                </c:pt>
                <c:pt idx="208">
                  <c:v>15.25</c:v>
                </c:pt>
                <c:pt idx="209">
                  <c:v>15.3</c:v>
                </c:pt>
                <c:pt idx="210">
                  <c:v>15.350000000000026</c:v>
                </c:pt>
                <c:pt idx="211">
                  <c:v>15.4</c:v>
                </c:pt>
                <c:pt idx="212">
                  <c:v>15.450000000000006</c:v>
                </c:pt>
                <c:pt idx="213">
                  <c:v>15.5</c:v>
                </c:pt>
                <c:pt idx="214">
                  <c:v>15.55</c:v>
                </c:pt>
                <c:pt idx="215">
                  <c:v>15.6</c:v>
                </c:pt>
                <c:pt idx="216">
                  <c:v>15.65</c:v>
                </c:pt>
                <c:pt idx="217">
                  <c:v>15.7</c:v>
                </c:pt>
                <c:pt idx="218">
                  <c:v>15.75</c:v>
                </c:pt>
                <c:pt idx="219">
                  <c:v>15.8</c:v>
                </c:pt>
                <c:pt idx="220">
                  <c:v>15.850000000000026</c:v>
                </c:pt>
                <c:pt idx="221">
                  <c:v>15.9</c:v>
                </c:pt>
                <c:pt idx="222">
                  <c:v>15.950000000000006</c:v>
                </c:pt>
                <c:pt idx="223">
                  <c:v>16</c:v>
                </c:pt>
                <c:pt idx="224">
                  <c:v>16.05</c:v>
                </c:pt>
                <c:pt idx="225">
                  <c:v>16.100000000000001</c:v>
                </c:pt>
                <c:pt idx="226">
                  <c:v>16.149999999999999</c:v>
                </c:pt>
                <c:pt idx="227">
                  <c:v>16.2</c:v>
                </c:pt>
                <c:pt idx="228">
                  <c:v>16.25</c:v>
                </c:pt>
                <c:pt idx="229">
                  <c:v>16.3</c:v>
                </c:pt>
                <c:pt idx="230">
                  <c:v>16.350000000000001</c:v>
                </c:pt>
                <c:pt idx="231">
                  <c:v>16.399999999999999</c:v>
                </c:pt>
                <c:pt idx="232">
                  <c:v>16.45</c:v>
                </c:pt>
                <c:pt idx="233">
                  <c:v>16.5</c:v>
                </c:pt>
                <c:pt idx="234">
                  <c:v>16.55</c:v>
                </c:pt>
                <c:pt idx="235">
                  <c:v>16.600000000000001</c:v>
                </c:pt>
                <c:pt idx="236">
                  <c:v>16.649999999999999</c:v>
                </c:pt>
                <c:pt idx="237">
                  <c:v>16.7</c:v>
                </c:pt>
                <c:pt idx="238">
                  <c:v>16.75</c:v>
                </c:pt>
                <c:pt idx="239">
                  <c:v>16.8</c:v>
                </c:pt>
                <c:pt idx="240">
                  <c:v>16.850000000000001</c:v>
                </c:pt>
                <c:pt idx="241">
                  <c:v>16.899999999999999</c:v>
                </c:pt>
                <c:pt idx="242">
                  <c:v>16.95</c:v>
                </c:pt>
                <c:pt idx="243">
                  <c:v>17</c:v>
                </c:pt>
                <c:pt idx="244">
                  <c:v>17.05</c:v>
                </c:pt>
                <c:pt idx="245">
                  <c:v>17.100000000000001</c:v>
                </c:pt>
                <c:pt idx="246">
                  <c:v>17.149999999999999</c:v>
                </c:pt>
                <c:pt idx="247">
                  <c:v>17.2</c:v>
                </c:pt>
                <c:pt idx="248">
                  <c:v>17.25</c:v>
                </c:pt>
                <c:pt idx="249">
                  <c:v>17.3</c:v>
                </c:pt>
                <c:pt idx="250">
                  <c:v>17.350000000000001</c:v>
                </c:pt>
                <c:pt idx="251">
                  <c:v>17.399999999999999</c:v>
                </c:pt>
                <c:pt idx="252">
                  <c:v>17.45</c:v>
                </c:pt>
                <c:pt idx="253">
                  <c:v>17.5</c:v>
                </c:pt>
                <c:pt idx="254">
                  <c:v>17.55</c:v>
                </c:pt>
                <c:pt idx="255">
                  <c:v>17.600000000000001</c:v>
                </c:pt>
                <c:pt idx="256">
                  <c:v>17.649999999999999</c:v>
                </c:pt>
                <c:pt idx="257">
                  <c:v>17.7</c:v>
                </c:pt>
                <c:pt idx="258">
                  <c:v>17.75</c:v>
                </c:pt>
                <c:pt idx="259">
                  <c:v>17.8</c:v>
                </c:pt>
                <c:pt idx="260">
                  <c:v>17.850000000000001</c:v>
                </c:pt>
                <c:pt idx="261">
                  <c:v>17.899999999999999</c:v>
                </c:pt>
                <c:pt idx="262">
                  <c:v>17.95</c:v>
                </c:pt>
                <c:pt idx="263">
                  <c:v>18</c:v>
                </c:pt>
                <c:pt idx="264">
                  <c:v>18.05</c:v>
                </c:pt>
                <c:pt idx="265">
                  <c:v>18.100000000000001</c:v>
                </c:pt>
                <c:pt idx="266">
                  <c:v>18.149999999999999</c:v>
                </c:pt>
                <c:pt idx="267">
                  <c:v>18.2</c:v>
                </c:pt>
                <c:pt idx="268">
                  <c:v>18.25</c:v>
                </c:pt>
                <c:pt idx="269">
                  <c:v>18.3</c:v>
                </c:pt>
                <c:pt idx="270">
                  <c:v>18.350000000000001</c:v>
                </c:pt>
                <c:pt idx="271">
                  <c:v>18.399999999999999</c:v>
                </c:pt>
                <c:pt idx="272">
                  <c:v>18.45</c:v>
                </c:pt>
                <c:pt idx="273">
                  <c:v>18.5</c:v>
                </c:pt>
                <c:pt idx="274">
                  <c:v>18.55</c:v>
                </c:pt>
                <c:pt idx="275">
                  <c:v>18.600000000000001</c:v>
                </c:pt>
                <c:pt idx="276">
                  <c:v>18.649999999999999</c:v>
                </c:pt>
                <c:pt idx="277">
                  <c:v>18.7</c:v>
                </c:pt>
                <c:pt idx="278">
                  <c:v>18.75</c:v>
                </c:pt>
                <c:pt idx="279">
                  <c:v>18.8</c:v>
                </c:pt>
                <c:pt idx="280">
                  <c:v>18.850000000000001</c:v>
                </c:pt>
                <c:pt idx="281">
                  <c:v>18.899999999999999</c:v>
                </c:pt>
                <c:pt idx="282">
                  <c:v>18.95</c:v>
                </c:pt>
                <c:pt idx="283">
                  <c:v>19</c:v>
                </c:pt>
                <c:pt idx="284">
                  <c:v>19.05</c:v>
                </c:pt>
                <c:pt idx="285">
                  <c:v>19.100000000000001</c:v>
                </c:pt>
                <c:pt idx="286">
                  <c:v>19.149999999999999</c:v>
                </c:pt>
                <c:pt idx="287">
                  <c:v>19.2</c:v>
                </c:pt>
                <c:pt idx="288">
                  <c:v>19.25</c:v>
                </c:pt>
                <c:pt idx="289">
                  <c:v>19.3</c:v>
                </c:pt>
                <c:pt idx="290">
                  <c:v>19.350000000000001</c:v>
                </c:pt>
                <c:pt idx="291">
                  <c:v>19.399999999999999</c:v>
                </c:pt>
                <c:pt idx="292">
                  <c:v>19.45</c:v>
                </c:pt>
                <c:pt idx="293">
                  <c:v>19.5</c:v>
                </c:pt>
                <c:pt idx="294">
                  <c:v>19.55</c:v>
                </c:pt>
                <c:pt idx="295">
                  <c:v>19.600000000000001</c:v>
                </c:pt>
                <c:pt idx="296">
                  <c:v>19.649999999999999</c:v>
                </c:pt>
                <c:pt idx="297">
                  <c:v>19.7</c:v>
                </c:pt>
                <c:pt idx="298">
                  <c:v>19.75</c:v>
                </c:pt>
                <c:pt idx="299">
                  <c:v>19.8</c:v>
                </c:pt>
                <c:pt idx="300">
                  <c:v>19.850000000000001</c:v>
                </c:pt>
                <c:pt idx="301">
                  <c:v>19.899999999999999</c:v>
                </c:pt>
                <c:pt idx="302">
                  <c:v>19.95</c:v>
                </c:pt>
                <c:pt idx="303">
                  <c:v>20</c:v>
                </c:pt>
                <c:pt idx="304">
                  <c:v>20.05</c:v>
                </c:pt>
                <c:pt idx="305">
                  <c:v>20.100000000000001</c:v>
                </c:pt>
                <c:pt idx="306">
                  <c:v>20.149999999999999</c:v>
                </c:pt>
                <c:pt idx="307">
                  <c:v>20.2</c:v>
                </c:pt>
                <c:pt idx="308">
                  <c:v>20.25</c:v>
                </c:pt>
                <c:pt idx="309">
                  <c:v>20.3</c:v>
                </c:pt>
                <c:pt idx="310">
                  <c:v>20.350000000000001</c:v>
                </c:pt>
                <c:pt idx="311">
                  <c:v>20.399999999999999</c:v>
                </c:pt>
                <c:pt idx="312">
                  <c:v>20.45</c:v>
                </c:pt>
                <c:pt idx="313">
                  <c:v>20.5</c:v>
                </c:pt>
                <c:pt idx="314">
                  <c:v>20.55</c:v>
                </c:pt>
                <c:pt idx="315">
                  <c:v>20.6</c:v>
                </c:pt>
                <c:pt idx="316">
                  <c:v>20.650000000000031</c:v>
                </c:pt>
                <c:pt idx="317">
                  <c:v>20.7</c:v>
                </c:pt>
                <c:pt idx="318">
                  <c:v>20.75</c:v>
                </c:pt>
                <c:pt idx="319">
                  <c:v>20.8</c:v>
                </c:pt>
                <c:pt idx="320">
                  <c:v>20.85</c:v>
                </c:pt>
                <c:pt idx="321">
                  <c:v>20.9</c:v>
                </c:pt>
                <c:pt idx="322">
                  <c:v>20.95</c:v>
                </c:pt>
                <c:pt idx="323">
                  <c:v>21</c:v>
                </c:pt>
                <c:pt idx="324">
                  <c:v>21.05</c:v>
                </c:pt>
                <c:pt idx="325">
                  <c:v>21.1</c:v>
                </c:pt>
                <c:pt idx="326">
                  <c:v>21.150000000000031</c:v>
                </c:pt>
                <c:pt idx="327">
                  <c:v>21.2</c:v>
                </c:pt>
                <c:pt idx="328">
                  <c:v>21.25</c:v>
                </c:pt>
                <c:pt idx="329">
                  <c:v>21.3</c:v>
                </c:pt>
                <c:pt idx="330">
                  <c:v>21.35</c:v>
                </c:pt>
                <c:pt idx="331">
                  <c:v>21.4</c:v>
                </c:pt>
                <c:pt idx="332">
                  <c:v>21.45</c:v>
                </c:pt>
                <c:pt idx="333">
                  <c:v>21.5</c:v>
                </c:pt>
                <c:pt idx="334">
                  <c:v>21.55</c:v>
                </c:pt>
                <c:pt idx="335">
                  <c:v>21.6</c:v>
                </c:pt>
                <c:pt idx="336">
                  <c:v>21.650000000000031</c:v>
                </c:pt>
                <c:pt idx="337">
                  <c:v>21.7</c:v>
                </c:pt>
                <c:pt idx="338">
                  <c:v>21.75</c:v>
                </c:pt>
                <c:pt idx="339">
                  <c:v>21.8</c:v>
                </c:pt>
                <c:pt idx="340">
                  <c:v>21.85</c:v>
                </c:pt>
                <c:pt idx="341">
                  <c:v>21.9</c:v>
                </c:pt>
                <c:pt idx="342">
                  <c:v>21.95</c:v>
                </c:pt>
                <c:pt idx="343">
                  <c:v>22</c:v>
                </c:pt>
                <c:pt idx="344">
                  <c:v>22.05</c:v>
                </c:pt>
                <c:pt idx="345">
                  <c:v>22.1</c:v>
                </c:pt>
                <c:pt idx="346">
                  <c:v>22.150000000000031</c:v>
                </c:pt>
                <c:pt idx="347">
                  <c:v>22.2</c:v>
                </c:pt>
                <c:pt idx="348">
                  <c:v>22.25</c:v>
                </c:pt>
                <c:pt idx="349">
                  <c:v>22.3</c:v>
                </c:pt>
                <c:pt idx="350">
                  <c:v>22.35</c:v>
                </c:pt>
                <c:pt idx="351">
                  <c:v>22.4</c:v>
                </c:pt>
                <c:pt idx="352">
                  <c:v>22.45</c:v>
                </c:pt>
                <c:pt idx="353">
                  <c:v>22.5</c:v>
                </c:pt>
                <c:pt idx="354">
                  <c:v>22.55</c:v>
                </c:pt>
                <c:pt idx="355">
                  <c:v>22.6</c:v>
                </c:pt>
                <c:pt idx="356">
                  <c:v>22.650000000000031</c:v>
                </c:pt>
                <c:pt idx="357">
                  <c:v>22.7</c:v>
                </c:pt>
                <c:pt idx="358">
                  <c:v>22.75</c:v>
                </c:pt>
                <c:pt idx="359">
                  <c:v>22.8</c:v>
                </c:pt>
                <c:pt idx="360">
                  <c:v>22.85</c:v>
                </c:pt>
                <c:pt idx="361">
                  <c:v>22.9</c:v>
                </c:pt>
                <c:pt idx="362">
                  <c:v>22.95</c:v>
                </c:pt>
                <c:pt idx="363">
                  <c:v>23</c:v>
                </c:pt>
                <c:pt idx="364">
                  <c:v>23.05</c:v>
                </c:pt>
                <c:pt idx="365">
                  <c:v>23.1</c:v>
                </c:pt>
                <c:pt idx="366">
                  <c:v>23.150000000000031</c:v>
                </c:pt>
                <c:pt idx="367">
                  <c:v>23.2</c:v>
                </c:pt>
                <c:pt idx="368">
                  <c:v>23.25</c:v>
                </c:pt>
                <c:pt idx="369">
                  <c:v>23.3</c:v>
                </c:pt>
                <c:pt idx="370">
                  <c:v>23.35</c:v>
                </c:pt>
                <c:pt idx="371">
                  <c:v>23.4</c:v>
                </c:pt>
                <c:pt idx="372">
                  <c:v>23.45</c:v>
                </c:pt>
                <c:pt idx="373">
                  <c:v>23.5</c:v>
                </c:pt>
                <c:pt idx="374">
                  <c:v>23.55</c:v>
                </c:pt>
                <c:pt idx="375">
                  <c:v>23.6</c:v>
                </c:pt>
                <c:pt idx="376">
                  <c:v>23.650000000000031</c:v>
                </c:pt>
                <c:pt idx="377">
                  <c:v>23.7</c:v>
                </c:pt>
                <c:pt idx="378">
                  <c:v>23.75</c:v>
                </c:pt>
                <c:pt idx="379">
                  <c:v>23.8</c:v>
                </c:pt>
                <c:pt idx="380">
                  <c:v>23.85</c:v>
                </c:pt>
                <c:pt idx="381">
                  <c:v>23.9</c:v>
                </c:pt>
                <c:pt idx="382">
                  <c:v>23.95</c:v>
                </c:pt>
                <c:pt idx="383">
                  <c:v>24</c:v>
                </c:pt>
                <c:pt idx="384">
                  <c:v>24.05</c:v>
                </c:pt>
                <c:pt idx="385">
                  <c:v>24.1</c:v>
                </c:pt>
                <c:pt idx="386">
                  <c:v>24.150000000000031</c:v>
                </c:pt>
                <c:pt idx="387">
                  <c:v>24.2</c:v>
                </c:pt>
                <c:pt idx="388">
                  <c:v>24.25</c:v>
                </c:pt>
                <c:pt idx="389">
                  <c:v>24.3</c:v>
                </c:pt>
                <c:pt idx="390">
                  <c:v>24.35</c:v>
                </c:pt>
                <c:pt idx="391">
                  <c:v>24.4</c:v>
                </c:pt>
                <c:pt idx="392">
                  <c:v>24.45</c:v>
                </c:pt>
                <c:pt idx="393">
                  <c:v>24.5</c:v>
                </c:pt>
                <c:pt idx="394">
                  <c:v>24.55</c:v>
                </c:pt>
                <c:pt idx="395">
                  <c:v>24.6</c:v>
                </c:pt>
                <c:pt idx="396">
                  <c:v>24.650000000000031</c:v>
                </c:pt>
                <c:pt idx="397">
                  <c:v>24.7</c:v>
                </c:pt>
                <c:pt idx="398">
                  <c:v>24.75</c:v>
                </c:pt>
                <c:pt idx="399">
                  <c:v>24.8</c:v>
                </c:pt>
                <c:pt idx="400">
                  <c:v>24.85</c:v>
                </c:pt>
                <c:pt idx="401">
                  <c:v>24.9</c:v>
                </c:pt>
                <c:pt idx="402">
                  <c:v>24.95</c:v>
                </c:pt>
                <c:pt idx="403">
                  <c:v>25</c:v>
                </c:pt>
                <c:pt idx="404">
                  <c:v>25.05</c:v>
                </c:pt>
                <c:pt idx="405">
                  <c:v>25.1</c:v>
                </c:pt>
                <c:pt idx="406">
                  <c:v>25.150000000000031</c:v>
                </c:pt>
                <c:pt idx="407">
                  <c:v>25.2</c:v>
                </c:pt>
                <c:pt idx="408">
                  <c:v>25.25</c:v>
                </c:pt>
                <c:pt idx="409">
                  <c:v>25.3</c:v>
                </c:pt>
                <c:pt idx="410">
                  <c:v>25.35</c:v>
                </c:pt>
                <c:pt idx="411">
                  <c:v>25.4</c:v>
                </c:pt>
                <c:pt idx="412">
                  <c:v>25.45</c:v>
                </c:pt>
                <c:pt idx="413">
                  <c:v>25.5</c:v>
                </c:pt>
                <c:pt idx="414">
                  <c:v>25.55</c:v>
                </c:pt>
                <c:pt idx="415">
                  <c:v>25.6</c:v>
                </c:pt>
                <c:pt idx="416">
                  <c:v>25.650000000000031</c:v>
                </c:pt>
                <c:pt idx="417">
                  <c:v>25.7</c:v>
                </c:pt>
                <c:pt idx="418">
                  <c:v>25.75</c:v>
                </c:pt>
                <c:pt idx="419">
                  <c:v>25.8</c:v>
                </c:pt>
                <c:pt idx="420">
                  <c:v>25.85</c:v>
                </c:pt>
                <c:pt idx="421">
                  <c:v>25.9</c:v>
                </c:pt>
                <c:pt idx="422">
                  <c:v>25.95</c:v>
                </c:pt>
                <c:pt idx="423">
                  <c:v>26</c:v>
                </c:pt>
                <c:pt idx="424">
                  <c:v>26.05</c:v>
                </c:pt>
                <c:pt idx="425">
                  <c:v>26.1</c:v>
                </c:pt>
                <c:pt idx="426">
                  <c:v>26.150000000000031</c:v>
                </c:pt>
                <c:pt idx="427">
                  <c:v>26.2</c:v>
                </c:pt>
                <c:pt idx="428">
                  <c:v>26.25</c:v>
                </c:pt>
                <c:pt idx="429">
                  <c:v>26.3</c:v>
                </c:pt>
                <c:pt idx="430">
                  <c:v>26.35</c:v>
                </c:pt>
                <c:pt idx="431">
                  <c:v>26.4</c:v>
                </c:pt>
                <c:pt idx="432">
                  <c:v>26.45</c:v>
                </c:pt>
                <c:pt idx="433">
                  <c:v>26.5</c:v>
                </c:pt>
                <c:pt idx="434">
                  <c:v>26.55</c:v>
                </c:pt>
                <c:pt idx="435">
                  <c:v>26.6</c:v>
                </c:pt>
                <c:pt idx="436">
                  <c:v>26.650000000000031</c:v>
                </c:pt>
                <c:pt idx="437">
                  <c:v>26.7</c:v>
                </c:pt>
                <c:pt idx="438">
                  <c:v>26.75</c:v>
                </c:pt>
                <c:pt idx="439">
                  <c:v>26.8</c:v>
                </c:pt>
                <c:pt idx="440">
                  <c:v>26.85</c:v>
                </c:pt>
                <c:pt idx="441">
                  <c:v>26.9</c:v>
                </c:pt>
                <c:pt idx="442">
                  <c:v>26.95</c:v>
                </c:pt>
                <c:pt idx="443">
                  <c:v>27</c:v>
                </c:pt>
                <c:pt idx="444">
                  <c:v>27.05</c:v>
                </c:pt>
                <c:pt idx="445">
                  <c:v>27.1</c:v>
                </c:pt>
                <c:pt idx="446">
                  <c:v>27.150000000000031</c:v>
                </c:pt>
                <c:pt idx="447">
                  <c:v>27.2</c:v>
                </c:pt>
                <c:pt idx="448">
                  <c:v>27.25</c:v>
                </c:pt>
                <c:pt idx="449">
                  <c:v>27.3</c:v>
                </c:pt>
                <c:pt idx="450">
                  <c:v>27.35</c:v>
                </c:pt>
                <c:pt idx="451">
                  <c:v>27.4</c:v>
                </c:pt>
                <c:pt idx="452">
                  <c:v>27.45</c:v>
                </c:pt>
                <c:pt idx="453">
                  <c:v>27.5</c:v>
                </c:pt>
                <c:pt idx="454">
                  <c:v>27.55</c:v>
                </c:pt>
                <c:pt idx="455">
                  <c:v>27.6</c:v>
                </c:pt>
                <c:pt idx="456">
                  <c:v>27.650000000000031</c:v>
                </c:pt>
                <c:pt idx="457">
                  <c:v>27.7</c:v>
                </c:pt>
                <c:pt idx="458">
                  <c:v>27.75</c:v>
                </c:pt>
                <c:pt idx="459">
                  <c:v>27.8</c:v>
                </c:pt>
                <c:pt idx="460">
                  <c:v>27.85</c:v>
                </c:pt>
                <c:pt idx="461">
                  <c:v>27.9</c:v>
                </c:pt>
                <c:pt idx="462">
                  <c:v>27.95</c:v>
                </c:pt>
                <c:pt idx="463">
                  <c:v>28</c:v>
                </c:pt>
                <c:pt idx="464">
                  <c:v>28.05</c:v>
                </c:pt>
                <c:pt idx="465">
                  <c:v>28.1</c:v>
                </c:pt>
                <c:pt idx="466">
                  <c:v>28.150000000000031</c:v>
                </c:pt>
                <c:pt idx="467">
                  <c:v>28.2</c:v>
                </c:pt>
                <c:pt idx="468">
                  <c:v>28.25</c:v>
                </c:pt>
                <c:pt idx="469">
                  <c:v>28.3</c:v>
                </c:pt>
                <c:pt idx="470">
                  <c:v>28.35</c:v>
                </c:pt>
                <c:pt idx="471">
                  <c:v>28.4</c:v>
                </c:pt>
                <c:pt idx="472">
                  <c:v>28.45</c:v>
                </c:pt>
                <c:pt idx="473">
                  <c:v>28.5</c:v>
                </c:pt>
                <c:pt idx="474">
                  <c:v>28.55</c:v>
                </c:pt>
                <c:pt idx="475">
                  <c:v>28.6</c:v>
                </c:pt>
                <c:pt idx="476">
                  <c:v>28.650000000000031</c:v>
                </c:pt>
                <c:pt idx="477">
                  <c:v>28.7</c:v>
                </c:pt>
                <c:pt idx="478">
                  <c:v>28.75</c:v>
                </c:pt>
                <c:pt idx="479">
                  <c:v>28.8</c:v>
                </c:pt>
                <c:pt idx="480">
                  <c:v>28.85</c:v>
                </c:pt>
                <c:pt idx="481">
                  <c:v>28.9</c:v>
                </c:pt>
                <c:pt idx="482">
                  <c:v>28.95</c:v>
                </c:pt>
                <c:pt idx="483">
                  <c:v>29</c:v>
                </c:pt>
                <c:pt idx="484">
                  <c:v>29.05</c:v>
                </c:pt>
                <c:pt idx="485">
                  <c:v>29.1</c:v>
                </c:pt>
                <c:pt idx="486">
                  <c:v>29.150000000000031</c:v>
                </c:pt>
                <c:pt idx="487">
                  <c:v>29.2</c:v>
                </c:pt>
                <c:pt idx="488">
                  <c:v>29.25</c:v>
                </c:pt>
                <c:pt idx="489">
                  <c:v>29.3</c:v>
                </c:pt>
                <c:pt idx="490">
                  <c:v>29.35</c:v>
                </c:pt>
                <c:pt idx="491">
                  <c:v>29.4</c:v>
                </c:pt>
                <c:pt idx="492">
                  <c:v>29.45</c:v>
                </c:pt>
                <c:pt idx="493">
                  <c:v>29.5</c:v>
                </c:pt>
                <c:pt idx="494">
                  <c:v>29.55</c:v>
                </c:pt>
                <c:pt idx="495">
                  <c:v>29.6</c:v>
                </c:pt>
                <c:pt idx="496">
                  <c:v>29.650000000000031</c:v>
                </c:pt>
                <c:pt idx="497">
                  <c:v>29.7</c:v>
                </c:pt>
                <c:pt idx="498">
                  <c:v>29.75</c:v>
                </c:pt>
                <c:pt idx="499">
                  <c:v>29.8</c:v>
                </c:pt>
                <c:pt idx="500">
                  <c:v>29.85</c:v>
                </c:pt>
                <c:pt idx="501">
                  <c:v>29.9</c:v>
                </c:pt>
                <c:pt idx="502">
                  <c:v>29.95</c:v>
                </c:pt>
                <c:pt idx="503">
                  <c:v>30</c:v>
                </c:pt>
                <c:pt idx="504">
                  <c:v>30.05</c:v>
                </c:pt>
                <c:pt idx="505">
                  <c:v>30.1</c:v>
                </c:pt>
                <c:pt idx="506">
                  <c:v>30.150000000000031</c:v>
                </c:pt>
                <c:pt idx="507">
                  <c:v>30.2</c:v>
                </c:pt>
                <c:pt idx="508">
                  <c:v>30.25</c:v>
                </c:pt>
                <c:pt idx="509">
                  <c:v>30.3</c:v>
                </c:pt>
                <c:pt idx="510">
                  <c:v>30.35</c:v>
                </c:pt>
                <c:pt idx="511">
                  <c:v>30.4</c:v>
                </c:pt>
                <c:pt idx="512">
                  <c:v>30.45</c:v>
                </c:pt>
                <c:pt idx="513">
                  <c:v>30.5</c:v>
                </c:pt>
                <c:pt idx="514">
                  <c:v>30.55</c:v>
                </c:pt>
                <c:pt idx="515">
                  <c:v>30.6</c:v>
                </c:pt>
                <c:pt idx="516">
                  <c:v>30.650000000000031</c:v>
                </c:pt>
                <c:pt idx="517">
                  <c:v>30.7</c:v>
                </c:pt>
                <c:pt idx="518">
                  <c:v>30.75</c:v>
                </c:pt>
                <c:pt idx="519">
                  <c:v>30.8</c:v>
                </c:pt>
                <c:pt idx="520">
                  <c:v>30.85</c:v>
                </c:pt>
                <c:pt idx="521">
                  <c:v>30.9</c:v>
                </c:pt>
                <c:pt idx="522">
                  <c:v>30.95</c:v>
                </c:pt>
                <c:pt idx="523">
                  <c:v>31</c:v>
                </c:pt>
                <c:pt idx="524">
                  <c:v>31.05</c:v>
                </c:pt>
                <c:pt idx="525">
                  <c:v>31.1</c:v>
                </c:pt>
                <c:pt idx="526">
                  <c:v>31.150000000000031</c:v>
                </c:pt>
                <c:pt idx="527">
                  <c:v>31.2</c:v>
                </c:pt>
                <c:pt idx="528">
                  <c:v>31.25</c:v>
                </c:pt>
                <c:pt idx="529">
                  <c:v>31.3</c:v>
                </c:pt>
                <c:pt idx="530">
                  <c:v>31.35</c:v>
                </c:pt>
                <c:pt idx="531">
                  <c:v>31.4</c:v>
                </c:pt>
                <c:pt idx="532">
                  <c:v>31.45</c:v>
                </c:pt>
                <c:pt idx="533">
                  <c:v>31.5</c:v>
                </c:pt>
                <c:pt idx="534">
                  <c:v>31.55</c:v>
                </c:pt>
                <c:pt idx="535">
                  <c:v>31.6</c:v>
                </c:pt>
                <c:pt idx="536">
                  <c:v>31.650000000000031</c:v>
                </c:pt>
                <c:pt idx="537">
                  <c:v>31.7</c:v>
                </c:pt>
                <c:pt idx="538">
                  <c:v>31.75</c:v>
                </c:pt>
                <c:pt idx="539">
                  <c:v>31.8</c:v>
                </c:pt>
                <c:pt idx="540">
                  <c:v>31.85</c:v>
                </c:pt>
                <c:pt idx="541">
                  <c:v>31.9</c:v>
                </c:pt>
                <c:pt idx="542">
                  <c:v>31.95</c:v>
                </c:pt>
                <c:pt idx="543">
                  <c:v>32</c:v>
                </c:pt>
                <c:pt idx="544">
                  <c:v>32.050000000000004</c:v>
                </c:pt>
                <c:pt idx="545">
                  <c:v>32.1</c:v>
                </c:pt>
                <c:pt idx="546">
                  <c:v>32.15</c:v>
                </c:pt>
                <c:pt idx="547">
                  <c:v>32.200000000000003</c:v>
                </c:pt>
                <c:pt idx="548">
                  <c:v>32.25</c:v>
                </c:pt>
                <c:pt idx="549">
                  <c:v>32.300000000000004</c:v>
                </c:pt>
                <c:pt idx="550">
                  <c:v>32.349999999999994</c:v>
                </c:pt>
                <c:pt idx="551">
                  <c:v>32.4</c:v>
                </c:pt>
                <c:pt idx="552">
                  <c:v>32.449999999999996</c:v>
                </c:pt>
                <c:pt idx="553">
                  <c:v>32.5</c:v>
                </c:pt>
                <c:pt idx="554">
                  <c:v>32.550000000000004</c:v>
                </c:pt>
                <c:pt idx="555">
                  <c:v>32.6</c:v>
                </c:pt>
                <c:pt idx="556">
                  <c:v>32.65</c:v>
                </c:pt>
                <c:pt idx="557">
                  <c:v>32.700000000000003</c:v>
                </c:pt>
                <c:pt idx="558">
                  <c:v>32.75</c:v>
                </c:pt>
                <c:pt idx="559">
                  <c:v>32.800000000000004</c:v>
                </c:pt>
                <c:pt idx="560">
                  <c:v>32.849999999999994</c:v>
                </c:pt>
                <c:pt idx="561">
                  <c:v>32.9</c:v>
                </c:pt>
                <c:pt idx="562">
                  <c:v>32.949999999999996</c:v>
                </c:pt>
                <c:pt idx="563">
                  <c:v>33</c:v>
                </c:pt>
                <c:pt idx="564">
                  <c:v>33.050000000000004</c:v>
                </c:pt>
                <c:pt idx="565">
                  <c:v>33.1</c:v>
                </c:pt>
                <c:pt idx="566">
                  <c:v>33.15</c:v>
                </c:pt>
                <c:pt idx="567">
                  <c:v>33.200000000000003</c:v>
                </c:pt>
                <c:pt idx="568">
                  <c:v>33.25</c:v>
                </c:pt>
                <c:pt idx="569">
                  <c:v>33.300000000000004</c:v>
                </c:pt>
                <c:pt idx="570">
                  <c:v>33.349999999999994</c:v>
                </c:pt>
                <c:pt idx="571">
                  <c:v>33.4</c:v>
                </c:pt>
                <c:pt idx="572">
                  <c:v>33.449999999999996</c:v>
                </c:pt>
                <c:pt idx="573">
                  <c:v>33.5</c:v>
                </c:pt>
                <c:pt idx="574">
                  <c:v>33.550000000000004</c:v>
                </c:pt>
                <c:pt idx="575">
                  <c:v>33.6</c:v>
                </c:pt>
                <c:pt idx="576">
                  <c:v>33.65</c:v>
                </c:pt>
                <c:pt idx="577">
                  <c:v>33.700000000000003</c:v>
                </c:pt>
                <c:pt idx="578">
                  <c:v>33.75</c:v>
                </c:pt>
                <c:pt idx="579">
                  <c:v>33.800000000000004</c:v>
                </c:pt>
                <c:pt idx="580">
                  <c:v>33.849999999999994</c:v>
                </c:pt>
                <c:pt idx="581">
                  <c:v>33.9</c:v>
                </c:pt>
                <c:pt idx="582">
                  <c:v>33.949999999999996</c:v>
                </c:pt>
                <c:pt idx="583">
                  <c:v>34</c:v>
                </c:pt>
                <c:pt idx="584">
                  <c:v>34.050000000000004</c:v>
                </c:pt>
                <c:pt idx="585">
                  <c:v>34.1</c:v>
                </c:pt>
                <c:pt idx="586">
                  <c:v>34.15</c:v>
                </c:pt>
                <c:pt idx="587">
                  <c:v>34.200000000000003</c:v>
                </c:pt>
                <c:pt idx="588">
                  <c:v>34.25</c:v>
                </c:pt>
                <c:pt idx="589">
                  <c:v>34.300000000000004</c:v>
                </c:pt>
                <c:pt idx="590">
                  <c:v>34.349999999999994</c:v>
                </c:pt>
                <c:pt idx="591">
                  <c:v>34.4</c:v>
                </c:pt>
                <c:pt idx="592">
                  <c:v>34.449999999999996</c:v>
                </c:pt>
                <c:pt idx="593">
                  <c:v>34.5</c:v>
                </c:pt>
                <c:pt idx="594">
                  <c:v>34.550000000000004</c:v>
                </c:pt>
                <c:pt idx="595">
                  <c:v>34.6</c:v>
                </c:pt>
                <c:pt idx="596">
                  <c:v>34.65</c:v>
                </c:pt>
                <c:pt idx="597">
                  <c:v>34.700000000000003</c:v>
                </c:pt>
                <c:pt idx="598">
                  <c:v>34.75</c:v>
                </c:pt>
                <c:pt idx="599">
                  <c:v>34.800000000000004</c:v>
                </c:pt>
                <c:pt idx="600">
                  <c:v>34.849999999999994</c:v>
                </c:pt>
                <c:pt idx="601">
                  <c:v>34.9</c:v>
                </c:pt>
                <c:pt idx="602">
                  <c:v>34.949999999999996</c:v>
                </c:pt>
                <c:pt idx="603">
                  <c:v>35</c:v>
                </c:pt>
                <c:pt idx="604">
                  <c:v>35.050000000000004</c:v>
                </c:pt>
                <c:pt idx="605">
                  <c:v>35.1</c:v>
                </c:pt>
                <c:pt idx="606">
                  <c:v>35.15</c:v>
                </c:pt>
                <c:pt idx="607">
                  <c:v>35.200000000000003</c:v>
                </c:pt>
                <c:pt idx="608">
                  <c:v>35.25</c:v>
                </c:pt>
                <c:pt idx="609">
                  <c:v>35.300000000000004</c:v>
                </c:pt>
                <c:pt idx="610">
                  <c:v>35.349999999999994</c:v>
                </c:pt>
                <c:pt idx="611">
                  <c:v>35.4</c:v>
                </c:pt>
                <c:pt idx="612">
                  <c:v>35.449999999999996</c:v>
                </c:pt>
                <c:pt idx="613">
                  <c:v>35.5</c:v>
                </c:pt>
                <c:pt idx="614">
                  <c:v>35.550000000000004</c:v>
                </c:pt>
                <c:pt idx="615">
                  <c:v>35.6</c:v>
                </c:pt>
                <c:pt idx="616">
                  <c:v>35.65</c:v>
                </c:pt>
                <c:pt idx="617">
                  <c:v>35.700000000000003</c:v>
                </c:pt>
                <c:pt idx="618">
                  <c:v>35.75</c:v>
                </c:pt>
                <c:pt idx="619">
                  <c:v>35.800000000000004</c:v>
                </c:pt>
                <c:pt idx="620">
                  <c:v>35.849999999999994</c:v>
                </c:pt>
                <c:pt idx="621">
                  <c:v>35.9</c:v>
                </c:pt>
                <c:pt idx="622">
                  <c:v>35.949999999999996</c:v>
                </c:pt>
                <c:pt idx="623">
                  <c:v>36</c:v>
                </c:pt>
                <c:pt idx="624">
                  <c:v>36.050000000000004</c:v>
                </c:pt>
                <c:pt idx="625">
                  <c:v>36.1</c:v>
                </c:pt>
                <c:pt idx="626">
                  <c:v>36.15</c:v>
                </c:pt>
                <c:pt idx="627">
                  <c:v>36.200000000000003</c:v>
                </c:pt>
                <c:pt idx="628">
                  <c:v>36.25</c:v>
                </c:pt>
                <c:pt idx="629">
                  <c:v>36.300000000000004</c:v>
                </c:pt>
                <c:pt idx="630">
                  <c:v>36.349999999999994</c:v>
                </c:pt>
                <c:pt idx="631">
                  <c:v>36.4</c:v>
                </c:pt>
                <c:pt idx="632">
                  <c:v>36.449999999999996</c:v>
                </c:pt>
                <c:pt idx="633">
                  <c:v>36.5</c:v>
                </c:pt>
                <c:pt idx="634">
                  <c:v>36.550000000000004</c:v>
                </c:pt>
                <c:pt idx="635">
                  <c:v>36.6</c:v>
                </c:pt>
                <c:pt idx="636">
                  <c:v>36.65</c:v>
                </c:pt>
                <c:pt idx="637">
                  <c:v>36.700000000000003</c:v>
                </c:pt>
                <c:pt idx="638">
                  <c:v>36.75</c:v>
                </c:pt>
                <c:pt idx="639">
                  <c:v>36.800000000000004</c:v>
                </c:pt>
                <c:pt idx="640">
                  <c:v>36.849999999999994</c:v>
                </c:pt>
                <c:pt idx="641">
                  <c:v>36.9</c:v>
                </c:pt>
                <c:pt idx="642">
                  <c:v>36.949999999999996</c:v>
                </c:pt>
                <c:pt idx="643">
                  <c:v>37</c:v>
                </c:pt>
                <c:pt idx="644">
                  <c:v>37.050000000000004</c:v>
                </c:pt>
                <c:pt idx="645">
                  <c:v>37.1</c:v>
                </c:pt>
                <c:pt idx="646">
                  <c:v>37.15</c:v>
                </c:pt>
                <c:pt idx="647">
                  <c:v>37.200000000000003</c:v>
                </c:pt>
                <c:pt idx="648">
                  <c:v>37.25</c:v>
                </c:pt>
                <c:pt idx="649">
                  <c:v>37.300000000000004</c:v>
                </c:pt>
                <c:pt idx="650">
                  <c:v>37.349999999999994</c:v>
                </c:pt>
                <c:pt idx="651">
                  <c:v>37.4</c:v>
                </c:pt>
                <c:pt idx="652">
                  <c:v>37.449999999999996</c:v>
                </c:pt>
                <c:pt idx="653">
                  <c:v>37.5</c:v>
                </c:pt>
                <c:pt idx="654">
                  <c:v>37.550000000000004</c:v>
                </c:pt>
                <c:pt idx="655">
                  <c:v>37.6</c:v>
                </c:pt>
                <c:pt idx="656">
                  <c:v>37.65</c:v>
                </c:pt>
                <c:pt idx="657">
                  <c:v>37.700000000000003</c:v>
                </c:pt>
                <c:pt idx="658">
                  <c:v>37.75</c:v>
                </c:pt>
                <c:pt idx="659">
                  <c:v>37.800000000000004</c:v>
                </c:pt>
                <c:pt idx="660">
                  <c:v>37.849999999999994</c:v>
                </c:pt>
                <c:pt idx="661">
                  <c:v>37.9</c:v>
                </c:pt>
                <c:pt idx="662">
                  <c:v>37.949999999999996</c:v>
                </c:pt>
                <c:pt idx="663">
                  <c:v>38</c:v>
                </c:pt>
                <c:pt idx="664">
                  <c:v>38.050000000000004</c:v>
                </c:pt>
                <c:pt idx="665">
                  <c:v>38.1</c:v>
                </c:pt>
                <c:pt idx="666">
                  <c:v>38.15</c:v>
                </c:pt>
                <c:pt idx="667">
                  <c:v>38.200000000000003</c:v>
                </c:pt>
                <c:pt idx="668">
                  <c:v>38.25</c:v>
                </c:pt>
                <c:pt idx="669">
                  <c:v>38.300000000000004</c:v>
                </c:pt>
                <c:pt idx="670">
                  <c:v>38.349999999999994</c:v>
                </c:pt>
                <c:pt idx="671">
                  <c:v>38.4</c:v>
                </c:pt>
                <c:pt idx="672">
                  <c:v>38.449999999999996</c:v>
                </c:pt>
                <c:pt idx="673">
                  <c:v>38.5</c:v>
                </c:pt>
                <c:pt idx="674">
                  <c:v>38.550000000000004</c:v>
                </c:pt>
                <c:pt idx="675">
                  <c:v>38.6</c:v>
                </c:pt>
                <c:pt idx="676">
                  <c:v>38.65</c:v>
                </c:pt>
                <c:pt idx="677">
                  <c:v>38.700000000000003</c:v>
                </c:pt>
                <c:pt idx="678">
                  <c:v>38.75</c:v>
                </c:pt>
                <c:pt idx="679">
                  <c:v>38.800000000000004</c:v>
                </c:pt>
                <c:pt idx="680">
                  <c:v>38.849999999999994</c:v>
                </c:pt>
                <c:pt idx="681">
                  <c:v>38.9</c:v>
                </c:pt>
                <c:pt idx="682">
                  <c:v>38.949999999999996</c:v>
                </c:pt>
                <c:pt idx="683">
                  <c:v>39</c:v>
                </c:pt>
                <c:pt idx="684">
                  <c:v>39.050000000000004</c:v>
                </c:pt>
                <c:pt idx="685">
                  <c:v>39.1</c:v>
                </c:pt>
                <c:pt idx="686">
                  <c:v>39.15</c:v>
                </c:pt>
                <c:pt idx="687">
                  <c:v>39.200000000000003</c:v>
                </c:pt>
                <c:pt idx="688">
                  <c:v>39.25</c:v>
                </c:pt>
                <c:pt idx="689">
                  <c:v>39.300000000000004</c:v>
                </c:pt>
                <c:pt idx="690">
                  <c:v>39.349999999999994</c:v>
                </c:pt>
                <c:pt idx="691">
                  <c:v>39.4</c:v>
                </c:pt>
                <c:pt idx="692">
                  <c:v>39.449999999999996</c:v>
                </c:pt>
                <c:pt idx="693">
                  <c:v>39.5</c:v>
                </c:pt>
                <c:pt idx="694">
                  <c:v>39.550000000000004</c:v>
                </c:pt>
                <c:pt idx="695">
                  <c:v>39.6</c:v>
                </c:pt>
                <c:pt idx="696">
                  <c:v>39.65</c:v>
                </c:pt>
                <c:pt idx="697">
                  <c:v>39.700000000000003</c:v>
                </c:pt>
                <c:pt idx="698">
                  <c:v>39.75</c:v>
                </c:pt>
                <c:pt idx="699">
                  <c:v>39.800000000000004</c:v>
                </c:pt>
                <c:pt idx="700">
                  <c:v>39.849999999999994</c:v>
                </c:pt>
                <c:pt idx="701">
                  <c:v>39.9</c:v>
                </c:pt>
                <c:pt idx="702">
                  <c:v>39.949999999999996</c:v>
                </c:pt>
                <c:pt idx="703">
                  <c:v>40</c:v>
                </c:pt>
                <c:pt idx="704">
                  <c:v>40.050000000000004</c:v>
                </c:pt>
                <c:pt idx="705">
                  <c:v>40.1</c:v>
                </c:pt>
                <c:pt idx="706">
                  <c:v>40.15</c:v>
                </c:pt>
                <c:pt idx="707">
                  <c:v>40.200000000000003</c:v>
                </c:pt>
                <c:pt idx="708">
                  <c:v>40.25</c:v>
                </c:pt>
                <c:pt idx="709">
                  <c:v>40.300000000000004</c:v>
                </c:pt>
                <c:pt idx="710">
                  <c:v>40.349999999999994</c:v>
                </c:pt>
                <c:pt idx="711">
                  <c:v>40.4</c:v>
                </c:pt>
                <c:pt idx="712">
                  <c:v>40.449999999999996</c:v>
                </c:pt>
                <c:pt idx="713">
                  <c:v>40.5</c:v>
                </c:pt>
                <c:pt idx="714">
                  <c:v>40.550000000000004</c:v>
                </c:pt>
                <c:pt idx="715">
                  <c:v>40.6</c:v>
                </c:pt>
                <c:pt idx="716">
                  <c:v>40.65</c:v>
                </c:pt>
                <c:pt idx="717">
                  <c:v>40.700000000000003</c:v>
                </c:pt>
                <c:pt idx="718">
                  <c:v>40.75</c:v>
                </c:pt>
                <c:pt idx="719">
                  <c:v>40.800000000000004</c:v>
                </c:pt>
                <c:pt idx="720">
                  <c:v>40.849999999999994</c:v>
                </c:pt>
                <c:pt idx="721">
                  <c:v>40.9</c:v>
                </c:pt>
                <c:pt idx="722">
                  <c:v>40.949999999999996</c:v>
                </c:pt>
                <c:pt idx="723">
                  <c:v>41</c:v>
                </c:pt>
                <c:pt idx="724">
                  <c:v>41.05</c:v>
                </c:pt>
                <c:pt idx="725">
                  <c:v>41.1</c:v>
                </c:pt>
                <c:pt idx="726">
                  <c:v>41.15</c:v>
                </c:pt>
                <c:pt idx="727">
                  <c:v>41.2</c:v>
                </c:pt>
                <c:pt idx="728">
                  <c:v>41.25</c:v>
                </c:pt>
                <c:pt idx="729">
                  <c:v>41.3</c:v>
                </c:pt>
                <c:pt idx="730">
                  <c:v>41.349999999999994</c:v>
                </c:pt>
                <c:pt idx="731">
                  <c:v>41.4</c:v>
                </c:pt>
                <c:pt idx="732">
                  <c:v>41.449999999999996</c:v>
                </c:pt>
                <c:pt idx="733">
                  <c:v>41.5</c:v>
                </c:pt>
                <c:pt idx="734">
                  <c:v>41.55</c:v>
                </c:pt>
                <c:pt idx="735">
                  <c:v>41.6</c:v>
                </c:pt>
                <c:pt idx="736">
                  <c:v>41.65</c:v>
                </c:pt>
                <c:pt idx="737">
                  <c:v>41.7</c:v>
                </c:pt>
                <c:pt idx="738">
                  <c:v>41.75</c:v>
                </c:pt>
                <c:pt idx="739">
                  <c:v>41.8</c:v>
                </c:pt>
                <c:pt idx="740">
                  <c:v>41.849999999999994</c:v>
                </c:pt>
                <c:pt idx="741">
                  <c:v>41.9</c:v>
                </c:pt>
                <c:pt idx="742">
                  <c:v>41.949999999999996</c:v>
                </c:pt>
                <c:pt idx="743">
                  <c:v>42</c:v>
                </c:pt>
                <c:pt idx="744">
                  <c:v>42.05</c:v>
                </c:pt>
                <c:pt idx="745">
                  <c:v>42.1</c:v>
                </c:pt>
                <c:pt idx="746">
                  <c:v>42.15</c:v>
                </c:pt>
                <c:pt idx="747">
                  <c:v>42.2</c:v>
                </c:pt>
                <c:pt idx="748">
                  <c:v>42.25</c:v>
                </c:pt>
                <c:pt idx="749">
                  <c:v>42.3</c:v>
                </c:pt>
                <c:pt idx="750">
                  <c:v>42.349999999999994</c:v>
                </c:pt>
                <c:pt idx="751">
                  <c:v>42.4</c:v>
                </c:pt>
                <c:pt idx="752">
                  <c:v>42.449999999999996</c:v>
                </c:pt>
                <c:pt idx="753">
                  <c:v>42.5</c:v>
                </c:pt>
                <c:pt idx="754">
                  <c:v>42.55</c:v>
                </c:pt>
                <c:pt idx="755">
                  <c:v>42.6</c:v>
                </c:pt>
                <c:pt idx="756">
                  <c:v>42.65</c:v>
                </c:pt>
                <c:pt idx="757">
                  <c:v>42.7</c:v>
                </c:pt>
                <c:pt idx="758">
                  <c:v>42.75</c:v>
                </c:pt>
                <c:pt idx="759">
                  <c:v>42.8</c:v>
                </c:pt>
                <c:pt idx="760">
                  <c:v>42.849999999999994</c:v>
                </c:pt>
                <c:pt idx="761">
                  <c:v>42.9</c:v>
                </c:pt>
                <c:pt idx="762">
                  <c:v>42.949999999999996</c:v>
                </c:pt>
                <c:pt idx="763">
                  <c:v>43</c:v>
                </c:pt>
                <c:pt idx="764">
                  <c:v>43.05</c:v>
                </c:pt>
                <c:pt idx="765">
                  <c:v>43.1</c:v>
                </c:pt>
                <c:pt idx="766">
                  <c:v>43.15</c:v>
                </c:pt>
                <c:pt idx="767">
                  <c:v>43.2</c:v>
                </c:pt>
                <c:pt idx="768">
                  <c:v>43.25</c:v>
                </c:pt>
                <c:pt idx="769">
                  <c:v>43.3</c:v>
                </c:pt>
                <c:pt idx="770">
                  <c:v>43.349999999999994</c:v>
                </c:pt>
                <c:pt idx="771">
                  <c:v>43.4</c:v>
                </c:pt>
                <c:pt idx="772">
                  <c:v>43.449999999999996</c:v>
                </c:pt>
                <c:pt idx="773">
                  <c:v>43.5</c:v>
                </c:pt>
                <c:pt idx="774">
                  <c:v>43.55</c:v>
                </c:pt>
                <c:pt idx="775">
                  <c:v>43.6</c:v>
                </c:pt>
                <c:pt idx="776">
                  <c:v>43.65</c:v>
                </c:pt>
                <c:pt idx="777">
                  <c:v>43.7</c:v>
                </c:pt>
                <c:pt idx="778">
                  <c:v>43.75</c:v>
                </c:pt>
                <c:pt idx="779">
                  <c:v>43.8</c:v>
                </c:pt>
                <c:pt idx="780">
                  <c:v>43.849999999999994</c:v>
                </c:pt>
                <c:pt idx="781">
                  <c:v>43.9</c:v>
                </c:pt>
                <c:pt idx="782">
                  <c:v>43.949999999999996</c:v>
                </c:pt>
                <c:pt idx="783">
                  <c:v>44</c:v>
                </c:pt>
                <c:pt idx="784">
                  <c:v>44.05</c:v>
                </c:pt>
                <c:pt idx="785">
                  <c:v>44.1</c:v>
                </c:pt>
                <c:pt idx="786">
                  <c:v>44.15</c:v>
                </c:pt>
                <c:pt idx="787">
                  <c:v>44.2</c:v>
                </c:pt>
                <c:pt idx="788">
                  <c:v>44.25</c:v>
                </c:pt>
                <c:pt idx="789">
                  <c:v>44.3</c:v>
                </c:pt>
                <c:pt idx="790">
                  <c:v>44.349999999999994</c:v>
                </c:pt>
                <c:pt idx="791">
                  <c:v>44.4</c:v>
                </c:pt>
                <c:pt idx="792">
                  <c:v>44.449999999999996</c:v>
                </c:pt>
                <c:pt idx="793">
                  <c:v>44.5</c:v>
                </c:pt>
                <c:pt idx="794">
                  <c:v>44.55</c:v>
                </c:pt>
                <c:pt idx="795">
                  <c:v>44.6</c:v>
                </c:pt>
                <c:pt idx="796">
                  <c:v>44.65</c:v>
                </c:pt>
                <c:pt idx="797">
                  <c:v>44.7</c:v>
                </c:pt>
                <c:pt idx="798">
                  <c:v>44.75</c:v>
                </c:pt>
                <c:pt idx="799">
                  <c:v>44.8</c:v>
                </c:pt>
                <c:pt idx="800">
                  <c:v>44.849999999999994</c:v>
                </c:pt>
                <c:pt idx="801">
                  <c:v>44.9</c:v>
                </c:pt>
                <c:pt idx="802">
                  <c:v>44.949999999999996</c:v>
                </c:pt>
                <c:pt idx="803">
                  <c:v>45</c:v>
                </c:pt>
                <c:pt idx="804">
                  <c:v>45.05</c:v>
                </c:pt>
                <c:pt idx="805">
                  <c:v>45.1</c:v>
                </c:pt>
                <c:pt idx="806">
                  <c:v>45.15</c:v>
                </c:pt>
                <c:pt idx="807">
                  <c:v>45.2</c:v>
                </c:pt>
                <c:pt idx="808">
                  <c:v>45.25</c:v>
                </c:pt>
                <c:pt idx="809">
                  <c:v>45.3</c:v>
                </c:pt>
                <c:pt idx="810">
                  <c:v>45.349999999999994</c:v>
                </c:pt>
                <c:pt idx="811">
                  <c:v>45.4</c:v>
                </c:pt>
                <c:pt idx="812">
                  <c:v>45.449999999999996</c:v>
                </c:pt>
                <c:pt idx="813">
                  <c:v>45.5</c:v>
                </c:pt>
                <c:pt idx="814">
                  <c:v>45.55</c:v>
                </c:pt>
                <c:pt idx="815">
                  <c:v>45.6</c:v>
                </c:pt>
                <c:pt idx="816">
                  <c:v>45.65</c:v>
                </c:pt>
                <c:pt idx="817">
                  <c:v>45.7</c:v>
                </c:pt>
                <c:pt idx="818">
                  <c:v>45.75</c:v>
                </c:pt>
                <c:pt idx="819">
                  <c:v>45.8</c:v>
                </c:pt>
                <c:pt idx="820">
                  <c:v>45.849999999999994</c:v>
                </c:pt>
                <c:pt idx="821">
                  <c:v>45.9</c:v>
                </c:pt>
                <c:pt idx="822">
                  <c:v>45.949999999999996</c:v>
                </c:pt>
                <c:pt idx="823">
                  <c:v>46</c:v>
                </c:pt>
                <c:pt idx="824">
                  <c:v>46.05</c:v>
                </c:pt>
                <c:pt idx="825">
                  <c:v>46.1</c:v>
                </c:pt>
                <c:pt idx="826">
                  <c:v>46.15</c:v>
                </c:pt>
                <c:pt idx="827">
                  <c:v>46.2</c:v>
                </c:pt>
                <c:pt idx="828">
                  <c:v>46.25</c:v>
                </c:pt>
                <c:pt idx="829">
                  <c:v>46.3</c:v>
                </c:pt>
                <c:pt idx="830">
                  <c:v>46.349999999999994</c:v>
                </c:pt>
                <c:pt idx="831">
                  <c:v>46.4</c:v>
                </c:pt>
                <c:pt idx="832">
                  <c:v>46.449999999999996</c:v>
                </c:pt>
                <c:pt idx="833">
                  <c:v>46.5</c:v>
                </c:pt>
                <c:pt idx="834">
                  <c:v>46.55</c:v>
                </c:pt>
                <c:pt idx="835">
                  <c:v>46.6</c:v>
                </c:pt>
                <c:pt idx="836">
                  <c:v>46.65</c:v>
                </c:pt>
                <c:pt idx="837">
                  <c:v>46.7</c:v>
                </c:pt>
                <c:pt idx="838">
                  <c:v>46.75</c:v>
                </c:pt>
                <c:pt idx="839">
                  <c:v>46.8</c:v>
                </c:pt>
                <c:pt idx="840">
                  <c:v>46.849999999999994</c:v>
                </c:pt>
                <c:pt idx="841">
                  <c:v>46.9</c:v>
                </c:pt>
                <c:pt idx="842">
                  <c:v>46.949999999999996</c:v>
                </c:pt>
                <c:pt idx="843">
                  <c:v>47</c:v>
                </c:pt>
                <c:pt idx="844">
                  <c:v>47.05</c:v>
                </c:pt>
                <c:pt idx="845">
                  <c:v>47.1</c:v>
                </c:pt>
                <c:pt idx="846">
                  <c:v>47.15</c:v>
                </c:pt>
                <c:pt idx="847">
                  <c:v>47.2</c:v>
                </c:pt>
                <c:pt idx="848">
                  <c:v>47.25</c:v>
                </c:pt>
                <c:pt idx="849">
                  <c:v>47.3</c:v>
                </c:pt>
                <c:pt idx="850">
                  <c:v>47.349999999999994</c:v>
                </c:pt>
                <c:pt idx="851">
                  <c:v>47.4</c:v>
                </c:pt>
                <c:pt idx="852">
                  <c:v>47.449999999999996</c:v>
                </c:pt>
                <c:pt idx="853">
                  <c:v>47.5</c:v>
                </c:pt>
                <c:pt idx="854">
                  <c:v>47.55</c:v>
                </c:pt>
                <c:pt idx="855">
                  <c:v>47.6</c:v>
                </c:pt>
                <c:pt idx="856">
                  <c:v>47.65</c:v>
                </c:pt>
                <c:pt idx="857">
                  <c:v>47.7</c:v>
                </c:pt>
                <c:pt idx="858">
                  <c:v>47.75</c:v>
                </c:pt>
                <c:pt idx="859">
                  <c:v>47.8</c:v>
                </c:pt>
                <c:pt idx="860">
                  <c:v>47.849999999999994</c:v>
                </c:pt>
                <c:pt idx="861">
                  <c:v>47.9</c:v>
                </c:pt>
                <c:pt idx="862">
                  <c:v>47.949999999999996</c:v>
                </c:pt>
                <c:pt idx="863">
                  <c:v>48</c:v>
                </c:pt>
                <c:pt idx="864">
                  <c:v>48.05</c:v>
                </c:pt>
                <c:pt idx="865">
                  <c:v>48.1</c:v>
                </c:pt>
                <c:pt idx="866">
                  <c:v>48.15</c:v>
                </c:pt>
                <c:pt idx="867">
                  <c:v>48.2</c:v>
                </c:pt>
                <c:pt idx="868">
                  <c:v>48.25</c:v>
                </c:pt>
                <c:pt idx="869">
                  <c:v>48.3</c:v>
                </c:pt>
                <c:pt idx="870">
                  <c:v>48.349999999999994</c:v>
                </c:pt>
                <c:pt idx="871">
                  <c:v>48.4</c:v>
                </c:pt>
                <c:pt idx="872">
                  <c:v>48.449999999999996</c:v>
                </c:pt>
                <c:pt idx="873">
                  <c:v>48.5</c:v>
                </c:pt>
                <c:pt idx="874">
                  <c:v>48.55</c:v>
                </c:pt>
                <c:pt idx="875">
                  <c:v>48.6</c:v>
                </c:pt>
                <c:pt idx="876">
                  <c:v>48.65</c:v>
                </c:pt>
                <c:pt idx="877">
                  <c:v>48.7</c:v>
                </c:pt>
                <c:pt idx="878">
                  <c:v>48.75</c:v>
                </c:pt>
                <c:pt idx="879">
                  <c:v>48.8</c:v>
                </c:pt>
                <c:pt idx="880">
                  <c:v>48.849999999999994</c:v>
                </c:pt>
                <c:pt idx="881">
                  <c:v>48.9</c:v>
                </c:pt>
                <c:pt idx="882">
                  <c:v>48.949999999999996</c:v>
                </c:pt>
                <c:pt idx="883">
                  <c:v>49</c:v>
                </c:pt>
                <c:pt idx="884">
                  <c:v>49.05</c:v>
                </c:pt>
                <c:pt idx="885">
                  <c:v>49.1</c:v>
                </c:pt>
                <c:pt idx="886">
                  <c:v>49.15</c:v>
                </c:pt>
                <c:pt idx="887">
                  <c:v>49.2</c:v>
                </c:pt>
                <c:pt idx="888">
                  <c:v>49.25</c:v>
                </c:pt>
                <c:pt idx="889">
                  <c:v>49.3</c:v>
                </c:pt>
                <c:pt idx="890">
                  <c:v>49.349999999999994</c:v>
                </c:pt>
                <c:pt idx="891">
                  <c:v>49.4</c:v>
                </c:pt>
                <c:pt idx="892">
                  <c:v>49.449999999999996</c:v>
                </c:pt>
                <c:pt idx="893">
                  <c:v>49.5</c:v>
                </c:pt>
                <c:pt idx="894">
                  <c:v>49.55</c:v>
                </c:pt>
                <c:pt idx="895">
                  <c:v>49.6</c:v>
                </c:pt>
                <c:pt idx="896">
                  <c:v>49.65</c:v>
                </c:pt>
                <c:pt idx="897">
                  <c:v>49.7</c:v>
                </c:pt>
                <c:pt idx="898">
                  <c:v>49.75</c:v>
                </c:pt>
                <c:pt idx="899">
                  <c:v>49.8</c:v>
                </c:pt>
                <c:pt idx="900">
                  <c:v>49.849999999999994</c:v>
                </c:pt>
                <c:pt idx="901">
                  <c:v>49.9</c:v>
                </c:pt>
                <c:pt idx="902">
                  <c:v>49.949999999999996</c:v>
                </c:pt>
                <c:pt idx="903">
                  <c:v>50</c:v>
                </c:pt>
                <c:pt idx="904">
                  <c:v>50.05</c:v>
                </c:pt>
                <c:pt idx="905">
                  <c:v>50.1</c:v>
                </c:pt>
                <c:pt idx="906">
                  <c:v>50.15</c:v>
                </c:pt>
                <c:pt idx="907">
                  <c:v>50.2</c:v>
                </c:pt>
                <c:pt idx="908">
                  <c:v>50.25</c:v>
                </c:pt>
                <c:pt idx="909">
                  <c:v>50.3</c:v>
                </c:pt>
                <c:pt idx="910">
                  <c:v>50.349999999999994</c:v>
                </c:pt>
                <c:pt idx="911">
                  <c:v>50.4</c:v>
                </c:pt>
                <c:pt idx="912">
                  <c:v>50.449999999999996</c:v>
                </c:pt>
                <c:pt idx="913">
                  <c:v>50.5</c:v>
                </c:pt>
                <c:pt idx="914">
                  <c:v>50.55</c:v>
                </c:pt>
                <c:pt idx="915">
                  <c:v>50.6</c:v>
                </c:pt>
                <c:pt idx="916">
                  <c:v>50.65</c:v>
                </c:pt>
                <c:pt idx="917">
                  <c:v>50.7</c:v>
                </c:pt>
                <c:pt idx="918">
                  <c:v>50.75</c:v>
                </c:pt>
                <c:pt idx="919">
                  <c:v>50.8</c:v>
                </c:pt>
                <c:pt idx="920">
                  <c:v>50.849999999999994</c:v>
                </c:pt>
                <c:pt idx="921">
                  <c:v>50.9</c:v>
                </c:pt>
                <c:pt idx="922">
                  <c:v>50.949999999999996</c:v>
                </c:pt>
                <c:pt idx="923">
                  <c:v>51</c:v>
                </c:pt>
                <c:pt idx="924">
                  <c:v>51.05</c:v>
                </c:pt>
                <c:pt idx="925">
                  <c:v>51.1</c:v>
                </c:pt>
                <c:pt idx="926">
                  <c:v>51.15</c:v>
                </c:pt>
                <c:pt idx="927">
                  <c:v>51.2</c:v>
                </c:pt>
                <c:pt idx="928">
                  <c:v>51.25</c:v>
                </c:pt>
                <c:pt idx="929">
                  <c:v>51.3</c:v>
                </c:pt>
                <c:pt idx="930">
                  <c:v>51.349999999999994</c:v>
                </c:pt>
                <c:pt idx="931">
                  <c:v>51.4</c:v>
                </c:pt>
                <c:pt idx="932">
                  <c:v>51.449999999999996</c:v>
                </c:pt>
                <c:pt idx="933">
                  <c:v>51.5</c:v>
                </c:pt>
                <c:pt idx="934">
                  <c:v>51.55</c:v>
                </c:pt>
                <c:pt idx="935">
                  <c:v>51.6</c:v>
                </c:pt>
                <c:pt idx="936">
                  <c:v>51.65</c:v>
                </c:pt>
                <c:pt idx="937">
                  <c:v>51.7</c:v>
                </c:pt>
                <c:pt idx="938">
                  <c:v>51.75</c:v>
                </c:pt>
                <c:pt idx="939">
                  <c:v>51.8</c:v>
                </c:pt>
                <c:pt idx="940">
                  <c:v>51.849999999999994</c:v>
                </c:pt>
                <c:pt idx="941">
                  <c:v>51.9</c:v>
                </c:pt>
                <c:pt idx="942">
                  <c:v>51.949999999999996</c:v>
                </c:pt>
                <c:pt idx="943">
                  <c:v>52</c:v>
                </c:pt>
                <c:pt idx="944">
                  <c:v>52.05</c:v>
                </c:pt>
                <c:pt idx="945">
                  <c:v>52.1</c:v>
                </c:pt>
                <c:pt idx="946">
                  <c:v>52.15</c:v>
                </c:pt>
                <c:pt idx="947">
                  <c:v>52.2</c:v>
                </c:pt>
                <c:pt idx="948">
                  <c:v>52.25</c:v>
                </c:pt>
                <c:pt idx="949">
                  <c:v>52.3</c:v>
                </c:pt>
                <c:pt idx="950">
                  <c:v>52.349999999999994</c:v>
                </c:pt>
                <c:pt idx="951">
                  <c:v>52.4</c:v>
                </c:pt>
                <c:pt idx="952">
                  <c:v>52.449999999999996</c:v>
                </c:pt>
                <c:pt idx="953">
                  <c:v>52.5</c:v>
                </c:pt>
                <c:pt idx="954">
                  <c:v>52.55</c:v>
                </c:pt>
                <c:pt idx="955">
                  <c:v>52.6</c:v>
                </c:pt>
                <c:pt idx="956">
                  <c:v>52.65</c:v>
                </c:pt>
                <c:pt idx="957">
                  <c:v>52.7</c:v>
                </c:pt>
                <c:pt idx="958">
                  <c:v>52.75</c:v>
                </c:pt>
                <c:pt idx="959">
                  <c:v>52.8</c:v>
                </c:pt>
                <c:pt idx="960">
                  <c:v>52.849999999999994</c:v>
                </c:pt>
                <c:pt idx="961">
                  <c:v>52.9</c:v>
                </c:pt>
                <c:pt idx="962">
                  <c:v>52.949999999999996</c:v>
                </c:pt>
                <c:pt idx="963">
                  <c:v>53</c:v>
                </c:pt>
                <c:pt idx="964">
                  <c:v>53.05</c:v>
                </c:pt>
                <c:pt idx="965">
                  <c:v>53.1</c:v>
                </c:pt>
                <c:pt idx="966">
                  <c:v>53.15</c:v>
                </c:pt>
                <c:pt idx="967">
                  <c:v>53.2</c:v>
                </c:pt>
                <c:pt idx="968">
                  <c:v>53.25</c:v>
                </c:pt>
                <c:pt idx="969">
                  <c:v>53.3</c:v>
                </c:pt>
                <c:pt idx="970">
                  <c:v>53.349999999999994</c:v>
                </c:pt>
                <c:pt idx="971">
                  <c:v>53.4</c:v>
                </c:pt>
                <c:pt idx="972">
                  <c:v>53.449999999999996</c:v>
                </c:pt>
                <c:pt idx="973">
                  <c:v>53.5</c:v>
                </c:pt>
                <c:pt idx="974">
                  <c:v>53.55</c:v>
                </c:pt>
                <c:pt idx="975">
                  <c:v>53.6</c:v>
                </c:pt>
                <c:pt idx="976">
                  <c:v>53.65</c:v>
                </c:pt>
                <c:pt idx="977">
                  <c:v>53.7</c:v>
                </c:pt>
                <c:pt idx="978">
                  <c:v>53.75</c:v>
                </c:pt>
                <c:pt idx="979">
                  <c:v>53.8</c:v>
                </c:pt>
                <c:pt idx="980">
                  <c:v>53.849999999999994</c:v>
                </c:pt>
                <c:pt idx="981">
                  <c:v>53.9</c:v>
                </c:pt>
                <c:pt idx="982">
                  <c:v>53.949999999999996</c:v>
                </c:pt>
                <c:pt idx="983">
                  <c:v>54</c:v>
                </c:pt>
                <c:pt idx="984">
                  <c:v>54.05</c:v>
                </c:pt>
                <c:pt idx="985">
                  <c:v>54.1</c:v>
                </c:pt>
                <c:pt idx="986">
                  <c:v>54.15</c:v>
                </c:pt>
                <c:pt idx="987">
                  <c:v>54.2</c:v>
                </c:pt>
                <c:pt idx="988">
                  <c:v>54.25</c:v>
                </c:pt>
                <c:pt idx="989">
                  <c:v>54.3</c:v>
                </c:pt>
                <c:pt idx="990">
                  <c:v>54.349999999999994</c:v>
                </c:pt>
                <c:pt idx="991">
                  <c:v>54.4</c:v>
                </c:pt>
                <c:pt idx="992">
                  <c:v>54.449999999999996</c:v>
                </c:pt>
                <c:pt idx="993">
                  <c:v>54.5</c:v>
                </c:pt>
                <c:pt idx="994">
                  <c:v>54.55</c:v>
                </c:pt>
                <c:pt idx="995">
                  <c:v>54.6</c:v>
                </c:pt>
                <c:pt idx="996">
                  <c:v>54.65</c:v>
                </c:pt>
                <c:pt idx="997">
                  <c:v>54.7</c:v>
                </c:pt>
                <c:pt idx="998">
                  <c:v>54.75</c:v>
                </c:pt>
                <c:pt idx="999">
                  <c:v>54.8</c:v>
                </c:pt>
                <c:pt idx="1000">
                  <c:v>54.849999999999994</c:v>
                </c:pt>
                <c:pt idx="1001">
                  <c:v>54.9</c:v>
                </c:pt>
                <c:pt idx="1002">
                  <c:v>54.949999999999996</c:v>
                </c:pt>
                <c:pt idx="1003">
                  <c:v>55</c:v>
                </c:pt>
                <c:pt idx="1004">
                  <c:v>55.05</c:v>
                </c:pt>
                <c:pt idx="1005">
                  <c:v>55.1</c:v>
                </c:pt>
                <c:pt idx="1006">
                  <c:v>55.15</c:v>
                </c:pt>
                <c:pt idx="1007">
                  <c:v>55.2</c:v>
                </c:pt>
                <c:pt idx="1008">
                  <c:v>55.25</c:v>
                </c:pt>
                <c:pt idx="1009">
                  <c:v>55.3</c:v>
                </c:pt>
                <c:pt idx="1010">
                  <c:v>55.349999999999994</c:v>
                </c:pt>
                <c:pt idx="1011">
                  <c:v>55.4</c:v>
                </c:pt>
                <c:pt idx="1012">
                  <c:v>55.449999999999996</c:v>
                </c:pt>
                <c:pt idx="1013">
                  <c:v>55.5</c:v>
                </c:pt>
                <c:pt idx="1014">
                  <c:v>55.55</c:v>
                </c:pt>
                <c:pt idx="1015">
                  <c:v>55.6</c:v>
                </c:pt>
                <c:pt idx="1016">
                  <c:v>55.65</c:v>
                </c:pt>
                <c:pt idx="1017">
                  <c:v>55.7</c:v>
                </c:pt>
                <c:pt idx="1018">
                  <c:v>55.75</c:v>
                </c:pt>
                <c:pt idx="1019">
                  <c:v>55.8</c:v>
                </c:pt>
                <c:pt idx="1020">
                  <c:v>55.849999999999994</c:v>
                </c:pt>
                <c:pt idx="1021">
                  <c:v>55.9</c:v>
                </c:pt>
                <c:pt idx="1022">
                  <c:v>55.949999999999996</c:v>
                </c:pt>
                <c:pt idx="1023">
                  <c:v>56</c:v>
                </c:pt>
                <c:pt idx="1024">
                  <c:v>56.05</c:v>
                </c:pt>
                <c:pt idx="1025">
                  <c:v>56.1</c:v>
                </c:pt>
                <c:pt idx="1026">
                  <c:v>56.15</c:v>
                </c:pt>
                <c:pt idx="1027">
                  <c:v>56.2</c:v>
                </c:pt>
                <c:pt idx="1028">
                  <c:v>56.25</c:v>
                </c:pt>
                <c:pt idx="1029">
                  <c:v>56.3</c:v>
                </c:pt>
                <c:pt idx="1030">
                  <c:v>56.349999999999994</c:v>
                </c:pt>
                <c:pt idx="1031">
                  <c:v>56.4</c:v>
                </c:pt>
                <c:pt idx="1032">
                  <c:v>56.449999999999996</c:v>
                </c:pt>
                <c:pt idx="1033">
                  <c:v>56.5</c:v>
                </c:pt>
                <c:pt idx="1034">
                  <c:v>56.55</c:v>
                </c:pt>
                <c:pt idx="1035">
                  <c:v>56.6</c:v>
                </c:pt>
                <c:pt idx="1036">
                  <c:v>56.65</c:v>
                </c:pt>
                <c:pt idx="1037">
                  <c:v>56.7</c:v>
                </c:pt>
                <c:pt idx="1038">
                  <c:v>56.75</c:v>
                </c:pt>
                <c:pt idx="1039">
                  <c:v>56.8</c:v>
                </c:pt>
                <c:pt idx="1040">
                  <c:v>56.849999999999994</c:v>
                </c:pt>
                <c:pt idx="1041">
                  <c:v>56.9</c:v>
                </c:pt>
                <c:pt idx="1042">
                  <c:v>56.949999999999996</c:v>
                </c:pt>
                <c:pt idx="1043">
                  <c:v>57</c:v>
                </c:pt>
                <c:pt idx="1044">
                  <c:v>57.05</c:v>
                </c:pt>
                <c:pt idx="1045">
                  <c:v>57.1</c:v>
                </c:pt>
                <c:pt idx="1046">
                  <c:v>57.15</c:v>
                </c:pt>
                <c:pt idx="1047">
                  <c:v>57.2</c:v>
                </c:pt>
                <c:pt idx="1048">
                  <c:v>57.25</c:v>
                </c:pt>
                <c:pt idx="1049">
                  <c:v>57.3</c:v>
                </c:pt>
                <c:pt idx="1050">
                  <c:v>57.349999999999994</c:v>
                </c:pt>
                <c:pt idx="1051">
                  <c:v>57.4</c:v>
                </c:pt>
                <c:pt idx="1052">
                  <c:v>57.449999999999996</c:v>
                </c:pt>
                <c:pt idx="1053">
                  <c:v>57.5</c:v>
                </c:pt>
                <c:pt idx="1054">
                  <c:v>57.55</c:v>
                </c:pt>
                <c:pt idx="1055">
                  <c:v>57.6</c:v>
                </c:pt>
                <c:pt idx="1056">
                  <c:v>57.65</c:v>
                </c:pt>
                <c:pt idx="1057">
                  <c:v>57.7</c:v>
                </c:pt>
                <c:pt idx="1058">
                  <c:v>57.75</c:v>
                </c:pt>
                <c:pt idx="1059">
                  <c:v>57.8</c:v>
                </c:pt>
                <c:pt idx="1060">
                  <c:v>57.849999999999994</c:v>
                </c:pt>
                <c:pt idx="1061">
                  <c:v>57.9</c:v>
                </c:pt>
                <c:pt idx="1062">
                  <c:v>57.949999999999996</c:v>
                </c:pt>
                <c:pt idx="1063">
                  <c:v>58</c:v>
                </c:pt>
                <c:pt idx="1064">
                  <c:v>58.05</c:v>
                </c:pt>
                <c:pt idx="1065">
                  <c:v>58.1</c:v>
                </c:pt>
                <c:pt idx="1066">
                  <c:v>58.15</c:v>
                </c:pt>
                <c:pt idx="1067">
                  <c:v>58.2</c:v>
                </c:pt>
                <c:pt idx="1068">
                  <c:v>58.25</c:v>
                </c:pt>
                <c:pt idx="1069">
                  <c:v>58.3</c:v>
                </c:pt>
                <c:pt idx="1070">
                  <c:v>58.349999999999994</c:v>
                </c:pt>
                <c:pt idx="1071">
                  <c:v>58.4</c:v>
                </c:pt>
                <c:pt idx="1072">
                  <c:v>58.449999999999996</c:v>
                </c:pt>
                <c:pt idx="1073">
                  <c:v>58.5</c:v>
                </c:pt>
                <c:pt idx="1074">
                  <c:v>58.55</c:v>
                </c:pt>
                <c:pt idx="1075">
                  <c:v>58.6</c:v>
                </c:pt>
                <c:pt idx="1076">
                  <c:v>58.65</c:v>
                </c:pt>
                <c:pt idx="1077">
                  <c:v>58.7</c:v>
                </c:pt>
                <c:pt idx="1078">
                  <c:v>58.75</c:v>
                </c:pt>
                <c:pt idx="1079">
                  <c:v>58.8</c:v>
                </c:pt>
                <c:pt idx="1080">
                  <c:v>58.849999999999994</c:v>
                </c:pt>
                <c:pt idx="1081">
                  <c:v>58.9</c:v>
                </c:pt>
                <c:pt idx="1082">
                  <c:v>58.949999999999996</c:v>
                </c:pt>
                <c:pt idx="1083">
                  <c:v>59</c:v>
                </c:pt>
                <c:pt idx="1084">
                  <c:v>59.05</c:v>
                </c:pt>
                <c:pt idx="1085">
                  <c:v>59.1</c:v>
                </c:pt>
                <c:pt idx="1086">
                  <c:v>59.15</c:v>
                </c:pt>
                <c:pt idx="1087">
                  <c:v>59.2</c:v>
                </c:pt>
                <c:pt idx="1088">
                  <c:v>59.25</c:v>
                </c:pt>
                <c:pt idx="1089">
                  <c:v>59.3</c:v>
                </c:pt>
                <c:pt idx="1090">
                  <c:v>59.349999999999994</c:v>
                </c:pt>
                <c:pt idx="1091">
                  <c:v>59.4</c:v>
                </c:pt>
                <c:pt idx="1092">
                  <c:v>59.449999999999996</c:v>
                </c:pt>
                <c:pt idx="1093">
                  <c:v>59.5</c:v>
                </c:pt>
                <c:pt idx="1094">
                  <c:v>59.55</c:v>
                </c:pt>
                <c:pt idx="1095">
                  <c:v>59.6</c:v>
                </c:pt>
                <c:pt idx="1096">
                  <c:v>59.65</c:v>
                </c:pt>
                <c:pt idx="1097">
                  <c:v>59.7</c:v>
                </c:pt>
                <c:pt idx="1098">
                  <c:v>59.75</c:v>
                </c:pt>
                <c:pt idx="1099">
                  <c:v>59.8</c:v>
                </c:pt>
                <c:pt idx="1100">
                  <c:v>59.849999999999994</c:v>
                </c:pt>
                <c:pt idx="1101">
                  <c:v>59.9</c:v>
                </c:pt>
                <c:pt idx="1102">
                  <c:v>59.949999999999996</c:v>
                </c:pt>
                <c:pt idx="1103">
                  <c:v>60</c:v>
                </c:pt>
                <c:pt idx="1104">
                  <c:v>60.05</c:v>
                </c:pt>
                <c:pt idx="1105">
                  <c:v>60.1</c:v>
                </c:pt>
                <c:pt idx="1106">
                  <c:v>60.15</c:v>
                </c:pt>
                <c:pt idx="1107">
                  <c:v>60.2</c:v>
                </c:pt>
                <c:pt idx="1108">
                  <c:v>60.25</c:v>
                </c:pt>
                <c:pt idx="1109">
                  <c:v>60.3</c:v>
                </c:pt>
                <c:pt idx="1110">
                  <c:v>60.349999999999994</c:v>
                </c:pt>
                <c:pt idx="1111">
                  <c:v>60.4</c:v>
                </c:pt>
                <c:pt idx="1112">
                  <c:v>60.449999999999996</c:v>
                </c:pt>
                <c:pt idx="1113">
                  <c:v>60.5</c:v>
                </c:pt>
                <c:pt idx="1114">
                  <c:v>60.55</c:v>
                </c:pt>
                <c:pt idx="1115">
                  <c:v>60.6</c:v>
                </c:pt>
                <c:pt idx="1116">
                  <c:v>60.65</c:v>
                </c:pt>
                <c:pt idx="1117">
                  <c:v>60.7</c:v>
                </c:pt>
                <c:pt idx="1118">
                  <c:v>60.75</c:v>
                </c:pt>
                <c:pt idx="1119">
                  <c:v>60.8</c:v>
                </c:pt>
                <c:pt idx="1120">
                  <c:v>60.849999999999994</c:v>
                </c:pt>
                <c:pt idx="1121">
                  <c:v>60.9</c:v>
                </c:pt>
                <c:pt idx="1122">
                  <c:v>60.949999999999996</c:v>
                </c:pt>
                <c:pt idx="1123">
                  <c:v>61</c:v>
                </c:pt>
                <c:pt idx="1124">
                  <c:v>61.05</c:v>
                </c:pt>
                <c:pt idx="1125">
                  <c:v>61.1</c:v>
                </c:pt>
                <c:pt idx="1126">
                  <c:v>61.15</c:v>
                </c:pt>
                <c:pt idx="1127">
                  <c:v>61.2</c:v>
                </c:pt>
                <c:pt idx="1128">
                  <c:v>61.25</c:v>
                </c:pt>
                <c:pt idx="1129">
                  <c:v>61.3</c:v>
                </c:pt>
                <c:pt idx="1130">
                  <c:v>61.349999999999994</c:v>
                </c:pt>
                <c:pt idx="1131">
                  <c:v>61.4</c:v>
                </c:pt>
                <c:pt idx="1132">
                  <c:v>61.449999999999996</c:v>
                </c:pt>
                <c:pt idx="1133">
                  <c:v>61.5</c:v>
                </c:pt>
                <c:pt idx="1134">
                  <c:v>61.55</c:v>
                </c:pt>
                <c:pt idx="1135">
                  <c:v>61.6</c:v>
                </c:pt>
                <c:pt idx="1136">
                  <c:v>61.65</c:v>
                </c:pt>
                <c:pt idx="1137">
                  <c:v>61.7</c:v>
                </c:pt>
                <c:pt idx="1138">
                  <c:v>61.75</c:v>
                </c:pt>
                <c:pt idx="1139">
                  <c:v>61.8</c:v>
                </c:pt>
                <c:pt idx="1140">
                  <c:v>61.849999999999994</c:v>
                </c:pt>
                <c:pt idx="1141">
                  <c:v>61.9</c:v>
                </c:pt>
                <c:pt idx="1142">
                  <c:v>61.949999999999996</c:v>
                </c:pt>
                <c:pt idx="1143">
                  <c:v>62</c:v>
                </c:pt>
                <c:pt idx="1144">
                  <c:v>62.05</c:v>
                </c:pt>
                <c:pt idx="1145">
                  <c:v>62.1</c:v>
                </c:pt>
                <c:pt idx="1146">
                  <c:v>62.15</c:v>
                </c:pt>
                <c:pt idx="1147">
                  <c:v>62.2</c:v>
                </c:pt>
                <c:pt idx="1148">
                  <c:v>62.25</c:v>
                </c:pt>
                <c:pt idx="1149">
                  <c:v>62.3</c:v>
                </c:pt>
                <c:pt idx="1150">
                  <c:v>62.349999999999994</c:v>
                </c:pt>
                <c:pt idx="1151">
                  <c:v>62.4</c:v>
                </c:pt>
                <c:pt idx="1152">
                  <c:v>62.449999999999996</c:v>
                </c:pt>
                <c:pt idx="1153">
                  <c:v>62.5</c:v>
                </c:pt>
                <c:pt idx="1154">
                  <c:v>62.55</c:v>
                </c:pt>
                <c:pt idx="1155">
                  <c:v>62.6</c:v>
                </c:pt>
                <c:pt idx="1156">
                  <c:v>62.65</c:v>
                </c:pt>
                <c:pt idx="1157">
                  <c:v>62.7</c:v>
                </c:pt>
                <c:pt idx="1158">
                  <c:v>62.75</c:v>
                </c:pt>
                <c:pt idx="1159">
                  <c:v>62.8</c:v>
                </c:pt>
                <c:pt idx="1160">
                  <c:v>62.849999999999994</c:v>
                </c:pt>
                <c:pt idx="1161">
                  <c:v>62.9</c:v>
                </c:pt>
                <c:pt idx="1162">
                  <c:v>62.949999999999996</c:v>
                </c:pt>
                <c:pt idx="1163">
                  <c:v>63</c:v>
                </c:pt>
                <c:pt idx="1164">
                  <c:v>63.05</c:v>
                </c:pt>
                <c:pt idx="1165">
                  <c:v>63.1</c:v>
                </c:pt>
                <c:pt idx="1166">
                  <c:v>63.15</c:v>
                </c:pt>
                <c:pt idx="1167">
                  <c:v>63.2</c:v>
                </c:pt>
                <c:pt idx="1168">
                  <c:v>63.25</c:v>
                </c:pt>
                <c:pt idx="1169">
                  <c:v>63.3</c:v>
                </c:pt>
                <c:pt idx="1170">
                  <c:v>63.349999999999994</c:v>
                </c:pt>
                <c:pt idx="1171">
                  <c:v>63.4</c:v>
                </c:pt>
                <c:pt idx="1172">
                  <c:v>63.449999999999996</c:v>
                </c:pt>
                <c:pt idx="1173">
                  <c:v>63.5</c:v>
                </c:pt>
                <c:pt idx="1174">
                  <c:v>63.55</c:v>
                </c:pt>
                <c:pt idx="1175">
                  <c:v>63.6</c:v>
                </c:pt>
                <c:pt idx="1176">
                  <c:v>63.65</c:v>
                </c:pt>
                <c:pt idx="1177">
                  <c:v>63.7</c:v>
                </c:pt>
                <c:pt idx="1178">
                  <c:v>63.75</c:v>
                </c:pt>
                <c:pt idx="1179">
                  <c:v>63.8</c:v>
                </c:pt>
                <c:pt idx="1180">
                  <c:v>63.849999999999994</c:v>
                </c:pt>
                <c:pt idx="1181">
                  <c:v>63.9</c:v>
                </c:pt>
                <c:pt idx="1182">
                  <c:v>63.949999999999996</c:v>
                </c:pt>
                <c:pt idx="1183">
                  <c:v>64</c:v>
                </c:pt>
                <c:pt idx="1184">
                  <c:v>64.05</c:v>
                </c:pt>
                <c:pt idx="1185">
                  <c:v>64.099999999999994</c:v>
                </c:pt>
                <c:pt idx="1186">
                  <c:v>64.149999999999991</c:v>
                </c:pt>
                <c:pt idx="1187">
                  <c:v>64.2</c:v>
                </c:pt>
                <c:pt idx="1188">
                  <c:v>64.25</c:v>
                </c:pt>
                <c:pt idx="1189">
                  <c:v>64.3</c:v>
                </c:pt>
                <c:pt idx="1190">
                  <c:v>64.349999999999994</c:v>
                </c:pt>
                <c:pt idx="1191">
                  <c:v>64.400000000000006</c:v>
                </c:pt>
                <c:pt idx="1192">
                  <c:v>64.45</c:v>
                </c:pt>
                <c:pt idx="1193">
                  <c:v>64.5</c:v>
                </c:pt>
                <c:pt idx="1194">
                  <c:v>64.55</c:v>
                </c:pt>
                <c:pt idx="1195">
                  <c:v>64.599999999999994</c:v>
                </c:pt>
                <c:pt idx="1196">
                  <c:v>64.649999999999991</c:v>
                </c:pt>
                <c:pt idx="1197">
                  <c:v>64.7</c:v>
                </c:pt>
                <c:pt idx="1198">
                  <c:v>64.75</c:v>
                </c:pt>
                <c:pt idx="1199">
                  <c:v>64.8</c:v>
                </c:pt>
                <c:pt idx="1200">
                  <c:v>64.849999999999994</c:v>
                </c:pt>
                <c:pt idx="1201">
                  <c:v>64.900000000000006</c:v>
                </c:pt>
                <c:pt idx="1202">
                  <c:v>64.95</c:v>
                </c:pt>
                <c:pt idx="1203">
                  <c:v>65</c:v>
                </c:pt>
                <c:pt idx="1204">
                  <c:v>65.05</c:v>
                </c:pt>
                <c:pt idx="1205">
                  <c:v>65.099999999999994</c:v>
                </c:pt>
                <c:pt idx="1206">
                  <c:v>65.149999999999991</c:v>
                </c:pt>
                <c:pt idx="1207">
                  <c:v>65.2</c:v>
                </c:pt>
                <c:pt idx="1208">
                  <c:v>65.25</c:v>
                </c:pt>
                <c:pt idx="1209">
                  <c:v>65.3</c:v>
                </c:pt>
                <c:pt idx="1210">
                  <c:v>65.349999999999994</c:v>
                </c:pt>
                <c:pt idx="1211">
                  <c:v>65.400000000000006</c:v>
                </c:pt>
                <c:pt idx="1212">
                  <c:v>65.45</c:v>
                </c:pt>
                <c:pt idx="1213">
                  <c:v>65.5</c:v>
                </c:pt>
                <c:pt idx="1214">
                  <c:v>65.55</c:v>
                </c:pt>
                <c:pt idx="1215">
                  <c:v>65.599999999999994</c:v>
                </c:pt>
                <c:pt idx="1216">
                  <c:v>65.649999999999991</c:v>
                </c:pt>
                <c:pt idx="1217">
                  <c:v>65.7</c:v>
                </c:pt>
                <c:pt idx="1218">
                  <c:v>65.75</c:v>
                </c:pt>
                <c:pt idx="1219">
                  <c:v>65.8</c:v>
                </c:pt>
                <c:pt idx="1220">
                  <c:v>65.849999999999994</c:v>
                </c:pt>
                <c:pt idx="1221">
                  <c:v>65.900000000000006</c:v>
                </c:pt>
                <c:pt idx="1222">
                  <c:v>65.95</c:v>
                </c:pt>
                <c:pt idx="1223">
                  <c:v>66</c:v>
                </c:pt>
                <c:pt idx="1224">
                  <c:v>66.05</c:v>
                </c:pt>
                <c:pt idx="1225">
                  <c:v>66.099999999999994</c:v>
                </c:pt>
                <c:pt idx="1226">
                  <c:v>66.149999999999991</c:v>
                </c:pt>
                <c:pt idx="1227">
                  <c:v>66.2</c:v>
                </c:pt>
                <c:pt idx="1228">
                  <c:v>66.25</c:v>
                </c:pt>
                <c:pt idx="1229">
                  <c:v>66.3</c:v>
                </c:pt>
                <c:pt idx="1230">
                  <c:v>66.349999999999994</c:v>
                </c:pt>
                <c:pt idx="1231">
                  <c:v>66.400000000000006</c:v>
                </c:pt>
                <c:pt idx="1232">
                  <c:v>66.45</c:v>
                </c:pt>
                <c:pt idx="1233">
                  <c:v>66.5</c:v>
                </c:pt>
                <c:pt idx="1234">
                  <c:v>66.55</c:v>
                </c:pt>
                <c:pt idx="1235">
                  <c:v>66.599999999999994</c:v>
                </c:pt>
                <c:pt idx="1236">
                  <c:v>66.649999999999991</c:v>
                </c:pt>
                <c:pt idx="1237">
                  <c:v>66.7</c:v>
                </c:pt>
                <c:pt idx="1238">
                  <c:v>66.75</c:v>
                </c:pt>
                <c:pt idx="1239">
                  <c:v>66.8</c:v>
                </c:pt>
                <c:pt idx="1240">
                  <c:v>66.849999999999994</c:v>
                </c:pt>
                <c:pt idx="1241">
                  <c:v>66.900000000000006</c:v>
                </c:pt>
                <c:pt idx="1242">
                  <c:v>66.95</c:v>
                </c:pt>
                <c:pt idx="1243">
                  <c:v>67</c:v>
                </c:pt>
                <c:pt idx="1244">
                  <c:v>67.05</c:v>
                </c:pt>
                <c:pt idx="1245">
                  <c:v>67.099999999999994</c:v>
                </c:pt>
                <c:pt idx="1246">
                  <c:v>67.149999999999991</c:v>
                </c:pt>
                <c:pt idx="1247">
                  <c:v>67.2</c:v>
                </c:pt>
                <c:pt idx="1248">
                  <c:v>67.25</c:v>
                </c:pt>
                <c:pt idx="1249">
                  <c:v>67.3</c:v>
                </c:pt>
                <c:pt idx="1250">
                  <c:v>67.349999999999994</c:v>
                </c:pt>
                <c:pt idx="1251">
                  <c:v>67.400000000000006</c:v>
                </c:pt>
                <c:pt idx="1252">
                  <c:v>67.45</c:v>
                </c:pt>
                <c:pt idx="1253">
                  <c:v>67.5</c:v>
                </c:pt>
                <c:pt idx="1254">
                  <c:v>67.55</c:v>
                </c:pt>
                <c:pt idx="1255">
                  <c:v>67.599999999999994</c:v>
                </c:pt>
                <c:pt idx="1256">
                  <c:v>67.649999999999991</c:v>
                </c:pt>
                <c:pt idx="1257">
                  <c:v>67.7</c:v>
                </c:pt>
                <c:pt idx="1258">
                  <c:v>67.75</c:v>
                </c:pt>
                <c:pt idx="1259">
                  <c:v>67.8</c:v>
                </c:pt>
                <c:pt idx="1260">
                  <c:v>67.849999999999994</c:v>
                </c:pt>
                <c:pt idx="1261">
                  <c:v>67.900000000000006</c:v>
                </c:pt>
                <c:pt idx="1262">
                  <c:v>67.95</c:v>
                </c:pt>
                <c:pt idx="1263">
                  <c:v>68</c:v>
                </c:pt>
                <c:pt idx="1264">
                  <c:v>68.05</c:v>
                </c:pt>
                <c:pt idx="1265">
                  <c:v>68.099999999999994</c:v>
                </c:pt>
                <c:pt idx="1266">
                  <c:v>68.149999999999991</c:v>
                </c:pt>
                <c:pt idx="1267">
                  <c:v>68.2</c:v>
                </c:pt>
                <c:pt idx="1268">
                  <c:v>68.25</c:v>
                </c:pt>
                <c:pt idx="1269">
                  <c:v>68.3</c:v>
                </c:pt>
                <c:pt idx="1270">
                  <c:v>68.349999999999994</c:v>
                </c:pt>
                <c:pt idx="1271">
                  <c:v>68.400000000000006</c:v>
                </c:pt>
                <c:pt idx="1272">
                  <c:v>68.45</c:v>
                </c:pt>
                <c:pt idx="1273">
                  <c:v>68.5</c:v>
                </c:pt>
                <c:pt idx="1274">
                  <c:v>68.55</c:v>
                </c:pt>
                <c:pt idx="1275">
                  <c:v>68.599999999999994</c:v>
                </c:pt>
                <c:pt idx="1276">
                  <c:v>68.649999999999991</c:v>
                </c:pt>
                <c:pt idx="1277">
                  <c:v>68.7</c:v>
                </c:pt>
                <c:pt idx="1278">
                  <c:v>68.75</c:v>
                </c:pt>
                <c:pt idx="1279">
                  <c:v>68.8</c:v>
                </c:pt>
                <c:pt idx="1280">
                  <c:v>68.849999999999994</c:v>
                </c:pt>
                <c:pt idx="1281">
                  <c:v>68.900000000000006</c:v>
                </c:pt>
                <c:pt idx="1282">
                  <c:v>68.95</c:v>
                </c:pt>
                <c:pt idx="1283">
                  <c:v>69</c:v>
                </c:pt>
                <c:pt idx="1284">
                  <c:v>69.05</c:v>
                </c:pt>
                <c:pt idx="1285">
                  <c:v>69.099999999999994</c:v>
                </c:pt>
                <c:pt idx="1286">
                  <c:v>69.149999999999991</c:v>
                </c:pt>
                <c:pt idx="1287">
                  <c:v>69.2</c:v>
                </c:pt>
                <c:pt idx="1288">
                  <c:v>69.25</c:v>
                </c:pt>
                <c:pt idx="1289">
                  <c:v>69.3</c:v>
                </c:pt>
                <c:pt idx="1290">
                  <c:v>69.349999999999994</c:v>
                </c:pt>
                <c:pt idx="1291">
                  <c:v>69.400000000000006</c:v>
                </c:pt>
                <c:pt idx="1292">
                  <c:v>69.45</c:v>
                </c:pt>
                <c:pt idx="1293">
                  <c:v>69.5</c:v>
                </c:pt>
                <c:pt idx="1294">
                  <c:v>69.55</c:v>
                </c:pt>
                <c:pt idx="1295">
                  <c:v>69.599999999999994</c:v>
                </c:pt>
                <c:pt idx="1296">
                  <c:v>69.649999999999991</c:v>
                </c:pt>
                <c:pt idx="1297">
                  <c:v>69.7</c:v>
                </c:pt>
                <c:pt idx="1298">
                  <c:v>69.75</c:v>
                </c:pt>
                <c:pt idx="1299">
                  <c:v>69.8</c:v>
                </c:pt>
                <c:pt idx="1300">
                  <c:v>69.849999999999994</c:v>
                </c:pt>
                <c:pt idx="1301">
                  <c:v>69.900000000000006</c:v>
                </c:pt>
                <c:pt idx="1302">
                  <c:v>69.95</c:v>
                </c:pt>
                <c:pt idx="1303">
                  <c:v>70</c:v>
                </c:pt>
              </c:numCache>
            </c:numRef>
          </c:xVal>
          <c:yVal>
            <c:numRef>
              <c:f>Sheet1!$B:$B</c:f>
              <c:numCache>
                <c:formatCode>General</c:formatCode>
                <c:ptCount val="1048576"/>
                <c:pt idx="3">
                  <c:v>332</c:v>
                </c:pt>
                <c:pt idx="4">
                  <c:v>251</c:v>
                </c:pt>
                <c:pt idx="5">
                  <c:v>289</c:v>
                </c:pt>
                <c:pt idx="6">
                  <c:v>254</c:v>
                </c:pt>
                <c:pt idx="7">
                  <c:v>226</c:v>
                </c:pt>
                <c:pt idx="8">
                  <c:v>260</c:v>
                </c:pt>
                <c:pt idx="9">
                  <c:v>289</c:v>
                </c:pt>
                <c:pt idx="10">
                  <c:v>269</c:v>
                </c:pt>
                <c:pt idx="11">
                  <c:v>280</c:v>
                </c:pt>
                <c:pt idx="12">
                  <c:v>250</c:v>
                </c:pt>
                <c:pt idx="13">
                  <c:v>316</c:v>
                </c:pt>
                <c:pt idx="14">
                  <c:v>259</c:v>
                </c:pt>
                <c:pt idx="15">
                  <c:v>283</c:v>
                </c:pt>
                <c:pt idx="16">
                  <c:v>268</c:v>
                </c:pt>
                <c:pt idx="17">
                  <c:v>301</c:v>
                </c:pt>
                <c:pt idx="18">
                  <c:v>257</c:v>
                </c:pt>
                <c:pt idx="19">
                  <c:v>245</c:v>
                </c:pt>
                <c:pt idx="20">
                  <c:v>265</c:v>
                </c:pt>
                <c:pt idx="21">
                  <c:v>256</c:v>
                </c:pt>
                <c:pt idx="22">
                  <c:v>348</c:v>
                </c:pt>
                <c:pt idx="23">
                  <c:v>311</c:v>
                </c:pt>
                <c:pt idx="24">
                  <c:v>293</c:v>
                </c:pt>
                <c:pt idx="25">
                  <c:v>318</c:v>
                </c:pt>
                <c:pt idx="26">
                  <c:v>316</c:v>
                </c:pt>
                <c:pt idx="27">
                  <c:v>331</c:v>
                </c:pt>
                <c:pt idx="28">
                  <c:v>302</c:v>
                </c:pt>
                <c:pt idx="29">
                  <c:v>288</c:v>
                </c:pt>
                <c:pt idx="30">
                  <c:v>326</c:v>
                </c:pt>
                <c:pt idx="31">
                  <c:v>309</c:v>
                </c:pt>
                <c:pt idx="32">
                  <c:v>301</c:v>
                </c:pt>
                <c:pt idx="33">
                  <c:v>293</c:v>
                </c:pt>
                <c:pt idx="34">
                  <c:v>356</c:v>
                </c:pt>
                <c:pt idx="35">
                  <c:v>300</c:v>
                </c:pt>
                <c:pt idx="36">
                  <c:v>326</c:v>
                </c:pt>
                <c:pt idx="37">
                  <c:v>254</c:v>
                </c:pt>
                <c:pt idx="38">
                  <c:v>266</c:v>
                </c:pt>
                <c:pt idx="39">
                  <c:v>272</c:v>
                </c:pt>
                <c:pt idx="40">
                  <c:v>286</c:v>
                </c:pt>
                <c:pt idx="41">
                  <c:v>263</c:v>
                </c:pt>
                <c:pt idx="42">
                  <c:v>245</c:v>
                </c:pt>
                <c:pt idx="43">
                  <c:v>336</c:v>
                </c:pt>
                <c:pt idx="44">
                  <c:v>244</c:v>
                </c:pt>
                <c:pt idx="45">
                  <c:v>287</c:v>
                </c:pt>
                <c:pt idx="46">
                  <c:v>246</c:v>
                </c:pt>
                <c:pt idx="47">
                  <c:v>244</c:v>
                </c:pt>
                <c:pt idx="48">
                  <c:v>245</c:v>
                </c:pt>
                <c:pt idx="49">
                  <c:v>258</c:v>
                </c:pt>
                <c:pt idx="50">
                  <c:v>272</c:v>
                </c:pt>
                <c:pt idx="51">
                  <c:v>252</c:v>
                </c:pt>
                <c:pt idx="52">
                  <c:v>241</c:v>
                </c:pt>
                <c:pt idx="53">
                  <c:v>239</c:v>
                </c:pt>
                <c:pt idx="54">
                  <c:v>225</c:v>
                </c:pt>
                <c:pt idx="55">
                  <c:v>253</c:v>
                </c:pt>
                <c:pt idx="56">
                  <c:v>200</c:v>
                </c:pt>
                <c:pt idx="57">
                  <c:v>216</c:v>
                </c:pt>
                <c:pt idx="58">
                  <c:v>210</c:v>
                </c:pt>
                <c:pt idx="59">
                  <c:v>261</c:v>
                </c:pt>
                <c:pt idx="60">
                  <c:v>255</c:v>
                </c:pt>
                <c:pt idx="61">
                  <c:v>255</c:v>
                </c:pt>
                <c:pt idx="62">
                  <c:v>249</c:v>
                </c:pt>
                <c:pt idx="63">
                  <c:v>252</c:v>
                </c:pt>
                <c:pt idx="64">
                  <c:v>234</c:v>
                </c:pt>
                <c:pt idx="65">
                  <c:v>180</c:v>
                </c:pt>
                <c:pt idx="66">
                  <c:v>236</c:v>
                </c:pt>
                <c:pt idx="67">
                  <c:v>237</c:v>
                </c:pt>
                <c:pt idx="68">
                  <c:v>240</c:v>
                </c:pt>
                <c:pt idx="69">
                  <c:v>257</c:v>
                </c:pt>
                <c:pt idx="70">
                  <c:v>206</c:v>
                </c:pt>
                <c:pt idx="71">
                  <c:v>291</c:v>
                </c:pt>
                <c:pt idx="72">
                  <c:v>259</c:v>
                </c:pt>
                <c:pt idx="73">
                  <c:v>284</c:v>
                </c:pt>
                <c:pt idx="74">
                  <c:v>278</c:v>
                </c:pt>
                <c:pt idx="75">
                  <c:v>300</c:v>
                </c:pt>
                <c:pt idx="76">
                  <c:v>229</c:v>
                </c:pt>
                <c:pt idx="77">
                  <c:v>264</c:v>
                </c:pt>
                <c:pt idx="78">
                  <c:v>297</c:v>
                </c:pt>
                <c:pt idx="79">
                  <c:v>268</c:v>
                </c:pt>
                <c:pt idx="80">
                  <c:v>258</c:v>
                </c:pt>
                <c:pt idx="81">
                  <c:v>281</c:v>
                </c:pt>
                <c:pt idx="82">
                  <c:v>253</c:v>
                </c:pt>
                <c:pt idx="83">
                  <c:v>264</c:v>
                </c:pt>
                <c:pt idx="84">
                  <c:v>295</c:v>
                </c:pt>
                <c:pt idx="85">
                  <c:v>285</c:v>
                </c:pt>
                <c:pt idx="86">
                  <c:v>298</c:v>
                </c:pt>
                <c:pt idx="87">
                  <c:v>270</c:v>
                </c:pt>
                <c:pt idx="88">
                  <c:v>295</c:v>
                </c:pt>
                <c:pt idx="89">
                  <c:v>239</c:v>
                </c:pt>
                <c:pt idx="90">
                  <c:v>310</c:v>
                </c:pt>
                <c:pt idx="91">
                  <c:v>298</c:v>
                </c:pt>
                <c:pt idx="92">
                  <c:v>295</c:v>
                </c:pt>
                <c:pt idx="93">
                  <c:v>285</c:v>
                </c:pt>
                <c:pt idx="94">
                  <c:v>258</c:v>
                </c:pt>
                <c:pt idx="95">
                  <c:v>249</c:v>
                </c:pt>
                <c:pt idx="96">
                  <c:v>285</c:v>
                </c:pt>
                <c:pt idx="97">
                  <c:v>235</c:v>
                </c:pt>
                <c:pt idx="98">
                  <c:v>274</c:v>
                </c:pt>
                <c:pt idx="99">
                  <c:v>240</c:v>
                </c:pt>
                <c:pt idx="100">
                  <c:v>224</c:v>
                </c:pt>
                <c:pt idx="101">
                  <c:v>193</c:v>
                </c:pt>
                <c:pt idx="102">
                  <c:v>257</c:v>
                </c:pt>
                <c:pt idx="103">
                  <c:v>228</c:v>
                </c:pt>
                <c:pt idx="104">
                  <c:v>216</c:v>
                </c:pt>
                <c:pt idx="105">
                  <c:v>261</c:v>
                </c:pt>
                <c:pt idx="106">
                  <c:v>313</c:v>
                </c:pt>
                <c:pt idx="107">
                  <c:v>497</c:v>
                </c:pt>
                <c:pt idx="108">
                  <c:v>768</c:v>
                </c:pt>
                <c:pt idx="109">
                  <c:v>958</c:v>
                </c:pt>
                <c:pt idx="110">
                  <c:v>990</c:v>
                </c:pt>
                <c:pt idx="111">
                  <c:v>823</c:v>
                </c:pt>
                <c:pt idx="112">
                  <c:v>533</c:v>
                </c:pt>
                <c:pt idx="113">
                  <c:v>292</c:v>
                </c:pt>
                <c:pt idx="114">
                  <c:v>268</c:v>
                </c:pt>
                <c:pt idx="115">
                  <c:v>226</c:v>
                </c:pt>
                <c:pt idx="116">
                  <c:v>212</c:v>
                </c:pt>
                <c:pt idx="117">
                  <c:v>276</c:v>
                </c:pt>
                <c:pt idx="118">
                  <c:v>237</c:v>
                </c:pt>
                <c:pt idx="119">
                  <c:v>258</c:v>
                </c:pt>
                <c:pt idx="120">
                  <c:v>257</c:v>
                </c:pt>
                <c:pt idx="121">
                  <c:v>232</c:v>
                </c:pt>
                <c:pt idx="122">
                  <c:v>283</c:v>
                </c:pt>
                <c:pt idx="123">
                  <c:v>284</c:v>
                </c:pt>
                <c:pt idx="124">
                  <c:v>271</c:v>
                </c:pt>
                <c:pt idx="125">
                  <c:v>268</c:v>
                </c:pt>
                <c:pt idx="126">
                  <c:v>342</c:v>
                </c:pt>
                <c:pt idx="127">
                  <c:v>339</c:v>
                </c:pt>
                <c:pt idx="128">
                  <c:v>487</c:v>
                </c:pt>
                <c:pt idx="129">
                  <c:v>728</c:v>
                </c:pt>
                <c:pt idx="130">
                  <c:v>1633</c:v>
                </c:pt>
                <c:pt idx="131">
                  <c:v>2939</c:v>
                </c:pt>
                <c:pt idx="132">
                  <c:v>3942</c:v>
                </c:pt>
                <c:pt idx="133">
                  <c:v>4054</c:v>
                </c:pt>
                <c:pt idx="134">
                  <c:v>3274</c:v>
                </c:pt>
                <c:pt idx="135">
                  <c:v>1704</c:v>
                </c:pt>
                <c:pt idx="136">
                  <c:v>520</c:v>
                </c:pt>
                <c:pt idx="137">
                  <c:v>308</c:v>
                </c:pt>
                <c:pt idx="138">
                  <c:v>283</c:v>
                </c:pt>
                <c:pt idx="139">
                  <c:v>276</c:v>
                </c:pt>
                <c:pt idx="140">
                  <c:v>240</c:v>
                </c:pt>
                <c:pt idx="141">
                  <c:v>196</c:v>
                </c:pt>
                <c:pt idx="142">
                  <c:v>203</c:v>
                </c:pt>
                <c:pt idx="143">
                  <c:v>207</c:v>
                </c:pt>
                <c:pt idx="144">
                  <c:v>194</c:v>
                </c:pt>
                <c:pt idx="145">
                  <c:v>144</c:v>
                </c:pt>
                <c:pt idx="146">
                  <c:v>177</c:v>
                </c:pt>
                <c:pt idx="147">
                  <c:v>182</c:v>
                </c:pt>
                <c:pt idx="148">
                  <c:v>173</c:v>
                </c:pt>
                <c:pt idx="149">
                  <c:v>201</c:v>
                </c:pt>
                <c:pt idx="150">
                  <c:v>195</c:v>
                </c:pt>
                <c:pt idx="151">
                  <c:v>183</c:v>
                </c:pt>
                <c:pt idx="152">
                  <c:v>171</c:v>
                </c:pt>
                <c:pt idx="153">
                  <c:v>163</c:v>
                </c:pt>
                <c:pt idx="154">
                  <c:v>148</c:v>
                </c:pt>
                <c:pt idx="155">
                  <c:v>156</c:v>
                </c:pt>
                <c:pt idx="156">
                  <c:v>191</c:v>
                </c:pt>
                <c:pt idx="157">
                  <c:v>166</c:v>
                </c:pt>
                <c:pt idx="158">
                  <c:v>185</c:v>
                </c:pt>
                <c:pt idx="159">
                  <c:v>161</c:v>
                </c:pt>
                <c:pt idx="160">
                  <c:v>157</c:v>
                </c:pt>
                <c:pt idx="161">
                  <c:v>207</c:v>
                </c:pt>
                <c:pt idx="162">
                  <c:v>131</c:v>
                </c:pt>
                <c:pt idx="163">
                  <c:v>164</c:v>
                </c:pt>
                <c:pt idx="164">
                  <c:v>148</c:v>
                </c:pt>
                <c:pt idx="165">
                  <c:v>176</c:v>
                </c:pt>
                <c:pt idx="166">
                  <c:v>159</c:v>
                </c:pt>
                <c:pt idx="167">
                  <c:v>174</c:v>
                </c:pt>
                <c:pt idx="168">
                  <c:v>151</c:v>
                </c:pt>
                <c:pt idx="169">
                  <c:v>143</c:v>
                </c:pt>
                <c:pt idx="170">
                  <c:v>143</c:v>
                </c:pt>
                <c:pt idx="171">
                  <c:v>211</c:v>
                </c:pt>
                <c:pt idx="172">
                  <c:v>177</c:v>
                </c:pt>
                <c:pt idx="173">
                  <c:v>148</c:v>
                </c:pt>
                <c:pt idx="174">
                  <c:v>149</c:v>
                </c:pt>
                <c:pt idx="175">
                  <c:v>154</c:v>
                </c:pt>
                <c:pt idx="176">
                  <c:v>166</c:v>
                </c:pt>
                <c:pt idx="177">
                  <c:v>130</c:v>
                </c:pt>
                <c:pt idx="178">
                  <c:v>152</c:v>
                </c:pt>
                <c:pt idx="179">
                  <c:v>144</c:v>
                </c:pt>
                <c:pt idx="180">
                  <c:v>147</c:v>
                </c:pt>
                <c:pt idx="181">
                  <c:v>132</c:v>
                </c:pt>
                <c:pt idx="182">
                  <c:v>174</c:v>
                </c:pt>
                <c:pt idx="183">
                  <c:v>131</c:v>
                </c:pt>
                <c:pt idx="184">
                  <c:v>163</c:v>
                </c:pt>
                <c:pt idx="185">
                  <c:v>181</c:v>
                </c:pt>
                <c:pt idx="186">
                  <c:v>149</c:v>
                </c:pt>
                <c:pt idx="187">
                  <c:v>156</c:v>
                </c:pt>
                <c:pt idx="188">
                  <c:v>127</c:v>
                </c:pt>
                <c:pt idx="189">
                  <c:v>158</c:v>
                </c:pt>
                <c:pt idx="190">
                  <c:v>170</c:v>
                </c:pt>
                <c:pt idx="191">
                  <c:v>152</c:v>
                </c:pt>
                <c:pt idx="192">
                  <c:v>162</c:v>
                </c:pt>
                <c:pt idx="193">
                  <c:v>183</c:v>
                </c:pt>
                <c:pt idx="194">
                  <c:v>152</c:v>
                </c:pt>
                <c:pt idx="195">
                  <c:v>168</c:v>
                </c:pt>
                <c:pt idx="196">
                  <c:v>137</c:v>
                </c:pt>
                <c:pt idx="197">
                  <c:v>148</c:v>
                </c:pt>
                <c:pt idx="198">
                  <c:v>147</c:v>
                </c:pt>
                <c:pt idx="199">
                  <c:v>143</c:v>
                </c:pt>
                <c:pt idx="200">
                  <c:v>140</c:v>
                </c:pt>
                <c:pt idx="201">
                  <c:v>153</c:v>
                </c:pt>
                <c:pt idx="202">
                  <c:v>163</c:v>
                </c:pt>
                <c:pt idx="203">
                  <c:v>151</c:v>
                </c:pt>
                <c:pt idx="204">
                  <c:v>138</c:v>
                </c:pt>
                <c:pt idx="205">
                  <c:v>143</c:v>
                </c:pt>
                <c:pt idx="206">
                  <c:v>156</c:v>
                </c:pt>
                <c:pt idx="207">
                  <c:v>138</c:v>
                </c:pt>
                <c:pt idx="208">
                  <c:v>171</c:v>
                </c:pt>
                <c:pt idx="209">
                  <c:v>158</c:v>
                </c:pt>
                <c:pt idx="210">
                  <c:v>143</c:v>
                </c:pt>
                <c:pt idx="211">
                  <c:v>151</c:v>
                </c:pt>
                <c:pt idx="212">
                  <c:v>159</c:v>
                </c:pt>
                <c:pt idx="213">
                  <c:v>157</c:v>
                </c:pt>
                <c:pt idx="214">
                  <c:v>164</c:v>
                </c:pt>
                <c:pt idx="215">
                  <c:v>166</c:v>
                </c:pt>
                <c:pt idx="216">
                  <c:v>157</c:v>
                </c:pt>
                <c:pt idx="217">
                  <c:v>143</c:v>
                </c:pt>
                <c:pt idx="218">
                  <c:v>168</c:v>
                </c:pt>
                <c:pt idx="219">
                  <c:v>172</c:v>
                </c:pt>
                <c:pt idx="220">
                  <c:v>167</c:v>
                </c:pt>
                <c:pt idx="221">
                  <c:v>172</c:v>
                </c:pt>
                <c:pt idx="222">
                  <c:v>133</c:v>
                </c:pt>
                <c:pt idx="223">
                  <c:v>142</c:v>
                </c:pt>
                <c:pt idx="224">
                  <c:v>160</c:v>
                </c:pt>
                <c:pt idx="225">
                  <c:v>142</c:v>
                </c:pt>
                <c:pt idx="226">
                  <c:v>141</c:v>
                </c:pt>
                <c:pt idx="227">
                  <c:v>140</c:v>
                </c:pt>
                <c:pt idx="228">
                  <c:v>142</c:v>
                </c:pt>
                <c:pt idx="229">
                  <c:v>164</c:v>
                </c:pt>
                <c:pt idx="230">
                  <c:v>157</c:v>
                </c:pt>
                <c:pt idx="231">
                  <c:v>152</c:v>
                </c:pt>
                <c:pt idx="232">
                  <c:v>138</c:v>
                </c:pt>
                <c:pt idx="233">
                  <c:v>119</c:v>
                </c:pt>
                <c:pt idx="234">
                  <c:v>163</c:v>
                </c:pt>
                <c:pt idx="235">
                  <c:v>156</c:v>
                </c:pt>
                <c:pt idx="236">
                  <c:v>161</c:v>
                </c:pt>
                <c:pt idx="237">
                  <c:v>196</c:v>
                </c:pt>
                <c:pt idx="238">
                  <c:v>155</c:v>
                </c:pt>
                <c:pt idx="239">
                  <c:v>119</c:v>
                </c:pt>
                <c:pt idx="240">
                  <c:v>137</c:v>
                </c:pt>
                <c:pt idx="241">
                  <c:v>142</c:v>
                </c:pt>
                <c:pt idx="242">
                  <c:v>129</c:v>
                </c:pt>
                <c:pt idx="243">
                  <c:v>141</c:v>
                </c:pt>
                <c:pt idx="244">
                  <c:v>137</c:v>
                </c:pt>
                <c:pt idx="245">
                  <c:v>151</c:v>
                </c:pt>
                <c:pt idx="246">
                  <c:v>158</c:v>
                </c:pt>
                <c:pt idx="247">
                  <c:v>175</c:v>
                </c:pt>
                <c:pt idx="248">
                  <c:v>128</c:v>
                </c:pt>
                <c:pt idx="249">
                  <c:v>139</c:v>
                </c:pt>
                <c:pt idx="250">
                  <c:v>148</c:v>
                </c:pt>
                <c:pt idx="251">
                  <c:v>134</c:v>
                </c:pt>
                <c:pt idx="252">
                  <c:v>142</c:v>
                </c:pt>
                <c:pt idx="253">
                  <c:v>135</c:v>
                </c:pt>
                <c:pt idx="254">
                  <c:v>138</c:v>
                </c:pt>
                <c:pt idx="255">
                  <c:v>130</c:v>
                </c:pt>
                <c:pt idx="256">
                  <c:v>149</c:v>
                </c:pt>
                <c:pt idx="257">
                  <c:v>125</c:v>
                </c:pt>
                <c:pt idx="258">
                  <c:v>154</c:v>
                </c:pt>
                <c:pt idx="259">
                  <c:v>141</c:v>
                </c:pt>
                <c:pt idx="260">
                  <c:v>147</c:v>
                </c:pt>
                <c:pt idx="261">
                  <c:v>149</c:v>
                </c:pt>
                <c:pt idx="262">
                  <c:v>141</c:v>
                </c:pt>
                <c:pt idx="263">
                  <c:v>136</c:v>
                </c:pt>
                <c:pt idx="264">
                  <c:v>154</c:v>
                </c:pt>
                <c:pt idx="265">
                  <c:v>140</c:v>
                </c:pt>
                <c:pt idx="266">
                  <c:v>161</c:v>
                </c:pt>
                <c:pt idx="267">
                  <c:v>174</c:v>
                </c:pt>
                <c:pt idx="268">
                  <c:v>170</c:v>
                </c:pt>
                <c:pt idx="269">
                  <c:v>224</c:v>
                </c:pt>
                <c:pt idx="270">
                  <c:v>300</c:v>
                </c:pt>
                <c:pt idx="271">
                  <c:v>424</c:v>
                </c:pt>
                <c:pt idx="272">
                  <c:v>658</c:v>
                </c:pt>
                <c:pt idx="273">
                  <c:v>687</c:v>
                </c:pt>
                <c:pt idx="274">
                  <c:v>654</c:v>
                </c:pt>
                <c:pt idx="275">
                  <c:v>460</c:v>
                </c:pt>
                <c:pt idx="276">
                  <c:v>316</c:v>
                </c:pt>
                <c:pt idx="277">
                  <c:v>202</c:v>
                </c:pt>
                <c:pt idx="278">
                  <c:v>165</c:v>
                </c:pt>
                <c:pt idx="279">
                  <c:v>178</c:v>
                </c:pt>
                <c:pt idx="280">
                  <c:v>158</c:v>
                </c:pt>
                <c:pt idx="281">
                  <c:v>170</c:v>
                </c:pt>
                <c:pt idx="282">
                  <c:v>153</c:v>
                </c:pt>
                <c:pt idx="283">
                  <c:v>151</c:v>
                </c:pt>
                <c:pt idx="284">
                  <c:v>167</c:v>
                </c:pt>
                <c:pt idx="285">
                  <c:v>148</c:v>
                </c:pt>
                <c:pt idx="286">
                  <c:v>153</c:v>
                </c:pt>
                <c:pt idx="287">
                  <c:v>147</c:v>
                </c:pt>
                <c:pt idx="288">
                  <c:v>165</c:v>
                </c:pt>
                <c:pt idx="289">
                  <c:v>170</c:v>
                </c:pt>
                <c:pt idx="290">
                  <c:v>151</c:v>
                </c:pt>
                <c:pt idx="291">
                  <c:v>154</c:v>
                </c:pt>
                <c:pt idx="292">
                  <c:v>180</c:v>
                </c:pt>
                <c:pt idx="293">
                  <c:v>146</c:v>
                </c:pt>
                <c:pt idx="294">
                  <c:v>177</c:v>
                </c:pt>
                <c:pt idx="295">
                  <c:v>162</c:v>
                </c:pt>
                <c:pt idx="296">
                  <c:v>173</c:v>
                </c:pt>
                <c:pt idx="297">
                  <c:v>139</c:v>
                </c:pt>
                <c:pt idx="298">
                  <c:v>166</c:v>
                </c:pt>
                <c:pt idx="299">
                  <c:v>145</c:v>
                </c:pt>
                <c:pt idx="300">
                  <c:v>153</c:v>
                </c:pt>
                <c:pt idx="301">
                  <c:v>174</c:v>
                </c:pt>
                <c:pt idx="302">
                  <c:v>177</c:v>
                </c:pt>
                <c:pt idx="303">
                  <c:v>167</c:v>
                </c:pt>
                <c:pt idx="304">
                  <c:v>174</c:v>
                </c:pt>
                <c:pt idx="305">
                  <c:v>195</c:v>
                </c:pt>
                <c:pt idx="306">
                  <c:v>216</c:v>
                </c:pt>
                <c:pt idx="307">
                  <c:v>216</c:v>
                </c:pt>
                <c:pt idx="308">
                  <c:v>287</c:v>
                </c:pt>
                <c:pt idx="309">
                  <c:v>393</c:v>
                </c:pt>
                <c:pt idx="310">
                  <c:v>533</c:v>
                </c:pt>
                <c:pt idx="311">
                  <c:v>966</c:v>
                </c:pt>
                <c:pt idx="312">
                  <c:v>1611</c:v>
                </c:pt>
                <c:pt idx="313">
                  <c:v>2482</c:v>
                </c:pt>
                <c:pt idx="314">
                  <c:v>2799</c:v>
                </c:pt>
                <c:pt idx="315">
                  <c:v>2301</c:v>
                </c:pt>
                <c:pt idx="316">
                  <c:v>1472</c:v>
                </c:pt>
                <c:pt idx="317">
                  <c:v>713</c:v>
                </c:pt>
                <c:pt idx="318">
                  <c:v>382</c:v>
                </c:pt>
                <c:pt idx="319">
                  <c:v>290</c:v>
                </c:pt>
                <c:pt idx="320">
                  <c:v>304</c:v>
                </c:pt>
                <c:pt idx="321">
                  <c:v>337</c:v>
                </c:pt>
                <c:pt idx="322">
                  <c:v>287</c:v>
                </c:pt>
                <c:pt idx="323">
                  <c:v>254</c:v>
                </c:pt>
                <c:pt idx="324">
                  <c:v>189</c:v>
                </c:pt>
                <c:pt idx="325">
                  <c:v>183</c:v>
                </c:pt>
                <c:pt idx="326">
                  <c:v>152</c:v>
                </c:pt>
                <c:pt idx="327">
                  <c:v>168</c:v>
                </c:pt>
                <c:pt idx="328">
                  <c:v>155</c:v>
                </c:pt>
                <c:pt idx="329">
                  <c:v>143</c:v>
                </c:pt>
                <c:pt idx="330">
                  <c:v>158</c:v>
                </c:pt>
                <c:pt idx="331">
                  <c:v>147</c:v>
                </c:pt>
                <c:pt idx="332">
                  <c:v>145</c:v>
                </c:pt>
                <c:pt idx="333">
                  <c:v>169</c:v>
                </c:pt>
                <c:pt idx="334">
                  <c:v>139</c:v>
                </c:pt>
                <c:pt idx="335">
                  <c:v>155</c:v>
                </c:pt>
                <c:pt idx="336">
                  <c:v>174</c:v>
                </c:pt>
                <c:pt idx="337">
                  <c:v>146</c:v>
                </c:pt>
                <c:pt idx="338">
                  <c:v>155</c:v>
                </c:pt>
                <c:pt idx="339">
                  <c:v>154</c:v>
                </c:pt>
                <c:pt idx="340">
                  <c:v>152</c:v>
                </c:pt>
                <c:pt idx="341">
                  <c:v>124</c:v>
                </c:pt>
                <c:pt idx="342">
                  <c:v>151</c:v>
                </c:pt>
                <c:pt idx="343">
                  <c:v>134</c:v>
                </c:pt>
                <c:pt idx="344">
                  <c:v>164</c:v>
                </c:pt>
                <c:pt idx="345">
                  <c:v>139</c:v>
                </c:pt>
                <c:pt idx="346">
                  <c:v>135</c:v>
                </c:pt>
                <c:pt idx="347">
                  <c:v>142</c:v>
                </c:pt>
                <c:pt idx="348">
                  <c:v>131</c:v>
                </c:pt>
                <c:pt idx="349">
                  <c:v>151</c:v>
                </c:pt>
                <c:pt idx="350">
                  <c:v>176</c:v>
                </c:pt>
                <c:pt idx="351">
                  <c:v>119</c:v>
                </c:pt>
                <c:pt idx="352">
                  <c:v>153</c:v>
                </c:pt>
                <c:pt idx="353">
                  <c:v>118</c:v>
                </c:pt>
                <c:pt idx="354">
                  <c:v>152</c:v>
                </c:pt>
                <c:pt idx="355">
                  <c:v>141</c:v>
                </c:pt>
                <c:pt idx="356">
                  <c:v>125</c:v>
                </c:pt>
                <c:pt idx="357">
                  <c:v>149</c:v>
                </c:pt>
                <c:pt idx="358">
                  <c:v>171</c:v>
                </c:pt>
                <c:pt idx="359">
                  <c:v>160</c:v>
                </c:pt>
                <c:pt idx="360">
                  <c:v>177</c:v>
                </c:pt>
                <c:pt idx="361">
                  <c:v>173</c:v>
                </c:pt>
                <c:pt idx="362">
                  <c:v>180</c:v>
                </c:pt>
                <c:pt idx="363">
                  <c:v>220</c:v>
                </c:pt>
                <c:pt idx="364">
                  <c:v>276</c:v>
                </c:pt>
                <c:pt idx="365">
                  <c:v>404</c:v>
                </c:pt>
                <c:pt idx="366">
                  <c:v>619</c:v>
                </c:pt>
                <c:pt idx="367">
                  <c:v>806</c:v>
                </c:pt>
                <c:pt idx="368">
                  <c:v>803</c:v>
                </c:pt>
                <c:pt idx="369">
                  <c:v>714</c:v>
                </c:pt>
                <c:pt idx="370">
                  <c:v>436</c:v>
                </c:pt>
                <c:pt idx="371">
                  <c:v>257</c:v>
                </c:pt>
                <c:pt idx="372">
                  <c:v>207</c:v>
                </c:pt>
                <c:pt idx="373">
                  <c:v>197</c:v>
                </c:pt>
                <c:pt idx="374">
                  <c:v>158</c:v>
                </c:pt>
                <c:pt idx="375">
                  <c:v>160</c:v>
                </c:pt>
                <c:pt idx="376">
                  <c:v>144</c:v>
                </c:pt>
                <c:pt idx="377">
                  <c:v>139</c:v>
                </c:pt>
                <c:pt idx="378">
                  <c:v>157</c:v>
                </c:pt>
                <c:pt idx="379">
                  <c:v>136</c:v>
                </c:pt>
                <c:pt idx="380">
                  <c:v>145</c:v>
                </c:pt>
                <c:pt idx="381">
                  <c:v>148</c:v>
                </c:pt>
                <c:pt idx="382">
                  <c:v>113</c:v>
                </c:pt>
                <c:pt idx="383">
                  <c:v>136</c:v>
                </c:pt>
                <c:pt idx="384">
                  <c:v>146</c:v>
                </c:pt>
                <c:pt idx="385">
                  <c:v>150</c:v>
                </c:pt>
                <c:pt idx="386">
                  <c:v>138</c:v>
                </c:pt>
                <c:pt idx="387">
                  <c:v>144</c:v>
                </c:pt>
                <c:pt idx="388">
                  <c:v>147</c:v>
                </c:pt>
                <c:pt idx="389">
                  <c:v>121</c:v>
                </c:pt>
                <c:pt idx="390">
                  <c:v>133</c:v>
                </c:pt>
                <c:pt idx="391">
                  <c:v>141</c:v>
                </c:pt>
                <c:pt idx="392">
                  <c:v>158</c:v>
                </c:pt>
                <c:pt idx="393">
                  <c:v>127</c:v>
                </c:pt>
                <c:pt idx="394">
                  <c:v>121</c:v>
                </c:pt>
                <c:pt idx="395">
                  <c:v>131</c:v>
                </c:pt>
                <c:pt idx="396">
                  <c:v>138</c:v>
                </c:pt>
                <c:pt idx="397">
                  <c:v>120</c:v>
                </c:pt>
                <c:pt idx="398">
                  <c:v>147</c:v>
                </c:pt>
                <c:pt idx="399">
                  <c:v>131</c:v>
                </c:pt>
                <c:pt idx="400">
                  <c:v>139</c:v>
                </c:pt>
                <c:pt idx="401">
                  <c:v>117</c:v>
                </c:pt>
                <c:pt idx="402">
                  <c:v>149</c:v>
                </c:pt>
                <c:pt idx="403">
                  <c:v>159</c:v>
                </c:pt>
                <c:pt idx="404">
                  <c:v>149</c:v>
                </c:pt>
                <c:pt idx="405">
                  <c:v>168</c:v>
                </c:pt>
                <c:pt idx="406">
                  <c:v>163</c:v>
                </c:pt>
                <c:pt idx="407">
                  <c:v>143</c:v>
                </c:pt>
                <c:pt idx="408">
                  <c:v>156</c:v>
                </c:pt>
                <c:pt idx="409">
                  <c:v>122</c:v>
                </c:pt>
                <c:pt idx="410">
                  <c:v>120</c:v>
                </c:pt>
                <c:pt idx="411">
                  <c:v>131</c:v>
                </c:pt>
                <c:pt idx="412">
                  <c:v>142</c:v>
                </c:pt>
                <c:pt idx="413">
                  <c:v>135</c:v>
                </c:pt>
                <c:pt idx="414">
                  <c:v>148</c:v>
                </c:pt>
                <c:pt idx="415">
                  <c:v>148</c:v>
                </c:pt>
                <c:pt idx="416">
                  <c:v>147</c:v>
                </c:pt>
                <c:pt idx="417">
                  <c:v>164</c:v>
                </c:pt>
                <c:pt idx="418">
                  <c:v>158</c:v>
                </c:pt>
                <c:pt idx="419">
                  <c:v>207</c:v>
                </c:pt>
                <c:pt idx="420">
                  <c:v>289</c:v>
                </c:pt>
                <c:pt idx="421">
                  <c:v>348</c:v>
                </c:pt>
                <c:pt idx="422">
                  <c:v>498</c:v>
                </c:pt>
                <c:pt idx="423">
                  <c:v>624</c:v>
                </c:pt>
                <c:pt idx="424">
                  <c:v>613</c:v>
                </c:pt>
                <c:pt idx="425">
                  <c:v>520</c:v>
                </c:pt>
                <c:pt idx="426">
                  <c:v>310</c:v>
                </c:pt>
                <c:pt idx="427">
                  <c:v>250</c:v>
                </c:pt>
                <c:pt idx="428">
                  <c:v>239</c:v>
                </c:pt>
                <c:pt idx="429">
                  <c:v>213</c:v>
                </c:pt>
                <c:pt idx="430">
                  <c:v>205</c:v>
                </c:pt>
                <c:pt idx="431">
                  <c:v>210</c:v>
                </c:pt>
                <c:pt idx="432">
                  <c:v>192</c:v>
                </c:pt>
                <c:pt idx="433">
                  <c:v>183</c:v>
                </c:pt>
                <c:pt idx="434">
                  <c:v>160</c:v>
                </c:pt>
                <c:pt idx="435">
                  <c:v>168</c:v>
                </c:pt>
                <c:pt idx="436">
                  <c:v>166</c:v>
                </c:pt>
                <c:pt idx="437">
                  <c:v>148</c:v>
                </c:pt>
                <c:pt idx="438">
                  <c:v>172</c:v>
                </c:pt>
                <c:pt idx="439">
                  <c:v>181</c:v>
                </c:pt>
                <c:pt idx="440">
                  <c:v>179</c:v>
                </c:pt>
                <c:pt idx="441">
                  <c:v>181</c:v>
                </c:pt>
                <c:pt idx="442">
                  <c:v>198</c:v>
                </c:pt>
                <c:pt idx="443">
                  <c:v>184</c:v>
                </c:pt>
                <c:pt idx="444">
                  <c:v>178</c:v>
                </c:pt>
                <c:pt idx="445">
                  <c:v>147</c:v>
                </c:pt>
                <c:pt idx="446">
                  <c:v>156</c:v>
                </c:pt>
                <c:pt idx="447">
                  <c:v>150</c:v>
                </c:pt>
                <c:pt idx="448">
                  <c:v>151</c:v>
                </c:pt>
                <c:pt idx="449">
                  <c:v>149</c:v>
                </c:pt>
                <c:pt idx="450">
                  <c:v>145</c:v>
                </c:pt>
                <c:pt idx="451">
                  <c:v>176</c:v>
                </c:pt>
                <c:pt idx="452">
                  <c:v>166</c:v>
                </c:pt>
                <c:pt idx="453">
                  <c:v>187</c:v>
                </c:pt>
                <c:pt idx="454">
                  <c:v>192</c:v>
                </c:pt>
                <c:pt idx="455">
                  <c:v>212</c:v>
                </c:pt>
                <c:pt idx="456">
                  <c:v>242</c:v>
                </c:pt>
                <c:pt idx="457">
                  <c:v>307</c:v>
                </c:pt>
                <c:pt idx="458">
                  <c:v>327</c:v>
                </c:pt>
                <c:pt idx="459">
                  <c:v>428</c:v>
                </c:pt>
                <c:pt idx="460">
                  <c:v>448</c:v>
                </c:pt>
                <c:pt idx="461">
                  <c:v>483</c:v>
                </c:pt>
                <c:pt idx="462">
                  <c:v>343</c:v>
                </c:pt>
                <c:pt idx="463">
                  <c:v>261</c:v>
                </c:pt>
                <c:pt idx="464">
                  <c:v>198</c:v>
                </c:pt>
                <c:pt idx="465">
                  <c:v>175</c:v>
                </c:pt>
                <c:pt idx="466">
                  <c:v>164</c:v>
                </c:pt>
                <c:pt idx="467">
                  <c:v>181</c:v>
                </c:pt>
                <c:pt idx="468">
                  <c:v>173</c:v>
                </c:pt>
                <c:pt idx="469">
                  <c:v>174</c:v>
                </c:pt>
                <c:pt idx="470">
                  <c:v>178</c:v>
                </c:pt>
                <c:pt idx="471">
                  <c:v>173</c:v>
                </c:pt>
                <c:pt idx="472">
                  <c:v>213</c:v>
                </c:pt>
                <c:pt idx="473">
                  <c:v>220</c:v>
                </c:pt>
                <c:pt idx="474">
                  <c:v>237</c:v>
                </c:pt>
                <c:pt idx="475">
                  <c:v>261</c:v>
                </c:pt>
                <c:pt idx="476">
                  <c:v>499</c:v>
                </c:pt>
                <c:pt idx="477">
                  <c:v>800</c:v>
                </c:pt>
                <c:pt idx="478">
                  <c:v>1022</c:v>
                </c:pt>
                <c:pt idx="479">
                  <c:v>1317</c:v>
                </c:pt>
                <c:pt idx="480">
                  <c:v>1814</c:v>
                </c:pt>
                <c:pt idx="481">
                  <c:v>2171</c:v>
                </c:pt>
                <c:pt idx="482">
                  <c:v>2052</c:v>
                </c:pt>
                <c:pt idx="483">
                  <c:v>1424</c:v>
                </c:pt>
                <c:pt idx="484">
                  <c:v>823</c:v>
                </c:pt>
                <c:pt idx="485">
                  <c:v>482</c:v>
                </c:pt>
                <c:pt idx="486">
                  <c:v>351</c:v>
                </c:pt>
                <c:pt idx="487">
                  <c:v>389</c:v>
                </c:pt>
                <c:pt idx="488">
                  <c:v>360</c:v>
                </c:pt>
                <c:pt idx="489">
                  <c:v>363</c:v>
                </c:pt>
                <c:pt idx="490">
                  <c:v>324</c:v>
                </c:pt>
                <c:pt idx="491">
                  <c:v>278</c:v>
                </c:pt>
                <c:pt idx="492">
                  <c:v>249</c:v>
                </c:pt>
                <c:pt idx="493">
                  <c:v>230</c:v>
                </c:pt>
                <c:pt idx="494">
                  <c:v>235</c:v>
                </c:pt>
                <c:pt idx="495">
                  <c:v>197</c:v>
                </c:pt>
                <c:pt idx="496">
                  <c:v>189</c:v>
                </c:pt>
                <c:pt idx="497">
                  <c:v>252</c:v>
                </c:pt>
                <c:pt idx="498">
                  <c:v>264</c:v>
                </c:pt>
                <c:pt idx="499">
                  <c:v>326</c:v>
                </c:pt>
                <c:pt idx="500">
                  <c:v>326</c:v>
                </c:pt>
                <c:pt idx="501">
                  <c:v>330</c:v>
                </c:pt>
                <c:pt idx="502">
                  <c:v>303</c:v>
                </c:pt>
                <c:pt idx="503">
                  <c:v>207</c:v>
                </c:pt>
                <c:pt idx="504">
                  <c:v>186</c:v>
                </c:pt>
                <c:pt idx="505">
                  <c:v>151</c:v>
                </c:pt>
                <c:pt idx="506">
                  <c:v>160</c:v>
                </c:pt>
                <c:pt idx="507">
                  <c:v>137</c:v>
                </c:pt>
                <c:pt idx="508">
                  <c:v>139</c:v>
                </c:pt>
                <c:pt idx="509">
                  <c:v>150</c:v>
                </c:pt>
                <c:pt idx="510">
                  <c:v>173</c:v>
                </c:pt>
                <c:pt idx="511">
                  <c:v>167</c:v>
                </c:pt>
                <c:pt idx="512">
                  <c:v>212</c:v>
                </c:pt>
                <c:pt idx="513">
                  <c:v>184</c:v>
                </c:pt>
                <c:pt idx="514">
                  <c:v>202</c:v>
                </c:pt>
                <c:pt idx="515">
                  <c:v>245</c:v>
                </c:pt>
                <c:pt idx="516">
                  <c:v>266</c:v>
                </c:pt>
                <c:pt idx="517">
                  <c:v>374</c:v>
                </c:pt>
                <c:pt idx="518">
                  <c:v>540</c:v>
                </c:pt>
                <c:pt idx="519">
                  <c:v>861</c:v>
                </c:pt>
                <c:pt idx="520">
                  <c:v>1277</c:v>
                </c:pt>
                <c:pt idx="521">
                  <c:v>1503</c:v>
                </c:pt>
                <c:pt idx="522">
                  <c:v>1299</c:v>
                </c:pt>
                <c:pt idx="523">
                  <c:v>894</c:v>
                </c:pt>
                <c:pt idx="524">
                  <c:v>537</c:v>
                </c:pt>
                <c:pt idx="525">
                  <c:v>321</c:v>
                </c:pt>
                <c:pt idx="526">
                  <c:v>228</c:v>
                </c:pt>
                <c:pt idx="527">
                  <c:v>176</c:v>
                </c:pt>
                <c:pt idx="528">
                  <c:v>177</c:v>
                </c:pt>
                <c:pt idx="529">
                  <c:v>160</c:v>
                </c:pt>
                <c:pt idx="530">
                  <c:v>184</c:v>
                </c:pt>
                <c:pt idx="531">
                  <c:v>188</c:v>
                </c:pt>
                <c:pt idx="532">
                  <c:v>203</c:v>
                </c:pt>
                <c:pt idx="533">
                  <c:v>203</c:v>
                </c:pt>
                <c:pt idx="534">
                  <c:v>191</c:v>
                </c:pt>
                <c:pt idx="535">
                  <c:v>215</c:v>
                </c:pt>
                <c:pt idx="536">
                  <c:v>182</c:v>
                </c:pt>
                <c:pt idx="537">
                  <c:v>199</c:v>
                </c:pt>
                <c:pt idx="538">
                  <c:v>231</c:v>
                </c:pt>
                <c:pt idx="539">
                  <c:v>307</c:v>
                </c:pt>
                <c:pt idx="540">
                  <c:v>347</c:v>
                </c:pt>
                <c:pt idx="541">
                  <c:v>390</c:v>
                </c:pt>
                <c:pt idx="542">
                  <c:v>343</c:v>
                </c:pt>
                <c:pt idx="543">
                  <c:v>312</c:v>
                </c:pt>
                <c:pt idx="544">
                  <c:v>238</c:v>
                </c:pt>
                <c:pt idx="545">
                  <c:v>248</c:v>
                </c:pt>
                <c:pt idx="546">
                  <c:v>242</c:v>
                </c:pt>
                <c:pt idx="547">
                  <c:v>241</c:v>
                </c:pt>
                <c:pt idx="548">
                  <c:v>219</c:v>
                </c:pt>
                <c:pt idx="549">
                  <c:v>192</c:v>
                </c:pt>
                <c:pt idx="550">
                  <c:v>193</c:v>
                </c:pt>
                <c:pt idx="551">
                  <c:v>167</c:v>
                </c:pt>
                <c:pt idx="552">
                  <c:v>180</c:v>
                </c:pt>
                <c:pt idx="553">
                  <c:v>183</c:v>
                </c:pt>
                <c:pt idx="554">
                  <c:v>176</c:v>
                </c:pt>
                <c:pt idx="555">
                  <c:v>196</c:v>
                </c:pt>
                <c:pt idx="556">
                  <c:v>182</c:v>
                </c:pt>
                <c:pt idx="557">
                  <c:v>199</c:v>
                </c:pt>
                <c:pt idx="558">
                  <c:v>219</c:v>
                </c:pt>
                <c:pt idx="559">
                  <c:v>225</c:v>
                </c:pt>
                <c:pt idx="560">
                  <c:v>267</c:v>
                </c:pt>
                <c:pt idx="561">
                  <c:v>301</c:v>
                </c:pt>
                <c:pt idx="562">
                  <c:v>325</c:v>
                </c:pt>
                <c:pt idx="563">
                  <c:v>469</c:v>
                </c:pt>
                <c:pt idx="564">
                  <c:v>702</c:v>
                </c:pt>
                <c:pt idx="565">
                  <c:v>861</c:v>
                </c:pt>
                <c:pt idx="566">
                  <c:v>1030</c:v>
                </c:pt>
                <c:pt idx="567">
                  <c:v>1022</c:v>
                </c:pt>
                <c:pt idx="568">
                  <c:v>747</c:v>
                </c:pt>
                <c:pt idx="569">
                  <c:v>483</c:v>
                </c:pt>
                <c:pt idx="570">
                  <c:v>314</c:v>
                </c:pt>
                <c:pt idx="571">
                  <c:v>228</c:v>
                </c:pt>
                <c:pt idx="572">
                  <c:v>204</c:v>
                </c:pt>
                <c:pt idx="573">
                  <c:v>180</c:v>
                </c:pt>
                <c:pt idx="574">
                  <c:v>142</c:v>
                </c:pt>
                <c:pt idx="575">
                  <c:v>133</c:v>
                </c:pt>
                <c:pt idx="576">
                  <c:v>154</c:v>
                </c:pt>
                <c:pt idx="577">
                  <c:v>159</c:v>
                </c:pt>
                <c:pt idx="578">
                  <c:v>135</c:v>
                </c:pt>
                <c:pt idx="579">
                  <c:v>150</c:v>
                </c:pt>
                <c:pt idx="580">
                  <c:v>147</c:v>
                </c:pt>
                <c:pt idx="581">
                  <c:v>137</c:v>
                </c:pt>
                <c:pt idx="582">
                  <c:v>107</c:v>
                </c:pt>
                <c:pt idx="583">
                  <c:v>151</c:v>
                </c:pt>
                <c:pt idx="584">
                  <c:v>157</c:v>
                </c:pt>
                <c:pt idx="585">
                  <c:v>161</c:v>
                </c:pt>
                <c:pt idx="586">
                  <c:v>177</c:v>
                </c:pt>
                <c:pt idx="587">
                  <c:v>239</c:v>
                </c:pt>
                <c:pt idx="588">
                  <c:v>262</c:v>
                </c:pt>
                <c:pt idx="589">
                  <c:v>296</c:v>
                </c:pt>
                <c:pt idx="590">
                  <c:v>309</c:v>
                </c:pt>
                <c:pt idx="591">
                  <c:v>262</c:v>
                </c:pt>
                <c:pt idx="592">
                  <c:v>195</c:v>
                </c:pt>
                <c:pt idx="593">
                  <c:v>158</c:v>
                </c:pt>
                <c:pt idx="594">
                  <c:v>144</c:v>
                </c:pt>
                <c:pt idx="595">
                  <c:v>129</c:v>
                </c:pt>
                <c:pt idx="596">
                  <c:v>147</c:v>
                </c:pt>
                <c:pt idx="597">
                  <c:v>137</c:v>
                </c:pt>
                <c:pt idx="598">
                  <c:v>124</c:v>
                </c:pt>
                <c:pt idx="599">
                  <c:v>113</c:v>
                </c:pt>
                <c:pt idx="600">
                  <c:v>140</c:v>
                </c:pt>
                <c:pt idx="601">
                  <c:v>152</c:v>
                </c:pt>
                <c:pt idx="602">
                  <c:v>146</c:v>
                </c:pt>
                <c:pt idx="603">
                  <c:v>135</c:v>
                </c:pt>
                <c:pt idx="604">
                  <c:v>162</c:v>
                </c:pt>
                <c:pt idx="605">
                  <c:v>150</c:v>
                </c:pt>
                <c:pt idx="606">
                  <c:v>166</c:v>
                </c:pt>
                <c:pt idx="607">
                  <c:v>190</c:v>
                </c:pt>
                <c:pt idx="608">
                  <c:v>159</c:v>
                </c:pt>
                <c:pt idx="609">
                  <c:v>151</c:v>
                </c:pt>
                <c:pt idx="610">
                  <c:v>157</c:v>
                </c:pt>
                <c:pt idx="611">
                  <c:v>162</c:v>
                </c:pt>
                <c:pt idx="612">
                  <c:v>164</c:v>
                </c:pt>
                <c:pt idx="613">
                  <c:v>203</c:v>
                </c:pt>
                <c:pt idx="614">
                  <c:v>266</c:v>
                </c:pt>
                <c:pt idx="615">
                  <c:v>310</c:v>
                </c:pt>
                <c:pt idx="616">
                  <c:v>410</c:v>
                </c:pt>
                <c:pt idx="617">
                  <c:v>477</c:v>
                </c:pt>
                <c:pt idx="618">
                  <c:v>508</c:v>
                </c:pt>
                <c:pt idx="619">
                  <c:v>463</c:v>
                </c:pt>
                <c:pt idx="620">
                  <c:v>355</c:v>
                </c:pt>
                <c:pt idx="621">
                  <c:v>291</c:v>
                </c:pt>
                <c:pt idx="622">
                  <c:v>241</c:v>
                </c:pt>
                <c:pt idx="623">
                  <c:v>221</c:v>
                </c:pt>
                <c:pt idx="624">
                  <c:v>217</c:v>
                </c:pt>
                <c:pt idx="625">
                  <c:v>219</c:v>
                </c:pt>
                <c:pt idx="626">
                  <c:v>216</c:v>
                </c:pt>
                <c:pt idx="627">
                  <c:v>204</c:v>
                </c:pt>
                <c:pt idx="628">
                  <c:v>249</c:v>
                </c:pt>
                <c:pt idx="629">
                  <c:v>306</c:v>
                </c:pt>
                <c:pt idx="630">
                  <c:v>369</c:v>
                </c:pt>
                <c:pt idx="631">
                  <c:v>392</c:v>
                </c:pt>
                <c:pt idx="632">
                  <c:v>303</c:v>
                </c:pt>
                <c:pt idx="633">
                  <c:v>254</c:v>
                </c:pt>
                <c:pt idx="634">
                  <c:v>239</c:v>
                </c:pt>
                <c:pt idx="635">
                  <c:v>187</c:v>
                </c:pt>
                <c:pt idx="636">
                  <c:v>152</c:v>
                </c:pt>
                <c:pt idx="637">
                  <c:v>134</c:v>
                </c:pt>
                <c:pt idx="638">
                  <c:v>128</c:v>
                </c:pt>
                <c:pt idx="639">
                  <c:v>129</c:v>
                </c:pt>
                <c:pt idx="640">
                  <c:v>143</c:v>
                </c:pt>
                <c:pt idx="641">
                  <c:v>126</c:v>
                </c:pt>
                <c:pt idx="642">
                  <c:v>151</c:v>
                </c:pt>
                <c:pt idx="643">
                  <c:v>186</c:v>
                </c:pt>
                <c:pt idx="644">
                  <c:v>177</c:v>
                </c:pt>
                <c:pt idx="645">
                  <c:v>238</c:v>
                </c:pt>
                <c:pt idx="646">
                  <c:v>271</c:v>
                </c:pt>
                <c:pt idx="647">
                  <c:v>236</c:v>
                </c:pt>
                <c:pt idx="648">
                  <c:v>233</c:v>
                </c:pt>
                <c:pt idx="649">
                  <c:v>177</c:v>
                </c:pt>
                <c:pt idx="650">
                  <c:v>151</c:v>
                </c:pt>
                <c:pt idx="651">
                  <c:v>140</c:v>
                </c:pt>
                <c:pt idx="652">
                  <c:v>144</c:v>
                </c:pt>
                <c:pt idx="653">
                  <c:v>138</c:v>
                </c:pt>
                <c:pt idx="654">
                  <c:v>158</c:v>
                </c:pt>
                <c:pt idx="655">
                  <c:v>176</c:v>
                </c:pt>
                <c:pt idx="656">
                  <c:v>190</c:v>
                </c:pt>
                <c:pt idx="657">
                  <c:v>187</c:v>
                </c:pt>
                <c:pt idx="658">
                  <c:v>129</c:v>
                </c:pt>
                <c:pt idx="659">
                  <c:v>160</c:v>
                </c:pt>
                <c:pt idx="660">
                  <c:v>138</c:v>
                </c:pt>
                <c:pt idx="661">
                  <c:v>136</c:v>
                </c:pt>
                <c:pt idx="662">
                  <c:v>118</c:v>
                </c:pt>
                <c:pt idx="663">
                  <c:v>165</c:v>
                </c:pt>
                <c:pt idx="664">
                  <c:v>150</c:v>
                </c:pt>
                <c:pt idx="665">
                  <c:v>136</c:v>
                </c:pt>
                <c:pt idx="666">
                  <c:v>158</c:v>
                </c:pt>
                <c:pt idx="667">
                  <c:v>169</c:v>
                </c:pt>
                <c:pt idx="668">
                  <c:v>129</c:v>
                </c:pt>
                <c:pt idx="669">
                  <c:v>136</c:v>
                </c:pt>
                <c:pt idx="670">
                  <c:v>122</c:v>
                </c:pt>
                <c:pt idx="671">
                  <c:v>153</c:v>
                </c:pt>
                <c:pt idx="672">
                  <c:v>135</c:v>
                </c:pt>
                <c:pt idx="673">
                  <c:v>144</c:v>
                </c:pt>
                <c:pt idx="674">
                  <c:v>138</c:v>
                </c:pt>
                <c:pt idx="675">
                  <c:v>193</c:v>
                </c:pt>
                <c:pt idx="676">
                  <c:v>244</c:v>
                </c:pt>
                <c:pt idx="677">
                  <c:v>243</c:v>
                </c:pt>
                <c:pt idx="678">
                  <c:v>268</c:v>
                </c:pt>
                <c:pt idx="679">
                  <c:v>252</c:v>
                </c:pt>
                <c:pt idx="680">
                  <c:v>248</c:v>
                </c:pt>
                <c:pt idx="681">
                  <c:v>206</c:v>
                </c:pt>
                <c:pt idx="682">
                  <c:v>241</c:v>
                </c:pt>
                <c:pt idx="683">
                  <c:v>231</c:v>
                </c:pt>
                <c:pt idx="684">
                  <c:v>235</c:v>
                </c:pt>
                <c:pt idx="685">
                  <c:v>178</c:v>
                </c:pt>
                <c:pt idx="686">
                  <c:v>173</c:v>
                </c:pt>
                <c:pt idx="687">
                  <c:v>166</c:v>
                </c:pt>
                <c:pt idx="688">
                  <c:v>187</c:v>
                </c:pt>
                <c:pt idx="689">
                  <c:v>179</c:v>
                </c:pt>
                <c:pt idx="690">
                  <c:v>151</c:v>
                </c:pt>
                <c:pt idx="691">
                  <c:v>168</c:v>
                </c:pt>
                <c:pt idx="692">
                  <c:v>157</c:v>
                </c:pt>
                <c:pt idx="693">
                  <c:v>157</c:v>
                </c:pt>
                <c:pt idx="694">
                  <c:v>153</c:v>
                </c:pt>
                <c:pt idx="695">
                  <c:v>158</c:v>
                </c:pt>
                <c:pt idx="696">
                  <c:v>147</c:v>
                </c:pt>
                <c:pt idx="697">
                  <c:v>128</c:v>
                </c:pt>
                <c:pt idx="698">
                  <c:v>157</c:v>
                </c:pt>
                <c:pt idx="699">
                  <c:v>141</c:v>
                </c:pt>
                <c:pt idx="700">
                  <c:v>159</c:v>
                </c:pt>
                <c:pt idx="701">
                  <c:v>149</c:v>
                </c:pt>
                <c:pt idx="702">
                  <c:v>150</c:v>
                </c:pt>
                <c:pt idx="703">
                  <c:v>117</c:v>
                </c:pt>
                <c:pt idx="704">
                  <c:v>169</c:v>
                </c:pt>
                <c:pt idx="705">
                  <c:v>162</c:v>
                </c:pt>
                <c:pt idx="706">
                  <c:v>178</c:v>
                </c:pt>
                <c:pt idx="707">
                  <c:v>190</c:v>
                </c:pt>
                <c:pt idx="708">
                  <c:v>252</c:v>
                </c:pt>
                <c:pt idx="709">
                  <c:v>314</c:v>
                </c:pt>
                <c:pt idx="710">
                  <c:v>466</c:v>
                </c:pt>
                <c:pt idx="711">
                  <c:v>566</c:v>
                </c:pt>
                <c:pt idx="712">
                  <c:v>609</c:v>
                </c:pt>
                <c:pt idx="713">
                  <c:v>564</c:v>
                </c:pt>
                <c:pt idx="714">
                  <c:v>424</c:v>
                </c:pt>
                <c:pt idx="715">
                  <c:v>331</c:v>
                </c:pt>
                <c:pt idx="716">
                  <c:v>303</c:v>
                </c:pt>
                <c:pt idx="717">
                  <c:v>206</c:v>
                </c:pt>
                <c:pt idx="718">
                  <c:v>182</c:v>
                </c:pt>
                <c:pt idx="719">
                  <c:v>161</c:v>
                </c:pt>
                <c:pt idx="720">
                  <c:v>160</c:v>
                </c:pt>
                <c:pt idx="721">
                  <c:v>166</c:v>
                </c:pt>
                <c:pt idx="722">
                  <c:v>136</c:v>
                </c:pt>
                <c:pt idx="723">
                  <c:v>149</c:v>
                </c:pt>
                <c:pt idx="724">
                  <c:v>142</c:v>
                </c:pt>
                <c:pt idx="725">
                  <c:v>109</c:v>
                </c:pt>
                <c:pt idx="726">
                  <c:v>109</c:v>
                </c:pt>
                <c:pt idx="727">
                  <c:v>141</c:v>
                </c:pt>
                <c:pt idx="728">
                  <c:v>107</c:v>
                </c:pt>
                <c:pt idx="729">
                  <c:v>138</c:v>
                </c:pt>
                <c:pt idx="730">
                  <c:v>148</c:v>
                </c:pt>
                <c:pt idx="731">
                  <c:v>125</c:v>
                </c:pt>
                <c:pt idx="732">
                  <c:v>137</c:v>
                </c:pt>
                <c:pt idx="733">
                  <c:v>132</c:v>
                </c:pt>
                <c:pt idx="734">
                  <c:v>135</c:v>
                </c:pt>
                <c:pt idx="735">
                  <c:v>135</c:v>
                </c:pt>
                <c:pt idx="736">
                  <c:v>124</c:v>
                </c:pt>
                <c:pt idx="737">
                  <c:v>119</c:v>
                </c:pt>
                <c:pt idx="738">
                  <c:v>135</c:v>
                </c:pt>
                <c:pt idx="739">
                  <c:v>132</c:v>
                </c:pt>
                <c:pt idx="740">
                  <c:v>150</c:v>
                </c:pt>
                <c:pt idx="741">
                  <c:v>147</c:v>
                </c:pt>
                <c:pt idx="742">
                  <c:v>156</c:v>
                </c:pt>
                <c:pt idx="743">
                  <c:v>132</c:v>
                </c:pt>
                <c:pt idx="744">
                  <c:v>157</c:v>
                </c:pt>
                <c:pt idx="745">
                  <c:v>128</c:v>
                </c:pt>
                <c:pt idx="746">
                  <c:v>153</c:v>
                </c:pt>
                <c:pt idx="747">
                  <c:v>132</c:v>
                </c:pt>
                <c:pt idx="748">
                  <c:v>114</c:v>
                </c:pt>
                <c:pt idx="749">
                  <c:v>128</c:v>
                </c:pt>
                <c:pt idx="750">
                  <c:v>141</c:v>
                </c:pt>
                <c:pt idx="751">
                  <c:v>144</c:v>
                </c:pt>
                <c:pt idx="752">
                  <c:v>164</c:v>
                </c:pt>
                <c:pt idx="753">
                  <c:v>178</c:v>
                </c:pt>
                <c:pt idx="754">
                  <c:v>179</c:v>
                </c:pt>
                <c:pt idx="755">
                  <c:v>199</c:v>
                </c:pt>
                <c:pt idx="756">
                  <c:v>215</c:v>
                </c:pt>
                <c:pt idx="757">
                  <c:v>233</c:v>
                </c:pt>
                <c:pt idx="758">
                  <c:v>274</c:v>
                </c:pt>
                <c:pt idx="759">
                  <c:v>264</c:v>
                </c:pt>
                <c:pt idx="760">
                  <c:v>264</c:v>
                </c:pt>
                <c:pt idx="761">
                  <c:v>330</c:v>
                </c:pt>
                <c:pt idx="762">
                  <c:v>362</c:v>
                </c:pt>
                <c:pt idx="763">
                  <c:v>513</c:v>
                </c:pt>
                <c:pt idx="764">
                  <c:v>592</c:v>
                </c:pt>
                <c:pt idx="765">
                  <c:v>789</c:v>
                </c:pt>
                <c:pt idx="766">
                  <c:v>944</c:v>
                </c:pt>
                <c:pt idx="767">
                  <c:v>923</c:v>
                </c:pt>
                <c:pt idx="768">
                  <c:v>803</c:v>
                </c:pt>
                <c:pt idx="769">
                  <c:v>758</c:v>
                </c:pt>
                <c:pt idx="770">
                  <c:v>737</c:v>
                </c:pt>
                <c:pt idx="771">
                  <c:v>636</c:v>
                </c:pt>
                <c:pt idx="772">
                  <c:v>509</c:v>
                </c:pt>
                <c:pt idx="773">
                  <c:v>432</c:v>
                </c:pt>
                <c:pt idx="774">
                  <c:v>295</c:v>
                </c:pt>
                <c:pt idx="775">
                  <c:v>243</c:v>
                </c:pt>
                <c:pt idx="776">
                  <c:v>200</c:v>
                </c:pt>
                <c:pt idx="777">
                  <c:v>164</c:v>
                </c:pt>
                <c:pt idx="778">
                  <c:v>151</c:v>
                </c:pt>
                <c:pt idx="779">
                  <c:v>157</c:v>
                </c:pt>
                <c:pt idx="780">
                  <c:v>194</c:v>
                </c:pt>
                <c:pt idx="781">
                  <c:v>204</c:v>
                </c:pt>
                <c:pt idx="782">
                  <c:v>240</c:v>
                </c:pt>
                <c:pt idx="783">
                  <c:v>202</c:v>
                </c:pt>
                <c:pt idx="784">
                  <c:v>223</c:v>
                </c:pt>
                <c:pt idx="785">
                  <c:v>200</c:v>
                </c:pt>
                <c:pt idx="786">
                  <c:v>158</c:v>
                </c:pt>
                <c:pt idx="787">
                  <c:v>184</c:v>
                </c:pt>
                <c:pt idx="788">
                  <c:v>137</c:v>
                </c:pt>
                <c:pt idx="789">
                  <c:v>156</c:v>
                </c:pt>
                <c:pt idx="790">
                  <c:v>148</c:v>
                </c:pt>
                <c:pt idx="791">
                  <c:v>139</c:v>
                </c:pt>
                <c:pt idx="792">
                  <c:v>153</c:v>
                </c:pt>
                <c:pt idx="793">
                  <c:v>112</c:v>
                </c:pt>
                <c:pt idx="794">
                  <c:v>135</c:v>
                </c:pt>
                <c:pt idx="795">
                  <c:v>118</c:v>
                </c:pt>
                <c:pt idx="796">
                  <c:v>150</c:v>
                </c:pt>
                <c:pt idx="797">
                  <c:v>155</c:v>
                </c:pt>
                <c:pt idx="798">
                  <c:v>149</c:v>
                </c:pt>
                <c:pt idx="799">
                  <c:v>158</c:v>
                </c:pt>
                <c:pt idx="800">
                  <c:v>178</c:v>
                </c:pt>
                <c:pt idx="801">
                  <c:v>183</c:v>
                </c:pt>
                <c:pt idx="802">
                  <c:v>197</c:v>
                </c:pt>
                <c:pt idx="803">
                  <c:v>177</c:v>
                </c:pt>
                <c:pt idx="804">
                  <c:v>177</c:v>
                </c:pt>
                <c:pt idx="805">
                  <c:v>200</c:v>
                </c:pt>
                <c:pt idx="806">
                  <c:v>240</c:v>
                </c:pt>
                <c:pt idx="807">
                  <c:v>267</c:v>
                </c:pt>
                <c:pt idx="808">
                  <c:v>332</c:v>
                </c:pt>
                <c:pt idx="809">
                  <c:v>360</c:v>
                </c:pt>
                <c:pt idx="810">
                  <c:v>319</c:v>
                </c:pt>
                <c:pt idx="811">
                  <c:v>273</c:v>
                </c:pt>
                <c:pt idx="812">
                  <c:v>286</c:v>
                </c:pt>
                <c:pt idx="813">
                  <c:v>217</c:v>
                </c:pt>
                <c:pt idx="814">
                  <c:v>197</c:v>
                </c:pt>
                <c:pt idx="815">
                  <c:v>175</c:v>
                </c:pt>
                <c:pt idx="816">
                  <c:v>193</c:v>
                </c:pt>
                <c:pt idx="817">
                  <c:v>210</c:v>
                </c:pt>
                <c:pt idx="818">
                  <c:v>213</c:v>
                </c:pt>
                <c:pt idx="819">
                  <c:v>198</c:v>
                </c:pt>
                <c:pt idx="820">
                  <c:v>212</c:v>
                </c:pt>
                <c:pt idx="821">
                  <c:v>173</c:v>
                </c:pt>
                <c:pt idx="822">
                  <c:v>164</c:v>
                </c:pt>
                <c:pt idx="823">
                  <c:v>166</c:v>
                </c:pt>
                <c:pt idx="824">
                  <c:v>132</c:v>
                </c:pt>
                <c:pt idx="825">
                  <c:v>163</c:v>
                </c:pt>
                <c:pt idx="826">
                  <c:v>182</c:v>
                </c:pt>
                <c:pt idx="827">
                  <c:v>157</c:v>
                </c:pt>
                <c:pt idx="828">
                  <c:v>166</c:v>
                </c:pt>
                <c:pt idx="829">
                  <c:v>174</c:v>
                </c:pt>
                <c:pt idx="830">
                  <c:v>167</c:v>
                </c:pt>
                <c:pt idx="831">
                  <c:v>133</c:v>
                </c:pt>
                <c:pt idx="832">
                  <c:v>134</c:v>
                </c:pt>
                <c:pt idx="833">
                  <c:v>141</c:v>
                </c:pt>
                <c:pt idx="834">
                  <c:v>135</c:v>
                </c:pt>
                <c:pt idx="835">
                  <c:v>132</c:v>
                </c:pt>
                <c:pt idx="836">
                  <c:v>138</c:v>
                </c:pt>
                <c:pt idx="837">
                  <c:v>129</c:v>
                </c:pt>
                <c:pt idx="838">
                  <c:v>136</c:v>
                </c:pt>
                <c:pt idx="839">
                  <c:v>147</c:v>
                </c:pt>
                <c:pt idx="840">
                  <c:v>153</c:v>
                </c:pt>
                <c:pt idx="841">
                  <c:v>156</c:v>
                </c:pt>
                <c:pt idx="842">
                  <c:v>144</c:v>
                </c:pt>
                <c:pt idx="843">
                  <c:v>126</c:v>
                </c:pt>
                <c:pt idx="844">
                  <c:v>141</c:v>
                </c:pt>
                <c:pt idx="845">
                  <c:v>149</c:v>
                </c:pt>
                <c:pt idx="846">
                  <c:v>147</c:v>
                </c:pt>
                <c:pt idx="847">
                  <c:v>161</c:v>
                </c:pt>
                <c:pt idx="848">
                  <c:v>186</c:v>
                </c:pt>
                <c:pt idx="849">
                  <c:v>217</c:v>
                </c:pt>
                <c:pt idx="850">
                  <c:v>240</c:v>
                </c:pt>
                <c:pt idx="851">
                  <c:v>234</c:v>
                </c:pt>
                <c:pt idx="852">
                  <c:v>302</c:v>
                </c:pt>
                <c:pt idx="853">
                  <c:v>359</c:v>
                </c:pt>
                <c:pt idx="854">
                  <c:v>460</c:v>
                </c:pt>
                <c:pt idx="855">
                  <c:v>482</c:v>
                </c:pt>
                <c:pt idx="856">
                  <c:v>548</c:v>
                </c:pt>
                <c:pt idx="857">
                  <c:v>451</c:v>
                </c:pt>
                <c:pt idx="858">
                  <c:v>401</c:v>
                </c:pt>
                <c:pt idx="859">
                  <c:v>337</c:v>
                </c:pt>
                <c:pt idx="860">
                  <c:v>267</c:v>
                </c:pt>
                <c:pt idx="861">
                  <c:v>271</c:v>
                </c:pt>
                <c:pt idx="862">
                  <c:v>267</c:v>
                </c:pt>
                <c:pt idx="863">
                  <c:v>317</c:v>
                </c:pt>
                <c:pt idx="864">
                  <c:v>359</c:v>
                </c:pt>
                <c:pt idx="865">
                  <c:v>451</c:v>
                </c:pt>
                <c:pt idx="866">
                  <c:v>434</c:v>
                </c:pt>
                <c:pt idx="867">
                  <c:v>399</c:v>
                </c:pt>
                <c:pt idx="868">
                  <c:v>376</c:v>
                </c:pt>
                <c:pt idx="869">
                  <c:v>321</c:v>
                </c:pt>
                <c:pt idx="870">
                  <c:v>256</c:v>
                </c:pt>
                <c:pt idx="871">
                  <c:v>217</c:v>
                </c:pt>
                <c:pt idx="872">
                  <c:v>194</c:v>
                </c:pt>
                <c:pt idx="873">
                  <c:v>210</c:v>
                </c:pt>
                <c:pt idx="874">
                  <c:v>220</c:v>
                </c:pt>
                <c:pt idx="875">
                  <c:v>201</c:v>
                </c:pt>
                <c:pt idx="876">
                  <c:v>195</c:v>
                </c:pt>
                <c:pt idx="877">
                  <c:v>153</c:v>
                </c:pt>
                <c:pt idx="878">
                  <c:v>171</c:v>
                </c:pt>
                <c:pt idx="879">
                  <c:v>149</c:v>
                </c:pt>
                <c:pt idx="880">
                  <c:v>133</c:v>
                </c:pt>
                <c:pt idx="881">
                  <c:v>138</c:v>
                </c:pt>
                <c:pt idx="882">
                  <c:v>128</c:v>
                </c:pt>
                <c:pt idx="883">
                  <c:v>138</c:v>
                </c:pt>
                <c:pt idx="884">
                  <c:v>136</c:v>
                </c:pt>
                <c:pt idx="885">
                  <c:v>132</c:v>
                </c:pt>
                <c:pt idx="886">
                  <c:v>137</c:v>
                </c:pt>
                <c:pt idx="887">
                  <c:v>147</c:v>
                </c:pt>
                <c:pt idx="888">
                  <c:v>129</c:v>
                </c:pt>
                <c:pt idx="889">
                  <c:v>122</c:v>
                </c:pt>
                <c:pt idx="890">
                  <c:v>136</c:v>
                </c:pt>
                <c:pt idx="891">
                  <c:v>125</c:v>
                </c:pt>
                <c:pt idx="892">
                  <c:v>143</c:v>
                </c:pt>
                <c:pt idx="893">
                  <c:v>112</c:v>
                </c:pt>
                <c:pt idx="894">
                  <c:v>128</c:v>
                </c:pt>
                <c:pt idx="895">
                  <c:v>134</c:v>
                </c:pt>
                <c:pt idx="896">
                  <c:v>153</c:v>
                </c:pt>
                <c:pt idx="897">
                  <c:v>171</c:v>
                </c:pt>
                <c:pt idx="898">
                  <c:v>193</c:v>
                </c:pt>
                <c:pt idx="899">
                  <c:v>218</c:v>
                </c:pt>
                <c:pt idx="900">
                  <c:v>210</c:v>
                </c:pt>
                <c:pt idx="901">
                  <c:v>241</c:v>
                </c:pt>
                <c:pt idx="902">
                  <c:v>282</c:v>
                </c:pt>
                <c:pt idx="903">
                  <c:v>337</c:v>
                </c:pt>
                <c:pt idx="904">
                  <c:v>383</c:v>
                </c:pt>
                <c:pt idx="905">
                  <c:v>388</c:v>
                </c:pt>
                <c:pt idx="906">
                  <c:v>401</c:v>
                </c:pt>
                <c:pt idx="907">
                  <c:v>335</c:v>
                </c:pt>
                <c:pt idx="908">
                  <c:v>255</c:v>
                </c:pt>
                <c:pt idx="909">
                  <c:v>234</c:v>
                </c:pt>
                <c:pt idx="910">
                  <c:v>221</c:v>
                </c:pt>
                <c:pt idx="911">
                  <c:v>241</c:v>
                </c:pt>
                <c:pt idx="912">
                  <c:v>308</c:v>
                </c:pt>
                <c:pt idx="913">
                  <c:v>293</c:v>
                </c:pt>
                <c:pt idx="914">
                  <c:v>293</c:v>
                </c:pt>
                <c:pt idx="915">
                  <c:v>296</c:v>
                </c:pt>
                <c:pt idx="916">
                  <c:v>230</c:v>
                </c:pt>
                <c:pt idx="917">
                  <c:v>228</c:v>
                </c:pt>
                <c:pt idx="918">
                  <c:v>220</c:v>
                </c:pt>
                <c:pt idx="919">
                  <c:v>207</c:v>
                </c:pt>
                <c:pt idx="920">
                  <c:v>230</c:v>
                </c:pt>
                <c:pt idx="921">
                  <c:v>276</c:v>
                </c:pt>
                <c:pt idx="922">
                  <c:v>244</c:v>
                </c:pt>
                <c:pt idx="923">
                  <c:v>338</c:v>
                </c:pt>
                <c:pt idx="924">
                  <c:v>333</c:v>
                </c:pt>
                <c:pt idx="925">
                  <c:v>371</c:v>
                </c:pt>
                <c:pt idx="926">
                  <c:v>324</c:v>
                </c:pt>
                <c:pt idx="927">
                  <c:v>299</c:v>
                </c:pt>
                <c:pt idx="928">
                  <c:v>244</c:v>
                </c:pt>
                <c:pt idx="929">
                  <c:v>205</c:v>
                </c:pt>
                <c:pt idx="930">
                  <c:v>165</c:v>
                </c:pt>
                <c:pt idx="931">
                  <c:v>122</c:v>
                </c:pt>
                <c:pt idx="932">
                  <c:v>126</c:v>
                </c:pt>
                <c:pt idx="933">
                  <c:v>136</c:v>
                </c:pt>
                <c:pt idx="934">
                  <c:v>142</c:v>
                </c:pt>
                <c:pt idx="935">
                  <c:v>139</c:v>
                </c:pt>
                <c:pt idx="936">
                  <c:v>117</c:v>
                </c:pt>
                <c:pt idx="937">
                  <c:v>105</c:v>
                </c:pt>
                <c:pt idx="938">
                  <c:v>132</c:v>
                </c:pt>
                <c:pt idx="939">
                  <c:v>146</c:v>
                </c:pt>
                <c:pt idx="940">
                  <c:v>138</c:v>
                </c:pt>
                <c:pt idx="941">
                  <c:v>140</c:v>
                </c:pt>
                <c:pt idx="942">
                  <c:v>115</c:v>
                </c:pt>
                <c:pt idx="943">
                  <c:v>123</c:v>
                </c:pt>
                <c:pt idx="944">
                  <c:v>128</c:v>
                </c:pt>
                <c:pt idx="945">
                  <c:v>140</c:v>
                </c:pt>
                <c:pt idx="946">
                  <c:v>137</c:v>
                </c:pt>
                <c:pt idx="947">
                  <c:v>119</c:v>
                </c:pt>
                <c:pt idx="948">
                  <c:v>109</c:v>
                </c:pt>
                <c:pt idx="949">
                  <c:v>110</c:v>
                </c:pt>
                <c:pt idx="950">
                  <c:v>117</c:v>
                </c:pt>
                <c:pt idx="951">
                  <c:v>111</c:v>
                </c:pt>
                <c:pt idx="952">
                  <c:v>118</c:v>
                </c:pt>
                <c:pt idx="953">
                  <c:v>101</c:v>
                </c:pt>
                <c:pt idx="954">
                  <c:v>110</c:v>
                </c:pt>
                <c:pt idx="955">
                  <c:v>115</c:v>
                </c:pt>
                <c:pt idx="956">
                  <c:v>133</c:v>
                </c:pt>
                <c:pt idx="957">
                  <c:v>132</c:v>
                </c:pt>
                <c:pt idx="958">
                  <c:v>113</c:v>
                </c:pt>
                <c:pt idx="959">
                  <c:v>108</c:v>
                </c:pt>
                <c:pt idx="960">
                  <c:v>90</c:v>
                </c:pt>
                <c:pt idx="961">
                  <c:v>102</c:v>
                </c:pt>
                <c:pt idx="962">
                  <c:v>127</c:v>
                </c:pt>
                <c:pt idx="963">
                  <c:v>118</c:v>
                </c:pt>
                <c:pt idx="964">
                  <c:v>100</c:v>
                </c:pt>
                <c:pt idx="965">
                  <c:v>126</c:v>
                </c:pt>
                <c:pt idx="966">
                  <c:v>118</c:v>
                </c:pt>
                <c:pt idx="967">
                  <c:v>132</c:v>
                </c:pt>
                <c:pt idx="968">
                  <c:v>166</c:v>
                </c:pt>
                <c:pt idx="969">
                  <c:v>143</c:v>
                </c:pt>
                <c:pt idx="970">
                  <c:v>147</c:v>
                </c:pt>
                <c:pt idx="971">
                  <c:v>124</c:v>
                </c:pt>
                <c:pt idx="972">
                  <c:v>145</c:v>
                </c:pt>
                <c:pt idx="973">
                  <c:v>110</c:v>
                </c:pt>
                <c:pt idx="974">
                  <c:v>126</c:v>
                </c:pt>
                <c:pt idx="975">
                  <c:v>85</c:v>
                </c:pt>
                <c:pt idx="976">
                  <c:v>113</c:v>
                </c:pt>
                <c:pt idx="977">
                  <c:v>108</c:v>
                </c:pt>
                <c:pt idx="978">
                  <c:v>124</c:v>
                </c:pt>
                <c:pt idx="979">
                  <c:v>109</c:v>
                </c:pt>
                <c:pt idx="980">
                  <c:v>126</c:v>
                </c:pt>
                <c:pt idx="981">
                  <c:v>122</c:v>
                </c:pt>
                <c:pt idx="982">
                  <c:v>110</c:v>
                </c:pt>
                <c:pt idx="983">
                  <c:v>135</c:v>
                </c:pt>
                <c:pt idx="984">
                  <c:v>121</c:v>
                </c:pt>
                <c:pt idx="985">
                  <c:v>139</c:v>
                </c:pt>
                <c:pt idx="986">
                  <c:v>141</c:v>
                </c:pt>
                <c:pt idx="987">
                  <c:v>142</c:v>
                </c:pt>
                <c:pt idx="988">
                  <c:v>173</c:v>
                </c:pt>
                <c:pt idx="989">
                  <c:v>146</c:v>
                </c:pt>
                <c:pt idx="990">
                  <c:v>125</c:v>
                </c:pt>
                <c:pt idx="991">
                  <c:v>122</c:v>
                </c:pt>
                <c:pt idx="992">
                  <c:v>127</c:v>
                </c:pt>
                <c:pt idx="993">
                  <c:v>135</c:v>
                </c:pt>
                <c:pt idx="994">
                  <c:v>130</c:v>
                </c:pt>
                <c:pt idx="995">
                  <c:v>138</c:v>
                </c:pt>
                <c:pt idx="996">
                  <c:v>147</c:v>
                </c:pt>
                <c:pt idx="997">
                  <c:v>161</c:v>
                </c:pt>
                <c:pt idx="998">
                  <c:v>191</c:v>
                </c:pt>
                <c:pt idx="999">
                  <c:v>205</c:v>
                </c:pt>
                <c:pt idx="1000">
                  <c:v>239</c:v>
                </c:pt>
                <c:pt idx="1001">
                  <c:v>244</c:v>
                </c:pt>
                <c:pt idx="1002">
                  <c:v>212</c:v>
                </c:pt>
                <c:pt idx="1003">
                  <c:v>189</c:v>
                </c:pt>
                <c:pt idx="1004">
                  <c:v>171</c:v>
                </c:pt>
                <c:pt idx="1005">
                  <c:v>170</c:v>
                </c:pt>
                <c:pt idx="1006">
                  <c:v>118</c:v>
                </c:pt>
                <c:pt idx="1007">
                  <c:v>160</c:v>
                </c:pt>
                <c:pt idx="1008">
                  <c:v>125</c:v>
                </c:pt>
                <c:pt idx="1009">
                  <c:v>115</c:v>
                </c:pt>
                <c:pt idx="1010">
                  <c:v>106</c:v>
                </c:pt>
                <c:pt idx="1011">
                  <c:v>141</c:v>
                </c:pt>
                <c:pt idx="1012">
                  <c:v>143</c:v>
                </c:pt>
                <c:pt idx="1013">
                  <c:v>140</c:v>
                </c:pt>
                <c:pt idx="1014">
                  <c:v>158</c:v>
                </c:pt>
                <c:pt idx="1015">
                  <c:v>167</c:v>
                </c:pt>
                <c:pt idx="1016">
                  <c:v>152</c:v>
                </c:pt>
                <c:pt idx="1017">
                  <c:v>150</c:v>
                </c:pt>
                <c:pt idx="1018">
                  <c:v>157</c:v>
                </c:pt>
                <c:pt idx="1019">
                  <c:v>132</c:v>
                </c:pt>
                <c:pt idx="1020">
                  <c:v>118</c:v>
                </c:pt>
                <c:pt idx="1021">
                  <c:v>95</c:v>
                </c:pt>
                <c:pt idx="1022">
                  <c:v>109</c:v>
                </c:pt>
                <c:pt idx="1023">
                  <c:v>101</c:v>
                </c:pt>
                <c:pt idx="1024">
                  <c:v>126</c:v>
                </c:pt>
                <c:pt idx="1025">
                  <c:v>118</c:v>
                </c:pt>
                <c:pt idx="1026">
                  <c:v>128</c:v>
                </c:pt>
                <c:pt idx="1027">
                  <c:v>139</c:v>
                </c:pt>
                <c:pt idx="1028">
                  <c:v>164</c:v>
                </c:pt>
                <c:pt idx="1029">
                  <c:v>208</c:v>
                </c:pt>
                <c:pt idx="1030">
                  <c:v>245</c:v>
                </c:pt>
                <c:pt idx="1031">
                  <c:v>295</c:v>
                </c:pt>
                <c:pt idx="1032">
                  <c:v>329</c:v>
                </c:pt>
                <c:pt idx="1033">
                  <c:v>344</c:v>
                </c:pt>
                <c:pt idx="1034">
                  <c:v>258</c:v>
                </c:pt>
                <c:pt idx="1035">
                  <c:v>278</c:v>
                </c:pt>
                <c:pt idx="1036">
                  <c:v>278</c:v>
                </c:pt>
                <c:pt idx="1037">
                  <c:v>218</c:v>
                </c:pt>
                <c:pt idx="1038">
                  <c:v>162</c:v>
                </c:pt>
                <c:pt idx="1039">
                  <c:v>149</c:v>
                </c:pt>
                <c:pt idx="1040">
                  <c:v>112</c:v>
                </c:pt>
                <c:pt idx="1041">
                  <c:v>99</c:v>
                </c:pt>
                <c:pt idx="1042">
                  <c:v>111</c:v>
                </c:pt>
                <c:pt idx="1043">
                  <c:v>105</c:v>
                </c:pt>
                <c:pt idx="1044">
                  <c:v>98</c:v>
                </c:pt>
                <c:pt idx="1045">
                  <c:v>104</c:v>
                </c:pt>
                <c:pt idx="1046">
                  <c:v>104</c:v>
                </c:pt>
                <c:pt idx="1047">
                  <c:v>102</c:v>
                </c:pt>
                <c:pt idx="1048">
                  <c:v>119</c:v>
                </c:pt>
                <c:pt idx="1049">
                  <c:v>131</c:v>
                </c:pt>
                <c:pt idx="1050">
                  <c:v>122</c:v>
                </c:pt>
                <c:pt idx="1051">
                  <c:v>137</c:v>
                </c:pt>
                <c:pt idx="1052">
                  <c:v>137</c:v>
                </c:pt>
                <c:pt idx="1053">
                  <c:v>149</c:v>
                </c:pt>
                <c:pt idx="1054">
                  <c:v>148</c:v>
                </c:pt>
                <c:pt idx="1055">
                  <c:v>148</c:v>
                </c:pt>
                <c:pt idx="1056">
                  <c:v>139</c:v>
                </c:pt>
                <c:pt idx="1057">
                  <c:v>134</c:v>
                </c:pt>
                <c:pt idx="1058">
                  <c:v>186</c:v>
                </c:pt>
                <c:pt idx="1059">
                  <c:v>158</c:v>
                </c:pt>
                <c:pt idx="1060">
                  <c:v>207</c:v>
                </c:pt>
                <c:pt idx="1061">
                  <c:v>200</c:v>
                </c:pt>
                <c:pt idx="1062">
                  <c:v>195</c:v>
                </c:pt>
                <c:pt idx="1063">
                  <c:v>172</c:v>
                </c:pt>
                <c:pt idx="1064">
                  <c:v>204</c:v>
                </c:pt>
                <c:pt idx="1065">
                  <c:v>158</c:v>
                </c:pt>
                <c:pt idx="1066">
                  <c:v>159</c:v>
                </c:pt>
                <c:pt idx="1067">
                  <c:v>143</c:v>
                </c:pt>
                <c:pt idx="1068">
                  <c:v>138</c:v>
                </c:pt>
                <c:pt idx="1069">
                  <c:v>126</c:v>
                </c:pt>
                <c:pt idx="1070">
                  <c:v>123</c:v>
                </c:pt>
                <c:pt idx="1071">
                  <c:v>137</c:v>
                </c:pt>
                <c:pt idx="1072">
                  <c:v>143</c:v>
                </c:pt>
                <c:pt idx="1073">
                  <c:v>115</c:v>
                </c:pt>
                <c:pt idx="1074">
                  <c:v>132</c:v>
                </c:pt>
                <c:pt idx="1075">
                  <c:v>121</c:v>
                </c:pt>
                <c:pt idx="1076">
                  <c:v>118</c:v>
                </c:pt>
                <c:pt idx="1077">
                  <c:v>107</c:v>
                </c:pt>
                <c:pt idx="1078">
                  <c:v>114</c:v>
                </c:pt>
                <c:pt idx="1079">
                  <c:v>108</c:v>
                </c:pt>
                <c:pt idx="1080">
                  <c:v>91</c:v>
                </c:pt>
                <c:pt idx="1081">
                  <c:v>102</c:v>
                </c:pt>
                <c:pt idx="1082">
                  <c:v>116</c:v>
                </c:pt>
                <c:pt idx="1083">
                  <c:v>112</c:v>
                </c:pt>
                <c:pt idx="1084">
                  <c:v>113</c:v>
                </c:pt>
                <c:pt idx="1085">
                  <c:v>138</c:v>
                </c:pt>
                <c:pt idx="1086">
                  <c:v>108</c:v>
                </c:pt>
                <c:pt idx="1087">
                  <c:v>125</c:v>
                </c:pt>
                <c:pt idx="1088">
                  <c:v>107</c:v>
                </c:pt>
                <c:pt idx="1089">
                  <c:v>114</c:v>
                </c:pt>
                <c:pt idx="1090">
                  <c:v>111</c:v>
                </c:pt>
                <c:pt idx="1091">
                  <c:v>89</c:v>
                </c:pt>
                <c:pt idx="1092">
                  <c:v>100</c:v>
                </c:pt>
                <c:pt idx="1093">
                  <c:v>105</c:v>
                </c:pt>
                <c:pt idx="1094">
                  <c:v>98</c:v>
                </c:pt>
                <c:pt idx="1095">
                  <c:v>114</c:v>
                </c:pt>
                <c:pt idx="1096">
                  <c:v>94</c:v>
                </c:pt>
                <c:pt idx="1097">
                  <c:v>104</c:v>
                </c:pt>
                <c:pt idx="1098">
                  <c:v>95</c:v>
                </c:pt>
                <c:pt idx="1099">
                  <c:v>120</c:v>
                </c:pt>
                <c:pt idx="1100">
                  <c:v>86</c:v>
                </c:pt>
                <c:pt idx="1101">
                  <c:v>117</c:v>
                </c:pt>
                <c:pt idx="1102">
                  <c:v>126</c:v>
                </c:pt>
                <c:pt idx="1103">
                  <c:v>140</c:v>
                </c:pt>
                <c:pt idx="1104">
                  <c:v>144</c:v>
                </c:pt>
                <c:pt idx="1105">
                  <c:v>148</c:v>
                </c:pt>
                <c:pt idx="1106">
                  <c:v>163</c:v>
                </c:pt>
                <c:pt idx="1107">
                  <c:v>131</c:v>
                </c:pt>
                <c:pt idx="1108">
                  <c:v>149</c:v>
                </c:pt>
                <c:pt idx="1109">
                  <c:v>132</c:v>
                </c:pt>
                <c:pt idx="1110">
                  <c:v>135</c:v>
                </c:pt>
                <c:pt idx="1111">
                  <c:v>134</c:v>
                </c:pt>
                <c:pt idx="1112">
                  <c:v>142</c:v>
                </c:pt>
                <c:pt idx="1113">
                  <c:v>151</c:v>
                </c:pt>
                <c:pt idx="1114">
                  <c:v>152</c:v>
                </c:pt>
                <c:pt idx="1115">
                  <c:v>135</c:v>
                </c:pt>
                <c:pt idx="1116">
                  <c:v>155</c:v>
                </c:pt>
                <c:pt idx="1117">
                  <c:v>154</c:v>
                </c:pt>
                <c:pt idx="1118">
                  <c:v>142</c:v>
                </c:pt>
                <c:pt idx="1119">
                  <c:v>154</c:v>
                </c:pt>
                <c:pt idx="1120">
                  <c:v>128</c:v>
                </c:pt>
                <c:pt idx="1121">
                  <c:v>147</c:v>
                </c:pt>
                <c:pt idx="1122">
                  <c:v>164</c:v>
                </c:pt>
                <c:pt idx="1123">
                  <c:v>174</c:v>
                </c:pt>
                <c:pt idx="1124">
                  <c:v>173</c:v>
                </c:pt>
                <c:pt idx="1125">
                  <c:v>180</c:v>
                </c:pt>
                <c:pt idx="1126">
                  <c:v>135</c:v>
                </c:pt>
                <c:pt idx="1127">
                  <c:v>120</c:v>
                </c:pt>
                <c:pt idx="1128">
                  <c:v>121</c:v>
                </c:pt>
                <c:pt idx="1129">
                  <c:v>130</c:v>
                </c:pt>
                <c:pt idx="1130">
                  <c:v>109</c:v>
                </c:pt>
                <c:pt idx="1131">
                  <c:v>117</c:v>
                </c:pt>
                <c:pt idx="1132">
                  <c:v>118</c:v>
                </c:pt>
                <c:pt idx="1133">
                  <c:v>129</c:v>
                </c:pt>
                <c:pt idx="1134">
                  <c:v>119</c:v>
                </c:pt>
                <c:pt idx="1135">
                  <c:v>124</c:v>
                </c:pt>
                <c:pt idx="1136">
                  <c:v>120</c:v>
                </c:pt>
                <c:pt idx="1137">
                  <c:v>131</c:v>
                </c:pt>
                <c:pt idx="1138">
                  <c:v>97</c:v>
                </c:pt>
                <c:pt idx="1139">
                  <c:v>120</c:v>
                </c:pt>
                <c:pt idx="1140">
                  <c:v>105</c:v>
                </c:pt>
                <c:pt idx="1141">
                  <c:v>115</c:v>
                </c:pt>
                <c:pt idx="1142">
                  <c:v>119</c:v>
                </c:pt>
                <c:pt idx="1143">
                  <c:v>102</c:v>
                </c:pt>
                <c:pt idx="1144">
                  <c:v>129</c:v>
                </c:pt>
                <c:pt idx="1145">
                  <c:v>119</c:v>
                </c:pt>
                <c:pt idx="1146">
                  <c:v>113</c:v>
                </c:pt>
                <c:pt idx="1147">
                  <c:v>118</c:v>
                </c:pt>
                <c:pt idx="1148">
                  <c:v>108</c:v>
                </c:pt>
                <c:pt idx="1149">
                  <c:v>93</c:v>
                </c:pt>
                <c:pt idx="1150">
                  <c:v>110</c:v>
                </c:pt>
                <c:pt idx="1151">
                  <c:v>109</c:v>
                </c:pt>
                <c:pt idx="1152">
                  <c:v>115</c:v>
                </c:pt>
                <c:pt idx="1153">
                  <c:v>102</c:v>
                </c:pt>
                <c:pt idx="1154">
                  <c:v>119</c:v>
                </c:pt>
                <c:pt idx="1155">
                  <c:v>116</c:v>
                </c:pt>
                <c:pt idx="1156">
                  <c:v>110</c:v>
                </c:pt>
                <c:pt idx="1157">
                  <c:v>94</c:v>
                </c:pt>
                <c:pt idx="1158">
                  <c:v>114</c:v>
                </c:pt>
                <c:pt idx="1159">
                  <c:v>104</c:v>
                </c:pt>
                <c:pt idx="1160">
                  <c:v>103</c:v>
                </c:pt>
                <c:pt idx="1161">
                  <c:v>105</c:v>
                </c:pt>
                <c:pt idx="1162">
                  <c:v>125</c:v>
                </c:pt>
                <c:pt idx="1163">
                  <c:v>102</c:v>
                </c:pt>
                <c:pt idx="1164">
                  <c:v>132</c:v>
                </c:pt>
                <c:pt idx="1165">
                  <c:v>94</c:v>
                </c:pt>
                <c:pt idx="1166">
                  <c:v>105</c:v>
                </c:pt>
                <c:pt idx="1167">
                  <c:v>114</c:v>
                </c:pt>
                <c:pt idx="1168">
                  <c:v>109</c:v>
                </c:pt>
                <c:pt idx="1169">
                  <c:v>103</c:v>
                </c:pt>
                <c:pt idx="1170">
                  <c:v>140</c:v>
                </c:pt>
                <c:pt idx="1171">
                  <c:v>149</c:v>
                </c:pt>
                <c:pt idx="1172">
                  <c:v>144</c:v>
                </c:pt>
                <c:pt idx="1173">
                  <c:v>145</c:v>
                </c:pt>
                <c:pt idx="1174">
                  <c:v>125</c:v>
                </c:pt>
                <c:pt idx="1175">
                  <c:v>144</c:v>
                </c:pt>
                <c:pt idx="1176">
                  <c:v>110</c:v>
                </c:pt>
                <c:pt idx="1177">
                  <c:v>115</c:v>
                </c:pt>
                <c:pt idx="1178">
                  <c:v>94</c:v>
                </c:pt>
                <c:pt idx="1179">
                  <c:v>99</c:v>
                </c:pt>
                <c:pt idx="1180">
                  <c:v>115</c:v>
                </c:pt>
                <c:pt idx="1181">
                  <c:v>82</c:v>
                </c:pt>
                <c:pt idx="1182">
                  <c:v>99</c:v>
                </c:pt>
                <c:pt idx="1183">
                  <c:v>90</c:v>
                </c:pt>
                <c:pt idx="1184">
                  <c:v>97</c:v>
                </c:pt>
                <c:pt idx="1185">
                  <c:v>113</c:v>
                </c:pt>
                <c:pt idx="1186">
                  <c:v>126</c:v>
                </c:pt>
                <c:pt idx="1187">
                  <c:v>128</c:v>
                </c:pt>
                <c:pt idx="1188">
                  <c:v>133</c:v>
                </c:pt>
                <c:pt idx="1189">
                  <c:v>142</c:v>
                </c:pt>
                <c:pt idx="1190">
                  <c:v>148</c:v>
                </c:pt>
                <c:pt idx="1191">
                  <c:v>176</c:v>
                </c:pt>
                <c:pt idx="1192">
                  <c:v>195</c:v>
                </c:pt>
                <c:pt idx="1193">
                  <c:v>162</c:v>
                </c:pt>
                <c:pt idx="1194">
                  <c:v>196</c:v>
                </c:pt>
                <c:pt idx="1195">
                  <c:v>163</c:v>
                </c:pt>
                <c:pt idx="1196">
                  <c:v>161</c:v>
                </c:pt>
                <c:pt idx="1197">
                  <c:v>168</c:v>
                </c:pt>
                <c:pt idx="1198">
                  <c:v>137</c:v>
                </c:pt>
                <c:pt idx="1199">
                  <c:v>180</c:v>
                </c:pt>
                <c:pt idx="1200">
                  <c:v>133</c:v>
                </c:pt>
                <c:pt idx="1201">
                  <c:v>132</c:v>
                </c:pt>
                <c:pt idx="1202">
                  <c:v>151</c:v>
                </c:pt>
                <c:pt idx="1203">
                  <c:v>125</c:v>
                </c:pt>
                <c:pt idx="1204">
                  <c:v>121</c:v>
                </c:pt>
                <c:pt idx="1205">
                  <c:v>133</c:v>
                </c:pt>
                <c:pt idx="1206">
                  <c:v>131</c:v>
                </c:pt>
                <c:pt idx="1207">
                  <c:v>119</c:v>
                </c:pt>
                <c:pt idx="1208">
                  <c:v>115</c:v>
                </c:pt>
                <c:pt idx="1209">
                  <c:v>101</c:v>
                </c:pt>
                <c:pt idx="1210">
                  <c:v>144</c:v>
                </c:pt>
                <c:pt idx="1211">
                  <c:v>137</c:v>
                </c:pt>
                <c:pt idx="1212">
                  <c:v>134</c:v>
                </c:pt>
                <c:pt idx="1213">
                  <c:v>154</c:v>
                </c:pt>
                <c:pt idx="1214">
                  <c:v>150</c:v>
                </c:pt>
                <c:pt idx="1215">
                  <c:v>129</c:v>
                </c:pt>
                <c:pt idx="1216">
                  <c:v>143</c:v>
                </c:pt>
                <c:pt idx="1217">
                  <c:v>167</c:v>
                </c:pt>
                <c:pt idx="1218">
                  <c:v>134</c:v>
                </c:pt>
                <c:pt idx="1219">
                  <c:v>136</c:v>
                </c:pt>
                <c:pt idx="1220">
                  <c:v>132</c:v>
                </c:pt>
                <c:pt idx="1221">
                  <c:v>118</c:v>
                </c:pt>
                <c:pt idx="1222">
                  <c:v>112</c:v>
                </c:pt>
                <c:pt idx="1223">
                  <c:v>108</c:v>
                </c:pt>
                <c:pt idx="1224">
                  <c:v>114</c:v>
                </c:pt>
                <c:pt idx="1225">
                  <c:v>101</c:v>
                </c:pt>
                <c:pt idx="1226">
                  <c:v>86</c:v>
                </c:pt>
                <c:pt idx="1227">
                  <c:v>119</c:v>
                </c:pt>
                <c:pt idx="1228">
                  <c:v>109</c:v>
                </c:pt>
                <c:pt idx="1229">
                  <c:v>141</c:v>
                </c:pt>
                <c:pt idx="1230">
                  <c:v>163</c:v>
                </c:pt>
                <c:pt idx="1231">
                  <c:v>129</c:v>
                </c:pt>
                <c:pt idx="1232">
                  <c:v>130</c:v>
                </c:pt>
                <c:pt idx="1233">
                  <c:v>120</c:v>
                </c:pt>
                <c:pt idx="1234">
                  <c:v>115</c:v>
                </c:pt>
                <c:pt idx="1235">
                  <c:v>121</c:v>
                </c:pt>
                <c:pt idx="1236">
                  <c:v>105</c:v>
                </c:pt>
                <c:pt idx="1237">
                  <c:v>109</c:v>
                </c:pt>
                <c:pt idx="1238">
                  <c:v>97</c:v>
                </c:pt>
                <c:pt idx="1239">
                  <c:v>120</c:v>
                </c:pt>
                <c:pt idx="1240">
                  <c:v>84</c:v>
                </c:pt>
                <c:pt idx="1241">
                  <c:v>93</c:v>
                </c:pt>
                <c:pt idx="1242">
                  <c:v>101</c:v>
                </c:pt>
                <c:pt idx="1243">
                  <c:v>109</c:v>
                </c:pt>
                <c:pt idx="1244">
                  <c:v>86</c:v>
                </c:pt>
                <c:pt idx="1245">
                  <c:v>89</c:v>
                </c:pt>
                <c:pt idx="1246">
                  <c:v>110</c:v>
                </c:pt>
                <c:pt idx="1247">
                  <c:v>97</c:v>
                </c:pt>
                <c:pt idx="1248">
                  <c:v>136</c:v>
                </c:pt>
                <c:pt idx="1249">
                  <c:v>132</c:v>
                </c:pt>
                <c:pt idx="1250">
                  <c:v>127</c:v>
                </c:pt>
                <c:pt idx="1251">
                  <c:v>130</c:v>
                </c:pt>
                <c:pt idx="1252">
                  <c:v>117</c:v>
                </c:pt>
                <c:pt idx="1253">
                  <c:v>127</c:v>
                </c:pt>
                <c:pt idx="1254">
                  <c:v>128</c:v>
                </c:pt>
                <c:pt idx="1255">
                  <c:v>146</c:v>
                </c:pt>
                <c:pt idx="1256">
                  <c:v>110</c:v>
                </c:pt>
                <c:pt idx="1257">
                  <c:v>114</c:v>
                </c:pt>
                <c:pt idx="1258">
                  <c:v>108</c:v>
                </c:pt>
                <c:pt idx="1259">
                  <c:v>113</c:v>
                </c:pt>
                <c:pt idx="1260">
                  <c:v>126</c:v>
                </c:pt>
                <c:pt idx="1261">
                  <c:v>115</c:v>
                </c:pt>
                <c:pt idx="1262">
                  <c:v>116</c:v>
                </c:pt>
                <c:pt idx="1263">
                  <c:v>127</c:v>
                </c:pt>
                <c:pt idx="1264">
                  <c:v>147</c:v>
                </c:pt>
                <c:pt idx="1265">
                  <c:v>133</c:v>
                </c:pt>
                <c:pt idx="1266">
                  <c:v>121</c:v>
                </c:pt>
                <c:pt idx="1267">
                  <c:v>163</c:v>
                </c:pt>
                <c:pt idx="1268">
                  <c:v>155</c:v>
                </c:pt>
                <c:pt idx="1269">
                  <c:v>218</c:v>
                </c:pt>
                <c:pt idx="1270">
                  <c:v>247</c:v>
                </c:pt>
                <c:pt idx="1271">
                  <c:v>241</c:v>
                </c:pt>
                <c:pt idx="1272">
                  <c:v>223</c:v>
                </c:pt>
                <c:pt idx="1273">
                  <c:v>193</c:v>
                </c:pt>
                <c:pt idx="1274">
                  <c:v>179</c:v>
                </c:pt>
                <c:pt idx="1275">
                  <c:v>190</c:v>
                </c:pt>
                <c:pt idx="1276">
                  <c:v>150</c:v>
                </c:pt>
                <c:pt idx="1277">
                  <c:v>147</c:v>
                </c:pt>
                <c:pt idx="1278">
                  <c:v>104</c:v>
                </c:pt>
                <c:pt idx="1279">
                  <c:v>111</c:v>
                </c:pt>
                <c:pt idx="1280">
                  <c:v>125</c:v>
                </c:pt>
                <c:pt idx="1281">
                  <c:v>96</c:v>
                </c:pt>
                <c:pt idx="1282">
                  <c:v>104</c:v>
                </c:pt>
                <c:pt idx="1283">
                  <c:v>100</c:v>
                </c:pt>
                <c:pt idx="1284">
                  <c:v>75</c:v>
                </c:pt>
                <c:pt idx="1285">
                  <c:v>110</c:v>
                </c:pt>
                <c:pt idx="1286">
                  <c:v>96</c:v>
                </c:pt>
                <c:pt idx="1287">
                  <c:v>88</c:v>
                </c:pt>
                <c:pt idx="1288">
                  <c:v>113</c:v>
                </c:pt>
                <c:pt idx="1289">
                  <c:v>87</c:v>
                </c:pt>
                <c:pt idx="1290">
                  <c:v>91</c:v>
                </c:pt>
                <c:pt idx="1291">
                  <c:v>102</c:v>
                </c:pt>
                <c:pt idx="1292">
                  <c:v>104</c:v>
                </c:pt>
                <c:pt idx="1293">
                  <c:v>86</c:v>
                </c:pt>
                <c:pt idx="1294">
                  <c:v>108</c:v>
                </c:pt>
                <c:pt idx="1295">
                  <c:v>104</c:v>
                </c:pt>
                <c:pt idx="1296">
                  <c:v>117</c:v>
                </c:pt>
                <c:pt idx="1297">
                  <c:v>126</c:v>
                </c:pt>
                <c:pt idx="1298">
                  <c:v>142</c:v>
                </c:pt>
                <c:pt idx="1299">
                  <c:v>134</c:v>
                </c:pt>
                <c:pt idx="1300">
                  <c:v>114</c:v>
                </c:pt>
                <c:pt idx="1301">
                  <c:v>124</c:v>
                </c:pt>
                <c:pt idx="1302">
                  <c:v>135</c:v>
                </c:pt>
                <c:pt idx="1303">
                  <c:v>137</c:v>
                </c:pt>
              </c:numCache>
            </c:numRef>
          </c:yVal>
          <c:smooth val="0"/>
          <c:extLst>
            <c:ext xmlns:c16="http://schemas.microsoft.com/office/drawing/2014/chart" uri="{C3380CC4-5D6E-409C-BE32-E72D297353CC}">
              <c16:uniqueId val="{00000000-0C74-4F07-9C4B-C644FE6736A3}"/>
            </c:ext>
          </c:extLst>
        </c:ser>
        <c:dLbls>
          <c:showLegendKey val="0"/>
          <c:showVal val="0"/>
          <c:showCatName val="0"/>
          <c:showSerName val="0"/>
          <c:showPercent val="0"/>
          <c:showBubbleSize val="0"/>
        </c:dLbls>
        <c:axId val="39384576"/>
        <c:axId val="39386112"/>
      </c:scatterChart>
      <c:valAx>
        <c:axId val="3938457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9386112"/>
        <c:crosses val="autoZero"/>
        <c:crossBetween val="midCat"/>
      </c:valAx>
      <c:valAx>
        <c:axId val="393861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vert="horz"/>
              <a:lstStyle/>
              <a:p>
                <a:pPr>
                  <a:defRPr/>
                </a:pPr>
                <a:r>
                  <a:rPr lang="en-US"/>
                  <a:t>INTENSITY</a:t>
                </a:r>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9384576"/>
        <c:crosses val="autoZero"/>
        <c:crossBetween val="midCat"/>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X-Ray Pattern of  our</a:t>
            </a:r>
            <a:r>
              <a:rPr lang="en-US" baseline="0"/>
              <a:t> </a:t>
            </a:r>
            <a:r>
              <a:rPr lang="en-US"/>
              <a:t>powder</a:t>
            </a:r>
            <a:r>
              <a:rPr lang="en-US" baseline="0"/>
              <a:t> solid sample</a:t>
            </a:r>
            <a:endParaRPr lang="ar-SA"/>
          </a:p>
        </c:rich>
      </c:tx>
      <c:layout>
        <c:manualLayout>
          <c:xMode val="edge"/>
          <c:yMode val="edge"/>
          <c:x val="0.2482958657090549"/>
          <c:y val="4.6059279562146713E-2"/>
        </c:manualLayout>
      </c:layout>
      <c:overlay val="0"/>
      <c:spPr>
        <a:noFill/>
        <a:ln>
          <a:noFill/>
        </a:ln>
        <a:effectLst/>
      </c:spPr>
    </c:title>
    <c:autoTitleDeleted val="0"/>
    <c:plotArea>
      <c:layout/>
      <c:scatterChart>
        <c:scatterStyle val="lineMarker"/>
        <c:varyColors val="0"/>
        <c:ser>
          <c:idx val="0"/>
          <c:order val="0"/>
          <c:spPr>
            <a:ln w="19050" cap="rnd">
              <a:solidFill>
                <a:schemeClr val="accent1"/>
              </a:solidFill>
              <a:round/>
            </a:ln>
            <a:effectLst/>
          </c:spPr>
          <c:marker>
            <c:symbol val="none"/>
          </c:marker>
          <c:xVal>
            <c:numRef>
              <c:f>Sheet1!$A:$A</c:f>
              <c:numCache>
                <c:formatCode>General</c:formatCode>
                <c:ptCount val="1048576"/>
                <c:pt idx="3">
                  <c:v>5</c:v>
                </c:pt>
                <c:pt idx="4">
                  <c:v>5.05</c:v>
                </c:pt>
                <c:pt idx="5">
                  <c:v>5.0999999999999996</c:v>
                </c:pt>
                <c:pt idx="6">
                  <c:v>5.1499999999999995</c:v>
                </c:pt>
                <c:pt idx="7">
                  <c:v>5.2</c:v>
                </c:pt>
                <c:pt idx="8">
                  <c:v>5.25</c:v>
                </c:pt>
                <c:pt idx="9">
                  <c:v>5.3</c:v>
                </c:pt>
                <c:pt idx="10">
                  <c:v>5.35</c:v>
                </c:pt>
                <c:pt idx="11">
                  <c:v>5.4</c:v>
                </c:pt>
                <c:pt idx="12">
                  <c:v>5.45</c:v>
                </c:pt>
                <c:pt idx="13">
                  <c:v>5.5</c:v>
                </c:pt>
                <c:pt idx="14">
                  <c:v>5.55</c:v>
                </c:pt>
                <c:pt idx="15">
                  <c:v>5.6</c:v>
                </c:pt>
                <c:pt idx="16">
                  <c:v>5.6499999999999995</c:v>
                </c:pt>
                <c:pt idx="17">
                  <c:v>5.7</c:v>
                </c:pt>
                <c:pt idx="18">
                  <c:v>5.75</c:v>
                </c:pt>
                <c:pt idx="19">
                  <c:v>5.8</c:v>
                </c:pt>
                <c:pt idx="20">
                  <c:v>5.85</c:v>
                </c:pt>
                <c:pt idx="21">
                  <c:v>5.9</c:v>
                </c:pt>
                <c:pt idx="22">
                  <c:v>5.95</c:v>
                </c:pt>
                <c:pt idx="23">
                  <c:v>6</c:v>
                </c:pt>
                <c:pt idx="24">
                  <c:v>6.05</c:v>
                </c:pt>
                <c:pt idx="25">
                  <c:v>6.1</c:v>
                </c:pt>
                <c:pt idx="26">
                  <c:v>6.1499999999999995</c:v>
                </c:pt>
                <c:pt idx="27">
                  <c:v>6.2</c:v>
                </c:pt>
                <c:pt idx="28">
                  <c:v>6.25</c:v>
                </c:pt>
                <c:pt idx="29">
                  <c:v>6.3</c:v>
                </c:pt>
                <c:pt idx="30">
                  <c:v>6.35</c:v>
                </c:pt>
                <c:pt idx="31">
                  <c:v>6.4</c:v>
                </c:pt>
                <c:pt idx="32">
                  <c:v>6.45</c:v>
                </c:pt>
                <c:pt idx="33">
                  <c:v>6.5</c:v>
                </c:pt>
                <c:pt idx="34">
                  <c:v>6.55</c:v>
                </c:pt>
                <c:pt idx="35">
                  <c:v>6.6</c:v>
                </c:pt>
                <c:pt idx="36">
                  <c:v>6.6499999999999995</c:v>
                </c:pt>
                <c:pt idx="37">
                  <c:v>6.7</c:v>
                </c:pt>
                <c:pt idx="38">
                  <c:v>6.75</c:v>
                </c:pt>
                <c:pt idx="39">
                  <c:v>6.8</c:v>
                </c:pt>
                <c:pt idx="40">
                  <c:v>6.85</c:v>
                </c:pt>
                <c:pt idx="41">
                  <c:v>6.9</c:v>
                </c:pt>
                <c:pt idx="42">
                  <c:v>6.95</c:v>
                </c:pt>
                <c:pt idx="43">
                  <c:v>7</c:v>
                </c:pt>
                <c:pt idx="44">
                  <c:v>7.05</c:v>
                </c:pt>
                <c:pt idx="45">
                  <c:v>7.1</c:v>
                </c:pt>
                <c:pt idx="46">
                  <c:v>7.1499999999999995</c:v>
                </c:pt>
                <c:pt idx="47">
                  <c:v>7.2</c:v>
                </c:pt>
                <c:pt idx="48">
                  <c:v>7.25</c:v>
                </c:pt>
                <c:pt idx="49">
                  <c:v>7.3</c:v>
                </c:pt>
                <c:pt idx="50">
                  <c:v>7.35</c:v>
                </c:pt>
                <c:pt idx="51">
                  <c:v>7.4</c:v>
                </c:pt>
                <c:pt idx="52">
                  <c:v>7.45</c:v>
                </c:pt>
                <c:pt idx="53">
                  <c:v>7.5</c:v>
                </c:pt>
                <c:pt idx="54">
                  <c:v>7.55</c:v>
                </c:pt>
                <c:pt idx="55">
                  <c:v>7.6</c:v>
                </c:pt>
                <c:pt idx="56">
                  <c:v>7.6499999999999995</c:v>
                </c:pt>
                <c:pt idx="57">
                  <c:v>7.7</c:v>
                </c:pt>
                <c:pt idx="58">
                  <c:v>7.75</c:v>
                </c:pt>
                <c:pt idx="59">
                  <c:v>7.8</c:v>
                </c:pt>
                <c:pt idx="60">
                  <c:v>7.85</c:v>
                </c:pt>
                <c:pt idx="61">
                  <c:v>7.9</c:v>
                </c:pt>
                <c:pt idx="62">
                  <c:v>7.95</c:v>
                </c:pt>
                <c:pt idx="63">
                  <c:v>8</c:v>
                </c:pt>
                <c:pt idx="64">
                  <c:v>8.0500000000000007</c:v>
                </c:pt>
                <c:pt idx="65">
                  <c:v>8.1</c:v>
                </c:pt>
                <c:pt idx="66">
                  <c:v>8.15</c:v>
                </c:pt>
                <c:pt idx="67">
                  <c:v>8.2000000000000011</c:v>
                </c:pt>
                <c:pt idx="68">
                  <c:v>8.25</c:v>
                </c:pt>
                <c:pt idx="69">
                  <c:v>8.3000000000000007</c:v>
                </c:pt>
                <c:pt idx="70">
                  <c:v>8.3500000000000068</c:v>
                </c:pt>
                <c:pt idx="71">
                  <c:v>8.4</c:v>
                </c:pt>
                <c:pt idx="72">
                  <c:v>8.4500000000000028</c:v>
                </c:pt>
                <c:pt idx="73">
                  <c:v>8.5</c:v>
                </c:pt>
                <c:pt idx="74">
                  <c:v>8.5500000000000007</c:v>
                </c:pt>
                <c:pt idx="75">
                  <c:v>8.6</c:v>
                </c:pt>
                <c:pt idx="76">
                  <c:v>8.65</c:v>
                </c:pt>
                <c:pt idx="77">
                  <c:v>8.7000000000000011</c:v>
                </c:pt>
                <c:pt idx="78">
                  <c:v>8.75</c:v>
                </c:pt>
                <c:pt idx="79">
                  <c:v>8.8000000000000007</c:v>
                </c:pt>
                <c:pt idx="80">
                  <c:v>8.8500000000000068</c:v>
                </c:pt>
                <c:pt idx="81">
                  <c:v>8.9</c:v>
                </c:pt>
                <c:pt idx="82">
                  <c:v>8.9500000000000028</c:v>
                </c:pt>
                <c:pt idx="83">
                  <c:v>9</c:v>
                </c:pt>
                <c:pt idx="84">
                  <c:v>9.0500000000000007</c:v>
                </c:pt>
                <c:pt idx="85">
                  <c:v>9.1</c:v>
                </c:pt>
                <c:pt idx="86">
                  <c:v>9.15</c:v>
                </c:pt>
                <c:pt idx="87">
                  <c:v>9.2000000000000011</c:v>
                </c:pt>
                <c:pt idx="88">
                  <c:v>9.25</c:v>
                </c:pt>
                <c:pt idx="89">
                  <c:v>9.3000000000000007</c:v>
                </c:pt>
                <c:pt idx="90">
                  <c:v>9.3500000000000068</c:v>
                </c:pt>
                <c:pt idx="91">
                  <c:v>9.4</c:v>
                </c:pt>
                <c:pt idx="92">
                  <c:v>9.4500000000000028</c:v>
                </c:pt>
                <c:pt idx="93">
                  <c:v>9.5</c:v>
                </c:pt>
                <c:pt idx="94">
                  <c:v>9.5500000000000007</c:v>
                </c:pt>
                <c:pt idx="95">
                  <c:v>9.6</c:v>
                </c:pt>
                <c:pt idx="96">
                  <c:v>9.65</c:v>
                </c:pt>
                <c:pt idx="97">
                  <c:v>9.7000000000000011</c:v>
                </c:pt>
                <c:pt idx="98">
                  <c:v>9.75</c:v>
                </c:pt>
                <c:pt idx="99">
                  <c:v>9.8000000000000007</c:v>
                </c:pt>
                <c:pt idx="100">
                  <c:v>9.8500000000000068</c:v>
                </c:pt>
                <c:pt idx="101">
                  <c:v>9.9</c:v>
                </c:pt>
                <c:pt idx="102">
                  <c:v>9.9500000000000028</c:v>
                </c:pt>
                <c:pt idx="103">
                  <c:v>10</c:v>
                </c:pt>
                <c:pt idx="104">
                  <c:v>10.050000000000002</c:v>
                </c:pt>
                <c:pt idx="105">
                  <c:v>10.1</c:v>
                </c:pt>
                <c:pt idx="106">
                  <c:v>10.15</c:v>
                </c:pt>
                <c:pt idx="107">
                  <c:v>10.200000000000001</c:v>
                </c:pt>
                <c:pt idx="108">
                  <c:v>10.25</c:v>
                </c:pt>
                <c:pt idx="109">
                  <c:v>10.3</c:v>
                </c:pt>
                <c:pt idx="110">
                  <c:v>10.350000000000026</c:v>
                </c:pt>
                <c:pt idx="111">
                  <c:v>10.4</c:v>
                </c:pt>
                <c:pt idx="112">
                  <c:v>10.450000000000006</c:v>
                </c:pt>
                <c:pt idx="113">
                  <c:v>10.5</c:v>
                </c:pt>
                <c:pt idx="114">
                  <c:v>10.55</c:v>
                </c:pt>
                <c:pt idx="115">
                  <c:v>10.6</c:v>
                </c:pt>
                <c:pt idx="116">
                  <c:v>10.65</c:v>
                </c:pt>
                <c:pt idx="117">
                  <c:v>10.7</c:v>
                </c:pt>
                <c:pt idx="118">
                  <c:v>10.75</c:v>
                </c:pt>
                <c:pt idx="119">
                  <c:v>10.8</c:v>
                </c:pt>
                <c:pt idx="120">
                  <c:v>10.850000000000026</c:v>
                </c:pt>
                <c:pt idx="121">
                  <c:v>10.9</c:v>
                </c:pt>
                <c:pt idx="122">
                  <c:v>10.950000000000006</c:v>
                </c:pt>
                <c:pt idx="123">
                  <c:v>11</c:v>
                </c:pt>
                <c:pt idx="124">
                  <c:v>11.05</c:v>
                </c:pt>
                <c:pt idx="125">
                  <c:v>11.1</c:v>
                </c:pt>
                <c:pt idx="126">
                  <c:v>11.15</c:v>
                </c:pt>
                <c:pt idx="127">
                  <c:v>11.2</c:v>
                </c:pt>
                <c:pt idx="128">
                  <c:v>11.25</c:v>
                </c:pt>
                <c:pt idx="129">
                  <c:v>11.3</c:v>
                </c:pt>
                <c:pt idx="130">
                  <c:v>11.350000000000026</c:v>
                </c:pt>
                <c:pt idx="131">
                  <c:v>11.4</c:v>
                </c:pt>
                <c:pt idx="132">
                  <c:v>11.450000000000006</c:v>
                </c:pt>
                <c:pt idx="133">
                  <c:v>11.5</c:v>
                </c:pt>
                <c:pt idx="134">
                  <c:v>11.55</c:v>
                </c:pt>
                <c:pt idx="135">
                  <c:v>11.6</c:v>
                </c:pt>
                <c:pt idx="136">
                  <c:v>11.65</c:v>
                </c:pt>
                <c:pt idx="137">
                  <c:v>11.7</c:v>
                </c:pt>
                <c:pt idx="138">
                  <c:v>11.75</c:v>
                </c:pt>
                <c:pt idx="139">
                  <c:v>11.8</c:v>
                </c:pt>
                <c:pt idx="140">
                  <c:v>11.850000000000026</c:v>
                </c:pt>
                <c:pt idx="141">
                  <c:v>11.9</c:v>
                </c:pt>
                <c:pt idx="142">
                  <c:v>11.950000000000006</c:v>
                </c:pt>
                <c:pt idx="143">
                  <c:v>12</c:v>
                </c:pt>
                <c:pt idx="144">
                  <c:v>12.05</c:v>
                </c:pt>
                <c:pt idx="145">
                  <c:v>12.1</c:v>
                </c:pt>
                <c:pt idx="146">
                  <c:v>12.15</c:v>
                </c:pt>
                <c:pt idx="147">
                  <c:v>12.2</c:v>
                </c:pt>
                <c:pt idx="148">
                  <c:v>12.25</c:v>
                </c:pt>
                <c:pt idx="149">
                  <c:v>12.3</c:v>
                </c:pt>
                <c:pt idx="150">
                  <c:v>12.350000000000026</c:v>
                </c:pt>
                <c:pt idx="151">
                  <c:v>12.4</c:v>
                </c:pt>
                <c:pt idx="152">
                  <c:v>12.450000000000006</c:v>
                </c:pt>
                <c:pt idx="153">
                  <c:v>12.5</c:v>
                </c:pt>
                <c:pt idx="154">
                  <c:v>12.55</c:v>
                </c:pt>
                <c:pt idx="155">
                  <c:v>12.6</c:v>
                </c:pt>
                <c:pt idx="156">
                  <c:v>12.65</c:v>
                </c:pt>
                <c:pt idx="157">
                  <c:v>12.7</c:v>
                </c:pt>
                <c:pt idx="158">
                  <c:v>12.75</c:v>
                </c:pt>
                <c:pt idx="159">
                  <c:v>12.8</c:v>
                </c:pt>
                <c:pt idx="160">
                  <c:v>12.850000000000026</c:v>
                </c:pt>
                <c:pt idx="161">
                  <c:v>12.9</c:v>
                </c:pt>
                <c:pt idx="162">
                  <c:v>12.950000000000006</c:v>
                </c:pt>
                <c:pt idx="163">
                  <c:v>13</c:v>
                </c:pt>
                <c:pt idx="164">
                  <c:v>13.05</c:v>
                </c:pt>
                <c:pt idx="165">
                  <c:v>13.1</c:v>
                </c:pt>
                <c:pt idx="166">
                  <c:v>13.15</c:v>
                </c:pt>
                <c:pt idx="167">
                  <c:v>13.2</c:v>
                </c:pt>
                <c:pt idx="168">
                  <c:v>13.25</c:v>
                </c:pt>
                <c:pt idx="169">
                  <c:v>13.3</c:v>
                </c:pt>
                <c:pt idx="170">
                  <c:v>13.350000000000026</c:v>
                </c:pt>
                <c:pt idx="171">
                  <c:v>13.4</c:v>
                </c:pt>
                <c:pt idx="172">
                  <c:v>13.450000000000006</c:v>
                </c:pt>
                <c:pt idx="173">
                  <c:v>13.5</c:v>
                </c:pt>
                <c:pt idx="174">
                  <c:v>13.55</c:v>
                </c:pt>
                <c:pt idx="175">
                  <c:v>13.6</c:v>
                </c:pt>
                <c:pt idx="176">
                  <c:v>13.65</c:v>
                </c:pt>
                <c:pt idx="177">
                  <c:v>13.7</c:v>
                </c:pt>
                <c:pt idx="178">
                  <c:v>13.75</c:v>
                </c:pt>
                <c:pt idx="179">
                  <c:v>13.8</c:v>
                </c:pt>
                <c:pt idx="180">
                  <c:v>13.850000000000026</c:v>
                </c:pt>
                <c:pt idx="181">
                  <c:v>13.9</c:v>
                </c:pt>
                <c:pt idx="182">
                  <c:v>13.950000000000006</c:v>
                </c:pt>
                <c:pt idx="183">
                  <c:v>14</c:v>
                </c:pt>
                <c:pt idx="184">
                  <c:v>14.05</c:v>
                </c:pt>
                <c:pt idx="185">
                  <c:v>14.1</c:v>
                </c:pt>
                <c:pt idx="186">
                  <c:v>14.15</c:v>
                </c:pt>
                <c:pt idx="187">
                  <c:v>14.2</c:v>
                </c:pt>
                <c:pt idx="188">
                  <c:v>14.25</c:v>
                </c:pt>
                <c:pt idx="189">
                  <c:v>14.3</c:v>
                </c:pt>
                <c:pt idx="190">
                  <c:v>14.350000000000026</c:v>
                </c:pt>
                <c:pt idx="191">
                  <c:v>14.4</c:v>
                </c:pt>
                <c:pt idx="192">
                  <c:v>14.450000000000006</c:v>
                </c:pt>
                <c:pt idx="193">
                  <c:v>14.5</c:v>
                </c:pt>
                <c:pt idx="194">
                  <c:v>14.55</c:v>
                </c:pt>
                <c:pt idx="195">
                  <c:v>14.6</c:v>
                </c:pt>
                <c:pt idx="196">
                  <c:v>14.65</c:v>
                </c:pt>
                <c:pt idx="197">
                  <c:v>14.7</c:v>
                </c:pt>
                <c:pt idx="198">
                  <c:v>14.75</c:v>
                </c:pt>
                <c:pt idx="199">
                  <c:v>14.8</c:v>
                </c:pt>
                <c:pt idx="200">
                  <c:v>14.850000000000026</c:v>
                </c:pt>
                <c:pt idx="201">
                  <c:v>14.9</c:v>
                </c:pt>
                <c:pt idx="202">
                  <c:v>14.950000000000006</c:v>
                </c:pt>
                <c:pt idx="203">
                  <c:v>15</c:v>
                </c:pt>
                <c:pt idx="204">
                  <c:v>15.05</c:v>
                </c:pt>
                <c:pt idx="205">
                  <c:v>15.1</c:v>
                </c:pt>
                <c:pt idx="206">
                  <c:v>15.15</c:v>
                </c:pt>
                <c:pt idx="207">
                  <c:v>15.2</c:v>
                </c:pt>
                <c:pt idx="208">
                  <c:v>15.25</c:v>
                </c:pt>
                <c:pt idx="209">
                  <c:v>15.3</c:v>
                </c:pt>
                <c:pt idx="210">
                  <c:v>15.350000000000026</c:v>
                </c:pt>
                <c:pt idx="211">
                  <c:v>15.4</c:v>
                </c:pt>
                <c:pt idx="212">
                  <c:v>15.450000000000006</c:v>
                </c:pt>
                <c:pt idx="213">
                  <c:v>15.5</c:v>
                </c:pt>
                <c:pt idx="214">
                  <c:v>15.55</c:v>
                </c:pt>
                <c:pt idx="215">
                  <c:v>15.6</c:v>
                </c:pt>
                <c:pt idx="216">
                  <c:v>15.65</c:v>
                </c:pt>
                <c:pt idx="217">
                  <c:v>15.7</c:v>
                </c:pt>
                <c:pt idx="218">
                  <c:v>15.75</c:v>
                </c:pt>
                <c:pt idx="219">
                  <c:v>15.8</c:v>
                </c:pt>
                <c:pt idx="220">
                  <c:v>15.850000000000026</c:v>
                </c:pt>
                <c:pt idx="221">
                  <c:v>15.9</c:v>
                </c:pt>
                <c:pt idx="222">
                  <c:v>15.950000000000006</c:v>
                </c:pt>
                <c:pt idx="223">
                  <c:v>16</c:v>
                </c:pt>
                <c:pt idx="224">
                  <c:v>16.05</c:v>
                </c:pt>
                <c:pt idx="225">
                  <c:v>16.100000000000001</c:v>
                </c:pt>
                <c:pt idx="226">
                  <c:v>16.149999999999999</c:v>
                </c:pt>
                <c:pt idx="227">
                  <c:v>16.2</c:v>
                </c:pt>
                <c:pt idx="228">
                  <c:v>16.25</c:v>
                </c:pt>
                <c:pt idx="229">
                  <c:v>16.3</c:v>
                </c:pt>
                <c:pt idx="230">
                  <c:v>16.350000000000001</c:v>
                </c:pt>
                <c:pt idx="231">
                  <c:v>16.399999999999999</c:v>
                </c:pt>
                <c:pt idx="232">
                  <c:v>16.45</c:v>
                </c:pt>
                <c:pt idx="233">
                  <c:v>16.5</c:v>
                </c:pt>
                <c:pt idx="234">
                  <c:v>16.55</c:v>
                </c:pt>
                <c:pt idx="235">
                  <c:v>16.600000000000001</c:v>
                </c:pt>
                <c:pt idx="236">
                  <c:v>16.649999999999999</c:v>
                </c:pt>
                <c:pt idx="237">
                  <c:v>16.7</c:v>
                </c:pt>
                <c:pt idx="238">
                  <c:v>16.75</c:v>
                </c:pt>
                <c:pt idx="239">
                  <c:v>16.8</c:v>
                </c:pt>
                <c:pt idx="240">
                  <c:v>16.850000000000001</c:v>
                </c:pt>
                <c:pt idx="241">
                  <c:v>16.899999999999999</c:v>
                </c:pt>
                <c:pt idx="242">
                  <c:v>16.95</c:v>
                </c:pt>
                <c:pt idx="243">
                  <c:v>17</c:v>
                </c:pt>
                <c:pt idx="244">
                  <c:v>17.05</c:v>
                </c:pt>
                <c:pt idx="245">
                  <c:v>17.100000000000001</c:v>
                </c:pt>
                <c:pt idx="246">
                  <c:v>17.149999999999999</c:v>
                </c:pt>
                <c:pt idx="247">
                  <c:v>17.2</c:v>
                </c:pt>
                <c:pt idx="248">
                  <c:v>17.25</c:v>
                </c:pt>
                <c:pt idx="249">
                  <c:v>17.3</c:v>
                </c:pt>
                <c:pt idx="250">
                  <c:v>17.350000000000001</c:v>
                </c:pt>
                <c:pt idx="251">
                  <c:v>17.399999999999999</c:v>
                </c:pt>
                <c:pt idx="252">
                  <c:v>17.45</c:v>
                </c:pt>
                <c:pt idx="253">
                  <c:v>17.5</c:v>
                </c:pt>
                <c:pt idx="254">
                  <c:v>17.55</c:v>
                </c:pt>
                <c:pt idx="255">
                  <c:v>17.600000000000001</c:v>
                </c:pt>
                <c:pt idx="256">
                  <c:v>17.649999999999999</c:v>
                </c:pt>
                <c:pt idx="257">
                  <c:v>17.7</c:v>
                </c:pt>
                <c:pt idx="258">
                  <c:v>17.75</c:v>
                </c:pt>
                <c:pt idx="259">
                  <c:v>17.8</c:v>
                </c:pt>
                <c:pt idx="260">
                  <c:v>17.850000000000001</c:v>
                </c:pt>
                <c:pt idx="261">
                  <c:v>17.899999999999999</c:v>
                </c:pt>
                <c:pt idx="262">
                  <c:v>17.95</c:v>
                </c:pt>
                <c:pt idx="263">
                  <c:v>18</c:v>
                </c:pt>
                <c:pt idx="264">
                  <c:v>18.05</c:v>
                </c:pt>
                <c:pt idx="265">
                  <c:v>18.100000000000001</c:v>
                </c:pt>
                <c:pt idx="266">
                  <c:v>18.149999999999999</c:v>
                </c:pt>
                <c:pt idx="267">
                  <c:v>18.2</c:v>
                </c:pt>
                <c:pt idx="268">
                  <c:v>18.25</c:v>
                </c:pt>
                <c:pt idx="269">
                  <c:v>18.3</c:v>
                </c:pt>
                <c:pt idx="270">
                  <c:v>18.350000000000001</c:v>
                </c:pt>
                <c:pt idx="271">
                  <c:v>18.399999999999999</c:v>
                </c:pt>
                <c:pt idx="272">
                  <c:v>18.45</c:v>
                </c:pt>
                <c:pt idx="273">
                  <c:v>18.5</c:v>
                </c:pt>
                <c:pt idx="274">
                  <c:v>18.55</c:v>
                </c:pt>
                <c:pt idx="275">
                  <c:v>18.600000000000001</c:v>
                </c:pt>
                <c:pt idx="276">
                  <c:v>18.649999999999999</c:v>
                </c:pt>
                <c:pt idx="277">
                  <c:v>18.7</c:v>
                </c:pt>
                <c:pt idx="278">
                  <c:v>18.75</c:v>
                </c:pt>
                <c:pt idx="279">
                  <c:v>18.8</c:v>
                </c:pt>
                <c:pt idx="280">
                  <c:v>18.850000000000001</c:v>
                </c:pt>
                <c:pt idx="281">
                  <c:v>18.899999999999999</c:v>
                </c:pt>
                <c:pt idx="282">
                  <c:v>18.95</c:v>
                </c:pt>
                <c:pt idx="283">
                  <c:v>19</c:v>
                </c:pt>
                <c:pt idx="284">
                  <c:v>19.05</c:v>
                </c:pt>
                <c:pt idx="285">
                  <c:v>19.100000000000001</c:v>
                </c:pt>
                <c:pt idx="286">
                  <c:v>19.149999999999999</c:v>
                </c:pt>
                <c:pt idx="287">
                  <c:v>19.2</c:v>
                </c:pt>
                <c:pt idx="288">
                  <c:v>19.25</c:v>
                </c:pt>
                <c:pt idx="289">
                  <c:v>19.3</c:v>
                </c:pt>
                <c:pt idx="290">
                  <c:v>19.350000000000001</c:v>
                </c:pt>
                <c:pt idx="291">
                  <c:v>19.399999999999999</c:v>
                </c:pt>
                <c:pt idx="292">
                  <c:v>19.45</c:v>
                </c:pt>
                <c:pt idx="293">
                  <c:v>19.5</c:v>
                </c:pt>
                <c:pt idx="294">
                  <c:v>19.55</c:v>
                </c:pt>
                <c:pt idx="295">
                  <c:v>19.600000000000001</c:v>
                </c:pt>
                <c:pt idx="296">
                  <c:v>19.649999999999999</c:v>
                </c:pt>
                <c:pt idx="297">
                  <c:v>19.7</c:v>
                </c:pt>
                <c:pt idx="298">
                  <c:v>19.75</c:v>
                </c:pt>
                <c:pt idx="299">
                  <c:v>19.8</c:v>
                </c:pt>
                <c:pt idx="300">
                  <c:v>19.850000000000001</c:v>
                </c:pt>
                <c:pt idx="301">
                  <c:v>19.899999999999999</c:v>
                </c:pt>
                <c:pt idx="302">
                  <c:v>19.95</c:v>
                </c:pt>
                <c:pt idx="303">
                  <c:v>20</c:v>
                </c:pt>
                <c:pt idx="304">
                  <c:v>20.05</c:v>
                </c:pt>
                <c:pt idx="305">
                  <c:v>20.100000000000001</c:v>
                </c:pt>
                <c:pt idx="306">
                  <c:v>20.149999999999999</c:v>
                </c:pt>
                <c:pt idx="307">
                  <c:v>20.2</c:v>
                </c:pt>
                <c:pt idx="308">
                  <c:v>20.25</c:v>
                </c:pt>
                <c:pt idx="309">
                  <c:v>20.3</c:v>
                </c:pt>
                <c:pt idx="310">
                  <c:v>20.350000000000001</c:v>
                </c:pt>
                <c:pt idx="311">
                  <c:v>20.399999999999999</c:v>
                </c:pt>
                <c:pt idx="312">
                  <c:v>20.45</c:v>
                </c:pt>
                <c:pt idx="313">
                  <c:v>20.5</c:v>
                </c:pt>
                <c:pt idx="314">
                  <c:v>20.55</c:v>
                </c:pt>
                <c:pt idx="315">
                  <c:v>20.6</c:v>
                </c:pt>
                <c:pt idx="316">
                  <c:v>20.650000000000031</c:v>
                </c:pt>
                <c:pt idx="317">
                  <c:v>20.7</c:v>
                </c:pt>
                <c:pt idx="318">
                  <c:v>20.75</c:v>
                </c:pt>
                <c:pt idx="319">
                  <c:v>20.8</c:v>
                </c:pt>
                <c:pt idx="320">
                  <c:v>20.85</c:v>
                </c:pt>
                <c:pt idx="321">
                  <c:v>20.9</c:v>
                </c:pt>
                <c:pt idx="322">
                  <c:v>20.95</c:v>
                </c:pt>
                <c:pt idx="323">
                  <c:v>21</c:v>
                </c:pt>
                <c:pt idx="324">
                  <c:v>21.05</c:v>
                </c:pt>
                <c:pt idx="325">
                  <c:v>21.1</c:v>
                </c:pt>
                <c:pt idx="326">
                  <c:v>21.150000000000031</c:v>
                </c:pt>
                <c:pt idx="327">
                  <c:v>21.2</c:v>
                </c:pt>
                <c:pt idx="328">
                  <c:v>21.25</c:v>
                </c:pt>
                <c:pt idx="329">
                  <c:v>21.3</c:v>
                </c:pt>
                <c:pt idx="330">
                  <c:v>21.35</c:v>
                </c:pt>
                <c:pt idx="331">
                  <c:v>21.4</c:v>
                </c:pt>
                <c:pt idx="332">
                  <c:v>21.45</c:v>
                </c:pt>
                <c:pt idx="333">
                  <c:v>21.5</c:v>
                </c:pt>
                <c:pt idx="334">
                  <c:v>21.55</c:v>
                </c:pt>
                <c:pt idx="335">
                  <c:v>21.6</c:v>
                </c:pt>
                <c:pt idx="336">
                  <c:v>21.650000000000031</c:v>
                </c:pt>
                <c:pt idx="337">
                  <c:v>21.7</c:v>
                </c:pt>
                <c:pt idx="338">
                  <c:v>21.75</c:v>
                </c:pt>
                <c:pt idx="339">
                  <c:v>21.8</c:v>
                </c:pt>
                <c:pt idx="340">
                  <c:v>21.85</c:v>
                </c:pt>
                <c:pt idx="341">
                  <c:v>21.9</c:v>
                </c:pt>
                <c:pt idx="342">
                  <c:v>21.95</c:v>
                </c:pt>
                <c:pt idx="343">
                  <c:v>22</c:v>
                </c:pt>
                <c:pt idx="344">
                  <c:v>22.05</c:v>
                </c:pt>
                <c:pt idx="345">
                  <c:v>22.1</c:v>
                </c:pt>
                <c:pt idx="346">
                  <c:v>22.150000000000031</c:v>
                </c:pt>
                <c:pt idx="347">
                  <c:v>22.2</c:v>
                </c:pt>
                <c:pt idx="348">
                  <c:v>22.25</c:v>
                </c:pt>
                <c:pt idx="349">
                  <c:v>22.3</c:v>
                </c:pt>
                <c:pt idx="350">
                  <c:v>22.35</c:v>
                </c:pt>
                <c:pt idx="351">
                  <c:v>22.4</c:v>
                </c:pt>
                <c:pt idx="352">
                  <c:v>22.45</c:v>
                </c:pt>
                <c:pt idx="353">
                  <c:v>22.5</c:v>
                </c:pt>
                <c:pt idx="354">
                  <c:v>22.55</c:v>
                </c:pt>
                <c:pt idx="355">
                  <c:v>22.6</c:v>
                </c:pt>
                <c:pt idx="356">
                  <c:v>22.650000000000031</c:v>
                </c:pt>
                <c:pt idx="357">
                  <c:v>22.7</c:v>
                </c:pt>
                <c:pt idx="358">
                  <c:v>22.75</c:v>
                </c:pt>
                <c:pt idx="359">
                  <c:v>22.8</c:v>
                </c:pt>
                <c:pt idx="360">
                  <c:v>22.85</c:v>
                </c:pt>
                <c:pt idx="361">
                  <c:v>22.9</c:v>
                </c:pt>
                <c:pt idx="362">
                  <c:v>22.95</c:v>
                </c:pt>
                <c:pt idx="363">
                  <c:v>23</c:v>
                </c:pt>
                <c:pt idx="364">
                  <c:v>23.05</c:v>
                </c:pt>
                <c:pt idx="365">
                  <c:v>23.1</c:v>
                </c:pt>
                <c:pt idx="366">
                  <c:v>23.150000000000031</c:v>
                </c:pt>
                <c:pt idx="367">
                  <c:v>23.2</c:v>
                </c:pt>
                <c:pt idx="368">
                  <c:v>23.25</c:v>
                </c:pt>
                <c:pt idx="369">
                  <c:v>23.3</c:v>
                </c:pt>
                <c:pt idx="370">
                  <c:v>23.35</c:v>
                </c:pt>
                <c:pt idx="371">
                  <c:v>23.4</c:v>
                </c:pt>
                <c:pt idx="372">
                  <c:v>23.45</c:v>
                </c:pt>
                <c:pt idx="373">
                  <c:v>23.5</c:v>
                </c:pt>
                <c:pt idx="374">
                  <c:v>23.55</c:v>
                </c:pt>
                <c:pt idx="375">
                  <c:v>23.6</c:v>
                </c:pt>
                <c:pt idx="376">
                  <c:v>23.650000000000031</c:v>
                </c:pt>
                <c:pt idx="377">
                  <c:v>23.7</c:v>
                </c:pt>
                <c:pt idx="378">
                  <c:v>23.75</c:v>
                </c:pt>
                <c:pt idx="379">
                  <c:v>23.8</c:v>
                </c:pt>
                <c:pt idx="380">
                  <c:v>23.85</c:v>
                </c:pt>
                <c:pt idx="381">
                  <c:v>23.9</c:v>
                </c:pt>
                <c:pt idx="382">
                  <c:v>23.95</c:v>
                </c:pt>
                <c:pt idx="383">
                  <c:v>24</c:v>
                </c:pt>
                <c:pt idx="384">
                  <c:v>24.05</c:v>
                </c:pt>
                <c:pt idx="385">
                  <c:v>24.1</c:v>
                </c:pt>
                <c:pt idx="386">
                  <c:v>24.150000000000031</c:v>
                </c:pt>
                <c:pt idx="387">
                  <c:v>24.2</c:v>
                </c:pt>
                <c:pt idx="388">
                  <c:v>24.25</c:v>
                </c:pt>
                <c:pt idx="389">
                  <c:v>24.3</c:v>
                </c:pt>
                <c:pt idx="390">
                  <c:v>24.35</c:v>
                </c:pt>
                <c:pt idx="391">
                  <c:v>24.4</c:v>
                </c:pt>
                <c:pt idx="392">
                  <c:v>24.45</c:v>
                </c:pt>
                <c:pt idx="393">
                  <c:v>24.5</c:v>
                </c:pt>
                <c:pt idx="394">
                  <c:v>24.55</c:v>
                </c:pt>
                <c:pt idx="395">
                  <c:v>24.6</c:v>
                </c:pt>
                <c:pt idx="396">
                  <c:v>24.650000000000031</c:v>
                </c:pt>
                <c:pt idx="397">
                  <c:v>24.7</c:v>
                </c:pt>
                <c:pt idx="398">
                  <c:v>24.75</c:v>
                </c:pt>
                <c:pt idx="399">
                  <c:v>24.8</c:v>
                </c:pt>
                <c:pt idx="400">
                  <c:v>24.85</c:v>
                </c:pt>
                <c:pt idx="401">
                  <c:v>24.9</c:v>
                </c:pt>
                <c:pt idx="402">
                  <c:v>24.95</c:v>
                </c:pt>
                <c:pt idx="403">
                  <c:v>25</c:v>
                </c:pt>
                <c:pt idx="404">
                  <c:v>25.05</c:v>
                </c:pt>
                <c:pt idx="405">
                  <c:v>25.1</c:v>
                </c:pt>
                <c:pt idx="406">
                  <c:v>25.150000000000031</c:v>
                </c:pt>
                <c:pt idx="407">
                  <c:v>25.2</c:v>
                </c:pt>
                <c:pt idx="408">
                  <c:v>25.25</c:v>
                </c:pt>
                <c:pt idx="409">
                  <c:v>25.3</c:v>
                </c:pt>
                <c:pt idx="410">
                  <c:v>25.35</c:v>
                </c:pt>
                <c:pt idx="411">
                  <c:v>25.4</c:v>
                </c:pt>
                <c:pt idx="412">
                  <c:v>25.45</c:v>
                </c:pt>
                <c:pt idx="413">
                  <c:v>25.5</c:v>
                </c:pt>
                <c:pt idx="414">
                  <c:v>25.55</c:v>
                </c:pt>
                <c:pt idx="415">
                  <c:v>25.6</c:v>
                </c:pt>
                <c:pt idx="416">
                  <c:v>25.650000000000031</c:v>
                </c:pt>
                <c:pt idx="417">
                  <c:v>25.7</c:v>
                </c:pt>
                <c:pt idx="418">
                  <c:v>25.75</c:v>
                </c:pt>
                <c:pt idx="419">
                  <c:v>25.8</c:v>
                </c:pt>
                <c:pt idx="420">
                  <c:v>25.85</c:v>
                </c:pt>
                <c:pt idx="421">
                  <c:v>25.9</c:v>
                </c:pt>
                <c:pt idx="422">
                  <c:v>25.95</c:v>
                </c:pt>
                <c:pt idx="423">
                  <c:v>26</c:v>
                </c:pt>
                <c:pt idx="424">
                  <c:v>26.05</c:v>
                </c:pt>
                <c:pt idx="425">
                  <c:v>26.1</c:v>
                </c:pt>
                <c:pt idx="426">
                  <c:v>26.150000000000031</c:v>
                </c:pt>
                <c:pt idx="427">
                  <c:v>26.2</c:v>
                </c:pt>
                <c:pt idx="428">
                  <c:v>26.25</c:v>
                </c:pt>
                <c:pt idx="429">
                  <c:v>26.3</c:v>
                </c:pt>
                <c:pt idx="430">
                  <c:v>26.35</c:v>
                </c:pt>
                <c:pt idx="431">
                  <c:v>26.4</c:v>
                </c:pt>
                <c:pt idx="432">
                  <c:v>26.45</c:v>
                </c:pt>
                <c:pt idx="433">
                  <c:v>26.5</c:v>
                </c:pt>
                <c:pt idx="434">
                  <c:v>26.55</c:v>
                </c:pt>
                <c:pt idx="435">
                  <c:v>26.6</c:v>
                </c:pt>
                <c:pt idx="436">
                  <c:v>26.650000000000031</c:v>
                </c:pt>
                <c:pt idx="437">
                  <c:v>26.7</c:v>
                </c:pt>
                <c:pt idx="438">
                  <c:v>26.75</c:v>
                </c:pt>
                <c:pt idx="439">
                  <c:v>26.8</c:v>
                </c:pt>
                <c:pt idx="440">
                  <c:v>26.85</c:v>
                </c:pt>
                <c:pt idx="441">
                  <c:v>26.9</c:v>
                </c:pt>
                <c:pt idx="442">
                  <c:v>26.95</c:v>
                </c:pt>
                <c:pt idx="443">
                  <c:v>27</c:v>
                </c:pt>
                <c:pt idx="444">
                  <c:v>27.05</c:v>
                </c:pt>
                <c:pt idx="445">
                  <c:v>27.1</c:v>
                </c:pt>
                <c:pt idx="446">
                  <c:v>27.150000000000031</c:v>
                </c:pt>
                <c:pt idx="447">
                  <c:v>27.2</c:v>
                </c:pt>
                <c:pt idx="448">
                  <c:v>27.25</c:v>
                </c:pt>
                <c:pt idx="449">
                  <c:v>27.3</c:v>
                </c:pt>
                <c:pt idx="450">
                  <c:v>27.35</c:v>
                </c:pt>
                <c:pt idx="451">
                  <c:v>27.4</c:v>
                </c:pt>
                <c:pt idx="452">
                  <c:v>27.45</c:v>
                </c:pt>
                <c:pt idx="453">
                  <c:v>27.5</c:v>
                </c:pt>
                <c:pt idx="454">
                  <c:v>27.55</c:v>
                </c:pt>
                <c:pt idx="455">
                  <c:v>27.6</c:v>
                </c:pt>
                <c:pt idx="456">
                  <c:v>27.650000000000031</c:v>
                </c:pt>
                <c:pt idx="457">
                  <c:v>27.7</c:v>
                </c:pt>
                <c:pt idx="458">
                  <c:v>27.75</c:v>
                </c:pt>
                <c:pt idx="459">
                  <c:v>27.8</c:v>
                </c:pt>
                <c:pt idx="460">
                  <c:v>27.85</c:v>
                </c:pt>
                <c:pt idx="461">
                  <c:v>27.9</c:v>
                </c:pt>
                <c:pt idx="462">
                  <c:v>27.95</c:v>
                </c:pt>
                <c:pt idx="463">
                  <c:v>28</c:v>
                </c:pt>
                <c:pt idx="464">
                  <c:v>28.05</c:v>
                </c:pt>
                <c:pt idx="465">
                  <c:v>28.1</c:v>
                </c:pt>
                <c:pt idx="466">
                  <c:v>28.150000000000031</c:v>
                </c:pt>
                <c:pt idx="467">
                  <c:v>28.2</c:v>
                </c:pt>
                <c:pt idx="468">
                  <c:v>28.25</c:v>
                </c:pt>
                <c:pt idx="469">
                  <c:v>28.3</c:v>
                </c:pt>
                <c:pt idx="470">
                  <c:v>28.35</c:v>
                </c:pt>
                <c:pt idx="471">
                  <c:v>28.4</c:v>
                </c:pt>
                <c:pt idx="472">
                  <c:v>28.45</c:v>
                </c:pt>
                <c:pt idx="473">
                  <c:v>28.5</c:v>
                </c:pt>
                <c:pt idx="474">
                  <c:v>28.55</c:v>
                </c:pt>
                <c:pt idx="475">
                  <c:v>28.6</c:v>
                </c:pt>
                <c:pt idx="476">
                  <c:v>28.650000000000031</c:v>
                </c:pt>
                <c:pt idx="477">
                  <c:v>28.7</c:v>
                </c:pt>
                <c:pt idx="478">
                  <c:v>28.75</c:v>
                </c:pt>
                <c:pt idx="479">
                  <c:v>28.8</c:v>
                </c:pt>
                <c:pt idx="480">
                  <c:v>28.85</c:v>
                </c:pt>
                <c:pt idx="481">
                  <c:v>28.9</c:v>
                </c:pt>
                <c:pt idx="482">
                  <c:v>28.95</c:v>
                </c:pt>
                <c:pt idx="483">
                  <c:v>29</c:v>
                </c:pt>
                <c:pt idx="484">
                  <c:v>29.05</c:v>
                </c:pt>
                <c:pt idx="485">
                  <c:v>29.1</c:v>
                </c:pt>
                <c:pt idx="486">
                  <c:v>29.150000000000031</c:v>
                </c:pt>
                <c:pt idx="487">
                  <c:v>29.2</c:v>
                </c:pt>
                <c:pt idx="488">
                  <c:v>29.25</c:v>
                </c:pt>
                <c:pt idx="489">
                  <c:v>29.3</c:v>
                </c:pt>
                <c:pt idx="490">
                  <c:v>29.35</c:v>
                </c:pt>
                <c:pt idx="491">
                  <c:v>29.4</c:v>
                </c:pt>
                <c:pt idx="492">
                  <c:v>29.45</c:v>
                </c:pt>
                <c:pt idx="493">
                  <c:v>29.5</c:v>
                </c:pt>
                <c:pt idx="494">
                  <c:v>29.55</c:v>
                </c:pt>
                <c:pt idx="495">
                  <c:v>29.6</c:v>
                </c:pt>
                <c:pt idx="496">
                  <c:v>29.650000000000031</c:v>
                </c:pt>
                <c:pt idx="497">
                  <c:v>29.7</c:v>
                </c:pt>
                <c:pt idx="498">
                  <c:v>29.75</c:v>
                </c:pt>
                <c:pt idx="499">
                  <c:v>29.8</c:v>
                </c:pt>
                <c:pt idx="500">
                  <c:v>29.85</c:v>
                </c:pt>
                <c:pt idx="501">
                  <c:v>29.9</c:v>
                </c:pt>
                <c:pt idx="502">
                  <c:v>29.95</c:v>
                </c:pt>
                <c:pt idx="503">
                  <c:v>30</c:v>
                </c:pt>
                <c:pt idx="504">
                  <c:v>30.05</c:v>
                </c:pt>
                <c:pt idx="505">
                  <c:v>30.1</c:v>
                </c:pt>
                <c:pt idx="506">
                  <c:v>30.150000000000031</c:v>
                </c:pt>
                <c:pt idx="507">
                  <c:v>30.2</c:v>
                </c:pt>
                <c:pt idx="508">
                  <c:v>30.25</c:v>
                </c:pt>
                <c:pt idx="509">
                  <c:v>30.3</c:v>
                </c:pt>
                <c:pt idx="510">
                  <c:v>30.35</c:v>
                </c:pt>
                <c:pt idx="511">
                  <c:v>30.4</c:v>
                </c:pt>
                <c:pt idx="512">
                  <c:v>30.45</c:v>
                </c:pt>
                <c:pt idx="513">
                  <c:v>30.5</c:v>
                </c:pt>
                <c:pt idx="514">
                  <c:v>30.55</c:v>
                </c:pt>
                <c:pt idx="515">
                  <c:v>30.6</c:v>
                </c:pt>
                <c:pt idx="516">
                  <c:v>30.650000000000031</c:v>
                </c:pt>
                <c:pt idx="517">
                  <c:v>30.7</c:v>
                </c:pt>
                <c:pt idx="518">
                  <c:v>30.75</c:v>
                </c:pt>
                <c:pt idx="519">
                  <c:v>30.8</c:v>
                </c:pt>
                <c:pt idx="520">
                  <c:v>30.85</c:v>
                </c:pt>
                <c:pt idx="521">
                  <c:v>30.9</c:v>
                </c:pt>
                <c:pt idx="522">
                  <c:v>30.95</c:v>
                </c:pt>
                <c:pt idx="523">
                  <c:v>31</c:v>
                </c:pt>
                <c:pt idx="524">
                  <c:v>31.05</c:v>
                </c:pt>
                <c:pt idx="525">
                  <c:v>31.1</c:v>
                </c:pt>
                <c:pt idx="526">
                  <c:v>31.150000000000031</c:v>
                </c:pt>
                <c:pt idx="527">
                  <c:v>31.2</c:v>
                </c:pt>
                <c:pt idx="528">
                  <c:v>31.25</c:v>
                </c:pt>
                <c:pt idx="529">
                  <c:v>31.3</c:v>
                </c:pt>
                <c:pt idx="530">
                  <c:v>31.35</c:v>
                </c:pt>
                <c:pt idx="531">
                  <c:v>31.4</c:v>
                </c:pt>
                <c:pt idx="532">
                  <c:v>31.45</c:v>
                </c:pt>
                <c:pt idx="533">
                  <c:v>31.5</c:v>
                </c:pt>
                <c:pt idx="534">
                  <c:v>31.55</c:v>
                </c:pt>
                <c:pt idx="535">
                  <c:v>31.6</c:v>
                </c:pt>
                <c:pt idx="536">
                  <c:v>31.650000000000031</c:v>
                </c:pt>
                <c:pt idx="537">
                  <c:v>31.7</c:v>
                </c:pt>
                <c:pt idx="538">
                  <c:v>31.75</c:v>
                </c:pt>
                <c:pt idx="539">
                  <c:v>31.8</c:v>
                </c:pt>
                <c:pt idx="540">
                  <c:v>31.85</c:v>
                </c:pt>
                <c:pt idx="541">
                  <c:v>31.9</c:v>
                </c:pt>
                <c:pt idx="542">
                  <c:v>31.95</c:v>
                </c:pt>
                <c:pt idx="543">
                  <c:v>32</c:v>
                </c:pt>
                <c:pt idx="544">
                  <c:v>32.050000000000004</c:v>
                </c:pt>
                <c:pt idx="545">
                  <c:v>32.1</c:v>
                </c:pt>
                <c:pt idx="546">
                  <c:v>32.15</c:v>
                </c:pt>
                <c:pt idx="547">
                  <c:v>32.200000000000003</c:v>
                </c:pt>
                <c:pt idx="548">
                  <c:v>32.25</c:v>
                </c:pt>
                <c:pt idx="549">
                  <c:v>32.300000000000004</c:v>
                </c:pt>
                <c:pt idx="550">
                  <c:v>32.349999999999994</c:v>
                </c:pt>
                <c:pt idx="551">
                  <c:v>32.4</c:v>
                </c:pt>
                <c:pt idx="552">
                  <c:v>32.449999999999996</c:v>
                </c:pt>
                <c:pt idx="553">
                  <c:v>32.5</c:v>
                </c:pt>
                <c:pt idx="554">
                  <c:v>32.550000000000004</c:v>
                </c:pt>
                <c:pt idx="555">
                  <c:v>32.6</c:v>
                </c:pt>
                <c:pt idx="556">
                  <c:v>32.65</c:v>
                </c:pt>
                <c:pt idx="557">
                  <c:v>32.700000000000003</c:v>
                </c:pt>
                <c:pt idx="558">
                  <c:v>32.75</c:v>
                </c:pt>
                <c:pt idx="559">
                  <c:v>32.800000000000004</c:v>
                </c:pt>
                <c:pt idx="560">
                  <c:v>32.849999999999994</c:v>
                </c:pt>
                <c:pt idx="561">
                  <c:v>32.9</c:v>
                </c:pt>
                <c:pt idx="562">
                  <c:v>32.949999999999996</c:v>
                </c:pt>
                <c:pt idx="563">
                  <c:v>33</c:v>
                </c:pt>
                <c:pt idx="564">
                  <c:v>33.050000000000004</c:v>
                </c:pt>
                <c:pt idx="565">
                  <c:v>33.1</c:v>
                </c:pt>
                <c:pt idx="566">
                  <c:v>33.15</c:v>
                </c:pt>
                <c:pt idx="567">
                  <c:v>33.200000000000003</c:v>
                </c:pt>
                <c:pt idx="568">
                  <c:v>33.25</c:v>
                </c:pt>
                <c:pt idx="569">
                  <c:v>33.300000000000004</c:v>
                </c:pt>
                <c:pt idx="570">
                  <c:v>33.349999999999994</c:v>
                </c:pt>
                <c:pt idx="571">
                  <c:v>33.4</c:v>
                </c:pt>
                <c:pt idx="572">
                  <c:v>33.449999999999996</c:v>
                </c:pt>
                <c:pt idx="573">
                  <c:v>33.5</c:v>
                </c:pt>
                <c:pt idx="574">
                  <c:v>33.550000000000004</c:v>
                </c:pt>
                <c:pt idx="575">
                  <c:v>33.6</c:v>
                </c:pt>
                <c:pt idx="576">
                  <c:v>33.65</c:v>
                </c:pt>
                <c:pt idx="577">
                  <c:v>33.700000000000003</c:v>
                </c:pt>
                <c:pt idx="578">
                  <c:v>33.75</c:v>
                </c:pt>
                <c:pt idx="579">
                  <c:v>33.800000000000004</c:v>
                </c:pt>
                <c:pt idx="580">
                  <c:v>33.849999999999994</c:v>
                </c:pt>
                <c:pt idx="581">
                  <c:v>33.9</c:v>
                </c:pt>
                <c:pt idx="582">
                  <c:v>33.949999999999996</c:v>
                </c:pt>
                <c:pt idx="583">
                  <c:v>34</c:v>
                </c:pt>
                <c:pt idx="584">
                  <c:v>34.050000000000004</c:v>
                </c:pt>
                <c:pt idx="585">
                  <c:v>34.1</c:v>
                </c:pt>
                <c:pt idx="586">
                  <c:v>34.15</c:v>
                </c:pt>
                <c:pt idx="587">
                  <c:v>34.200000000000003</c:v>
                </c:pt>
                <c:pt idx="588">
                  <c:v>34.25</c:v>
                </c:pt>
                <c:pt idx="589">
                  <c:v>34.300000000000004</c:v>
                </c:pt>
                <c:pt idx="590">
                  <c:v>34.349999999999994</c:v>
                </c:pt>
                <c:pt idx="591">
                  <c:v>34.4</c:v>
                </c:pt>
                <c:pt idx="592">
                  <c:v>34.449999999999996</c:v>
                </c:pt>
                <c:pt idx="593">
                  <c:v>34.5</c:v>
                </c:pt>
                <c:pt idx="594">
                  <c:v>34.550000000000004</c:v>
                </c:pt>
                <c:pt idx="595">
                  <c:v>34.6</c:v>
                </c:pt>
                <c:pt idx="596">
                  <c:v>34.65</c:v>
                </c:pt>
                <c:pt idx="597">
                  <c:v>34.700000000000003</c:v>
                </c:pt>
                <c:pt idx="598">
                  <c:v>34.75</c:v>
                </c:pt>
                <c:pt idx="599">
                  <c:v>34.800000000000004</c:v>
                </c:pt>
                <c:pt idx="600">
                  <c:v>34.849999999999994</c:v>
                </c:pt>
                <c:pt idx="601">
                  <c:v>34.9</c:v>
                </c:pt>
                <c:pt idx="602">
                  <c:v>34.949999999999996</c:v>
                </c:pt>
                <c:pt idx="603">
                  <c:v>35</c:v>
                </c:pt>
                <c:pt idx="604">
                  <c:v>35.050000000000004</c:v>
                </c:pt>
                <c:pt idx="605">
                  <c:v>35.1</c:v>
                </c:pt>
                <c:pt idx="606">
                  <c:v>35.15</c:v>
                </c:pt>
                <c:pt idx="607">
                  <c:v>35.200000000000003</c:v>
                </c:pt>
                <c:pt idx="608">
                  <c:v>35.25</c:v>
                </c:pt>
                <c:pt idx="609">
                  <c:v>35.300000000000004</c:v>
                </c:pt>
                <c:pt idx="610">
                  <c:v>35.349999999999994</c:v>
                </c:pt>
                <c:pt idx="611">
                  <c:v>35.4</c:v>
                </c:pt>
                <c:pt idx="612">
                  <c:v>35.449999999999996</c:v>
                </c:pt>
                <c:pt idx="613">
                  <c:v>35.5</c:v>
                </c:pt>
                <c:pt idx="614">
                  <c:v>35.550000000000004</c:v>
                </c:pt>
                <c:pt idx="615">
                  <c:v>35.6</c:v>
                </c:pt>
                <c:pt idx="616">
                  <c:v>35.65</c:v>
                </c:pt>
                <c:pt idx="617">
                  <c:v>35.700000000000003</c:v>
                </c:pt>
                <c:pt idx="618">
                  <c:v>35.75</c:v>
                </c:pt>
                <c:pt idx="619">
                  <c:v>35.800000000000004</c:v>
                </c:pt>
                <c:pt idx="620">
                  <c:v>35.849999999999994</c:v>
                </c:pt>
                <c:pt idx="621">
                  <c:v>35.9</c:v>
                </c:pt>
                <c:pt idx="622">
                  <c:v>35.949999999999996</c:v>
                </c:pt>
                <c:pt idx="623">
                  <c:v>36</c:v>
                </c:pt>
                <c:pt idx="624">
                  <c:v>36.050000000000004</c:v>
                </c:pt>
                <c:pt idx="625">
                  <c:v>36.1</c:v>
                </c:pt>
                <c:pt idx="626">
                  <c:v>36.15</c:v>
                </c:pt>
                <c:pt idx="627">
                  <c:v>36.200000000000003</c:v>
                </c:pt>
                <c:pt idx="628">
                  <c:v>36.25</c:v>
                </c:pt>
                <c:pt idx="629">
                  <c:v>36.300000000000004</c:v>
                </c:pt>
                <c:pt idx="630">
                  <c:v>36.349999999999994</c:v>
                </c:pt>
                <c:pt idx="631">
                  <c:v>36.4</c:v>
                </c:pt>
                <c:pt idx="632">
                  <c:v>36.449999999999996</c:v>
                </c:pt>
                <c:pt idx="633">
                  <c:v>36.5</c:v>
                </c:pt>
                <c:pt idx="634">
                  <c:v>36.550000000000004</c:v>
                </c:pt>
                <c:pt idx="635">
                  <c:v>36.6</c:v>
                </c:pt>
                <c:pt idx="636">
                  <c:v>36.65</c:v>
                </c:pt>
                <c:pt idx="637">
                  <c:v>36.700000000000003</c:v>
                </c:pt>
                <c:pt idx="638">
                  <c:v>36.75</c:v>
                </c:pt>
                <c:pt idx="639">
                  <c:v>36.800000000000004</c:v>
                </c:pt>
                <c:pt idx="640">
                  <c:v>36.849999999999994</c:v>
                </c:pt>
                <c:pt idx="641">
                  <c:v>36.9</c:v>
                </c:pt>
                <c:pt idx="642">
                  <c:v>36.949999999999996</c:v>
                </c:pt>
                <c:pt idx="643">
                  <c:v>37</c:v>
                </c:pt>
                <c:pt idx="644">
                  <c:v>37.050000000000004</c:v>
                </c:pt>
                <c:pt idx="645">
                  <c:v>37.1</c:v>
                </c:pt>
                <c:pt idx="646">
                  <c:v>37.15</c:v>
                </c:pt>
                <c:pt idx="647">
                  <c:v>37.200000000000003</c:v>
                </c:pt>
                <c:pt idx="648">
                  <c:v>37.25</c:v>
                </c:pt>
                <c:pt idx="649">
                  <c:v>37.300000000000004</c:v>
                </c:pt>
                <c:pt idx="650">
                  <c:v>37.349999999999994</c:v>
                </c:pt>
                <c:pt idx="651">
                  <c:v>37.4</c:v>
                </c:pt>
                <c:pt idx="652">
                  <c:v>37.449999999999996</c:v>
                </c:pt>
                <c:pt idx="653">
                  <c:v>37.5</c:v>
                </c:pt>
                <c:pt idx="654">
                  <c:v>37.550000000000004</c:v>
                </c:pt>
                <c:pt idx="655">
                  <c:v>37.6</c:v>
                </c:pt>
                <c:pt idx="656">
                  <c:v>37.65</c:v>
                </c:pt>
                <c:pt idx="657">
                  <c:v>37.700000000000003</c:v>
                </c:pt>
                <c:pt idx="658">
                  <c:v>37.75</c:v>
                </c:pt>
                <c:pt idx="659">
                  <c:v>37.800000000000004</c:v>
                </c:pt>
                <c:pt idx="660">
                  <c:v>37.849999999999994</c:v>
                </c:pt>
                <c:pt idx="661">
                  <c:v>37.9</c:v>
                </c:pt>
                <c:pt idx="662">
                  <c:v>37.949999999999996</c:v>
                </c:pt>
                <c:pt idx="663">
                  <c:v>38</c:v>
                </c:pt>
                <c:pt idx="664">
                  <c:v>38.050000000000004</c:v>
                </c:pt>
                <c:pt idx="665">
                  <c:v>38.1</c:v>
                </c:pt>
                <c:pt idx="666">
                  <c:v>38.15</c:v>
                </c:pt>
                <c:pt idx="667">
                  <c:v>38.200000000000003</c:v>
                </c:pt>
                <c:pt idx="668">
                  <c:v>38.25</c:v>
                </c:pt>
                <c:pt idx="669">
                  <c:v>38.300000000000004</c:v>
                </c:pt>
                <c:pt idx="670">
                  <c:v>38.349999999999994</c:v>
                </c:pt>
                <c:pt idx="671">
                  <c:v>38.4</c:v>
                </c:pt>
                <c:pt idx="672">
                  <c:v>38.449999999999996</c:v>
                </c:pt>
                <c:pt idx="673">
                  <c:v>38.5</c:v>
                </c:pt>
                <c:pt idx="674">
                  <c:v>38.550000000000004</c:v>
                </c:pt>
                <c:pt idx="675">
                  <c:v>38.6</c:v>
                </c:pt>
                <c:pt idx="676">
                  <c:v>38.65</c:v>
                </c:pt>
                <c:pt idx="677">
                  <c:v>38.700000000000003</c:v>
                </c:pt>
                <c:pt idx="678">
                  <c:v>38.75</c:v>
                </c:pt>
                <c:pt idx="679">
                  <c:v>38.800000000000004</c:v>
                </c:pt>
                <c:pt idx="680">
                  <c:v>38.849999999999994</c:v>
                </c:pt>
                <c:pt idx="681">
                  <c:v>38.9</c:v>
                </c:pt>
                <c:pt idx="682">
                  <c:v>38.949999999999996</c:v>
                </c:pt>
                <c:pt idx="683">
                  <c:v>39</c:v>
                </c:pt>
                <c:pt idx="684">
                  <c:v>39.050000000000004</c:v>
                </c:pt>
                <c:pt idx="685">
                  <c:v>39.1</c:v>
                </c:pt>
                <c:pt idx="686">
                  <c:v>39.15</c:v>
                </c:pt>
                <c:pt idx="687">
                  <c:v>39.200000000000003</c:v>
                </c:pt>
                <c:pt idx="688">
                  <c:v>39.25</c:v>
                </c:pt>
                <c:pt idx="689">
                  <c:v>39.300000000000004</c:v>
                </c:pt>
                <c:pt idx="690">
                  <c:v>39.349999999999994</c:v>
                </c:pt>
                <c:pt idx="691">
                  <c:v>39.4</c:v>
                </c:pt>
                <c:pt idx="692">
                  <c:v>39.449999999999996</c:v>
                </c:pt>
                <c:pt idx="693">
                  <c:v>39.5</c:v>
                </c:pt>
                <c:pt idx="694">
                  <c:v>39.550000000000004</c:v>
                </c:pt>
                <c:pt idx="695">
                  <c:v>39.6</c:v>
                </c:pt>
                <c:pt idx="696">
                  <c:v>39.65</c:v>
                </c:pt>
                <c:pt idx="697">
                  <c:v>39.700000000000003</c:v>
                </c:pt>
                <c:pt idx="698">
                  <c:v>39.75</c:v>
                </c:pt>
                <c:pt idx="699">
                  <c:v>39.800000000000004</c:v>
                </c:pt>
                <c:pt idx="700">
                  <c:v>39.849999999999994</c:v>
                </c:pt>
                <c:pt idx="701">
                  <c:v>39.9</c:v>
                </c:pt>
                <c:pt idx="702">
                  <c:v>39.949999999999996</c:v>
                </c:pt>
                <c:pt idx="703">
                  <c:v>40</c:v>
                </c:pt>
                <c:pt idx="704">
                  <c:v>40.050000000000004</c:v>
                </c:pt>
                <c:pt idx="705">
                  <c:v>40.1</c:v>
                </c:pt>
                <c:pt idx="706">
                  <c:v>40.15</c:v>
                </c:pt>
                <c:pt idx="707">
                  <c:v>40.200000000000003</c:v>
                </c:pt>
                <c:pt idx="708">
                  <c:v>40.25</c:v>
                </c:pt>
                <c:pt idx="709">
                  <c:v>40.300000000000004</c:v>
                </c:pt>
                <c:pt idx="710">
                  <c:v>40.349999999999994</c:v>
                </c:pt>
                <c:pt idx="711">
                  <c:v>40.4</c:v>
                </c:pt>
                <c:pt idx="712">
                  <c:v>40.449999999999996</c:v>
                </c:pt>
                <c:pt idx="713">
                  <c:v>40.5</c:v>
                </c:pt>
                <c:pt idx="714">
                  <c:v>40.550000000000004</c:v>
                </c:pt>
                <c:pt idx="715">
                  <c:v>40.6</c:v>
                </c:pt>
                <c:pt idx="716">
                  <c:v>40.65</c:v>
                </c:pt>
                <c:pt idx="717">
                  <c:v>40.700000000000003</c:v>
                </c:pt>
                <c:pt idx="718">
                  <c:v>40.75</c:v>
                </c:pt>
                <c:pt idx="719">
                  <c:v>40.800000000000004</c:v>
                </c:pt>
                <c:pt idx="720">
                  <c:v>40.849999999999994</c:v>
                </c:pt>
                <c:pt idx="721">
                  <c:v>40.9</c:v>
                </c:pt>
                <c:pt idx="722">
                  <c:v>40.949999999999996</c:v>
                </c:pt>
                <c:pt idx="723">
                  <c:v>41</c:v>
                </c:pt>
                <c:pt idx="724">
                  <c:v>41.05</c:v>
                </c:pt>
                <c:pt idx="725">
                  <c:v>41.1</c:v>
                </c:pt>
                <c:pt idx="726">
                  <c:v>41.15</c:v>
                </c:pt>
                <c:pt idx="727">
                  <c:v>41.2</c:v>
                </c:pt>
                <c:pt idx="728">
                  <c:v>41.25</c:v>
                </c:pt>
                <c:pt idx="729">
                  <c:v>41.3</c:v>
                </c:pt>
                <c:pt idx="730">
                  <c:v>41.349999999999994</c:v>
                </c:pt>
                <c:pt idx="731">
                  <c:v>41.4</c:v>
                </c:pt>
                <c:pt idx="732">
                  <c:v>41.449999999999996</c:v>
                </c:pt>
                <c:pt idx="733">
                  <c:v>41.5</c:v>
                </c:pt>
                <c:pt idx="734">
                  <c:v>41.55</c:v>
                </c:pt>
                <c:pt idx="735">
                  <c:v>41.6</c:v>
                </c:pt>
                <c:pt idx="736">
                  <c:v>41.65</c:v>
                </c:pt>
                <c:pt idx="737">
                  <c:v>41.7</c:v>
                </c:pt>
                <c:pt idx="738">
                  <c:v>41.75</c:v>
                </c:pt>
                <c:pt idx="739">
                  <c:v>41.8</c:v>
                </c:pt>
                <c:pt idx="740">
                  <c:v>41.849999999999994</c:v>
                </c:pt>
                <c:pt idx="741">
                  <c:v>41.9</c:v>
                </c:pt>
                <c:pt idx="742">
                  <c:v>41.949999999999996</c:v>
                </c:pt>
                <c:pt idx="743">
                  <c:v>42</c:v>
                </c:pt>
                <c:pt idx="744">
                  <c:v>42.05</c:v>
                </c:pt>
                <c:pt idx="745">
                  <c:v>42.1</c:v>
                </c:pt>
                <c:pt idx="746">
                  <c:v>42.15</c:v>
                </c:pt>
                <c:pt idx="747">
                  <c:v>42.2</c:v>
                </c:pt>
                <c:pt idx="748">
                  <c:v>42.25</c:v>
                </c:pt>
                <c:pt idx="749">
                  <c:v>42.3</c:v>
                </c:pt>
                <c:pt idx="750">
                  <c:v>42.349999999999994</c:v>
                </c:pt>
                <c:pt idx="751">
                  <c:v>42.4</c:v>
                </c:pt>
                <c:pt idx="752">
                  <c:v>42.449999999999996</c:v>
                </c:pt>
                <c:pt idx="753">
                  <c:v>42.5</c:v>
                </c:pt>
                <c:pt idx="754">
                  <c:v>42.55</c:v>
                </c:pt>
                <c:pt idx="755">
                  <c:v>42.6</c:v>
                </c:pt>
                <c:pt idx="756">
                  <c:v>42.65</c:v>
                </c:pt>
                <c:pt idx="757">
                  <c:v>42.7</c:v>
                </c:pt>
                <c:pt idx="758">
                  <c:v>42.75</c:v>
                </c:pt>
                <c:pt idx="759">
                  <c:v>42.8</c:v>
                </c:pt>
                <c:pt idx="760">
                  <c:v>42.849999999999994</c:v>
                </c:pt>
                <c:pt idx="761">
                  <c:v>42.9</c:v>
                </c:pt>
                <c:pt idx="762">
                  <c:v>42.949999999999996</c:v>
                </c:pt>
                <c:pt idx="763">
                  <c:v>43</c:v>
                </c:pt>
                <c:pt idx="764">
                  <c:v>43.05</c:v>
                </c:pt>
                <c:pt idx="765">
                  <c:v>43.1</c:v>
                </c:pt>
                <c:pt idx="766">
                  <c:v>43.15</c:v>
                </c:pt>
                <c:pt idx="767">
                  <c:v>43.2</c:v>
                </c:pt>
                <c:pt idx="768">
                  <c:v>43.25</c:v>
                </c:pt>
                <c:pt idx="769">
                  <c:v>43.3</c:v>
                </c:pt>
                <c:pt idx="770">
                  <c:v>43.349999999999994</c:v>
                </c:pt>
                <c:pt idx="771">
                  <c:v>43.4</c:v>
                </c:pt>
                <c:pt idx="772">
                  <c:v>43.449999999999996</c:v>
                </c:pt>
                <c:pt idx="773">
                  <c:v>43.5</c:v>
                </c:pt>
                <c:pt idx="774">
                  <c:v>43.55</c:v>
                </c:pt>
                <c:pt idx="775">
                  <c:v>43.6</c:v>
                </c:pt>
                <c:pt idx="776">
                  <c:v>43.65</c:v>
                </c:pt>
                <c:pt idx="777">
                  <c:v>43.7</c:v>
                </c:pt>
                <c:pt idx="778">
                  <c:v>43.75</c:v>
                </c:pt>
                <c:pt idx="779">
                  <c:v>43.8</c:v>
                </c:pt>
                <c:pt idx="780">
                  <c:v>43.849999999999994</c:v>
                </c:pt>
                <c:pt idx="781">
                  <c:v>43.9</c:v>
                </c:pt>
                <c:pt idx="782">
                  <c:v>43.949999999999996</c:v>
                </c:pt>
                <c:pt idx="783">
                  <c:v>44</c:v>
                </c:pt>
                <c:pt idx="784">
                  <c:v>44.05</c:v>
                </c:pt>
                <c:pt idx="785">
                  <c:v>44.1</c:v>
                </c:pt>
                <c:pt idx="786">
                  <c:v>44.15</c:v>
                </c:pt>
                <c:pt idx="787">
                  <c:v>44.2</c:v>
                </c:pt>
                <c:pt idx="788">
                  <c:v>44.25</c:v>
                </c:pt>
                <c:pt idx="789">
                  <c:v>44.3</c:v>
                </c:pt>
                <c:pt idx="790">
                  <c:v>44.349999999999994</c:v>
                </c:pt>
                <c:pt idx="791">
                  <c:v>44.4</c:v>
                </c:pt>
                <c:pt idx="792">
                  <c:v>44.449999999999996</c:v>
                </c:pt>
                <c:pt idx="793">
                  <c:v>44.5</c:v>
                </c:pt>
                <c:pt idx="794">
                  <c:v>44.55</c:v>
                </c:pt>
                <c:pt idx="795">
                  <c:v>44.6</c:v>
                </c:pt>
                <c:pt idx="796">
                  <c:v>44.65</c:v>
                </c:pt>
                <c:pt idx="797">
                  <c:v>44.7</c:v>
                </c:pt>
                <c:pt idx="798">
                  <c:v>44.75</c:v>
                </c:pt>
                <c:pt idx="799">
                  <c:v>44.8</c:v>
                </c:pt>
                <c:pt idx="800">
                  <c:v>44.849999999999994</c:v>
                </c:pt>
                <c:pt idx="801">
                  <c:v>44.9</c:v>
                </c:pt>
                <c:pt idx="802">
                  <c:v>44.949999999999996</c:v>
                </c:pt>
                <c:pt idx="803">
                  <c:v>45</c:v>
                </c:pt>
                <c:pt idx="804">
                  <c:v>45.05</c:v>
                </c:pt>
                <c:pt idx="805">
                  <c:v>45.1</c:v>
                </c:pt>
                <c:pt idx="806">
                  <c:v>45.15</c:v>
                </c:pt>
                <c:pt idx="807">
                  <c:v>45.2</c:v>
                </c:pt>
                <c:pt idx="808">
                  <c:v>45.25</c:v>
                </c:pt>
                <c:pt idx="809">
                  <c:v>45.3</c:v>
                </c:pt>
                <c:pt idx="810">
                  <c:v>45.349999999999994</c:v>
                </c:pt>
                <c:pt idx="811">
                  <c:v>45.4</c:v>
                </c:pt>
                <c:pt idx="812">
                  <c:v>45.449999999999996</c:v>
                </c:pt>
                <c:pt idx="813">
                  <c:v>45.5</c:v>
                </c:pt>
                <c:pt idx="814">
                  <c:v>45.55</c:v>
                </c:pt>
                <c:pt idx="815">
                  <c:v>45.6</c:v>
                </c:pt>
                <c:pt idx="816">
                  <c:v>45.65</c:v>
                </c:pt>
                <c:pt idx="817">
                  <c:v>45.7</c:v>
                </c:pt>
                <c:pt idx="818">
                  <c:v>45.75</c:v>
                </c:pt>
                <c:pt idx="819">
                  <c:v>45.8</c:v>
                </c:pt>
                <c:pt idx="820">
                  <c:v>45.849999999999994</c:v>
                </c:pt>
                <c:pt idx="821">
                  <c:v>45.9</c:v>
                </c:pt>
                <c:pt idx="822">
                  <c:v>45.949999999999996</c:v>
                </c:pt>
                <c:pt idx="823">
                  <c:v>46</c:v>
                </c:pt>
                <c:pt idx="824">
                  <c:v>46.05</c:v>
                </c:pt>
                <c:pt idx="825">
                  <c:v>46.1</c:v>
                </c:pt>
                <c:pt idx="826">
                  <c:v>46.15</c:v>
                </c:pt>
                <c:pt idx="827">
                  <c:v>46.2</c:v>
                </c:pt>
                <c:pt idx="828">
                  <c:v>46.25</c:v>
                </c:pt>
                <c:pt idx="829">
                  <c:v>46.3</c:v>
                </c:pt>
                <c:pt idx="830">
                  <c:v>46.349999999999994</c:v>
                </c:pt>
                <c:pt idx="831">
                  <c:v>46.4</c:v>
                </c:pt>
                <c:pt idx="832">
                  <c:v>46.449999999999996</c:v>
                </c:pt>
                <c:pt idx="833">
                  <c:v>46.5</c:v>
                </c:pt>
                <c:pt idx="834">
                  <c:v>46.55</c:v>
                </c:pt>
                <c:pt idx="835">
                  <c:v>46.6</c:v>
                </c:pt>
                <c:pt idx="836">
                  <c:v>46.65</c:v>
                </c:pt>
                <c:pt idx="837">
                  <c:v>46.7</c:v>
                </c:pt>
                <c:pt idx="838">
                  <c:v>46.75</c:v>
                </c:pt>
                <c:pt idx="839">
                  <c:v>46.8</c:v>
                </c:pt>
                <c:pt idx="840">
                  <c:v>46.849999999999994</c:v>
                </c:pt>
                <c:pt idx="841">
                  <c:v>46.9</c:v>
                </c:pt>
                <c:pt idx="842">
                  <c:v>46.949999999999996</c:v>
                </c:pt>
                <c:pt idx="843">
                  <c:v>47</c:v>
                </c:pt>
                <c:pt idx="844">
                  <c:v>47.05</c:v>
                </c:pt>
                <c:pt idx="845">
                  <c:v>47.1</c:v>
                </c:pt>
                <c:pt idx="846">
                  <c:v>47.15</c:v>
                </c:pt>
                <c:pt idx="847">
                  <c:v>47.2</c:v>
                </c:pt>
                <c:pt idx="848">
                  <c:v>47.25</c:v>
                </c:pt>
                <c:pt idx="849">
                  <c:v>47.3</c:v>
                </c:pt>
                <c:pt idx="850">
                  <c:v>47.349999999999994</c:v>
                </c:pt>
                <c:pt idx="851">
                  <c:v>47.4</c:v>
                </c:pt>
                <c:pt idx="852">
                  <c:v>47.449999999999996</c:v>
                </c:pt>
                <c:pt idx="853">
                  <c:v>47.5</c:v>
                </c:pt>
                <c:pt idx="854">
                  <c:v>47.55</c:v>
                </c:pt>
                <c:pt idx="855">
                  <c:v>47.6</c:v>
                </c:pt>
                <c:pt idx="856">
                  <c:v>47.65</c:v>
                </c:pt>
                <c:pt idx="857">
                  <c:v>47.7</c:v>
                </c:pt>
                <c:pt idx="858">
                  <c:v>47.75</c:v>
                </c:pt>
                <c:pt idx="859">
                  <c:v>47.8</c:v>
                </c:pt>
                <c:pt idx="860">
                  <c:v>47.849999999999994</c:v>
                </c:pt>
                <c:pt idx="861">
                  <c:v>47.9</c:v>
                </c:pt>
                <c:pt idx="862">
                  <c:v>47.949999999999996</c:v>
                </c:pt>
                <c:pt idx="863">
                  <c:v>48</c:v>
                </c:pt>
                <c:pt idx="864">
                  <c:v>48.05</c:v>
                </c:pt>
                <c:pt idx="865">
                  <c:v>48.1</c:v>
                </c:pt>
                <c:pt idx="866">
                  <c:v>48.15</c:v>
                </c:pt>
                <c:pt idx="867">
                  <c:v>48.2</c:v>
                </c:pt>
                <c:pt idx="868">
                  <c:v>48.25</c:v>
                </c:pt>
                <c:pt idx="869">
                  <c:v>48.3</c:v>
                </c:pt>
                <c:pt idx="870">
                  <c:v>48.349999999999994</c:v>
                </c:pt>
                <c:pt idx="871">
                  <c:v>48.4</c:v>
                </c:pt>
                <c:pt idx="872">
                  <c:v>48.449999999999996</c:v>
                </c:pt>
                <c:pt idx="873">
                  <c:v>48.5</c:v>
                </c:pt>
                <c:pt idx="874">
                  <c:v>48.55</c:v>
                </c:pt>
                <c:pt idx="875">
                  <c:v>48.6</c:v>
                </c:pt>
                <c:pt idx="876">
                  <c:v>48.65</c:v>
                </c:pt>
                <c:pt idx="877">
                  <c:v>48.7</c:v>
                </c:pt>
                <c:pt idx="878">
                  <c:v>48.75</c:v>
                </c:pt>
                <c:pt idx="879">
                  <c:v>48.8</c:v>
                </c:pt>
                <c:pt idx="880">
                  <c:v>48.849999999999994</c:v>
                </c:pt>
                <c:pt idx="881">
                  <c:v>48.9</c:v>
                </c:pt>
                <c:pt idx="882">
                  <c:v>48.949999999999996</c:v>
                </c:pt>
                <c:pt idx="883">
                  <c:v>49</c:v>
                </c:pt>
                <c:pt idx="884">
                  <c:v>49.05</c:v>
                </c:pt>
                <c:pt idx="885">
                  <c:v>49.1</c:v>
                </c:pt>
                <c:pt idx="886">
                  <c:v>49.15</c:v>
                </c:pt>
                <c:pt idx="887">
                  <c:v>49.2</c:v>
                </c:pt>
                <c:pt idx="888">
                  <c:v>49.25</c:v>
                </c:pt>
                <c:pt idx="889">
                  <c:v>49.3</c:v>
                </c:pt>
                <c:pt idx="890">
                  <c:v>49.349999999999994</c:v>
                </c:pt>
                <c:pt idx="891">
                  <c:v>49.4</c:v>
                </c:pt>
                <c:pt idx="892">
                  <c:v>49.449999999999996</c:v>
                </c:pt>
                <c:pt idx="893">
                  <c:v>49.5</c:v>
                </c:pt>
                <c:pt idx="894">
                  <c:v>49.55</c:v>
                </c:pt>
                <c:pt idx="895">
                  <c:v>49.6</c:v>
                </c:pt>
                <c:pt idx="896">
                  <c:v>49.65</c:v>
                </c:pt>
                <c:pt idx="897">
                  <c:v>49.7</c:v>
                </c:pt>
                <c:pt idx="898">
                  <c:v>49.75</c:v>
                </c:pt>
                <c:pt idx="899">
                  <c:v>49.8</c:v>
                </c:pt>
                <c:pt idx="900">
                  <c:v>49.849999999999994</c:v>
                </c:pt>
                <c:pt idx="901">
                  <c:v>49.9</c:v>
                </c:pt>
                <c:pt idx="902">
                  <c:v>49.949999999999996</c:v>
                </c:pt>
                <c:pt idx="903">
                  <c:v>50</c:v>
                </c:pt>
                <c:pt idx="904">
                  <c:v>50.05</c:v>
                </c:pt>
                <c:pt idx="905">
                  <c:v>50.1</c:v>
                </c:pt>
                <c:pt idx="906">
                  <c:v>50.15</c:v>
                </c:pt>
                <c:pt idx="907">
                  <c:v>50.2</c:v>
                </c:pt>
                <c:pt idx="908">
                  <c:v>50.25</c:v>
                </c:pt>
                <c:pt idx="909">
                  <c:v>50.3</c:v>
                </c:pt>
                <c:pt idx="910">
                  <c:v>50.349999999999994</c:v>
                </c:pt>
                <c:pt idx="911">
                  <c:v>50.4</c:v>
                </c:pt>
                <c:pt idx="912">
                  <c:v>50.449999999999996</c:v>
                </c:pt>
                <c:pt idx="913">
                  <c:v>50.5</c:v>
                </c:pt>
                <c:pt idx="914">
                  <c:v>50.55</c:v>
                </c:pt>
                <c:pt idx="915">
                  <c:v>50.6</c:v>
                </c:pt>
                <c:pt idx="916">
                  <c:v>50.65</c:v>
                </c:pt>
                <c:pt idx="917">
                  <c:v>50.7</c:v>
                </c:pt>
                <c:pt idx="918">
                  <c:v>50.75</c:v>
                </c:pt>
                <c:pt idx="919">
                  <c:v>50.8</c:v>
                </c:pt>
                <c:pt idx="920">
                  <c:v>50.849999999999994</c:v>
                </c:pt>
                <c:pt idx="921">
                  <c:v>50.9</c:v>
                </c:pt>
                <c:pt idx="922">
                  <c:v>50.949999999999996</c:v>
                </c:pt>
                <c:pt idx="923">
                  <c:v>51</c:v>
                </c:pt>
                <c:pt idx="924">
                  <c:v>51.05</c:v>
                </c:pt>
                <c:pt idx="925">
                  <c:v>51.1</c:v>
                </c:pt>
                <c:pt idx="926">
                  <c:v>51.15</c:v>
                </c:pt>
                <c:pt idx="927">
                  <c:v>51.2</c:v>
                </c:pt>
                <c:pt idx="928">
                  <c:v>51.25</c:v>
                </c:pt>
                <c:pt idx="929">
                  <c:v>51.3</c:v>
                </c:pt>
                <c:pt idx="930">
                  <c:v>51.349999999999994</c:v>
                </c:pt>
                <c:pt idx="931">
                  <c:v>51.4</c:v>
                </c:pt>
                <c:pt idx="932">
                  <c:v>51.449999999999996</c:v>
                </c:pt>
                <c:pt idx="933">
                  <c:v>51.5</c:v>
                </c:pt>
                <c:pt idx="934">
                  <c:v>51.55</c:v>
                </c:pt>
                <c:pt idx="935">
                  <c:v>51.6</c:v>
                </c:pt>
                <c:pt idx="936">
                  <c:v>51.65</c:v>
                </c:pt>
                <c:pt idx="937">
                  <c:v>51.7</c:v>
                </c:pt>
                <c:pt idx="938">
                  <c:v>51.75</c:v>
                </c:pt>
                <c:pt idx="939">
                  <c:v>51.8</c:v>
                </c:pt>
                <c:pt idx="940">
                  <c:v>51.849999999999994</c:v>
                </c:pt>
                <c:pt idx="941">
                  <c:v>51.9</c:v>
                </c:pt>
                <c:pt idx="942">
                  <c:v>51.949999999999996</c:v>
                </c:pt>
                <c:pt idx="943">
                  <c:v>52</c:v>
                </c:pt>
                <c:pt idx="944">
                  <c:v>52.05</c:v>
                </c:pt>
                <c:pt idx="945">
                  <c:v>52.1</c:v>
                </c:pt>
                <c:pt idx="946">
                  <c:v>52.15</c:v>
                </c:pt>
                <c:pt idx="947">
                  <c:v>52.2</c:v>
                </c:pt>
                <c:pt idx="948">
                  <c:v>52.25</c:v>
                </c:pt>
                <c:pt idx="949">
                  <c:v>52.3</c:v>
                </c:pt>
                <c:pt idx="950">
                  <c:v>52.349999999999994</c:v>
                </c:pt>
                <c:pt idx="951">
                  <c:v>52.4</c:v>
                </c:pt>
                <c:pt idx="952">
                  <c:v>52.449999999999996</c:v>
                </c:pt>
                <c:pt idx="953">
                  <c:v>52.5</c:v>
                </c:pt>
                <c:pt idx="954">
                  <c:v>52.55</c:v>
                </c:pt>
                <c:pt idx="955">
                  <c:v>52.6</c:v>
                </c:pt>
                <c:pt idx="956">
                  <c:v>52.65</c:v>
                </c:pt>
                <c:pt idx="957">
                  <c:v>52.7</c:v>
                </c:pt>
                <c:pt idx="958">
                  <c:v>52.75</c:v>
                </c:pt>
                <c:pt idx="959">
                  <c:v>52.8</c:v>
                </c:pt>
                <c:pt idx="960">
                  <c:v>52.849999999999994</c:v>
                </c:pt>
                <c:pt idx="961">
                  <c:v>52.9</c:v>
                </c:pt>
                <c:pt idx="962">
                  <c:v>52.949999999999996</c:v>
                </c:pt>
                <c:pt idx="963">
                  <c:v>53</c:v>
                </c:pt>
                <c:pt idx="964">
                  <c:v>53.05</c:v>
                </c:pt>
                <c:pt idx="965">
                  <c:v>53.1</c:v>
                </c:pt>
                <c:pt idx="966">
                  <c:v>53.15</c:v>
                </c:pt>
                <c:pt idx="967">
                  <c:v>53.2</c:v>
                </c:pt>
                <c:pt idx="968">
                  <c:v>53.25</c:v>
                </c:pt>
                <c:pt idx="969">
                  <c:v>53.3</c:v>
                </c:pt>
                <c:pt idx="970">
                  <c:v>53.349999999999994</c:v>
                </c:pt>
                <c:pt idx="971">
                  <c:v>53.4</c:v>
                </c:pt>
                <c:pt idx="972">
                  <c:v>53.449999999999996</c:v>
                </c:pt>
                <c:pt idx="973">
                  <c:v>53.5</c:v>
                </c:pt>
                <c:pt idx="974">
                  <c:v>53.55</c:v>
                </c:pt>
                <c:pt idx="975">
                  <c:v>53.6</c:v>
                </c:pt>
                <c:pt idx="976">
                  <c:v>53.65</c:v>
                </c:pt>
                <c:pt idx="977">
                  <c:v>53.7</c:v>
                </c:pt>
                <c:pt idx="978">
                  <c:v>53.75</c:v>
                </c:pt>
                <c:pt idx="979">
                  <c:v>53.8</c:v>
                </c:pt>
                <c:pt idx="980">
                  <c:v>53.849999999999994</c:v>
                </c:pt>
                <c:pt idx="981">
                  <c:v>53.9</c:v>
                </c:pt>
                <c:pt idx="982">
                  <c:v>53.949999999999996</c:v>
                </c:pt>
                <c:pt idx="983">
                  <c:v>54</c:v>
                </c:pt>
                <c:pt idx="984">
                  <c:v>54.05</c:v>
                </c:pt>
                <c:pt idx="985">
                  <c:v>54.1</c:v>
                </c:pt>
                <c:pt idx="986">
                  <c:v>54.15</c:v>
                </c:pt>
                <c:pt idx="987">
                  <c:v>54.2</c:v>
                </c:pt>
                <c:pt idx="988">
                  <c:v>54.25</c:v>
                </c:pt>
                <c:pt idx="989">
                  <c:v>54.3</c:v>
                </c:pt>
                <c:pt idx="990">
                  <c:v>54.349999999999994</c:v>
                </c:pt>
                <c:pt idx="991">
                  <c:v>54.4</c:v>
                </c:pt>
                <c:pt idx="992">
                  <c:v>54.449999999999996</c:v>
                </c:pt>
                <c:pt idx="993">
                  <c:v>54.5</c:v>
                </c:pt>
                <c:pt idx="994">
                  <c:v>54.55</c:v>
                </c:pt>
                <c:pt idx="995">
                  <c:v>54.6</c:v>
                </c:pt>
                <c:pt idx="996">
                  <c:v>54.65</c:v>
                </c:pt>
                <c:pt idx="997">
                  <c:v>54.7</c:v>
                </c:pt>
                <c:pt idx="998">
                  <c:v>54.75</c:v>
                </c:pt>
                <c:pt idx="999">
                  <c:v>54.8</c:v>
                </c:pt>
                <c:pt idx="1000">
                  <c:v>54.849999999999994</c:v>
                </c:pt>
                <c:pt idx="1001">
                  <c:v>54.9</c:v>
                </c:pt>
                <c:pt idx="1002">
                  <c:v>54.949999999999996</c:v>
                </c:pt>
                <c:pt idx="1003">
                  <c:v>55</c:v>
                </c:pt>
                <c:pt idx="1004">
                  <c:v>55.05</c:v>
                </c:pt>
                <c:pt idx="1005">
                  <c:v>55.1</c:v>
                </c:pt>
                <c:pt idx="1006">
                  <c:v>55.15</c:v>
                </c:pt>
                <c:pt idx="1007">
                  <c:v>55.2</c:v>
                </c:pt>
                <c:pt idx="1008">
                  <c:v>55.25</c:v>
                </c:pt>
                <c:pt idx="1009">
                  <c:v>55.3</c:v>
                </c:pt>
                <c:pt idx="1010">
                  <c:v>55.349999999999994</c:v>
                </c:pt>
                <c:pt idx="1011">
                  <c:v>55.4</c:v>
                </c:pt>
                <c:pt idx="1012">
                  <c:v>55.449999999999996</c:v>
                </c:pt>
                <c:pt idx="1013">
                  <c:v>55.5</c:v>
                </c:pt>
                <c:pt idx="1014">
                  <c:v>55.55</c:v>
                </c:pt>
                <c:pt idx="1015">
                  <c:v>55.6</c:v>
                </c:pt>
                <c:pt idx="1016">
                  <c:v>55.65</c:v>
                </c:pt>
                <c:pt idx="1017">
                  <c:v>55.7</c:v>
                </c:pt>
                <c:pt idx="1018">
                  <c:v>55.75</c:v>
                </c:pt>
                <c:pt idx="1019">
                  <c:v>55.8</c:v>
                </c:pt>
                <c:pt idx="1020">
                  <c:v>55.849999999999994</c:v>
                </c:pt>
                <c:pt idx="1021">
                  <c:v>55.9</c:v>
                </c:pt>
                <c:pt idx="1022">
                  <c:v>55.949999999999996</c:v>
                </c:pt>
                <c:pt idx="1023">
                  <c:v>56</c:v>
                </c:pt>
                <c:pt idx="1024">
                  <c:v>56.05</c:v>
                </c:pt>
                <c:pt idx="1025">
                  <c:v>56.1</c:v>
                </c:pt>
                <c:pt idx="1026">
                  <c:v>56.15</c:v>
                </c:pt>
                <c:pt idx="1027">
                  <c:v>56.2</c:v>
                </c:pt>
                <c:pt idx="1028">
                  <c:v>56.25</c:v>
                </c:pt>
                <c:pt idx="1029">
                  <c:v>56.3</c:v>
                </c:pt>
                <c:pt idx="1030">
                  <c:v>56.349999999999994</c:v>
                </c:pt>
                <c:pt idx="1031">
                  <c:v>56.4</c:v>
                </c:pt>
                <c:pt idx="1032">
                  <c:v>56.449999999999996</c:v>
                </c:pt>
                <c:pt idx="1033">
                  <c:v>56.5</c:v>
                </c:pt>
                <c:pt idx="1034">
                  <c:v>56.55</c:v>
                </c:pt>
                <c:pt idx="1035">
                  <c:v>56.6</c:v>
                </c:pt>
                <c:pt idx="1036">
                  <c:v>56.65</c:v>
                </c:pt>
                <c:pt idx="1037">
                  <c:v>56.7</c:v>
                </c:pt>
                <c:pt idx="1038">
                  <c:v>56.75</c:v>
                </c:pt>
                <c:pt idx="1039">
                  <c:v>56.8</c:v>
                </c:pt>
                <c:pt idx="1040">
                  <c:v>56.849999999999994</c:v>
                </c:pt>
                <c:pt idx="1041">
                  <c:v>56.9</c:v>
                </c:pt>
                <c:pt idx="1042">
                  <c:v>56.949999999999996</c:v>
                </c:pt>
                <c:pt idx="1043">
                  <c:v>57</c:v>
                </c:pt>
                <c:pt idx="1044">
                  <c:v>57.05</c:v>
                </c:pt>
                <c:pt idx="1045">
                  <c:v>57.1</c:v>
                </c:pt>
                <c:pt idx="1046">
                  <c:v>57.15</c:v>
                </c:pt>
                <c:pt idx="1047">
                  <c:v>57.2</c:v>
                </c:pt>
                <c:pt idx="1048">
                  <c:v>57.25</c:v>
                </c:pt>
                <c:pt idx="1049">
                  <c:v>57.3</c:v>
                </c:pt>
                <c:pt idx="1050">
                  <c:v>57.349999999999994</c:v>
                </c:pt>
                <c:pt idx="1051">
                  <c:v>57.4</c:v>
                </c:pt>
                <c:pt idx="1052">
                  <c:v>57.449999999999996</c:v>
                </c:pt>
                <c:pt idx="1053">
                  <c:v>57.5</c:v>
                </c:pt>
                <c:pt idx="1054">
                  <c:v>57.55</c:v>
                </c:pt>
                <c:pt idx="1055">
                  <c:v>57.6</c:v>
                </c:pt>
                <c:pt idx="1056">
                  <c:v>57.65</c:v>
                </c:pt>
                <c:pt idx="1057">
                  <c:v>57.7</c:v>
                </c:pt>
                <c:pt idx="1058">
                  <c:v>57.75</c:v>
                </c:pt>
                <c:pt idx="1059">
                  <c:v>57.8</c:v>
                </c:pt>
                <c:pt idx="1060">
                  <c:v>57.849999999999994</c:v>
                </c:pt>
                <c:pt idx="1061">
                  <c:v>57.9</c:v>
                </c:pt>
                <c:pt idx="1062">
                  <c:v>57.949999999999996</c:v>
                </c:pt>
                <c:pt idx="1063">
                  <c:v>58</c:v>
                </c:pt>
                <c:pt idx="1064">
                  <c:v>58.05</c:v>
                </c:pt>
                <c:pt idx="1065">
                  <c:v>58.1</c:v>
                </c:pt>
                <c:pt idx="1066">
                  <c:v>58.15</c:v>
                </c:pt>
                <c:pt idx="1067">
                  <c:v>58.2</c:v>
                </c:pt>
                <c:pt idx="1068">
                  <c:v>58.25</c:v>
                </c:pt>
                <c:pt idx="1069">
                  <c:v>58.3</c:v>
                </c:pt>
                <c:pt idx="1070">
                  <c:v>58.349999999999994</c:v>
                </c:pt>
                <c:pt idx="1071">
                  <c:v>58.4</c:v>
                </c:pt>
                <c:pt idx="1072">
                  <c:v>58.449999999999996</c:v>
                </c:pt>
                <c:pt idx="1073">
                  <c:v>58.5</c:v>
                </c:pt>
                <c:pt idx="1074">
                  <c:v>58.55</c:v>
                </c:pt>
                <c:pt idx="1075">
                  <c:v>58.6</c:v>
                </c:pt>
                <c:pt idx="1076">
                  <c:v>58.65</c:v>
                </c:pt>
                <c:pt idx="1077">
                  <c:v>58.7</c:v>
                </c:pt>
                <c:pt idx="1078">
                  <c:v>58.75</c:v>
                </c:pt>
                <c:pt idx="1079">
                  <c:v>58.8</c:v>
                </c:pt>
                <c:pt idx="1080">
                  <c:v>58.849999999999994</c:v>
                </c:pt>
                <c:pt idx="1081">
                  <c:v>58.9</c:v>
                </c:pt>
                <c:pt idx="1082">
                  <c:v>58.949999999999996</c:v>
                </c:pt>
                <c:pt idx="1083">
                  <c:v>59</c:v>
                </c:pt>
                <c:pt idx="1084">
                  <c:v>59.05</c:v>
                </c:pt>
                <c:pt idx="1085">
                  <c:v>59.1</c:v>
                </c:pt>
                <c:pt idx="1086">
                  <c:v>59.15</c:v>
                </c:pt>
                <c:pt idx="1087">
                  <c:v>59.2</c:v>
                </c:pt>
                <c:pt idx="1088">
                  <c:v>59.25</c:v>
                </c:pt>
                <c:pt idx="1089">
                  <c:v>59.3</c:v>
                </c:pt>
                <c:pt idx="1090">
                  <c:v>59.349999999999994</c:v>
                </c:pt>
                <c:pt idx="1091">
                  <c:v>59.4</c:v>
                </c:pt>
                <c:pt idx="1092">
                  <c:v>59.449999999999996</c:v>
                </c:pt>
                <c:pt idx="1093">
                  <c:v>59.5</c:v>
                </c:pt>
                <c:pt idx="1094">
                  <c:v>59.55</c:v>
                </c:pt>
                <c:pt idx="1095">
                  <c:v>59.6</c:v>
                </c:pt>
                <c:pt idx="1096">
                  <c:v>59.65</c:v>
                </c:pt>
                <c:pt idx="1097">
                  <c:v>59.7</c:v>
                </c:pt>
                <c:pt idx="1098">
                  <c:v>59.75</c:v>
                </c:pt>
                <c:pt idx="1099">
                  <c:v>59.8</c:v>
                </c:pt>
                <c:pt idx="1100">
                  <c:v>59.849999999999994</c:v>
                </c:pt>
                <c:pt idx="1101">
                  <c:v>59.9</c:v>
                </c:pt>
                <c:pt idx="1102">
                  <c:v>59.949999999999996</c:v>
                </c:pt>
                <c:pt idx="1103">
                  <c:v>60</c:v>
                </c:pt>
                <c:pt idx="1104">
                  <c:v>60.05</c:v>
                </c:pt>
                <c:pt idx="1105">
                  <c:v>60.1</c:v>
                </c:pt>
                <c:pt idx="1106">
                  <c:v>60.15</c:v>
                </c:pt>
                <c:pt idx="1107">
                  <c:v>60.2</c:v>
                </c:pt>
                <c:pt idx="1108">
                  <c:v>60.25</c:v>
                </c:pt>
                <c:pt idx="1109">
                  <c:v>60.3</c:v>
                </c:pt>
                <c:pt idx="1110">
                  <c:v>60.349999999999994</c:v>
                </c:pt>
                <c:pt idx="1111">
                  <c:v>60.4</c:v>
                </c:pt>
                <c:pt idx="1112">
                  <c:v>60.449999999999996</c:v>
                </c:pt>
                <c:pt idx="1113">
                  <c:v>60.5</c:v>
                </c:pt>
                <c:pt idx="1114">
                  <c:v>60.55</c:v>
                </c:pt>
                <c:pt idx="1115">
                  <c:v>60.6</c:v>
                </c:pt>
                <c:pt idx="1116">
                  <c:v>60.65</c:v>
                </c:pt>
                <c:pt idx="1117">
                  <c:v>60.7</c:v>
                </c:pt>
                <c:pt idx="1118">
                  <c:v>60.75</c:v>
                </c:pt>
                <c:pt idx="1119">
                  <c:v>60.8</c:v>
                </c:pt>
                <c:pt idx="1120">
                  <c:v>60.849999999999994</c:v>
                </c:pt>
                <c:pt idx="1121">
                  <c:v>60.9</c:v>
                </c:pt>
                <c:pt idx="1122">
                  <c:v>60.949999999999996</c:v>
                </c:pt>
                <c:pt idx="1123">
                  <c:v>61</c:v>
                </c:pt>
                <c:pt idx="1124">
                  <c:v>61.05</c:v>
                </c:pt>
                <c:pt idx="1125">
                  <c:v>61.1</c:v>
                </c:pt>
                <c:pt idx="1126">
                  <c:v>61.15</c:v>
                </c:pt>
                <c:pt idx="1127">
                  <c:v>61.2</c:v>
                </c:pt>
                <c:pt idx="1128">
                  <c:v>61.25</c:v>
                </c:pt>
                <c:pt idx="1129">
                  <c:v>61.3</c:v>
                </c:pt>
                <c:pt idx="1130">
                  <c:v>61.349999999999994</c:v>
                </c:pt>
                <c:pt idx="1131">
                  <c:v>61.4</c:v>
                </c:pt>
                <c:pt idx="1132">
                  <c:v>61.449999999999996</c:v>
                </c:pt>
                <c:pt idx="1133">
                  <c:v>61.5</c:v>
                </c:pt>
                <c:pt idx="1134">
                  <c:v>61.55</c:v>
                </c:pt>
                <c:pt idx="1135">
                  <c:v>61.6</c:v>
                </c:pt>
                <c:pt idx="1136">
                  <c:v>61.65</c:v>
                </c:pt>
                <c:pt idx="1137">
                  <c:v>61.7</c:v>
                </c:pt>
                <c:pt idx="1138">
                  <c:v>61.75</c:v>
                </c:pt>
                <c:pt idx="1139">
                  <c:v>61.8</c:v>
                </c:pt>
                <c:pt idx="1140">
                  <c:v>61.849999999999994</c:v>
                </c:pt>
                <c:pt idx="1141">
                  <c:v>61.9</c:v>
                </c:pt>
                <c:pt idx="1142">
                  <c:v>61.949999999999996</c:v>
                </c:pt>
                <c:pt idx="1143">
                  <c:v>62</c:v>
                </c:pt>
                <c:pt idx="1144">
                  <c:v>62.05</c:v>
                </c:pt>
                <c:pt idx="1145">
                  <c:v>62.1</c:v>
                </c:pt>
                <c:pt idx="1146">
                  <c:v>62.15</c:v>
                </c:pt>
                <c:pt idx="1147">
                  <c:v>62.2</c:v>
                </c:pt>
                <c:pt idx="1148">
                  <c:v>62.25</c:v>
                </c:pt>
                <c:pt idx="1149">
                  <c:v>62.3</c:v>
                </c:pt>
                <c:pt idx="1150">
                  <c:v>62.349999999999994</c:v>
                </c:pt>
                <c:pt idx="1151">
                  <c:v>62.4</c:v>
                </c:pt>
                <c:pt idx="1152">
                  <c:v>62.449999999999996</c:v>
                </c:pt>
                <c:pt idx="1153">
                  <c:v>62.5</c:v>
                </c:pt>
                <c:pt idx="1154">
                  <c:v>62.55</c:v>
                </c:pt>
                <c:pt idx="1155">
                  <c:v>62.6</c:v>
                </c:pt>
                <c:pt idx="1156">
                  <c:v>62.65</c:v>
                </c:pt>
                <c:pt idx="1157">
                  <c:v>62.7</c:v>
                </c:pt>
                <c:pt idx="1158">
                  <c:v>62.75</c:v>
                </c:pt>
                <c:pt idx="1159">
                  <c:v>62.8</c:v>
                </c:pt>
                <c:pt idx="1160">
                  <c:v>62.849999999999994</c:v>
                </c:pt>
                <c:pt idx="1161">
                  <c:v>62.9</c:v>
                </c:pt>
                <c:pt idx="1162">
                  <c:v>62.949999999999996</c:v>
                </c:pt>
                <c:pt idx="1163">
                  <c:v>63</c:v>
                </c:pt>
                <c:pt idx="1164">
                  <c:v>63.05</c:v>
                </c:pt>
                <c:pt idx="1165">
                  <c:v>63.1</c:v>
                </c:pt>
                <c:pt idx="1166">
                  <c:v>63.15</c:v>
                </c:pt>
                <c:pt idx="1167">
                  <c:v>63.2</c:v>
                </c:pt>
                <c:pt idx="1168">
                  <c:v>63.25</c:v>
                </c:pt>
                <c:pt idx="1169">
                  <c:v>63.3</c:v>
                </c:pt>
                <c:pt idx="1170">
                  <c:v>63.349999999999994</c:v>
                </c:pt>
                <c:pt idx="1171">
                  <c:v>63.4</c:v>
                </c:pt>
                <c:pt idx="1172">
                  <c:v>63.449999999999996</c:v>
                </c:pt>
                <c:pt idx="1173">
                  <c:v>63.5</c:v>
                </c:pt>
                <c:pt idx="1174">
                  <c:v>63.55</c:v>
                </c:pt>
                <c:pt idx="1175">
                  <c:v>63.6</c:v>
                </c:pt>
                <c:pt idx="1176">
                  <c:v>63.65</c:v>
                </c:pt>
                <c:pt idx="1177">
                  <c:v>63.7</c:v>
                </c:pt>
                <c:pt idx="1178">
                  <c:v>63.75</c:v>
                </c:pt>
                <c:pt idx="1179">
                  <c:v>63.8</c:v>
                </c:pt>
                <c:pt idx="1180">
                  <c:v>63.849999999999994</c:v>
                </c:pt>
                <c:pt idx="1181">
                  <c:v>63.9</c:v>
                </c:pt>
                <c:pt idx="1182">
                  <c:v>63.949999999999996</c:v>
                </c:pt>
                <c:pt idx="1183">
                  <c:v>64</c:v>
                </c:pt>
                <c:pt idx="1184">
                  <c:v>64.05</c:v>
                </c:pt>
                <c:pt idx="1185">
                  <c:v>64.099999999999994</c:v>
                </c:pt>
                <c:pt idx="1186">
                  <c:v>64.149999999999991</c:v>
                </c:pt>
                <c:pt idx="1187">
                  <c:v>64.2</c:v>
                </c:pt>
                <c:pt idx="1188">
                  <c:v>64.25</c:v>
                </c:pt>
                <c:pt idx="1189">
                  <c:v>64.3</c:v>
                </c:pt>
                <c:pt idx="1190">
                  <c:v>64.349999999999994</c:v>
                </c:pt>
                <c:pt idx="1191">
                  <c:v>64.400000000000006</c:v>
                </c:pt>
                <c:pt idx="1192">
                  <c:v>64.45</c:v>
                </c:pt>
                <c:pt idx="1193">
                  <c:v>64.5</c:v>
                </c:pt>
                <c:pt idx="1194">
                  <c:v>64.55</c:v>
                </c:pt>
                <c:pt idx="1195">
                  <c:v>64.599999999999994</c:v>
                </c:pt>
                <c:pt idx="1196">
                  <c:v>64.649999999999991</c:v>
                </c:pt>
                <c:pt idx="1197">
                  <c:v>64.7</c:v>
                </c:pt>
                <c:pt idx="1198">
                  <c:v>64.75</c:v>
                </c:pt>
                <c:pt idx="1199">
                  <c:v>64.8</c:v>
                </c:pt>
                <c:pt idx="1200">
                  <c:v>64.849999999999994</c:v>
                </c:pt>
                <c:pt idx="1201">
                  <c:v>64.900000000000006</c:v>
                </c:pt>
                <c:pt idx="1202">
                  <c:v>64.95</c:v>
                </c:pt>
                <c:pt idx="1203">
                  <c:v>65</c:v>
                </c:pt>
                <c:pt idx="1204">
                  <c:v>65.05</c:v>
                </c:pt>
                <c:pt idx="1205">
                  <c:v>65.099999999999994</c:v>
                </c:pt>
                <c:pt idx="1206">
                  <c:v>65.149999999999991</c:v>
                </c:pt>
                <c:pt idx="1207">
                  <c:v>65.2</c:v>
                </c:pt>
                <c:pt idx="1208">
                  <c:v>65.25</c:v>
                </c:pt>
                <c:pt idx="1209">
                  <c:v>65.3</c:v>
                </c:pt>
                <c:pt idx="1210">
                  <c:v>65.349999999999994</c:v>
                </c:pt>
                <c:pt idx="1211">
                  <c:v>65.400000000000006</c:v>
                </c:pt>
                <c:pt idx="1212">
                  <c:v>65.45</c:v>
                </c:pt>
                <c:pt idx="1213">
                  <c:v>65.5</c:v>
                </c:pt>
                <c:pt idx="1214">
                  <c:v>65.55</c:v>
                </c:pt>
                <c:pt idx="1215">
                  <c:v>65.599999999999994</c:v>
                </c:pt>
                <c:pt idx="1216">
                  <c:v>65.649999999999991</c:v>
                </c:pt>
                <c:pt idx="1217">
                  <c:v>65.7</c:v>
                </c:pt>
                <c:pt idx="1218">
                  <c:v>65.75</c:v>
                </c:pt>
                <c:pt idx="1219">
                  <c:v>65.8</c:v>
                </c:pt>
                <c:pt idx="1220">
                  <c:v>65.849999999999994</c:v>
                </c:pt>
                <c:pt idx="1221">
                  <c:v>65.900000000000006</c:v>
                </c:pt>
                <c:pt idx="1222">
                  <c:v>65.95</c:v>
                </c:pt>
                <c:pt idx="1223">
                  <c:v>66</c:v>
                </c:pt>
                <c:pt idx="1224">
                  <c:v>66.05</c:v>
                </c:pt>
                <c:pt idx="1225">
                  <c:v>66.099999999999994</c:v>
                </c:pt>
                <c:pt idx="1226">
                  <c:v>66.149999999999991</c:v>
                </c:pt>
                <c:pt idx="1227">
                  <c:v>66.2</c:v>
                </c:pt>
                <c:pt idx="1228">
                  <c:v>66.25</c:v>
                </c:pt>
                <c:pt idx="1229">
                  <c:v>66.3</c:v>
                </c:pt>
                <c:pt idx="1230">
                  <c:v>66.349999999999994</c:v>
                </c:pt>
                <c:pt idx="1231">
                  <c:v>66.400000000000006</c:v>
                </c:pt>
                <c:pt idx="1232">
                  <c:v>66.45</c:v>
                </c:pt>
                <c:pt idx="1233">
                  <c:v>66.5</c:v>
                </c:pt>
                <c:pt idx="1234">
                  <c:v>66.55</c:v>
                </c:pt>
                <c:pt idx="1235">
                  <c:v>66.599999999999994</c:v>
                </c:pt>
                <c:pt idx="1236">
                  <c:v>66.649999999999991</c:v>
                </c:pt>
                <c:pt idx="1237">
                  <c:v>66.7</c:v>
                </c:pt>
                <c:pt idx="1238">
                  <c:v>66.75</c:v>
                </c:pt>
                <c:pt idx="1239">
                  <c:v>66.8</c:v>
                </c:pt>
                <c:pt idx="1240">
                  <c:v>66.849999999999994</c:v>
                </c:pt>
                <c:pt idx="1241">
                  <c:v>66.900000000000006</c:v>
                </c:pt>
                <c:pt idx="1242">
                  <c:v>66.95</c:v>
                </c:pt>
                <c:pt idx="1243">
                  <c:v>67</c:v>
                </c:pt>
                <c:pt idx="1244">
                  <c:v>67.05</c:v>
                </c:pt>
                <c:pt idx="1245">
                  <c:v>67.099999999999994</c:v>
                </c:pt>
                <c:pt idx="1246">
                  <c:v>67.149999999999991</c:v>
                </c:pt>
                <c:pt idx="1247">
                  <c:v>67.2</c:v>
                </c:pt>
                <c:pt idx="1248">
                  <c:v>67.25</c:v>
                </c:pt>
                <c:pt idx="1249">
                  <c:v>67.3</c:v>
                </c:pt>
                <c:pt idx="1250">
                  <c:v>67.349999999999994</c:v>
                </c:pt>
                <c:pt idx="1251">
                  <c:v>67.400000000000006</c:v>
                </c:pt>
                <c:pt idx="1252">
                  <c:v>67.45</c:v>
                </c:pt>
                <c:pt idx="1253">
                  <c:v>67.5</c:v>
                </c:pt>
                <c:pt idx="1254">
                  <c:v>67.55</c:v>
                </c:pt>
                <c:pt idx="1255">
                  <c:v>67.599999999999994</c:v>
                </c:pt>
                <c:pt idx="1256">
                  <c:v>67.649999999999991</c:v>
                </c:pt>
                <c:pt idx="1257">
                  <c:v>67.7</c:v>
                </c:pt>
                <c:pt idx="1258">
                  <c:v>67.75</c:v>
                </c:pt>
                <c:pt idx="1259">
                  <c:v>67.8</c:v>
                </c:pt>
                <c:pt idx="1260">
                  <c:v>67.849999999999994</c:v>
                </c:pt>
                <c:pt idx="1261">
                  <c:v>67.900000000000006</c:v>
                </c:pt>
                <c:pt idx="1262">
                  <c:v>67.95</c:v>
                </c:pt>
                <c:pt idx="1263">
                  <c:v>68</c:v>
                </c:pt>
                <c:pt idx="1264">
                  <c:v>68.05</c:v>
                </c:pt>
                <c:pt idx="1265">
                  <c:v>68.099999999999994</c:v>
                </c:pt>
                <c:pt idx="1266">
                  <c:v>68.149999999999991</c:v>
                </c:pt>
                <c:pt idx="1267">
                  <c:v>68.2</c:v>
                </c:pt>
                <c:pt idx="1268">
                  <c:v>68.25</c:v>
                </c:pt>
                <c:pt idx="1269">
                  <c:v>68.3</c:v>
                </c:pt>
                <c:pt idx="1270">
                  <c:v>68.349999999999994</c:v>
                </c:pt>
                <c:pt idx="1271">
                  <c:v>68.400000000000006</c:v>
                </c:pt>
                <c:pt idx="1272">
                  <c:v>68.45</c:v>
                </c:pt>
                <c:pt idx="1273">
                  <c:v>68.5</c:v>
                </c:pt>
                <c:pt idx="1274">
                  <c:v>68.55</c:v>
                </c:pt>
                <c:pt idx="1275">
                  <c:v>68.599999999999994</c:v>
                </c:pt>
                <c:pt idx="1276">
                  <c:v>68.649999999999991</c:v>
                </c:pt>
                <c:pt idx="1277">
                  <c:v>68.7</c:v>
                </c:pt>
                <c:pt idx="1278">
                  <c:v>68.75</c:v>
                </c:pt>
                <c:pt idx="1279">
                  <c:v>68.8</c:v>
                </c:pt>
                <c:pt idx="1280">
                  <c:v>68.849999999999994</c:v>
                </c:pt>
                <c:pt idx="1281">
                  <c:v>68.900000000000006</c:v>
                </c:pt>
                <c:pt idx="1282">
                  <c:v>68.95</c:v>
                </c:pt>
                <c:pt idx="1283">
                  <c:v>69</c:v>
                </c:pt>
                <c:pt idx="1284">
                  <c:v>69.05</c:v>
                </c:pt>
                <c:pt idx="1285">
                  <c:v>69.099999999999994</c:v>
                </c:pt>
                <c:pt idx="1286">
                  <c:v>69.149999999999991</c:v>
                </c:pt>
                <c:pt idx="1287">
                  <c:v>69.2</c:v>
                </c:pt>
                <c:pt idx="1288">
                  <c:v>69.25</c:v>
                </c:pt>
                <c:pt idx="1289">
                  <c:v>69.3</c:v>
                </c:pt>
                <c:pt idx="1290">
                  <c:v>69.349999999999994</c:v>
                </c:pt>
                <c:pt idx="1291">
                  <c:v>69.400000000000006</c:v>
                </c:pt>
                <c:pt idx="1292">
                  <c:v>69.45</c:v>
                </c:pt>
                <c:pt idx="1293">
                  <c:v>69.5</c:v>
                </c:pt>
                <c:pt idx="1294">
                  <c:v>69.55</c:v>
                </c:pt>
                <c:pt idx="1295">
                  <c:v>69.599999999999994</c:v>
                </c:pt>
                <c:pt idx="1296">
                  <c:v>69.649999999999991</c:v>
                </c:pt>
                <c:pt idx="1297">
                  <c:v>69.7</c:v>
                </c:pt>
                <c:pt idx="1298">
                  <c:v>69.75</c:v>
                </c:pt>
                <c:pt idx="1299">
                  <c:v>69.8</c:v>
                </c:pt>
                <c:pt idx="1300">
                  <c:v>69.849999999999994</c:v>
                </c:pt>
                <c:pt idx="1301">
                  <c:v>69.900000000000006</c:v>
                </c:pt>
                <c:pt idx="1302">
                  <c:v>69.95</c:v>
                </c:pt>
                <c:pt idx="1303">
                  <c:v>70</c:v>
                </c:pt>
              </c:numCache>
            </c:numRef>
          </c:xVal>
          <c:yVal>
            <c:numRef>
              <c:f>Sheet1!$B:$B</c:f>
              <c:numCache>
                <c:formatCode>General</c:formatCode>
                <c:ptCount val="1048576"/>
                <c:pt idx="3">
                  <c:v>332</c:v>
                </c:pt>
                <c:pt idx="4">
                  <c:v>251</c:v>
                </c:pt>
                <c:pt idx="5">
                  <c:v>289</c:v>
                </c:pt>
                <c:pt idx="6">
                  <c:v>254</c:v>
                </c:pt>
                <c:pt idx="7">
                  <c:v>226</c:v>
                </c:pt>
                <c:pt idx="8">
                  <c:v>260</c:v>
                </c:pt>
                <c:pt idx="9">
                  <c:v>289</c:v>
                </c:pt>
                <c:pt idx="10">
                  <c:v>269</c:v>
                </c:pt>
                <c:pt idx="11">
                  <c:v>280</c:v>
                </c:pt>
                <c:pt idx="12">
                  <c:v>250</c:v>
                </c:pt>
                <c:pt idx="13">
                  <c:v>316</c:v>
                </c:pt>
                <c:pt idx="14">
                  <c:v>259</c:v>
                </c:pt>
                <c:pt idx="15">
                  <c:v>283</c:v>
                </c:pt>
                <c:pt idx="16">
                  <c:v>268</c:v>
                </c:pt>
                <c:pt idx="17">
                  <c:v>301</c:v>
                </c:pt>
                <c:pt idx="18">
                  <c:v>257</c:v>
                </c:pt>
                <c:pt idx="19">
                  <c:v>245</c:v>
                </c:pt>
                <c:pt idx="20">
                  <c:v>265</c:v>
                </c:pt>
                <c:pt idx="21">
                  <c:v>256</c:v>
                </c:pt>
                <c:pt idx="22">
                  <c:v>348</c:v>
                </c:pt>
                <c:pt idx="23">
                  <c:v>311</c:v>
                </c:pt>
                <c:pt idx="24">
                  <c:v>293</c:v>
                </c:pt>
                <c:pt idx="25">
                  <c:v>318</c:v>
                </c:pt>
                <c:pt idx="26">
                  <c:v>316</c:v>
                </c:pt>
                <c:pt idx="27">
                  <c:v>331</c:v>
                </c:pt>
                <c:pt idx="28">
                  <c:v>302</c:v>
                </c:pt>
                <c:pt idx="29">
                  <c:v>288</c:v>
                </c:pt>
                <c:pt idx="30">
                  <c:v>326</c:v>
                </c:pt>
                <c:pt idx="31">
                  <c:v>309</c:v>
                </c:pt>
                <c:pt idx="32">
                  <c:v>301</c:v>
                </c:pt>
                <c:pt idx="33">
                  <c:v>293</c:v>
                </c:pt>
                <c:pt idx="34">
                  <c:v>356</c:v>
                </c:pt>
                <c:pt idx="35">
                  <c:v>300</c:v>
                </c:pt>
                <c:pt idx="36">
                  <c:v>326</c:v>
                </c:pt>
                <c:pt idx="37">
                  <c:v>254</c:v>
                </c:pt>
                <c:pt idx="38">
                  <c:v>266</c:v>
                </c:pt>
                <c:pt idx="39">
                  <c:v>272</c:v>
                </c:pt>
                <c:pt idx="40">
                  <c:v>286</c:v>
                </c:pt>
                <c:pt idx="41">
                  <c:v>263</c:v>
                </c:pt>
                <c:pt idx="42">
                  <c:v>245</c:v>
                </c:pt>
                <c:pt idx="43">
                  <c:v>336</c:v>
                </c:pt>
                <c:pt idx="44">
                  <c:v>244</c:v>
                </c:pt>
                <c:pt idx="45">
                  <c:v>287</c:v>
                </c:pt>
                <c:pt idx="46">
                  <c:v>246</c:v>
                </c:pt>
                <c:pt idx="47">
                  <c:v>244</c:v>
                </c:pt>
                <c:pt idx="48">
                  <c:v>245</c:v>
                </c:pt>
                <c:pt idx="49">
                  <c:v>258</c:v>
                </c:pt>
                <c:pt idx="50">
                  <c:v>272</c:v>
                </c:pt>
                <c:pt idx="51">
                  <c:v>252</c:v>
                </c:pt>
                <c:pt idx="52">
                  <c:v>241</c:v>
                </c:pt>
                <c:pt idx="53">
                  <c:v>239</c:v>
                </c:pt>
                <c:pt idx="54">
                  <c:v>225</c:v>
                </c:pt>
                <c:pt idx="55">
                  <c:v>253</c:v>
                </c:pt>
                <c:pt idx="56">
                  <c:v>200</c:v>
                </c:pt>
                <c:pt idx="57">
                  <c:v>216</c:v>
                </c:pt>
                <c:pt idx="58">
                  <c:v>210</c:v>
                </c:pt>
                <c:pt idx="59">
                  <c:v>261</c:v>
                </c:pt>
                <c:pt idx="60">
                  <c:v>255</c:v>
                </c:pt>
                <c:pt idx="61">
                  <c:v>255</c:v>
                </c:pt>
                <c:pt idx="62">
                  <c:v>249</c:v>
                </c:pt>
                <c:pt idx="63">
                  <c:v>252</c:v>
                </c:pt>
                <c:pt idx="64">
                  <c:v>234</c:v>
                </c:pt>
                <c:pt idx="65">
                  <c:v>180</c:v>
                </c:pt>
                <c:pt idx="66">
                  <c:v>236</c:v>
                </c:pt>
                <c:pt idx="67">
                  <c:v>237</c:v>
                </c:pt>
                <c:pt idx="68">
                  <c:v>240</c:v>
                </c:pt>
                <c:pt idx="69">
                  <c:v>257</c:v>
                </c:pt>
                <c:pt idx="70">
                  <c:v>206</c:v>
                </c:pt>
                <c:pt idx="71">
                  <c:v>291</c:v>
                </c:pt>
                <c:pt idx="72">
                  <c:v>259</c:v>
                </c:pt>
                <c:pt idx="73">
                  <c:v>284</c:v>
                </c:pt>
                <c:pt idx="74">
                  <c:v>278</c:v>
                </c:pt>
                <c:pt idx="75">
                  <c:v>300</c:v>
                </c:pt>
                <c:pt idx="76">
                  <c:v>229</c:v>
                </c:pt>
                <c:pt idx="77">
                  <c:v>264</c:v>
                </c:pt>
                <c:pt idx="78">
                  <c:v>297</c:v>
                </c:pt>
                <c:pt idx="79">
                  <c:v>268</c:v>
                </c:pt>
                <c:pt idx="80">
                  <c:v>258</c:v>
                </c:pt>
                <c:pt idx="81">
                  <c:v>281</c:v>
                </c:pt>
                <c:pt idx="82">
                  <c:v>253</c:v>
                </c:pt>
                <c:pt idx="83">
                  <c:v>264</c:v>
                </c:pt>
                <c:pt idx="84">
                  <c:v>295</c:v>
                </c:pt>
                <c:pt idx="85">
                  <c:v>285</c:v>
                </c:pt>
                <c:pt idx="86">
                  <c:v>298</c:v>
                </c:pt>
                <c:pt idx="87">
                  <c:v>270</c:v>
                </c:pt>
                <c:pt idx="88">
                  <c:v>295</c:v>
                </c:pt>
                <c:pt idx="89">
                  <c:v>239</c:v>
                </c:pt>
                <c:pt idx="90">
                  <c:v>310</c:v>
                </c:pt>
                <c:pt idx="91">
                  <c:v>298</c:v>
                </c:pt>
                <c:pt idx="92">
                  <c:v>295</c:v>
                </c:pt>
                <c:pt idx="93">
                  <c:v>285</c:v>
                </c:pt>
                <c:pt idx="94">
                  <c:v>258</c:v>
                </c:pt>
                <c:pt idx="95">
                  <c:v>249</c:v>
                </c:pt>
                <c:pt idx="96">
                  <c:v>285</c:v>
                </c:pt>
                <c:pt idx="97">
                  <c:v>235</c:v>
                </c:pt>
                <c:pt idx="98">
                  <c:v>274</c:v>
                </c:pt>
                <c:pt idx="99">
                  <c:v>240</c:v>
                </c:pt>
                <c:pt idx="100">
                  <c:v>224</c:v>
                </c:pt>
                <c:pt idx="101">
                  <c:v>193</c:v>
                </c:pt>
                <c:pt idx="102">
                  <c:v>257</c:v>
                </c:pt>
                <c:pt idx="103">
                  <c:v>228</c:v>
                </c:pt>
                <c:pt idx="104">
                  <c:v>216</c:v>
                </c:pt>
                <c:pt idx="105">
                  <c:v>261</c:v>
                </c:pt>
                <c:pt idx="106">
                  <c:v>313</c:v>
                </c:pt>
                <c:pt idx="107">
                  <c:v>497</c:v>
                </c:pt>
                <c:pt idx="108">
                  <c:v>768</c:v>
                </c:pt>
                <c:pt idx="109">
                  <c:v>958</c:v>
                </c:pt>
                <c:pt idx="110">
                  <c:v>990</c:v>
                </c:pt>
                <c:pt idx="111">
                  <c:v>823</c:v>
                </c:pt>
                <c:pt idx="112">
                  <c:v>533</c:v>
                </c:pt>
                <c:pt idx="113">
                  <c:v>292</c:v>
                </c:pt>
                <c:pt idx="114">
                  <c:v>268</c:v>
                </c:pt>
                <c:pt idx="115">
                  <c:v>226</c:v>
                </c:pt>
                <c:pt idx="116">
                  <c:v>212</c:v>
                </c:pt>
                <c:pt idx="117">
                  <c:v>276</c:v>
                </c:pt>
                <c:pt idx="118">
                  <c:v>237</c:v>
                </c:pt>
                <c:pt idx="119">
                  <c:v>258</c:v>
                </c:pt>
                <c:pt idx="120">
                  <c:v>257</c:v>
                </c:pt>
                <c:pt idx="121">
                  <c:v>232</c:v>
                </c:pt>
                <c:pt idx="122">
                  <c:v>283</c:v>
                </c:pt>
                <c:pt idx="123">
                  <c:v>284</c:v>
                </c:pt>
                <c:pt idx="124">
                  <c:v>271</c:v>
                </c:pt>
                <c:pt idx="125">
                  <c:v>268</c:v>
                </c:pt>
                <c:pt idx="126">
                  <c:v>342</c:v>
                </c:pt>
                <c:pt idx="127">
                  <c:v>339</c:v>
                </c:pt>
                <c:pt idx="128">
                  <c:v>487</c:v>
                </c:pt>
                <c:pt idx="129">
                  <c:v>728</c:v>
                </c:pt>
                <c:pt idx="130">
                  <c:v>1633</c:v>
                </c:pt>
                <c:pt idx="131">
                  <c:v>2939</c:v>
                </c:pt>
                <c:pt idx="132">
                  <c:v>3942</c:v>
                </c:pt>
                <c:pt idx="133">
                  <c:v>4054</c:v>
                </c:pt>
                <c:pt idx="134">
                  <c:v>3274</c:v>
                </c:pt>
                <c:pt idx="135">
                  <c:v>1704</c:v>
                </c:pt>
                <c:pt idx="136">
                  <c:v>520</c:v>
                </c:pt>
                <c:pt idx="137">
                  <c:v>308</c:v>
                </c:pt>
                <c:pt idx="138">
                  <c:v>283</c:v>
                </c:pt>
                <c:pt idx="139">
                  <c:v>276</c:v>
                </c:pt>
                <c:pt idx="140">
                  <c:v>240</c:v>
                </c:pt>
                <c:pt idx="141">
                  <c:v>196</c:v>
                </c:pt>
                <c:pt idx="142">
                  <c:v>203</c:v>
                </c:pt>
                <c:pt idx="143">
                  <c:v>207</c:v>
                </c:pt>
                <c:pt idx="144">
                  <c:v>194</c:v>
                </c:pt>
                <c:pt idx="145">
                  <c:v>144</c:v>
                </c:pt>
                <c:pt idx="146">
                  <c:v>177</c:v>
                </c:pt>
                <c:pt idx="147">
                  <c:v>182</c:v>
                </c:pt>
                <c:pt idx="148">
                  <c:v>173</c:v>
                </c:pt>
                <c:pt idx="149">
                  <c:v>201</c:v>
                </c:pt>
                <c:pt idx="150">
                  <c:v>195</c:v>
                </c:pt>
                <c:pt idx="151">
                  <c:v>183</c:v>
                </c:pt>
                <c:pt idx="152">
                  <c:v>171</c:v>
                </c:pt>
                <c:pt idx="153">
                  <c:v>163</c:v>
                </c:pt>
                <c:pt idx="154">
                  <c:v>148</c:v>
                </c:pt>
                <c:pt idx="155">
                  <c:v>156</c:v>
                </c:pt>
                <c:pt idx="156">
                  <c:v>191</c:v>
                </c:pt>
                <c:pt idx="157">
                  <c:v>166</c:v>
                </c:pt>
                <c:pt idx="158">
                  <c:v>185</c:v>
                </c:pt>
                <c:pt idx="159">
                  <c:v>161</c:v>
                </c:pt>
                <c:pt idx="160">
                  <c:v>157</c:v>
                </c:pt>
                <c:pt idx="161">
                  <c:v>207</c:v>
                </c:pt>
                <c:pt idx="162">
                  <c:v>131</c:v>
                </c:pt>
                <c:pt idx="163">
                  <c:v>164</c:v>
                </c:pt>
                <c:pt idx="164">
                  <c:v>148</c:v>
                </c:pt>
                <c:pt idx="165">
                  <c:v>176</c:v>
                </c:pt>
                <c:pt idx="166">
                  <c:v>159</c:v>
                </c:pt>
                <c:pt idx="167">
                  <c:v>174</c:v>
                </c:pt>
                <c:pt idx="168">
                  <c:v>151</c:v>
                </c:pt>
                <c:pt idx="169">
                  <c:v>143</c:v>
                </c:pt>
                <c:pt idx="170">
                  <c:v>143</c:v>
                </c:pt>
                <c:pt idx="171">
                  <c:v>211</c:v>
                </c:pt>
                <c:pt idx="172">
                  <c:v>177</c:v>
                </c:pt>
                <c:pt idx="173">
                  <c:v>148</c:v>
                </c:pt>
                <c:pt idx="174">
                  <c:v>149</c:v>
                </c:pt>
                <c:pt idx="175">
                  <c:v>154</c:v>
                </c:pt>
                <c:pt idx="176">
                  <c:v>166</c:v>
                </c:pt>
                <c:pt idx="177">
                  <c:v>130</c:v>
                </c:pt>
                <c:pt idx="178">
                  <c:v>152</c:v>
                </c:pt>
                <c:pt idx="179">
                  <c:v>144</c:v>
                </c:pt>
                <c:pt idx="180">
                  <c:v>147</c:v>
                </c:pt>
                <c:pt idx="181">
                  <c:v>132</c:v>
                </c:pt>
                <c:pt idx="182">
                  <c:v>174</c:v>
                </c:pt>
                <c:pt idx="183">
                  <c:v>131</c:v>
                </c:pt>
                <c:pt idx="184">
                  <c:v>163</c:v>
                </c:pt>
                <c:pt idx="185">
                  <c:v>181</c:v>
                </c:pt>
                <c:pt idx="186">
                  <c:v>149</c:v>
                </c:pt>
                <c:pt idx="187">
                  <c:v>156</c:v>
                </c:pt>
                <c:pt idx="188">
                  <c:v>127</c:v>
                </c:pt>
                <c:pt idx="189">
                  <c:v>158</c:v>
                </c:pt>
                <c:pt idx="190">
                  <c:v>170</c:v>
                </c:pt>
                <c:pt idx="191">
                  <c:v>152</c:v>
                </c:pt>
                <c:pt idx="192">
                  <c:v>162</c:v>
                </c:pt>
                <c:pt idx="193">
                  <c:v>183</c:v>
                </c:pt>
                <c:pt idx="194">
                  <c:v>152</c:v>
                </c:pt>
                <c:pt idx="195">
                  <c:v>168</c:v>
                </c:pt>
                <c:pt idx="196">
                  <c:v>137</c:v>
                </c:pt>
                <c:pt idx="197">
                  <c:v>148</c:v>
                </c:pt>
                <c:pt idx="198">
                  <c:v>147</c:v>
                </c:pt>
                <c:pt idx="199">
                  <c:v>143</c:v>
                </c:pt>
                <c:pt idx="200">
                  <c:v>140</c:v>
                </c:pt>
                <c:pt idx="201">
                  <c:v>153</c:v>
                </c:pt>
                <c:pt idx="202">
                  <c:v>163</c:v>
                </c:pt>
                <c:pt idx="203">
                  <c:v>151</c:v>
                </c:pt>
                <c:pt idx="204">
                  <c:v>138</c:v>
                </c:pt>
                <c:pt idx="205">
                  <c:v>143</c:v>
                </c:pt>
                <c:pt idx="206">
                  <c:v>156</c:v>
                </c:pt>
                <c:pt idx="207">
                  <c:v>138</c:v>
                </c:pt>
                <c:pt idx="208">
                  <c:v>171</c:v>
                </c:pt>
                <c:pt idx="209">
                  <c:v>158</c:v>
                </c:pt>
                <c:pt idx="210">
                  <c:v>143</c:v>
                </c:pt>
                <c:pt idx="211">
                  <c:v>151</c:v>
                </c:pt>
                <c:pt idx="212">
                  <c:v>159</c:v>
                </c:pt>
                <c:pt idx="213">
                  <c:v>157</c:v>
                </c:pt>
                <c:pt idx="214">
                  <c:v>164</c:v>
                </c:pt>
                <c:pt idx="215">
                  <c:v>166</c:v>
                </c:pt>
                <c:pt idx="216">
                  <c:v>157</c:v>
                </c:pt>
                <c:pt idx="217">
                  <c:v>143</c:v>
                </c:pt>
                <c:pt idx="218">
                  <c:v>168</c:v>
                </c:pt>
                <c:pt idx="219">
                  <c:v>172</c:v>
                </c:pt>
                <c:pt idx="220">
                  <c:v>167</c:v>
                </c:pt>
                <c:pt idx="221">
                  <c:v>172</c:v>
                </c:pt>
                <c:pt idx="222">
                  <c:v>133</c:v>
                </c:pt>
                <c:pt idx="223">
                  <c:v>142</c:v>
                </c:pt>
                <c:pt idx="224">
                  <c:v>160</c:v>
                </c:pt>
                <c:pt idx="225">
                  <c:v>142</c:v>
                </c:pt>
                <c:pt idx="226">
                  <c:v>141</c:v>
                </c:pt>
                <c:pt idx="227">
                  <c:v>140</c:v>
                </c:pt>
                <c:pt idx="228">
                  <c:v>142</c:v>
                </c:pt>
                <c:pt idx="229">
                  <c:v>164</c:v>
                </c:pt>
                <c:pt idx="230">
                  <c:v>157</c:v>
                </c:pt>
                <c:pt idx="231">
                  <c:v>152</c:v>
                </c:pt>
                <c:pt idx="232">
                  <c:v>138</c:v>
                </c:pt>
                <c:pt idx="233">
                  <c:v>119</c:v>
                </c:pt>
                <c:pt idx="234">
                  <c:v>163</c:v>
                </c:pt>
                <c:pt idx="235">
                  <c:v>156</c:v>
                </c:pt>
                <c:pt idx="236">
                  <c:v>161</c:v>
                </c:pt>
                <c:pt idx="237">
                  <c:v>196</c:v>
                </c:pt>
                <c:pt idx="238">
                  <c:v>155</c:v>
                </c:pt>
                <c:pt idx="239">
                  <c:v>119</c:v>
                </c:pt>
                <c:pt idx="240">
                  <c:v>137</c:v>
                </c:pt>
                <c:pt idx="241">
                  <c:v>142</c:v>
                </c:pt>
                <c:pt idx="242">
                  <c:v>129</c:v>
                </c:pt>
                <c:pt idx="243">
                  <c:v>141</c:v>
                </c:pt>
                <c:pt idx="244">
                  <c:v>137</c:v>
                </c:pt>
                <c:pt idx="245">
                  <c:v>151</c:v>
                </c:pt>
                <c:pt idx="246">
                  <c:v>158</c:v>
                </c:pt>
                <c:pt idx="247">
                  <c:v>175</c:v>
                </c:pt>
                <c:pt idx="248">
                  <c:v>128</c:v>
                </c:pt>
                <c:pt idx="249">
                  <c:v>139</c:v>
                </c:pt>
                <c:pt idx="250">
                  <c:v>148</c:v>
                </c:pt>
                <c:pt idx="251">
                  <c:v>134</c:v>
                </c:pt>
                <c:pt idx="252">
                  <c:v>142</c:v>
                </c:pt>
                <c:pt idx="253">
                  <c:v>135</c:v>
                </c:pt>
                <c:pt idx="254">
                  <c:v>138</c:v>
                </c:pt>
                <c:pt idx="255">
                  <c:v>130</c:v>
                </c:pt>
                <c:pt idx="256">
                  <c:v>149</c:v>
                </c:pt>
                <c:pt idx="257">
                  <c:v>125</c:v>
                </c:pt>
                <c:pt idx="258">
                  <c:v>154</c:v>
                </c:pt>
                <c:pt idx="259">
                  <c:v>141</c:v>
                </c:pt>
                <c:pt idx="260">
                  <c:v>147</c:v>
                </c:pt>
                <c:pt idx="261">
                  <c:v>149</c:v>
                </c:pt>
                <c:pt idx="262">
                  <c:v>141</c:v>
                </c:pt>
                <c:pt idx="263">
                  <c:v>136</c:v>
                </c:pt>
                <c:pt idx="264">
                  <c:v>154</c:v>
                </c:pt>
                <c:pt idx="265">
                  <c:v>140</c:v>
                </c:pt>
                <c:pt idx="266">
                  <c:v>161</c:v>
                </c:pt>
                <c:pt idx="267">
                  <c:v>174</c:v>
                </c:pt>
                <c:pt idx="268">
                  <c:v>170</c:v>
                </c:pt>
                <c:pt idx="269">
                  <c:v>224</c:v>
                </c:pt>
                <c:pt idx="270">
                  <c:v>300</c:v>
                </c:pt>
                <c:pt idx="271">
                  <c:v>424</c:v>
                </c:pt>
                <c:pt idx="272">
                  <c:v>658</c:v>
                </c:pt>
                <c:pt idx="273">
                  <c:v>687</c:v>
                </c:pt>
                <c:pt idx="274">
                  <c:v>654</c:v>
                </c:pt>
                <c:pt idx="275">
                  <c:v>460</c:v>
                </c:pt>
                <c:pt idx="276">
                  <c:v>316</c:v>
                </c:pt>
                <c:pt idx="277">
                  <c:v>202</c:v>
                </c:pt>
                <c:pt idx="278">
                  <c:v>165</c:v>
                </c:pt>
                <c:pt idx="279">
                  <c:v>178</c:v>
                </c:pt>
                <c:pt idx="280">
                  <c:v>158</c:v>
                </c:pt>
                <c:pt idx="281">
                  <c:v>170</c:v>
                </c:pt>
                <c:pt idx="282">
                  <c:v>153</c:v>
                </c:pt>
                <c:pt idx="283">
                  <c:v>151</c:v>
                </c:pt>
                <c:pt idx="284">
                  <c:v>167</c:v>
                </c:pt>
                <c:pt idx="285">
                  <c:v>148</c:v>
                </c:pt>
                <c:pt idx="286">
                  <c:v>153</c:v>
                </c:pt>
                <c:pt idx="287">
                  <c:v>147</c:v>
                </c:pt>
                <c:pt idx="288">
                  <c:v>165</c:v>
                </c:pt>
                <c:pt idx="289">
                  <c:v>170</c:v>
                </c:pt>
                <c:pt idx="290">
                  <c:v>151</c:v>
                </c:pt>
                <c:pt idx="291">
                  <c:v>154</c:v>
                </c:pt>
                <c:pt idx="292">
                  <c:v>180</c:v>
                </c:pt>
                <c:pt idx="293">
                  <c:v>146</c:v>
                </c:pt>
                <c:pt idx="294">
                  <c:v>177</c:v>
                </c:pt>
                <c:pt idx="295">
                  <c:v>162</c:v>
                </c:pt>
                <c:pt idx="296">
                  <c:v>173</c:v>
                </c:pt>
                <c:pt idx="297">
                  <c:v>139</c:v>
                </c:pt>
                <c:pt idx="298">
                  <c:v>166</c:v>
                </c:pt>
                <c:pt idx="299">
                  <c:v>145</c:v>
                </c:pt>
                <c:pt idx="300">
                  <c:v>153</c:v>
                </c:pt>
                <c:pt idx="301">
                  <c:v>174</c:v>
                </c:pt>
                <c:pt idx="302">
                  <c:v>177</c:v>
                </c:pt>
                <c:pt idx="303">
                  <c:v>167</c:v>
                </c:pt>
                <c:pt idx="304">
                  <c:v>174</c:v>
                </c:pt>
                <c:pt idx="305">
                  <c:v>195</c:v>
                </c:pt>
                <c:pt idx="306">
                  <c:v>216</c:v>
                </c:pt>
                <c:pt idx="307">
                  <c:v>216</c:v>
                </c:pt>
                <c:pt idx="308">
                  <c:v>287</c:v>
                </c:pt>
                <c:pt idx="309">
                  <c:v>393</c:v>
                </c:pt>
                <c:pt idx="310">
                  <c:v>533</c:v>
                </c:pt>
                <c:pt idx="311">
                  <c:v>966</c:v>
                </c:pt>
                <c:pt idx="312">
                  <c:v>1611</c:v>
                </c:pt>
                <c:pt idx="313">
                  <c:v>2482</c:v>
                </c:pt>
                <c:pt idx="314">
                  <c:v>2799</c:v>
                </c:pt>
                <c:pt idx="315">
                  <c:v>2301</c:v>
                </c:pt>
                <c:pt idx="316">
                  <c:v>1472</c:v>
                </c:pt>
                <c:pt idx="317">
                  <c:v>713</c:v>
                </c:pt>
                <c:pt idx="318">
                  <c:v>382</c:v>
                </c:pt>
                <c:pt idx="319">
                  <c:v>290</c:v>
                </c:pt>
                <c:pt idx="320">
                  <c:v>304</c:v>
                </c:pt>
                <c:pt idx="321">
                  <c:v>337</c:v>
                </c:pt>
                <c:pt idx="322">
                  <c:v>287</c:v>
                </c:pt>
                <c:pt idx="323">
                  <c:v>254</c:v>
                </c:pt>
                <c:pt idx="324">
                  <c:v>189</c:v>
                </c:pt>
                <c:pt idx="325">
                  <c:v>183</c:v>
                </c:pt>
                <c:pt idx="326">
                  <c:v>152</c:v>
                </c:pt>
                <c:pt idx="327">
                  <c:v>168</c:v>
                </c:pt>
                <c:pt idx="328">
                  <c:v>155</c:v>
                </c:pt>
                <c:pt idx="329">
                  <c:v>143</c:v>
                </c:pt>
                <c:pt idx="330">
                  <c:v>158</c:v>
                </c:pt>
                <c:pt idx="331">
                  <c:v>147</c:v>
                </c:pt>
                <c:pt idx="332">
                  <c:v>145</c:v>
                </c:pt>
                <c:pt idx="333">
                  <c:v>169</c:v>
                </c:pt>
                <c:pt idx="334">
                  <c:v>139</c:v>
                </c:pt>
                <c:pt idx="335">
                  <c:v>155</c:v>
                </c:pt>
                <c:pt idx="336">
                  <c:v>174</c:v>
                </c:pt>
                <c:pt idx="337">
                  <c:v>146</c:v>
                </c:pt>
                <c:pt idx="338">
                  <c:v>155</c:v>
                </c:pt>
                <c:pt idx="339">
                  <c:v>154</c:v>
                </c:pt>
                <c:pt idx="340">
                  <c:v>152</c:v>
                </c:pt>
                <c:pt idx="341">
                  <c:v>124</c:v>
                </c:pt>
                <c:pt idx="342">
                  <c:v>151</c:v>
                </c:pt>
                <c:pt idx="343">
                  <c:v>134</c:v>
                </c:pt>
                <c:pt idx="344">
                  <c:v>164</c:v>
                </c:pt>
                <c:pt idx="345">
                  <c:v>139</c:v>
                </c:pt>
                <c:pt idx="346">
                  <c:v>135</c:v>
                </c:pt>
                <c:pt idx="347">
                  <c:v>142</c:v>
                </c:pt>
                <c:pt idx="348">
                  <c:v>131</c:v>
                </c:pt>
                <c:pt idx="349">
                  <c:v>151</c:v>
                </c:pt>
                <c:pt idx="350">
                  <c:v>176</c:v>
                </c:pt>
                <c:pt idx="351">
                  <c:v>119</c:v>
                </c:pt>
                <c:pt idx="352">
                  <c:v>153</c:v>
                </c:pt>
                <c:pt idx="353">
                  <c:v>118</c:v>
                </c:pt>
                <c:pt idx="354">
                  <c:v>152</c:v>
                </c:pt>
                <c:pt idx="355">
                  <c:v>141</c:v>
                </c:pt>
                <c:pt idx="356">
                  <c:v>125</c:v>
                </c:pt>
                <c:pt idx="357">
                  <c:v>149</c:v>
                </c:pt>
                <c:pt idx="358">
                  <c:v>171</c:v>
                </c:pt>
                <c:pt idx="359">
                  <c:v>160</c:v>
                </c:pt>
                <c:pt idx="360">
                  <c:v>177</c:v>
                </c:pt>
                <c:pt idx="361">
                  <c:v>173</c:v>
                </c:pt>
                <c:pt idx="362">
                  <c:v>180</c:v>
                </c:pt>
                <c:pt idx="363">
                  <c:v>220</c:v>
                </c:pt>
                <c:pt idx="364">
                  <c:v>276</c:v>
                </c:pt>
                <c:pt idx="365">
                  <c:v>404</c:v>
                </c:pt>
                <c:pt idx="366">
                  <c:v>619</c:v>
                </c:pt>
                <c:pt idx="367">
                  <c:v>806</c:v>
                </c:pt>
                <c:pt idx="368">
                  <c:v>803</c:v>
                </c:pt>
                <c:pt idx="369">
                  <c:v>714</c:v>
                </c:pt>
                <c:pt idx="370">
                  <c:v>436</c:v>
                </c:pt>
                <c:pt idx="371">
                  <c:v>257</c:v>
                </c:pt>
                <c:pt idx="372">
                  <c:v>207</c:v>
                </c:pt>
                <c:pt idx="373">
                  <c:v>197</c:v>
                </c:pt>
                <c:pt idx="374">
                  <c:v>158</c:v>
                </c:pt>
                <c:pt idx="375">
                  <c:v>160</c:v>
                </c:pt>
                <c:pt idx="376">
                  <c:v>144</c:v>
                </c:pt>
                <c:pt idx="377">
                  <c:v>139</c:v>
                </c:pt>
                <c:pt idx="378">
                  <c:v>157</c:v>
                </c:pt>
                <c:pt idx="379">
                  <c:v>136</c:v>
                </c:pt>
                <c:pt idx="380">
                  <c:v>145</c:v>
                </c:pt>
                <c:pt idx="381">
                  <c:v>148</c:v>
                </c:pt>
                <c:pt idx="382">
                  <c:v>113</c:v>
                </c:pt>
                <c:pt idx="383">
                  <c:v>136</c:v>
                </c:pt>
                <c:pt idx="384">
                  <c:v>146</c:v>
                </c:pt>
                <c:pt idx="385">
                  <c:v>150</c:v>
                </c:pt>
                <c:pt idx="386">
                  <c:v>138</c:v>
                </c:pt>
                <c:pt idx="387">
                  <c:v>144</c:v>
                </c:pt>
                <c:pt idx="388">
                  <c:v>147</c:v>
                </c:pt>
                <c:pt idx="389">
                  <c:v>121</c:v>
                </c:pt>
                <c:pt idx="390">
                  <c:v>133</c:v>
                </c:pt>
                <c:pt idx="391">
                  <c:v>141</c:v>
                </c:pt>
                <c:pt idx="392">
                  <c:v>158</c:v>
                </c:pt>
                <c:pt idx="393">
                  <c:v>127</c:v>
                </c:pt>
                <c:pt idx="394">
                  <c:v>121</c:v>
                </c:pt>
                <c:pt idx="395">
                  <c:v>131</c:v>
                </c:pt>
                <c:pt idx="396">
                  <c:v>138</c:v>
                </c:pt>
                <c:pt idx="397">
                  <c:v>120</c:v>
                </c:pt>
                <c:pt idx="398">
                  <c:v>147</c:v>
                </c:pt>
                <c:pt idx="399">
                  <c:v>131</c:v>
                </c:pt>
                <c:pt idx="400">
                  <c:v>139</c:v>
                </c:pt>
                <c:pt idx="401">
                  <c:v>117</c:v>
                </c:pt>
                <c:pt idx="402">
                  <c:v>149</c:v>
                </c:pt>
                <c:pt idx="403">
                  <c:v>159</c:v>
                </c:pt>
                <c:pt idx="404">
                  <c:v>149</c:v>
                </c:pt>
                <c:pt idx="405">
                  <c:v>168</c:v>
                </c:pt>
                <c:pt idx="406">
                  <c:v>163</c:v>
                </c:pt>
                <c:pt idx="407">
                  <c:v>143</c:v>
                </c:pt>
                <c:pt idx="408">
                  <c:v>156</c:v>
                </c:pt>
                <c:pt idx="409">
                  <c:v>122</c:v>
                </c:pt>
                <c:pt idx="410">
                  <c:v>120</c:v>
                </c:pt>
                <c:pt idx="411">
                  <c:v>131</c:v>
                </c:pt>
                <c:pt idx="412">
                  <c:v>142</c:v>
                </c:pt>
                <c:pt idx="413">
                  <c:v>135</c:v>
                </c:pt>
                <c:pt idx="414">
                  <c:v>148</c:v>
                </c:pt>
                <c:pt idx="415">
                  <c:v>148</c:v>
                </c:pt>
                <c:pt idx="416">
                  <c:v>147</c:v>
                </c:pt>
                <c:pt idx="417">
                  <c:v>164</c:v>
                </c:pt>
                <c:pt idx="418">
                  <c:v>158</c:v>
                </c:pt>
                <c:pt idx="419">
                  <c:v>207</c:v>
                </c:pt>
                <c:pt idx="420">
                  <c:v>289</c:v>
                </c:pt>
                <c:pt idx="421">
                  <c:v>348</c:v>
                </c:pt>
                <c:pt idx="422">
                  <c:v>498</c:v>
                </c:pt>
                <c:pt idx="423">
                  <c:v>624</c:v>
                </c:pt>
                <c:pt idx="424">
                  <c:v>613</c:v>
                </c:pt>
                <c:pt idx="425">
                  <c:v>520</c:v>
                </c:pt>
                <c:pt idx="426">
                  <c:v>310</c:v>
                </c:pt>
                <c:pt idx="427">
                  <c:v>250</c:v>
                </c:pt>
                <c:pt idx="428">
                  <c:v>239</c:v>
                </c:pt>
                <c:pt idx="429">
                  <c:v>213</c:v>
                </c:pt>
                <c:pt idx="430">
                  <c:v>205</c:v>
                </c:pt>
                <c:pt idx="431">
                  <c:v>210</c:v>
                </c:pt>
                <c:pt idx="432">
                  <c:v>192</c:v>
                </c:pt>
                <c:pt idx="433">
                  <c:v>183</c:v>
                </c:pt>
                <c:pt idx="434">
                  <c:v>160</c:v>
                </c:pt>
                <c:pt idx="435">
                  <c:v>168</c:v>
                </c:pt>
                <c:pt idx="436">
                  <c:v>166</c:v>
                </c:pt>
                <c:pt idx="437">
                  <c:v>148</c:v>
                </c:pt>
                <c:pt idx="438">
                  <c:v>172</c:v>
                </c:pt>
                <c:pt idx="439">
                  <c:v>181</c:v>
                </c:pt>
                <c:pt idx="440">
                  <c:v>179</c:v>
                </c:pt>
                <c:pt idx="441">
                  <c:v>181</c:v>
                </c:pt>
                <c:pt idx="442">
                  <c:v>198</c:v>
                </c:pt>
                <c:pt idx="443">
                  <c:v>184</c:v>
                </c:pt>
                <c:pt idx="444">
                  <c:v>178</c:v>
                </c:pt>
                <c:pt idx="445">
                  <c:v>147</c:v>
                </c:pt>
                <c:pt idx="446">
                  <c:v>156</c:v>
                </c:pt>
                <c:pt idx="447">
                  <c:v>150</c:v>
                </c:pt>
                <c:pt idx="448">
                  <c:v>151</c:v>
                </c:pt>
                <c:pt idx="449">
                  <c:v>149</c:v>
                </c:pt>
                <c:pt idx="450">
                  <c:v>145</c:v>
                </c:pt>
                <c:pt idx="451">
                  <c:v>176</c:v>
                </c:pt>
                <c:pt idx="452">
                  <c:v>166</c:v>
                </c:pt>
                <c:pt idx="453">
                  <c:v>187</c:v>
                </c:pt>
                <c:pt idx="454">
                  <c:v>192</c:v>
                </c:pt>
                <c:pt idx="455">
                  <c:v>212</c:v>
                </c:pt>
                <c:pt idx="456">
                  <c:v>242</c:v>
                </c:pt>
                <c:pt idx="457">
                  <c:v>307</c:v>
                </c:pt>
                <c:pt idx="458">
                  <c:v>327</c:v>
                </c:pt>
                <c:pt idx="459">
                  <c:v>428</c:v>
                </c:pt>
                <c:pt idx="460">
                  <c:v>448</c:v>
                </c:pt>
                <c:pt idx="461">
                  <c:v>483</c:v>
                </c:pt>
                <c:pt idx="462">
                  <c:v>343</c:v>
                </c:pt>
                <c:pt idx="463">
                  <c:v>261</c:v>
                </c:pt>
                <c:pt idx="464">
                  <c:v>198</c:v>
                </c:pt>
                <c:pt idx="465">
                  <c:v>175</c:v>
                </c:pt>
                <c:pt idx="466">
                  <c:v>164</c:v>
                </c:pt>
                <c:pt idx="467">
                  <c:v>181</c:v>
                </c:pt>
                <c:pt idx="468">
                  <c:v>173</c:v>
                </c:pt>
                <c:pt idx="469">
                  <c:v>174</c:v>
                </c:pt>
                <c:pt idx="470">
                  <c:v>178</c:v>
                </c:pt>
                <c:pt idx="471">
                  <c:v>173</c:v>
                </c:pt>
                <c:pt idx="472">
                  <c:v>213</c:v>
                </c:pt>
                <c:pt idx="473">
                  <c:v>220</c:v>
                </c:pt>
                <c:pt idx="474">
                  <c:v>237</c:v>
                </c:pt>
                <c:pt idx="475">
                  <c:v>261</c:v>
                </c:pt>
                <c:pt idx="476">
                  <c:v>499</c:v>
                </c:pt>
                <c:pt idx="477">
                  <c:v>800</c:v>
                </c:pt>
                <c:pt idx="478">
                  <c:v>1022</c:v>
                </c:pt>
                <c:pt idx="479">
                  <c:v>1317</c:v>
                </c:pt>
                <c:pt idx="480">
                  <c:v>1814</c:v>
                </c:pt>
                <c:pt idx="481">
                  <c:v>2171</c:v>
                </c:pt>
                <c:pt idx="482">
                  <c:v>2052</c:v>
                </c:pt>
                <c:pt idx="483">
                  <c:v>1424</c:v>
                </c:pt>
                <c:pt idx="484">
                  <c:v>823</c:v>
                </c:pt>
                <c:pt idx="485">
                  <c:v>482</c:v>
                </c:pt>
                <c:pt idx="486">
                  <c:v>351</c:v>
                </c:pt>
                <c:pt idx="487">
                  <c:v>389</c:v>
                </c:pt>
                <c:pt idx="488">
                  <c:v>360</c:v>
                </c:pt>
                <c:pt idx="489">
                  <c:v>363</c:v>
                </c:pt>
                <c:pt idx="490">
                  <c:v>324</c:v>
                </c:pt>
                <c:pt idx="491">
                  <c:v>278</c:v>
                </c:pt>
                <c:pt idx="492">
                  <c:v>249</c:v>
                </c:pt>
                <c:pt idx="493">
                  <c:v>230</c:v>
                </c:pt>
                <c:pt idx="494">
                  <c:v>235</c:v>
                </c:pt>
                <c:pt idx="495">
                  <c:v>197</c:v>
                </c:pt>
                <c:pt idx="496">
                  <c:v>189</c:v>
                </c:pt>
                <c:pt idx="497">
                  <c:v>252</c:v>
                </c:pt>
                <c:pt idx="498">
                  <c:v>264</c:v>
                </c:pt>
                <c:pt idx="499">
                  <c:v>326</c:v>
                </c:pt>
                <c:pt idx="500">
                  <c:v>326</c:v>
                </c:pt>
                <c:pt idx="501">
                  <c:v>330</c:v>
                </c:pt>
                <c:pt idx="502">
                  <c:v>303</c:v>
                </c:pt>
                <c:pt idx="503">
                  <c:v>207</c:v>
                </c:pt>
                <c:pt idx="504">
                  <c:v>186</c:v>
                </c:pt>
                <c:pt idx="505">
                  <c:v>151</c:v>
                </c:pt>
                <c:pt idx="506">
                  <c:v>160</c:v>
                </c:pt>
                <c:pt idx="507">
                  <c:v>137</c:v>
                </c:pt>
                <c:pt idx="508">
                  <c:v>139</c:v>
                </c:pt>
                <c:pt idx="509">
                  <c:v>150</c:v>
                </c:pt>
                <c:pt idx="510">
                  <c:v>173</c:v>
                </c:pt>
                <c:pt idx="511">
                  <c:v>167</c:v>
                </c:pt>
                <c:pt idx="512">
                  <c:v>212</c:v>
                </c:pt>
                <c:pt idx="513">
                  <c:v>184</c:v>
                </c:pt>
                <c:pt idx="514">
                  <c:v>202</c:v>
                </c:pt>
                <c:pt idx="515">
                  <c:v>245</c:v>
                </c:pt>
                <c:pt idx="516">
                  <c:v>266</c:v>
                </c:pt>
                <c:pt idx="517">
                  <c:v>374</c:v>
                </c:pt>
                <c:pt idx="518">
                  <c:v>540</c:v>
                </c:pt>
                <c:pt idx="519">
                  <c:v>861</c:v>
                </c:pt>
                <c:pt idx="520">
                  <c:v>1277</c:v>
                </c:pt>
                <c:pt idx="521">
                  <c:v>1503</c:v>
                </c:pt>
                <c:pt idx="522">
                  <c:v>1299</c:v>
                </c:pt>
                <c:pt idx="523">
                  <c:v>894</c:v>
                </c:pt>
                <c:pt idx="524">
                  <c:v>537</c:v>
                </c:pt>
                <c:pt idx="525">
                  <c:v>321</c:v>
                </c:pt>
                <c:pt idx="526">
                  <c:v>228</c:v>
                </c:pt>
                <c:pt idx="527">
                  <c:v>176</c:v>
                </c:pt>
                <c:pt idx="528">
                  <c:v>177</c:v>
                </c:pt>
                <c:pt idx="529">
                  <c:v>160</c:v>
                </c:pt>
                <c:pt idx="530">
                  <c:v>184</c:v>
                </c:pt>
                <c:pt idx="531">
                  <c:v>188</c:v>
                </c:pt>
                <c:pt idx="532">
                  <c:v>203</c:v>
                </c:pt>
                <c:pt idx="533">
                  <c:v>203</c:v>
                </c:pt>
                <c:pt idx="534">
                  <c:v>191</c:v>
                </c:pt>
                <c:pt idx="535">
                  <c:v>215</c:v>
                </c:pt>
                <c:pt idx="536">
                  <c:v>182</c:v>
                </c:pt>
                <c:pt idx="537">
                  <c:v>199</c:v>
                </c:pt>
                <c:pt idx="538">
                  <c:v>231</c:v>
                </c:pt>
                <c:pt idx="539">
                  <c:v>307</c:v>
                </c:pt>
                <c:pt idx="540">
                  <c:v>347</c:v>
                </c:pt>
                <c:pt idx="541">
                  <c:v>390</c:v>
                </c:pt>
                <c:pt idx="542">
                  <c:v>343</c:v>
                </c:pt>
                <c:pt idx="543">
                  <c:v>312</c:v>
                </c:pt>
                <c:pt idx="544">
                  <c:v>238</c:v>
                </c:pt>
                <c:pt idx="545">
                  <c:v>248</c:v>
                </c:pt>
                <c:pt idx="546">
                  <c:v>242</c:v>
                </c:pt>
                <c:pt idx="547">
                  <c:v>241</c:v>
                </c:pt>
                <c:pt idx="548">
                  <c:v>219</c:v>
                </c:pt>
                <c:pt idx="549">
                  <c:v>192</c:v>
                </c:pt>
                <c:pt idx="550">
                  <c:v>193</c:v>
                </c:pt>
                <c:pt idx="551">
                  <c:v>167</c:v>
                </c:pt>
                <c:pt idx="552">
                  <c:v>180</c:v>
                </c:pt>
                <c:pt idx="553">
                  <c:v>183</c:v>
                </c:pt>
                <c:pt idx="554">
                  <c:v>176</c:v>
                </c:pt>
                <c:pt idx="555">
                  <c:v>196</c:v>
                </c:pt>
                <c:pt idx="556">
                  <c:v>182</c:v>
                </c:pt>
                <c:pt idx="557">
                  <c:v>199</c:v>
                </c:pt>
                <c:pt idx="558">
                  <c:v>219</c:v>
                </c:pt>
                <c:pt idx="559">
                  <c:v>225</c:v>
                </c:pt>
                <c:pt idx="560">
                  <c:v>267</c:v>
                </c:pt>
                <c:pt idx="561">
                  <c:v>301</c:v>
                </c:pt>
                <c:pt idx="562">
                  <c:v>325</c:v>
                </c:pt>
                <c:pt idx="563">
                  <c:v>469</c:v>
                </c:pt>
                <c:pt idx="564">
                  <c:v>702</c:v>
                </c:pt>
                <c:pt idx="565">
                  <c:v>861</c:v>
                </c:pt>
                <c:pt idx="566">
                  <c:v>1030</c:v>
                </c:pt>
                <c:pt idx="567">
                  <c:v>1022</c:v>
                </c:pt>
                <c:pt idx="568">
                  <c:v>747</c:v>
                </c:pt>
                <c:pt idx="569">
                  <c:v>483</c:v>
                </c:pt>
                <c:pt idx="570">
                  <c:v>314</c:v>
                </c:pt>
                <c:pt idx="571">
                  <c:v>228</c:v>
                </c:pt>
                <c:pt idx="572">
                  <c:v>204</c:v>
                </c:pt>
                <c:pt idx="573">
                  <c:v>180</c:v>
                </c:pt>
                <c:pt idx="574">
                  <c:v>142</c:v>
                </c:pt>
                <c:pt idx="575">
                  <c:v>133</c:v>
                </c:pt>
                <c:pt idx="576">
                  <c:v>154</c:v>
                </c:pt>
                <c:pt idx="577">
                  <c:v>159</c:v>
                </c:pt>
                <c:pt idx="578">
                  <c:v>135</c:v>
                </c:pt>
                <c:pt idx="579">
                  <c:v>150</c:v>
                </c:pt>
                <c:pt idx="580">
                  <c:v>147</c:v>
                </c:pt>
                <c:pt idx="581">
                  <c:v>137</c:v>
                </c:pt>
                <c:pt idx="582">
                  <c:v>107</c:v>
                </c:pt>
                <c:pt idx="583">
                  <c:v>151</c:v>
                </c:pt>
                <c:pt idx="584">
                  <c:v>157</c:v>
                </c:pt>
                <c:pt idx="585">
                  <c:v>161</c:v>
                </c:pt>
                <c:pt idx="586">
                  <c:v>177</c:v>
                </c:pt>
                <c:pt idx="587">
                  <c:v>239</c:v>
                </c:pt>
                <c:pt idx="588">
                  <c:v>262</c:v>
                </c:pt>
                <c:pt idx="589">
                  <c:v>296</c:v>
                </c:pt>
                <c:pt idx="590">
                  <c:v>309</c:v>
                </c:pt>
                <c:pt idx="591">
                  <c:v>262</c:v>
                </c:pt>
                <c:pt idx="592">
                  <c:v>195</c:v>
                </c:pt>
                <c:pt idx="593">
                  <c:v>158</c:v>
                </c:pt>
                <c:pt idx="594">
                  <c:v>144</c:v>
                </c:pt>
                <c:pt idx="595">
                  <c:v>129</c:v>
                </c:pt>
                <c:pt idx="596">
                  <c:v>147</c:v>
                </c:pt>
                <c:pt idx="597">
                  <c:v>137</c:v>
                </c:pt>
                <c:pt idx="598">
                  <c:v>124</c:v>
                </c:pt>
                <c:pt idx="599">
                  <c:v>113</c:v>
                </c:pt>
                <c:pt idx="600">
                  <c:v>140</c:v>
                </c:pt>
                <c:pt idx="601">
                  <c:v>152</c:v>
                </c:pt>
                <c:pt idx="602">
                  <c:v>146</c:v>
                </c:pt>
                <c:pt idx="603">
                  <c:v>135</c:v>
                </c:pt>
                <c:pt idx="604">
                  <c:v>162</c:v>
                </c:pt>
                <c:pt idx="605">
                  <c:v>150</c:v>
                </c:pt>
                <c:pt idx="606">
                  <c:v>166</c:v>
                </c:pt>
                <c:pt idx="607">
                  <c:v>190</c:v>
                </c:pt>
                <c:pt idx="608">
                  <c:v>159</c:v>
                </c:pt>
                <c:pt idx="609">
                  <c:v>151</c:v>
                </c:pt>
                <c:pt idx="610">
                  <c:v>157</c:v>
                </c:pt>
                <c:pt idx="611">
                  <c:v>162</c:v>
                </c:pt>
                <c:pt idx="612">
                  <c:v>164</c:v>
                </c:pt>
                <c:pt idx="613">
                  <c:v>203</c:v>
                </c:pt>
                <c:pt idx="614">
                  <c:v>266</c:v>
                </c:pt>
                <c:pt idx="615">
                  <c:v>310</c:v>
                </c:pt>
                <c:pt idx="616">
                  <c:v>410</c:v>
                </c:pt>
                <c:pt idx="617">
                  <c:v>477</c:v>
                </c:pt>
                <c:pt idx="618">
                  <c:v>508</c:v>
                </c:pt>
                <c:pt idx="619">
                  <c:v>463</c:v>
                </c:pt>
                <c:pt idx="620">
                  <c:v>355</c:v>
                </c:pt>
                <c:pt idx="621">
                  <c:v>291</c:v>
                </c:pt>
                <c:pt idx="622">
                  <c:v>241</c:v>
                </c:pt>
                <c:pt idx="623">
                  <c:v>221</c:v>
                </c:pt>
                <c:pt idx="624">
                  <c:v>217</c:v>
                </c:pt>
                <c:pt idx="625">
                  <c:v>219</c:v>
                </c:pt>
                <c:pt idx="626">
                  <c:v>216</c:v>
                </c:pt>
                <c:pt idx="627">
                  <c:v>204</c:v>
                </c:pt>
                <c:pt idx="628">
                  <c:v>249</c:v>
                </c:pt>
                <c:pt idx="629">
                  <c:v>306</c:v>
                </c:pt>
                <c:pt idx="630">
                  <c:v>369</c:v>
                </c:pt>
                <c:pt idx="631">
                  <c:v>392</c:v>
                </c:pt>
                <c:pt idx="632">
                  <c:v>303</c:v>
                </c:pt>
                <c:pt idx="633">
                  <c:v>254</c:v>
                </c:pt>
                <c:pt idx="634">
                  <c:v>239</c:v>
                </c:pt>
                <c:pt idx="635">
                  <c:v>187</c:v>
                </c:pt>
                <c:pt idx="636">
                  <c:v>152</c:v>
                </c:pt>
                <c:pt idx="637">
                  <c:v>134</c:v>
                </c:pt>
                <c:pt idx="638">
                  <c:v>128</c:v>
                </c:pt>
                <c:pt idx="639">
                  <c:v>129</c:v>
                </c:pt>
                <c:pt idx="640">
                  <c:v>143</c:v>
                </c:pt>
                <c:pt idx="641">
                  <c:v>126</c:v>
                </c:pt>
                <c:pt idx="642">
                  <c:v>151</c:v>
                </c:pt>
                <c:pt idx="643">
                  <c:v>186</c:v>
                </c:pt>
                <c:pt idx="644">
                  <c:v>177</c:v>
                </c:pt>
                <c:pt idx="645">
                  <c:v>238</c:v>
                </c:pt>
                <c:pt idx="646">
                  <c:v>271</c:v>
                </c:pt>
                <c:pt idx="647">
                  <c:v>236</c:v>
                </c:pt>
                <c:pt idx="648">
                  <c:v>233</c:v>
                </c:pt>
                <c:pt idx="649">
                  <c:v>177</c:v>
                </c:pt>
                <c:pt idx="650">
                  <c:v>151</c:v>
                </c:pt>
                <c:pt idx="651">
                  <c:v>140</c:v>
                </c:pt>
                <c:pt idx="652">
                  <c:v>144</c:v>
                </c:pt>
                <c:pt idx="653">
                  <c:v>138</c:v>
                </c:pt>
                <c:pt idx="654">
                  <c:v>158</c:v>
                </c:pt>
                <c:pt idx="655">
                  <c:v>176</c:v>
                </c:pt>
                <c:pt idx="656">
                  <c:v>190</c:v>
                </c:pt>
                <c:pt idx="657">
                  <c:v>187</c:v>
                </c:pt>
                <c:pt idx="658">
                  <c:v>129</c:v>
                </c:pt>
                <c:pt idx="659">
                  <c:v>160</c:v>
                </c:pt>
                <c:pt idx="660">
                  <c:v>138</c:v>
                </c:pt>
                <c:pt idx="661">
                  <c:v>136</c:v>
                </c:pt>
                <c:pt idx="662">
                  <c:v>118</c:v>
                </c:pt>
                <c:pt idx="663">
                  <c:v>165</c:v>
                </c:pt>
                <c:pt idx="664">
                  <c:v>150</c:v>
                </c:pt>
                <c:pt idx="665">
                  <c:v>136</c:v>
                </c:pt>
                <c:pt idx="666">
                  <c:v>158</c:v>
                </c:pt>
                <c:pt idx="667">
                  <c:v>169</c:v>
                </c:pt>
                <c:pt idx="668">
                  <c:v>129</c:v>
                </c:pt>
                <c:pt idx="669">
                  <c:v>136</c:v>
                </c:pt>
                <c:pt idx="670">
                  <c:v>122</c:v>
                </c:pt>
                <c:pt idx="671">
                  <c:v>153</c:v>
                </c:pt>
                <c:pt idx="672">
                  <c:v>135</c:v>
                </c:pt>
                <c:pt idx="673">
                  <c:v>144</c:v>
                </c:pt>
                <c:pt idx="674">
                  <c:v>138</c:v>
                </c:pt>
                <c:pt idx="675">
                  <c:v>193</c:v>
                </c:pt>
                <c:pt idx="676">
                  <c:v>244</c:v>
                </c:pt>
                <c:pt idx="677">
                  <c:v>243</c:v>
                </c:pt>
                <c:pt idx="678">
                  <c:v>268</c:v>
                </c:pt>
                <c:pt idx="679">
                  <c:v>252</c:v>
                </c:pt>
                <c:pt idx="680">
                  <c:v>248</c:v>
                </c:pt>
                <c:pt idx="681">
                  <c:v>206</c:v>
                </c:pt>
                <c:pt idx="682">
                  <c:v>241</c:v>
                </c:pt>
                <c:pt idx="683">
                  <c:v>231</c:v>
                </c:pt>
                <c:pt idx="684">
                  <c:v>235</c:v>
                </c:pt>
                <c:pt idx="685">
                  <c:v>178</c:v>
                </c:pt>
                <c:pt idx="686">
                  <c:v>173</c:v>
                </c:pt>
                <c:pt idx="687">
                  <c:v>166</c:v>
                </c:pt>
                <c:pt idx="688">
                  <c:v>187</c:v>
                </c:pt>
                <c:pt idx="689">
                  <c:v>179</c:v>
                </c:pt>
                <c:pt idx="690">
                  <c:v>151</c:v>
                </c:pt>
                <c:pt idx="691">
                  <c:v>168</c:v>
                </c:pt>
                <c:pt idx="692">
                  <c:v>157</c:v>
                </c:pt>
                <c:pt idx="693">
                  <c:v>157</c:v>
                </c:pt>
                <c:pt idx="694">
                  <c:v>153</c:v>
                </c:pt>
                <c:pt idx="695">
                  <c:v>158</c:v>
                </c:pt>
                <c:pt idx="696">
                  <c:v>147</c:v>
                </c:pt>
                <c:pt idx="697">
                  <c:v>128</c:v>
                </c:pt>
                <c:pt idx="698">
                  <c:v>157</c:v>
                </c:pt>
                <c:pt idx="699">
                  <c:v>141</c:v>
                </c:pt>
                <c:pt idx="700">
                  <c:v>159</c:v>
                </c:pt>
                <c:pt idx="701">
                  <c:v>149</c:v>
                </c:pt>
                <c:pt idx="702">
                  <c:v>150</c:v>
                </c:pt>
                <c:pt idx="703">
                  <c:v>117</c:v>
                </c:pt>
                <c:pt idx="704">
                  <c:v>169</c:v>
                </c:pt>
                <c:pt idx="705">
                  <c:v>162</c:v>
                </c:pt>
                <c:pt idx="706">
                  <c:v>178</c:v>
                </c:pt>
                <c:pt idx="707">
                  <c:v>190</c:v>
                </c:pt>
                <c:pt idx="708">
                  <c:v>252</c:v>
                </c:pt>
                <c:pt idx="709">
                  <c:v>314</c:v>
                </c:pt>
                <c:pt idx="710">
                  <c:v>466</c:v>
                </c:pt>
                <c:pt idx="711">
                  <c:v>566</c:v>
                </c:pt>
                <c:pt idx="712">
                  <c:v>609</c:v>
                </c:pt>
                <c:pt idx="713">
                  <c:v>564</c:v>
                </c:pt>
                <c:pt idx="714">
                  <c:v>424</c:v>
                </c:pt>
                <c:pt idx="715">
                  <c:v>331</c:v>
                </c:pt>
                <c:pt idx="716">
                  <c:v>303</c:v>
                </c:pt>
                <c:pt idx="717">
                  <c:v>206</c:v>
                </c:pt>
                <c:pt idx="718">
                  <c:v>182</c:v>
                </c:pt>
                <c:pt idx="719">
                  <c:v>161</c:v>
                </c:pt>
                <c:pt idx="720">
                  <c:v>160</c:v>
                </c:pt>
                <c:pt idx="721">
                  <c:v>166</c:v>
                </c:pt>
                <c:pt idx="722">
                  <c:v>136</c:v>
                </c:pt>
                <c:pt idx="723">
                  <c:v>149</c:v>
                </c:pt>
                <c:pt idx="724">
                  <c:v>142</c:v>
                </c:pt>
                <c:pt idx="725">
                  <c:v>109</c:v>
                </c:pt>
                <c:pt idx="726">
                  <c:v>109</c:v>
                </c:pt>
                <c:pt idx="727">
                  <c:v>141</c:v>
                </c:pt>
                <c:pt idx="728">
                  <c:v>107</c:v>
                </c:pt>
                <c:pt idx="729">
                  <c:v>138</c:v>
                </c:pt>
                <c:pt idx="730">
                  <c:v>148</c:v>
                </c:pt>
                <c:pt idx="731">
                  <c:v>125</c:v>
                </c:pt>
                <c:pt idx="732">
                  <c:v>137</c:v>
                </c:pt>
                <c:pt idx="733">
                  <c:v>132</c:v>
                </c:pt>
                <c:pt idx="734">
                  <c:v>135</c:v>
                </c:pt>
                <c:pt idx="735">
                  <c:v>135</c:v>
                </c:pt>
                <c:pt idx="736">
                  <c:v>124</c:v>
                </c:pt>
                <c:pt idx="737">
                  <c:v>119</c:v>
                </c:pt>
                <c:pt idx="738">
                  <c:v>135</c:v>
                </c:pt>
                <c:pt idx="739">
                  <c:v>132</c:v>
                </c:pt>
                <c:pt idx="740">
                  <c:v>150</c:v>
                </c:pt>
                <c:pt idx="741">
                  <c:v>147</c:v>
                </c:pt>
                <c:pt idx="742">
                  <c:v>156</c:v>
                </c:pt>
                <c:pt idx="743">
                  <c:v>132</c:v>
                </c:pt>
                <c:pt idx="744">
                  <c:v>157</c:v>
                </c:pt>
                <c:pt idx="745">
                  <c:v>128</c:v>
                </c:pt>
                <c:pt idx="746">
                  <c:v>153</c:v>
                </c:pt>
                <c:pt idx="747">
                  <c:v>132</c:v>
                </c:pt>
                <c:pt idx="748">
                  <c:v>114</c:v>
                </c:pt>
                <c:pt idx="749">
                  <c:v>128</c:v>
                </c:pt>
                <c:pt idx="750">
                  <c:v>141</c:v>
                </c:pt>
                <c:pt idx="751">
                  <c:v>144</c:v>
                </c:pt>
                <c:pt idx="752">
                  <c:v>164</c:v>
                </c:pt>
                <c:pt idx="753">
                  <c:v>178</c:v>
                </c:pt>
                <c:pt idx="754">
                  <c:v>179</c:v>
                </c:pt>
                <c:pt idx="755">
                  <c:v>199</c:v>
                </c:pt>
                <c:pt idx="756">
                  <c:v>215</c:v>
                </c:pt>
                <c:pt idx="757">
                  <c:v>233</c:v>
                </c:pt>
                <c:pt idx="758">
                  <c:v>274</c:v>
                </c:pt>
                <c:pt idx="759">
                  <c:v>264</c:v>
                </c:pt>
                <c:pt idx="760">
                  <c:v>264</c:v>
                </c:pt>
                <c:pt idx="761">
                  <c:v>330</c:v>
                </c:pt>
                <c:pt idx="762">
                  <c:v>362</c:v>
                </c:pt>
                <c:pt idx="763">
                  <c:v>513</c:v>
                </c:pt>
                <c:pt idx="764">
                  <c:v>592</c:v>
                </c:pt>
                <c:pt idx="765">
                  <c:v>789</c:v>
                </c:pt>
                <c:pt idx="766">
                  <c:v>944</c:v>
                </c:pt>
                <c:pt idx="767">
                  <c:v>923</c:v>
                </c:pt>
                <c:pt idx="768">
                  <c:v>803</c:v>
                </c:pt>
                <c:pt idx="769">
                  <c:v>758</c:v>
                </c:pt>
                <c:pt idx="770">
                  <c:v>737</c:v>
                </c:pt>
                <c:pt idx="771">
                  <c:v>636</c:v>
                </c:pt>
                <c:pt idx="772">
                  <c:v>509</c:v>
                </c:pt>
                <c:pt idx="773">
                  <c:v>432</c:v>
                </c:pt>
                <c:pt idx="774">
                  <c:v>295</c:v>
                </c:pt>
                <c:pt idx="775">
                  <c:v>243</c:v>
                </c:pt>
                <c:pt idx="776">
                  <c:v>200</c:v>
                </c:pt>
                <c:pt idx="777">
                  <c:v>164</c:v>
                </c:pt>
                <c:pt idx="778">
                  <c:v>151</c:v>
                </c:pt>
                <c:pt idx="779">
                  <c:v>157</c:v>
                </c:pt>
                <c:pt idx="780">
                  <c:v>194</c:v>
                </c:pt>
                <c:pt idx="781">
                  <c:v>204</c:v>
                </c:pt>
                <c:pt idx="782">
                  <c:v>240</c:v>
                </c:pt>
                <c:pt idx="783">
                  <c:v>202</c:v>
                </c:pt>
                <c:pt idx="784">
                  <c:v>223</c:v>
                </c:pt>
                <c:pt idx="785">
                  <c:v>200</c:v>
                </c:pt>
                <c:pt idx="786">
                  <c:v>158</c:v>
                </c:pt>
                <c:pt idx="787">
                  <c:v>184</c:v>
                </c:pt>
                <c:pt idx="788">
                  <c:v>137</c:v>
                </c:pt>
                <c:pt idx="789">
                  <c:v>156</c:v>
                </c:pt>
                <c:pt idx="790">
                  <c:v>148</c:v>
                </c:pt>
                <c:pt idx="791">
                  <c:v>139</c:v>
                </c:pt>
                <c:pt idx="792">
                  <c:v>153</c:v>
                </c:pt>
                <c:pt idx="793">
                  <c:v>112</c:v>
                </c:pt>
                <c:pt idx="794">
                  <c:v>135</c:v>
                </c:pt>
                <c:pt idx="795">
                  <c:v>118</c:v>
                </c:pt>
                <c:pt idx="796">
                  <c:v>150</c:v>
                </c:pt>
                <c:pt idx="797">
                  <c:v>155</c:v>
                </c:pt>
                <c:pt idx="798">
                  <c:v>149</c:v>
                </c:pt>
                <c:pt idx="799">
                  <c:v>158</c:v>
                </c:pt>
                <c:pt idx="800">
                  <c:v>178</c:v>
                </c:pt>
                <c:pt idx="801">
                  <c:v>183</c:v>
                </c:pt>
                <c:pt idx="802">
                  <c:v>197</c:v>
                </c:pt>
                <c:pt idx="803">
                  <c:v>177</c:v>
                </c:pt>
                <c:pt idx="804">
                  <c:v>177</c:v>
                </c:pt>
                <c:pt idx="805">
                  <c:v>200</c:v>
                </c:pt>
                <c:pt idx="806">
                  <c:v>240</c:v>
                </c:pt>
                <c:pt idx="807">
                  <c:v>267</c:v>
                </c:pt>
                <c:pt idx="808">
                  <c:v>332</c:v>
                </c:pt>
                <c:pt idx="809">
                  <c:v>360</c:v>
                </c:pt>
                <c:pt idx="810">
                  <c:v>319</c:v>
                </c:pt>
                <c:pt idx="811">
                  <c:v>273</c:v>
                </c:pt>
                <c:pt idx="812">
                  <c:v>286</c:v>
                </c:pt>
                <c:pt idx="813">
                  <c:v>217</c:v>
                </c:pt>
                <c:pt idx="814">
                  <c:v>197</c:v>
                </c:pt>
                <c:pt idx="815">
                  <c:v>175</c:v>
                </c:pt>
                <c:pt idx="816">
                  <c:v>193</c:v>
                </c:pt>
                <c:pt idx="817">
                  <c:v>210</c:v>
                </c:pt>
                <c:pt idx="818">
                  <c:v>213</c:v>
                </c:pt>
                <c:pt idx="819">
                  <c:v>198</c:v>
                </c:pt>
                <c:pt idx="820">
                  <c:v>212</c:v>
                </c:pt>
                <c:pt idx="821">
                  <c:v>173</c:v>
                </c:pt>
                <c:pt idx="822">
                  <c:v>164</c:v>
                </c:pt>
                <c:pt idx="823">
                  <c:v>166</c:v>
                </c:pt>
                <c:pt idx="824">
                  <c:v>132</c:v>
                </c:pt>
                <c:pt idx="825">
                  <c:v>163</c:v>
                </c:pt>
                <c:pt idx="826">
                  <c:v>182</c:v>
                </c:pt>
                <c:pt idx="827">
                  <c:v>157</c:v>
                </c:pt>
                <c:pt idx="828">
                  <c:v>166</c:v>
                </c:pt>
                <c:pt idx="829">
                  <c:v>174</c:v>
                </c:pt>
                <c:pt idx="830">
                  <c:v>167</c:v>
                </c:pt>
                <c:pt idx="831">
                  <c:v>133</c:v>
                </c:pt>
                <c:pt idx="832">
                  <c:v>134</c:v>
                </c:pt>
                <c:pt idx="833">
                  <c:v>141</c:v>
                </c:pt>
                <c:pt idx="834">
                  <c:v>135</c:v>
                </c:pt>
                <c:pt idx="835">
                  <c:v>132</c:v>
                </c:pt>
                <c:pt idx="836">
                  <c:v>138</c:v>
                </c:pt>
                <c:pt idx="837">
                  <c:v>129</c:v>
                </c:pt>
                <c:pt idx="838">
                  <c:v>136</c:v>
                </c:pt>
                <c:pt idx="839">
                  <c:v>147</c:v>
                </c:pt>
                <c:pt idx="840">
                  <c:v>153</c:v>
                </c:pt>
                <c:pt idx="841">
                  <c:v>156</c:v>
                </c:pt>
                <c:pt idx="842">
                  <c:v>144</c:v>
                </c:pt>
                <c:pt idx="843">
                  <c:v>126</c:v>
                </c:pt>
                <c:pt idx="844">
                  <c:v>141</c:v>
                </c:pt>
                <c:pt idx="845">
                  <c:v>149</c:v>
                </c:pt>
                <c:pt idx="846">
                  <c:v>147</c:v>
                </c:pt>
                <c:pt idx="847">
                  <c:v>161</c:v>
                </c:pt>
                <c:pt idx="848">
                  <c:v>186</c:v>
                </c:pt>
                <c:pt idx="849">
                  <c:v>217</c:v>
                </c:pt>
                <c:pt idx="850">
                  <c:v>240</c:v>
                </c:pt>
                <c:pt idx="851">
                  <c:v>234</c:v>
                </c:pt>
                <c:pt idx="852">
                  <c:v>302</c:v>
                </c:pt>
                <c:pt idx="853">
                  <c:v>359</c:v>
                </c:pt>
                <c:pt idx="854">
                  <c:v>460</c:v>
                </c:pt>
                <c:pt idx="855">
                  <c:v>482</c:v>
                </c:pt>
                <c:pt idx="856">
                  <c:v>548</c:v>
                </c:pt>
                <c:pt idx="857">
                  <c:v>451</c:v>
                </c:pt>
                <c:pt idx="858">
                  <c:v>401</c:v>
                </c:pt>
                <c:pt idx="859">
                  <c:v>337</c:v>
                </c:pt>
                <c:pt idx="860">
                  <c:v>267</c:v>
                </c:pt>
                <c:pt idx="861">
                  <c:v>271</c:v>
                </c:pt>
                <c:pt idx="862">
                  <c:v>267</c:v>
                </c:pt>
                <c:pt idx="863">
                  <c:v>317</c:v>
                </c:pt>
                <c:pt idx="864">
                  <c:v>359</c:v>
                </c:pt>
                <c:pt idx="865">
                  <c:v>451</c:v>
                </c:pt>
                <c:pt idx="866">
                  <c:v>434</c:v>
                </c:pt>
                <c:pt idx="867">
                  <c:v>399</c:v>
                </c:pt>
                <c:pt idx="868">
                  <c:v>376</c:v>
                </c:pt>
                <c:pt idx="869">
                  <c:v>321</c:v>
                </c:pt>
                <c:pt idx="870">
                  <c:v>256</c:v>
                </c:pt>
                <c:pt idx="871">
                  <c:v>217</c:v>
                </c:pt>
                <c:pt idx="872">
                  <c:v>194</c:v>
                </c:pt>
                <c:pt idx="873">
                  <c:v>210</c:v>
                </c:pt>
                <c:pt idx="874">
                  <c:v>220</c:v>
                </c:pt>
                <c:pt idx="875">
                  <c:v>201</c:v>
                </c:pt>
                <c:pt idx="876">
                  <c:v>195</c:v>
                </c:pt>
                <c:pt idx="877">
                  <c:v>153</c:v>
                </c:pt>
                <c:pt idx="878">
                  <c:v>171</c:v>
                </c:pt>
                <c:pt idx="879">
                  <c:v>149</c:v>
                </c:pt>
                <c:pt idx="880">
                  <c:v>133</c:v>
                </c:pt>
                <c:pt idx="881">
                  <c:v>138</c:v>
                </c:pt>
                <c:pt idx="882">
                  <c:v>128</c:v>
                </c:pt>
                <c:pt idx="883">
                  <c:v>138</c:v>
                </c:pt>
                <c:pt idx="884">
                  <c:v>136</c:v>
                </c:pt>
                <c:pt idx="885">
                  <c:v>132</c:v>
                </c:pt>
                <c:pt idx="886">
                  <c:v>137</c:v>
                </c:pt>
                <c:pt idx="887">
                  <c:v>147</c:v>
                </c:pt>
                <c:pt idx="888">
                  <c:v>129</c:v>
                </c:pt>
                <c:pt idx="889">
                  <c:v>122</c:v>
                </c:pt>
                <c:pt idx="890">
                  <c:v>136</c:v>
                </c:pt>
                <c:pt idx="891">
                  <c:v>125</c:v>
                </c:pt>
                <c:pt idx="892">
                  <c:v>143</c:v>
                </c:pt>
                <c:pt idx="893">
                  <c:v>112</c:v>
                </c:pt>
                <c:pt idx="894">
                  <c:v>128</c:v>
                </c:pt>
                <c:pt idx="895">
                  <c:v>134</c:v>
                </c:pt>
                <c:pt idx="896">
                  <c:v>153</c:v>
                </c:pt>
                <c:pt idx="897">
                  <c:v>171</c:v>
                </c:pt>
                <c:pt idx="898">
                  <c:v>193</c:v>
                </c:pt>
                <c:pt idx="899">
                  <c:v>218</c:v>
                </c:pt>
                <c:pt idx="900">
                  <c:v>210</c:v>
                </c:pt>
                <c:pt idx="901">
                  <c:v>241</c:v>
                </c:pt>
                <c:pt idx="902">
                  <c:v>282</c:v>
                </c:pt>
                <c:pt idx="903">
                  <c:v>337</c:v>
                </c:pt>
                <c:pt idx="904">
                  <c:v>383</c:v>
                </c:pt>
                <c:pt idx="905">
                  <c:v>388</c:v>
                </c:pt>
                <c:pt idx="906">
                  <c:v>401</c:v>
                </c:pt>
                <c:pt idx="907">
                  <c:v>335</c:v>
                </c:pt>
                <c:pt idx="908">
                  <c:v>255</c:v>
                </c:pt>
                <c:pt idx="909">
                  <c:v>234</c:v>
                </c:pt>
                <c:pt idx="910">
                  <c:v>221</c:v>
                </c:pt>
                <c:pt idx="911">
                  <c:v>241</c:v>
                </c:pt>
                <c:pt idx="912">
                  <c:v>308</c:v>
                </c:pt>
                <c:pt idx="913">
                  <c:v>293</c:v>
                </c:pt>
                <c:pt idx="914">
                  <c:v>293</c:v>
                </c:pt>
                <c:pt idx="915">
                  <c:v>296</c:v>
                </c:pt>
                <c:pt idx="916">
                  <c:v>230</c:v>
                </c:pt>
                <c:pt idx="917">
                  <c:v>228</c:v>
                </c:pt>
                <c:pt idx="918">
                  <c:v>220</c:v>
                </c:pt>
                <c:pt idx="919">
                  <c:v>207</c:v>
                </c:pt>
                <c:pt idx="920">
                  <c:v>230</c:v>
                </c:pt>
                <c:pt idx="921">
                  <c:v>276</c:v>
                </c:pt>
                <c:pt idx="922">
                  <c:v>244</c:v>
                </c:pt>
                <c:pt idx="923">
                  <c:v>338</c:v>
                </c:pt>
                <c:pt idx="924">
                  <c:v>333</c:v>
                </c:pt>
                <c:pt idx="925">
                  <c:v>371</c:v>
                </c:pt>
                <c:pt idx="926">
                  <c:v>324</c:v>
                </c:pt>
                <c:pt idx="927">
                  <c:v>299</c:v>
                </c:pt>
                <c:pt idx="928">
                  <c:v>244</c:v>
                </c:pt>
                <c:pt idx="929">
                  <c:v>205</c:v>
                </c:pt>
                <c:pt idx="930">
                  <c:v>165</c:v>
                </c:pt>
                <c:pt idx="931">
                  <c:v>122</c:v>
                </c:pt>
                <c:pt idx="932">
                  <c:v>126</c:v>
                </c:pt>
                <c:pt idx="933">
                  <c:v>136</c:v>
                </c:pt>
                <c:pt idx="934">
                  <c:v>142</c:v>
                </c:pt>
                <c:pt idx="935">
                  <c:v>139</c:v>
                </c:pt>
                <c:pt idx="936">
                  <c:v>117</c:v>
                </c:pt>
                <c:pt idx="937">
                  <c:v>105</c:v>
                </c:pt>
                <c:pt idx="938">
                  <c:v>132</c:v>
                </c:pt>
                <c:pt idx="939">
                  <c:v>146</c:v>
                </c:pt>
                <c:pt idx="940">
                  <c:v>138</c:v>
                </c:pt>
                <c:pt idx="941">
                  <c:v>140</c:v>
                </c:pt>
                <c:pt idx="942">
                  <c:v>115</c:v>
                </c:pt>
                <c:pt idx="943">
                  <c:v>123</c:v>
                </c:pt>
                <c:pt idx="944">
                  <c:v>128</c:v>
                </c:pt>
                <c:pt idx="945">
                  <c:v>140</c:v>
                </c:pt>
                <c:pt idx="946">
                  <c:v>137</c:v>
                </c:pt>
                <c:pt idx="947">
                  <c:v>119</c:v>
                </c:pt>
                <c:pt idx="948">
                  <c:v>109</c:v>
                </c:pt>
                <c:pt idx="949">
                  <c:v>110</c:v>
                </c:pt>
                <c:pt idx="950">
                  <c:v>117</c:v>
                </c:pt>
                <c:pt idx="951">
                  <c:v>111</c:v>
                </c:pt>
                <c:pt idx="952">
                  <c:v>118</c:v>
                </c:pt>
                <c:pt idx="953">
                  <c:v>101</c:v>
                </c:pt>
                <c:pt idx="954">
                  <c:v>110</c:v>
                </c:pt>
                <c:pt idx="955">
                  <c:v>115</c:v>
                </c:pt>
                <c:pt idx="956">
                  <c:v>133</c:v>
                </c:pt>
                <c:pt idx="957">
                  <c:v>132</c:v>
                </c:pt>
                <c:pt idx="958">
                  <c:v>113</c:v>
                </c:pt>
                <c:pt idx="959">
                  <c:v>108</c:v>
                </c:pt>
                <c:pt idx="960">
                  <c:v>90</c:v>
                </c:pt>
                <c:pt idx="961">
                  <c:v>102</c:v>
                </c:pt>
                <c:pt idx="962">
                  <c:v>127</c:v>
                </c:pt>
                <c:pt idx="963">
                  <c:v>118</c:v>
                </c:pt>
                <c:pt idx="964">
                  <c:v>100</c:v>
                </c:pt>
                <c:pt idx="965">
                  <c:v>126</c:v>
                </c:pt>
                <c:pt idx="966">
                  <c:v>118</c:v>
                </c:pt>
                <c:pt idx="967">
                  <c:v>132</c:v>
                </c:pt>
                <c:pt idx="968">
                  <c:v>166</c:v>
                </c:pt>
                <c:pt idx="969">
                  <c:v>143</c:v>
                </c:pt>
                <c:pt idx="970">
                  <c:v>147</c:v>
                </c:pt>
                <c:pt idx="971">
                  <c:v>124</c:v>
                </c:pt>
                <c:pt idx="972">
                  <c:v>145</c:v>
                </c:pt>
                <c:pt idx="973">
                  <c:v>110</c:v>
                </c:pt>
                <c:pt idx="974">
                  <c:v>126</c:v>
                </c:pt>
                <c:pt idx="975">
                  <c:v>85</c:v>
                </c:pt>
                <c:pt idx="976">
                  <c:v>113</c:v>
                </c:pt>
                <c:pt idx="977">
                  <c:v>108</c:v>
                </c:pt>
                <c:pt idx="978">
                  <c:v>124</c:v>
                </c:pt>
                <c:pt idx="979">
                  <c:v>109</c:v>
                </c:pt>
                <c:pt idx="980">
                  <c:v>126</c:v>
                </c:pt>
                <c:pt idx="981">
                  <c:v>122</c:v>
                </c:pt>
                <c:pt idx="982">
                  <c:v>110</c:v>
                </c:pt>
                <c:pt idx="983">
                  <c:v>135</c:v>
                </c:pt>
                <c:pt idx="984">
                  <c:v>121</c:v>
                </c:pt>
                <c:pt idx="985">
                  <c:v>139</c:v>
                </c:pt>
                <c:pt idx="986">
                  <c:v>141</c:v>
                </c:pt>
                <c:pt idx="987">
                  <c:v>142</c:v>
                </c:pt>
                <c:pt idx="988">
                  <c:v>173</c:v>
                </c:pt>
                <c:pt idx="989">
                  <c:v>146</c:v>
                </c:pt>
                <c:pt idx="990">
                  <c:v>125</c:v>
                </c:pt>
                <c:pt idx="991">
                  <c:v>122</c:v>
                </c:pt>
                <c:pt idx="992">
                  <c:v>127</c:v>
                </c:pt>
                <c:pt idx="993">
                  <c:v>135</c:v>
                </c:pt>
                <c:pt idx="994">
                  <c:v>130</c:v>
                </c:pt>
                <c:pt idx="995">
                  <c:v>138</c:v>
                </c:pt>
                <c:pt idx="996">
                  <c:v>147</c:v>
                </c:pt>
                <c:pt idx="997">
                  <c:v>161</c:v>
                </c:pt>
                <c:pt idx="998">
                  <c:v>191</c:v>
                </c:pt>
                <c:pt idx="999">
                  <c:v>205</c:v>
                </c:pt>
                <c:pt idx="1000">
                  <c:v>239</c:v>
                </c:pt>
                <c:pt idx="1001">
                  <c:v>244</c:v>
                </c:pt>
                <c:pt idx="1002">
                  <c:v>212</c:v>
                </c:pt>
                <c:pt idx="1003">
                  <c:v>189</c:v>
                </c:pt>
                <c:pt idx="1004">
                  <c:v>171</c:v>
                </c:pt>
                <c:pt idx="1005">
                  <c:v>170</c:v>
                </c:pt>
                <c:pt idx="1006">
                  <c:v>118</c:v>
                </c:pt>
                <c:pt idx="1007">
                  <c:v>160</c:v>
                </c:pt>
                <c:pt idx="1008">
                  <c:v>125</c:v>
                </c:pt>
                <c:pt idx="1009">
                  <c:v>115</c:v>
                </c:pt>
                <c:pt idx="1010">
                  <c:v>106</c:v>
                </c:pt>
                <c:pt idx="1011">
                  <c:v>141</c:v>
                </c:pt>
                <c:pt idx="1012">
                  <c:v>143</c:v>
                </c:pt>
                <c:pt idx="1013">
                  <c:v>140</c:v>
                </c:pt>
                <c:pt idx="1014">
                  <c:v>158</c:v>
                </c:pt>
                <c:pt idx="1015">
                  <c:v>167</c:v>
                </c:pt>
                <c:pt idx="1016">
                  <c:v>152</c:v>
                </c:pt>
                <c:pt idx="1017">
                  <c:v>150</c:v>
                </c:pt>
                <c:pt idx="1018">
                  <c:v>157</c:v>
                </c:pt>
                <c:pt idx="1019">
                  <c:v>132</c:v>
                </c:pt>
                <c:pt idx="1020">
                  <c:v>118</c:v>
                </c:pt>
                <c:pt idx="1021">
                  <c:v>95</c:v>
                </c:pt>
                <c:pt idx="1022">
                  <c:v>109</c:v>
                </c:pt>
                <c:pt idx="1023">
                  <c:v>101</c:v>
                </c:pt>
                <c:pt idx="1024">
                  <c:v>126</c:v>
                </c:pt>
                <c:pt idx="1025">
                  <c:v>118</c:v>
                </c:pt>
                <c:pt idx="1026">
                  <c:v>128</c:v>
                </c:pt>
                <c:pt idx="1027">
                  <c:v>139</c:v>
                </c:pt>
                <c:pt idx="1028">
                  <c:v>164</c:v>
                </c:pt>
                <c:pt idx="1029">
                  <c:v>208</c:v>
                </c:pt>
                <c:pt idx="1030">
                  <c:v>245</c:v>
                </c:pt>
                <c:pt idx="1031">
                  <c:v>295</c:v>
                </c:pt>
                <c:pt idx="1032">
                  <c:v>329</c:v>
                </c:pt>
                <c:pt idx="1033">
                  <c:v>344</c:v>
                </c:pt>
                <c:pt idx="1034">
                  <c:v>258</c:v>
                </c:pt>
                <c:pt idx="1035">
                  <c:v>278</c:v>
                </c:pt>
                <c:pt idx="1036">
                  <c:v>278</c:v>
                </c:pt>
                <c:pt idx="1037">
                  <c:v>218</c:v>
                </c:pt>
                <c:pt idx="1038">
                  <c:v>162</c:v>
                </c:pt>
                <c:pt idx="1039">
                  <c:v>149</c:v>
                </c:pt>
                <c:pt idx="1040">
                  <c:v>112</c:v>
                </c:pt>
                <c:pt idx="1041">
                  <c:v>99</c:v>
                </c:pt>
                <c:pt idx="1042">
                  <c:v>111</c:v>
                </c:pt>
                <c:pt idx="1043">
                  <c:v>105</c:v>
                </c:pt>
                <c:pt idx="1044">
                  <c:v>98</c:v>
                </c:pt>
                <c:pt idx="1045">
                  <c:v>104</c:v>
                </c:pt>
                <c:pt idx="1046">
                  <c:v>104</c:v>
                </c:pt>
                <c:pt idx="1047">
                  <c:v>102</c:v>
                </c:pt>
                <c:pt idx="1048">
                  <c:v>119</c:v>
                </c:pt>
                <c:pt idx="1049">
                  <c:v>131</c:v>
                </c:pt>
                <c:pt idx="1050">
                  <c:v>122</c:v>
                </c:pt>
                <c:pt idx="1051">
                  <c:v>137</c:v>
                </c:pt>
                <c:pt idx="1052">
                  <c:v>137</c:v>
                </c:pt>
                <c:pt idx="1053">
                  <c:v>149</c:v>
                </c:pt>
                <c:pt idx="1054">
                  <c:v>148</c:v>
                </c:pt>
                <c:pt idx="1055">
                  <c:v>148</c:v>
                </c:pt>
                <c:pt idx="1056">
                  <c:v>139</c:v>
                </c:pt>
                <c:pt idx="1057">
                  <c:v>134</c:v>
                </c:pt>
                <c:pt idx="1058">
                  <c:v>186</c:v>
                </c:pt>
                <c:pt idx="1059">
                  <c:v>158</c:v>
                </c:pt>
                <c:pt idx="1060">
                  <c:v>207</c:v>
                </c:pt>
                <c:pt idx="1061">
                  <c:v>200</c:v>
                </c:pt>
                <c:pt idx="1062">
                  <c:v>195</c:v>
                </c:pt>
                <c:pt idx="1063">
                  <c:v>172</c:v>
                </c:pt>
                <c:pt idx="1064">
                  <c:v>204</c:v>
                </c:pt>
                <c:pt idx="1065">
                  <c:v>158</c:v>
                </c:pt>
                <c:pt idx="1066">
                  <c:v>159</c:v>
                </c:pt>
                <c:pt idx="1067">
                  <c:v>143</c:v>
                </c:pt>
                <c:pt idx="1068">
                  <c:v>138</c:v>
                </c:pt>
                <c:pt idx="1069">
                  <c:v>126</c:v>
                </c:pt>
                <c:pt idx="1070">
                  <c:v>123</c:v>
                </c:pt>
                <c:pt idx="1071">
                  <c:v>137</c:v>
                </c:pt>
                <c:pt idx="1072">
                  <c:v>143</c:v>
                </c:pt>
                <c:pt idx="1073">
                  <c:v>115</c:v>
                </c:pt>
                <c:pt idx="1074">
                  <c:v>132</c:v>
                </c:pt>
                <c:pt idx="1075">
                  <c:v>121</c:v>
                </c:pt>
                <c:pt idx="1076">
                  <c:v>118</c:v>
                </c:pt>
                <c:pt idx="1077">
                  <c:v>107</c:v>
                </c:pt>
                <c:pt idx="1078">
                  <c:v>114</c:v>
                </c:pt>
                <c:pt idx="1079">
                  <c:v>108</c:v>
                </c:pt>
                <c:pt idx="1080">
                  <c:v>91</c:v>
                </c:pt>
                <c:pt idx="1081">
                  <c:v>102</c:v>
                </c:pt>
                <c:pt idx="1082">
                  <c:v>116</c:v>
                </c:pt>
                <c:pt idx="1083">
                  <c:v>112</c:v>
                </c:pt>
                <c:pt idx="1084">
                  <c:v>113</c:v>
                </c:pt>
                <c:pt idx="1085">
                  <c:v>138</c:v>
                </c:pt>
                <c:pt idx="1086">
                  <c:v>108</c:v>
                </c:pt>
                <c:pt idx="1087">
                  <c:v>125</c:v>
                </c:pt>
                <c:pt idx="1088">
                  <c:v>107</c:v>
                </c:pt>
                <c:pt idx="1089">
                  <c:v>114</c:v>
                </c:pt>
                <c:pt idx="1090">
                  <c:v>111</c:v>
                </c:pt>
                <c:pt idx="1091">
                  <c:v>89</c:v>
                </c:pt>
                <c:pt idx="1092">
                  <c:v>100</c:v>
                </c:pt>
                <c:pt idx="1093">
                  <c:v>105</c:v>
                </c:pt>
                <c:pt idx="1094">
                  <c:v>98</c:v>
                </c:pt>
                <c:pt idx="1095">
                  <c:v>114</c:v>
                </c:pt>
                <c:pt idx="1096">
                  <c:v>94</c:v>
                </c:pt>
                <c:pt idx="1097">
                  <c:v>104</c:v>
                </c:pt>
                <c:pt idx="1098">
                  <c:v>95</c:v>
                </c:pt>
                <c:pt idx="1099">
                  <c:v>120</c:v>
                </c:pt>
                <c:pt idx="1100">
                  <c:v>86</c:v>
                </c:pt>
                <c:pt idx="1101">
                  <c:v>117</c:v>
                </c:pt>
                <c:pt idx="1102">
                  <c:v>126</c:v>
                </c:pt>
                <c:pt idx="1103">
                  <c:v>140</c:v>
                </c:pt>
                <c:pt idx="1104">
                  <c:v>144</c:v>
                </c:pt>
                <c:pt idx="1105">
                  <c:v>148</c:v>
                </c:pt>
                <c:pt idx="1106">
                  <c:v>163</c:v>
                </c:pt>
                <c:pt idx="1107">
                  <c:v>131</c:v>
                </c:pt>
                <c:pt idx="1108">
                  <c:v>149</c:v>
                </c:pt>
                <c:pt idx="1109">
                  <c:v>132</c:v>
                </c:pt>
                <c:pt idx="1110">
                  <c:v>135</c:v>
                </c:pt>
                <c:pt idx="1111">
                  <c:v>134</c:v>
                </c:pt>
                <c:pt idx="1112">
                  <c:v>142</c:v>
                </c:pt>
                <c:pt idx="1113">
                  <c:v>151</c:v>
                </c:pt>
                <c:pt idx="1114">
                  <c:v>152</c:v>
                </c:pt>
                <c:pt idx="1115">
                  <c:v>135</c:v>
                </c:pt>
                <c:pt idx="1116">
                  <c:v>155</c:v>
                </c:pt>
                <c:pt idx="1117">
                  <c:v>154</c:v>
                </c:pt>
                <c:pt idx="1118">
                  <c:v>142</c:v>
                </c:pt>
                <c:pt idx="1119">
                  <c:v>154</c:v>
                </c:pt>
                <c:pt idx="1120">
                  <c:v>128</c:v>
                </c:pt>
                <c:pt idx="1121">
                  <c:v>147</c:v>
                </c:pt>
                <c:pt idx="1122">
                  <c:v>164</c:v>
                </c:pt>
                <c:pt idx="1123">
                  <c:v>174</c:v>
                </c:pt>
                <c:pt idx="1124">
                  <c:v>173</c:v>
                </c:pt>
                <c:pt idx="1125">
                  <c:v>180</c:v>
                </c:pt>
                <c:pt idx="1126">
                  <c:v>135</c:v>
                </c:pt>
                <c:pt idx="1127">
                  <c:v>120</c:v>
                </c:pt>
                <c:pt idx="1128">
                  <c:v>121</c:v>
                </c:pt>
                <c:pt idx="1129">
                  <c:v>130</c:v>
                </c:pt>
                <c:pt idx="1130">
                  <c:v>109</c:v>
                </c:pt>
                <c:pt idx="1131">
                  <c:v>117</c:v>
                </c:pt>
                <c:pt idx="1132">
                  <c:v>118</c:v>
                </c:pt>
                <c:pt idx="1133">
                  <c:v>129</c:v>
                </c:pt>
                <c:pt idx="1134">
                  <c:v>119</c:v>
                </c:pt>
                <c:pt idx="1135">
                  <c:v>124</c:v>
                </c:pt>
                <c:pt idx="1136">
                  <c:v>120</c:v>
                </c:pt>
                <c:pt idx="1137">
                  <c:v>131</c:v>
                </c:pt>
                <c:pt idx="1138">
                  <c:v>97</c:v>
                </c:pt>
                <c:pt idx="1139">
                  <c:v>120</c:v>
                </c:pt>
                <c:pt idx="1140">
                  <c:v>105</c:v>
                </c:pt>
                <c:pt idx="1141">
                  <c:v>115</c:v>
                </c:pt>
                <c:pt idx="1142">
                  <c:v>119</c:v>
                </c:pt>
                <c:pt idx="1143">
                  <c:v>102</c:v>
                </c:pt>
                <c:pt idx="1144">
                  <c:v>129</c:v>
                </c:pt>
                <c:pt idx="1145">
                  <c:v>119</c:v>
                </c:pt>
                <c:pt idx="1146">
                  <c:v>113</c:v>
                </c:pt>
                <c:pt idx="1147">
                  <c:v>118</c:v>
                </c:pt>
                <c:pt idx="1148">
                  <c:v>108</c:v>
                </c:pt>
                <c:pt idx="1149">
                  <c:v>93</c:v>
                </c:pt>
                <c:pt idx="1150">
                  <c:v>110</c:v>
                </c:pt>
                <c:pt idx="1151">
                  <c:v>109</c:v>
                </c:pt>
                <c:pt idx="1152">
                  <c:v>115</c:v>
                </c:pt>
                <c:pt idx="1153">
                  <c:v>102</c:v>
                </c:pt>
                <c:pt idx="1154">
                  <c:v>119</c:v>
                </c:pt>
                <c:pt idx="1155">
                  <c:v>116</c:v>
                </c:pt>
                <c:pt idx="1156">
                  <c:v>110</c:v>
                </c:pt>
                <c:pt idx="1157">
                  <c:v>94</c:v>
                </c:pt>
                <c:pt idx="1158">
                  <c:v>114</c:v>
                </c:pt>
                <c:pt idx="1159">
                  <c:v>104</c:v>
                </c:pt>
                <c:pt idx="1160">
                  <c:v>103</c:v>
                </c:pt>
                <c:pt idx="1161">
                  <c:v>105</c:v>
                </c:pt>
                <c:pt idx="1162">
                  <c:v>125</c:v>
                </c:pt>
                <c:pt idx="1163">
                  <c:v>102</c:v>
                </c:pt>
                <c:pt idx="1164">
                  <c:v>132</c:v>
                </c:pt>
                <c:pt idx="1165">
                  <c:v>94</c:v>
                </c:pt>
                <c:pt idx="1166">
                  <c:v>105</c:v>
                </c:pt>
                <c:pt idx="1167">
                  <c:v>114</c:v>
                </c:pt>
                <c:pt idx="1168">
                  <c:v>109</c:v>
                </c:pt>
                <c:pt idx="1169">
                  <c:v>103</c:v>
                </c:pt>
                <c:pt idx="1170">
                  <c:v>140</c:v>
                </c:pt>
                <c:pt idx="1171">
                  <c:v>149</c:v>
                </c:pt>
                <c:pt idx="1172">
                  <c:v>144</c:v>
                </c:pt>
                <c:pt idx="1173">
                  <c:v>145</c:v>
                </c:pt>
                <c:pt idx="1174">
                  <c:v>125</c:v>
                </c:pt>
                <c:pt idx="1175">
                  <c:v>144</c:v>
                </c:pt>
                <c:pt idx="1176">
                  <c:v>110</c:v>
                </c:pt>
                <c:pt idx="1177">
                  <c:v>115</c:v>
                </c:pt>
                <c:pt idx="1178">
                  <c:v>94</c:v>
                </c:pt>
                <c:pt idx="1179">
                  <c:v>99</c:v>
                </c:pt>
                <c:pt idx="1180">
                  <c:v>115</c:v>
                </c:pt>
                <c:pt idx="1181">
                  <c:v>82</c:v>
                </c:pt>
                <c:pt idx="1182">
                  <c:v>99</c:v>
                </c:pt>
                <c:pt idx="1183">
                  <c:v>90</c:v>
                </c:pt>
                <c:pt idx="1184">
                  <c:v>97</c:v>
                </c:pt>
                <c:pt idx="1185">
                  <c:v>113</c:v>
                </c:pt>
                <c:pt idx="1186">
                  <c:v>126</c:v>
                </c:pt>
                <c:pt idx="1187">
                  <c:v>128</c:v>
                </c:pt>
                <c:pt idx="1188">
                  <c:v>133</c:v>
                </c:pt>
                <c:pt idx="1189">
                  <c:v>142</c:v>
                </c:pt>
                <c:pt idx="1190">
                  <c:v>148</c:v>
                </c:pt>
                <c:pt idx="1191">
                  <c:v>176</c:v>
                </c:pt>
                <c:pt idx="1192">
                  <c:v>195</c:v>
                </c:pt>
                <c:pt idx="1193">
                  <c:v>162</c:v>
                </c:pt>
                <c:pt idx="1194">
                  <c:v>196</c:v>
                </c:pt>
                <c:pt idx="1195">
                  <c:v>163</c:v>
                </c:pt>
                <c:pt idx="1196">
                  <c:v>161</c:v>
                </c:pt>
                <c:pt idx="1197">
                  <c:v>168</c:v>
                </c:pt>
                <c:pt idx="1198">
                  <c:v>137</c:v>
                </c:pt>
                <c:pt idx="1199">
                  <c:v>180</c:v>
                </c:pt>
                <c:pt idx="1200">
                  <c:v>133</c:v>
                </c:pt>
                <c:pt idx="1201">
                  <c:v>132</c:v>
                </c:pt>
                <c:pt idx="1202">
                  <c:v>151</c:v>
                </c:pt>
                <c:pt idx="1203">
                  <c:v>125</c:v>
                </c:pt>
                <c:pt idx="1204">
                  <c:v>121</c:v>
                </c:pt>
                <c:pt idx="1205">
                  <c:v>133</c:v>
                </c:pt>
                <c:pt idx="1206">
                  <c:v>131</c:v>
                </c:pt>
                <c:pt idx="1207">
                  <c:v>119</c:v>
                </c:pt>
                <c:pt idx="1208">
                  <c:v>115</c:v>
                </c:pt>
                <c:pt idx="1209">
                  <c:v>101</c:v>
                </c:pt>
                <c:pt idx="1210">
                  <c:v>144</c:v>
                </c:pt>
                <c:pt idx="1211">
                  <c:v>137</c:v>
                </c:pt>
                <c:pt idx="1212">
                  <c:v>134</c:v>
                </c:pt>
                <c:pt idx="1213">
                  <c:v>154</c:v>
                </c:pt>
                <c:pt idx="1214">
                  <c:v>150</c:v>
                </c:pt>
                <c:pt idx="1215">
                  <c:v>129</c:v>
                </c:pt>
                <c:pt idx="1216">
                  <c:v>143</c:v>
                </c:pt>
                <c:pt idx="1217">
                  <c:v>167</c:v>
                </c:pt>
                <c:pt idx="1218">
                  <c:v>134</c:v>
                </c:pt>
                <c:pt idx="1219">
                  <c:v>136</c:v>
                </c:pt>
                <c:pt idx="1220">
                  <c:v>132</c:v>
                </c:pt>
                <c:pt idx="1221">
                  <c:v>118</c:v>
                </c:pt>
                <c:pt idx="1222">
                  <c:v>112</c:v>
                </c:pt>
                <c:pt idx="1223">
                  <c:v>108</c:v>
                </c:pt>
                <c:pt idx="1224">
                  <c:v>114</c:v>
                </c:pt>
                <c:pt idx="1225">
                  <c:v>101</c:v>
                </c:pt>
                <c:pt idx="1226">
                  <c:v>86</c:v>
                </c:pt>
                <c:pt idx="1227">
                  <c:v>119</c:v>
                </c:pt>
                <c:pt idx="1228">
                  <c:v>109</c:v>
                </c:pt>
                <c:pt idx="1229">
                  <c:v>141</c:v>
                </c:pt>
                <c:pt idx="1230">
                  <c:v>163</c:v>
                </c:pt>
                <c:pt idx="1231">
                  <c:v>129</c:v>
                </c:pt>
                <c:pt idx="1232">
                  <c:v>130</c:v>
                </c:pt>
                <c:pt idx="1233">
                  <c:v>120</c:v>
                </c:pt>
                <c:pt idx="1234">
                  <c:v>115</c:v>
                </c:pt>
                <c:pt idx="1235">
                  <c:v>121</c:v>
                </c:pt>
                <c:pt idx="1236">
                  <c:v>105</c:v>
                </c:pt>
                <c:pt idx="1237">
                  <c:v>109</c:v>
                </c:pt>
                <c:pt idx="1238">
                  <c:v>97</c:v>
                </c:pt>
                <c:pt idx="1239">
                  <c:v>120</c:v>
                </c:pt>
                <c:pt idx="1240">
                  <c:v>84</c:v>
                </c:pt>
                <c:pt idx="1241">
                  <c:v>93</c:v>
                </c:pt>
                <c:pt idx="1242">
                  <c:v>101</c:v>
                </c:pt>
                <c:pt idx="1243">
                  <c:v>109</c:v>
                </c:pt>
                <c:pt idx="1244">
                  <c:v>86</c:v>
                </c:pt>
                <c:pt idx="1245">
                  <c:v>89</c:v>
                </c:pt>
                <c:pt idx="1246">
                  <c:v>110</c:v>
                </c:pt>
                <c:pt idx="1247">
                  <c:v>97</c:v>
                </c:pt>
                <c:pt idx="1248">
                  <c:v>136</c:v>
                </c:pt>
                <c:pt idx="1249">
                  <c:v>132</c:v>
                </c:pt>
                <c:pt idx="1250">
                  <c:v>127</c:v>
                </c:pt>
                <c:pt idx="1251">
                  <c:v>130</c:v>
                </c:pt>
                <c:pt idx="1252">
                  <c:v>117</c:v>
                </c:pt>
                <c:pt idx="1253">
                  <c:v>127</c:v>
                </c:pt>
                <c:pt idx="1254">
                  <c:v>128</c:v>
                </c:pt>
                <c:pt idx="1255">
                  <c:v>146</c:v>
                </c:pt>
                <c:pt idx="1256">
                  <c:v>110</c:v>
                </c:pt>
                <c:pt idx="1257">
                  <c:v>114</c:v>
                </c:pt>
                <c:pt idx="1258">
                  <c:v>108</c:v>
                </c:pt>
                <c:pt idx="1259">
                  <c:v>113</c:v>
                </c:pt>
                <c:pt idx="1260">
                  <c:v>126</c:v>
                </c:pt>
                <c:pt idx="1261">
                  <c:v>115</c:v>
                </c:pt>
                <c:pt idx="1262">
                  <c:v>116</c:v>
                </c:pt>
                <c:pt idx="1263">
                  <c:v>127</c:v>
                </c:pt>
                <c:pt idx="1264">
                  <c:v>147</c:v>
                </c:pt>
                <c:pt idx="1265">
                  <c:v>133</c:v>
                </c:pt>
                <c:pt idx="1266">
                  <c:v>121</c:v>
                </c:pt>
                <c:pt idx="1267">
                  <c:v>163</c:v>
                </c:pt>
                <c:pt idx="1268">
                  <c:v>155</c:v>
                </c:pt>
                <c:pt idx="1269">
                  <c:v>218</c:v>
                </c:pt>
                <c:pt idx="1270">
                  <c:v>247</c:v>
                </c:pt>
                <c:pt idx="1271">
                  <c:v>241</c:v>
                </c:pt>
                <c:pt idx="1272">
                  <c:v>223</c:v>
                </c:pt>
                <c:pt idx="1273">
                  <c:v>193</c:v>
                </c:pt>
                <c:pt idx="1274">
                  <c:v>179</c:v>
                </c:pt>
                <c:pt idx="1275">
                  <c:v>190</c:v>
                </c:pt>
                <c:pt idx="1276">
                  <c:v>150</c:v>
                </c:pt>
                <c:pt idx="1277">
                  <c:v>147</c:v>
                </c:pt>
                <c:pt idx="1278">
                  <c:v>104</c:v>
                </c:pt>
                <c:pt idx="1279">
                  <c:v>111</c:v>
                </c:pt>
                <c:pt idx="1280">
                  <c:v>125</c:v>
                </c:pt>
                <c:pt idx="1281">
                  <c:v>96</c:v>
                </c:pt>
                <c:pt idx="1282">
                  <c:v>104</c:v>
                </c:pt>
                <c:pt idx="1283">
                  <c:v>100</c:v>
                </c:pt>
                <c:pt idx="1284">
                  <c:v>75</c:v>
                </c:pt>
                <c:pt idx="1285">
                  <c:v>110</c:v>
                </c:pt>
                <c:pt idx="1286">
                  <c:v>96</c:v>
                </c:pt>
                <c:pt idx="1287">
                  <c:v>88</c:v>
                </c:pt>
                <c:pt idx="1288">
                  <c:v>113</c:v>
                </c:pt>
                <c:pt idx="1289">
                  <c:v>87</c:v>
                </c:pt>
                <c:pt idx="1290">
                  <c:v>91</c:v>
                </c:pt>
                <c:pt idx="1291">
                  <c:v>102</c:v>
                </c:pt>
                <c:pt idx="1292">
                  <c:v>104</c:v>
                </c:pt>
                <c:pt idx="1293">
                  <c:v>86</c:v>
                </c:pt>
                <c:pt idx="1294">
                  <c:v>108</c:v>
                </c:pt>
                <c:pt idx="1295">
                  <c:v>104</c:v>
                </c:pt>
                <c:pt idx="1296">
                  <c:v>117</c:v>
                </c:pt>
                <c:pt idx="1297">
                  <c:v>126</c:v>
                </c:pt>
                <c:pt idx="1298">
                  <c:v>142</c:v>
                </c:pt>
                <c:pt idx="1299">
                  <c:v>134</c:v>
                </c:pt>
                <c:pt idx="1300">
                  <c:v>114</c:v>
                </c:pt>
                <c:pt idx="1301">
                  <c:v>124</c:v>
                </c:pt>
                <c:pt idx="1302">
                  <c:v>135</c:v>
                </c:pt>
                <c:pt idx="1303">
                  <c:v>137</c:v>
                </c:pt>
              </c:numCache>
            </c:numRef>
          </c:yVal>
          <c:smooth val="0"/>
          <c:extLst>
            <c:ext xmlns:c16="http://schemas.microsoft.com/office/drawing/2014/chart" uri="{C3380CC4-5D6E-409C-BE32-E72D297353CC}">
              <c16:uniqueId val="{00000000-0C74-4F07-9C4B-C644FE6736A3}"/>
            </c:ext>
          </c:extLst>
        </c:ser>
        <c:dLbls>
          <c:showLegendKey val="0"/>
          <c:showVal val="0"/>
          <c:showCatName val="0"/>
          <c:showSerName val="0"/>
          <c:showPercent val="0"/>
          <c:showBubbleSize val="0"/>
        </c:dLbls>
        <c:axId val="40096512"/>
        <c:axId val="40098048"/>
      </c:scatterChart>
      <c:valAx>
        <c:axId val="400965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098048"/>
        <c:crosses val="autoZero"/>
        <c:crossBetween val="midCat"/>
      </c:valAx>
      <c:valAx>
        <c:axId val="400980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vert="horz"/>
              <a:lstStyle/>
              <a:p>
                <a:pPr>
                  <a:defRPr/>
                </a:pPr>
                <a:r>
                  <a:rPr lang="en-US"/>
                  <a:t>INTENSITY</a:t>
                </a:r>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096512"/>
        <c:crosses val="autoZero"/>
        <c:crossBetween val="midCat"/>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X-Ray Pattern of  our</a:t>
            </a:r>
            <a:r>
              <a:rPr lang="en-US" baseline="0"/>
              <a:t> </a:t>
            </a:r>
            <a:r>
              <a:rPr lang="en-US"/>
              <a:t>powder</a:t>
            </a:r>
            <a:r>
              <a:rPr lang="en-US" baseline="0"/>
              <a:t> solid sample</a:t>
            </a:r>
            <a:endParaRPr lang="ar-SA"/>
          </a:p>
        </c:rich>
      </c:tx>
      <c:layout>
        <c:manualLayout>
          <c:xMode val="edge"/>
          <c:yMode val="edge"/>
          <c:x val="0.2482958657090549"/>
          <c:y val="4.6059279562146713E-2"/>
        </c:manualLayout>
      </c:layout>
      <c:overlay val="0"/>
      <c:spPr>
        <a:noFill/>
        <a:ln>
          <a:noFill/>
        </a:ln>
        <a:effectLst/>
      </c:spPr>
    </c:title>
    <c:autoTitleDeleted val="0"/>
    <c:plotArea>
      <c:layout/>
      <c:scatterChart>
        <c:scatterStyle val="lineMarker"/>
        <c:varyColors val="0"/>
        <c:ser>
          <c:idx val="0"/>
          <c:order val="0"/>
          <c:spPr>
            <a:ln w="19050" cap="rnd">
              <a:solidFill>
                <a:schemeClr val="accent1"/>
              </a:solidFill>
              <a:round/>
            </a:ln>
            <a:effectLst/>
          </c:spPr>
          <c:marker>
            <c:symbol val="none"/>
          </c:marker>
          <c:xVal>
            <c:numRef>
              <c:f>Sheet1!$A:$A</c:f>
              <c:numCache>
                <c:formatCode>General</c:formatCode>
                <c:ptCount val="1048576"/>
                <c:pt idx="3">
                  <c:v>5</c:v>
                </c:pt>
                <c:pt idx="4">
                  <c:v>5.05</c:v>
                </c:pt>
                <c:pt idx="5">
                  <c:v>5.0999999999999996</c:v>
                </c:pt>
                <c:pt idx="6">
                  <c:v>5.1499999999999995</c:v>
                </c:pt>
                <c:pt idx="7">
                  <c:v>5.2</c:v>
                </c:pt>
                <c:pt idx="8">
                  <c:v>5.25</c:v>
                </c:pt>
                <c:pt idx="9">
                  <c:v>5.3</c:v>
                </c:pt>
                <c:pt idx="10">
                  <c:v>5.35</c:v>
                </c:pt>
                <c:pt idx="11">
                  <c:v>5.4</c:v>
                </c:pt>
                <c:pt idx="12">
                  <c:v>5.45</c:v>
                </c:pt>
                <c:pt idx="13">
                  <c:v>5.5</c:v>
                </c:pt>
                <c:pt idx="14">
                  <c:v>5.55</c:v>
                </c:pt>
                <c:pt idx="15">
                  <c:v>5.6</c:v>
                </c:pt>
                <c:pt idx="16">
                  <c:v>5.6499999999999995</c:v>
                </c:pt>
                <c:pt idx="17">
                  <c:v>5.7</c:v>
                </c:pt>
                <c:pt idx="18">
                  <c:v>5.75</c:v>
                </c:pt>
                <c:pt idx="19">
                  <c:v>5.8</c:v>
                </c:pt>
                <c:pt idx="20">
                  <c:v>5.85</c:v>
                </c:pt>
                <c:pt idx="21">
                  <c:v>5.9</c:v>
                </c:pt>
                <c:pt idx="22">
                  <c:v>5.95</c:v>
                </c:pt>
                <c:pt idx="23">
                  <c:v>6</c:v>
                </c:pt>
                <c:pt idx="24">
                  <c:v>6.05</c:v>
                </c:pt>
                <c:pt idx="25">
                  <c:v>6.1</c:v>
                </c:pt>
                <c:pt idx="26">
                  <c:v>6.1499999999999995</c:v>
                </c:pt>
                <c:pt idx="27">
                  <c:v>6.2</c:v>
                </c:pt>
                <c:pt idx="28">
                  <c:v>6.25</c:v>
                </c:pt>
                <c:pt idx="29">
                  <c:v>6.3</c:v>
                </c:pt>
                <c:pt idx="30">
                  <c:v>6.35</c:v>
                </c:pt>
                <c:pt idx="31">
                  <c:v>6.4</c:v>
                </c:pt>
                <c:pt idx="32">
                  <c:v>6.45</c:v>
                </c:pt>
                <c:pt idx="33">
                  <c:v>6.5</c:v>
                </c:pt>
                <c:pt idx="34">
                  <c:v>6.55</c:v>
                </c:pt>
                <c:pt idx="35">
                  <c:v>6.6</c:v>
                </c:pt>
                <c:pt idx="36">
                  <c:v>6.6499999999999995</c:v>
                </c:pt>
                <c:pt idx="37">
                  <c:v>6.7</c:v>
                </c:pt>
                <c:pt idx="38">
                  <c:v>6.75</c:v>
                </c:pt>
                <c:pt idx="39">
                  <c:v>6.8</c:v>
                </c:pt>
                <c:pt idx="40">
                  <c:v>6.85</c:v>
                </c:pt>
                <c:pt idx="41">
                  <c:v>6.9</c:v>
                </c:pt>
                <c:pt idx="42">
                  <c:v>6.95</c:v>
                </c:pt>
                <c:pt idx="43">
                  <c:v>7</c:v>
                </c:pt>
                <c:pt idx="44">
                  <c:v>7.05</c:v>
                </c:pt>
                <c:pt idx="45">
                  <c:v>7.1</c:v>
                </c:pt>
                <c:pt idx="46">
                  <c:v>7.1499999999999995</c:v>
                </c:pt>
                <c:pt idx="47">
                  <c:v>7.2</c:v>
                </c:pt>
                <c:pt idx="48">
                  <c:v>7.25</c:v>
                </c:pt>
                <c:pt idx="49">
                  <c:v>7.3</c:v>
                </c:pt>
                <c:pt idx="50">
                  <c:v>7.35</c:v>
                </c:pt>
                <c:pt idx="51">
                  <c:v>7.4</c:v>
                </c:pt>
                <c:pt idx="52">
                  <c:v>7.45</c:v>
                </c:pt>
                <c:pt idx="53">
                  <c:v>7.5</c:v>
                </c:pt>
                <c:pt idx="54">
                  <c:v>7.55</c:v>
                </c:pt>
                <c:pt idx="55">
                  <c:v>7.6</c:v>
                </c:pt>
                <c:pt idx="56">
                  <c:v>7.6499999999999995</c:v>
                </c:pt>
                <c:pt idx="57">
                  <c:v>7.7</c:v>
                </c:pt>
                <c:pt idx="58">
                  <c:v>7.75</c:v>
                </c:pt>
                <c:pt idx="59">
                  <c:v>7.8</c:v>
                </c:pt>
                <c:pt idx="60">
                  <c:v>7.85</c:v>
                </c:pt>
                <c:pt idx="61">
                  <c:v>7.9</c:v>
                </c:pt>
                <c:pt idx="62">
                  <c:v>7.95</c:v>
                </c:pt>
                <c:pt idx="63">
                  <c:v>8</c:v>
                </c:pt>
                <c:pt idx="64">
                  <c:v>8.0500000000000007</c:v>
                </c:pt>
                <c:pt idx="65">
                  <c:v>8.1</c:v>
                </c:pt>
                <c:pt idx="66">
                  <c:v>8.15</c:v>
                </c:pt>
                <c:pt idx="67">
                  <c:v>8.2000000000000011</c:v>
                </c:pt>
                <c:pt idx="68">
                  <c:v>8.25</c:v>
                </c:pt>
                <c:pt idx="69">
                  <c:v>8.3000000000000007</c:v>
                </c:pt>
                <c:pt idx="70">
                  <c:v>8.3500000000000068</c:v>
                </c:pt>
                <c:pt idx="71">
                  <c:v>8.4</c:v>
                </c:pt>
                <c:pt idx="72">
                  <c:v>8.4500000000000028</c:v>
                </c:pt>
                <c:pt idx="73">
                  <c:v>8.5</c:v>
                </c:pt>
                <c:pt idx="74">
                  <c:v>8.5500000000000007</c:v>
                </c:pt>
                <c:pt idx="75">
                  <c:v>8.6</c:v>
                </c:pt>
                <c:pt idx="76">
                  <c:v>8.65</c:v>
                </c:pt>
                <c:pt idx="77">
                  <c:v>8.7000000000000011</c:v>
                </c:pt>
                <c:pt idx="78">
                  <c:v>8.75</c:v>
                </c:pt>
                <c:pt idx="79">
                  <c:v>8.8000000000000007</c:v>
                </c:pt>
                <c:pt idx="80">
                  <c:v>8.8500000000000068</c:v>
                </c:pt>
                <c:pt idx="81">
                  <c:v>8.9</c:v>
                </c:pt>
                <c:pt idx="82">
                  <c:v>8.9500000000000028</c:v>
                </c:pt>
                <c:pt idx="83">
                  <c:v>9</c:v>
                </c:pt>
                <c:pt idx="84">
                  <c:v>9.0500000000000007</c:v>
                </c:pt>
                <c:pt idx="85">
                  <c:v>9.1</c:v>
                </c:pt>
                <c:pt idx="86">
                  <c:v>9.15</c:v>
                </c:pt>
                <c:pt idx="87">
                  <c:v>9.2000000000000011</c:v>
                </c:pt>
                <c:pt idx="88">
                  <c:v>9.25</c:v>
                </c:pt>
                <c:pt idx="89">
                  <c:v>9.3000000000000007</c:v>
                </c:pt>
                <c:pt idx="90">
                  <c:v>9.3500000000000068</c:v>
                </c:pt>
                <c:pt idx="91">
                  <c:v>9.4</c:v>
                </c:pt>
                <c:pt idx="92">
                  <c:v>9.4500000000000028</c:v>
                </c:pt>
                <c:pt idx="93">
                  <c:v>9.5</c:v>
                </c:pt>
                <c:pt idx="94">
                  <c:v>9.5500000000000007</c:v>
                </c:pt>
                <c:pt idx="95">
                  <c:v>9.6</c:v>
                </c:pt>
                <c:pt idx="96">
                  <c:v>9.65</c:v>
                </c:pt>
                <c:pt idx="97">
                  <c:v>9.7000000000000011</c:v>
                </c:pt>
                <c:pt idx="98">
                  <c:v>9.75</c:v>
                </c:pt>
                <c:pt idx="99">
                  <c:v>9.8000000000000007</c:v>
                </c:pt>
                <c:pt idx="100">
                  <c:v>9.8500000000000068</c:v>
                </c:pt>
                <c:pt idx="101">
                  <c:v>9.9</c:v>
                </c:pt>
                <c:pt idx="102">
                  <c:v>9.9500000000000028</c:v>
                </c:pt>
                <c:pt idx="103">
                  <c:v>10</c:v>
                </c:pt>
                <c:pt idx="104">
                  <c:v>10.050000000000002</c:v>
                </c:pt>
                <c:pt idx="105">
                  <c:v>10.1</c:v>
                </c:pt>
                <c:pt idx="106">
                  <c:v>10.15</c:v>
                </c:pt>
                <c:pt idx="107">
                  <c:v>10.200000000000001</c:v>
                </c:pt>
                <c:pt idx="108">
                  <c:v>10.25</c:v>
                </c:pt>
                <c:pt idx="109">
                  <c:v>10.3</c:v>
                </c:pt>
                <c:pt idx="110">
                  <c:v>10.350000000000026</c:v>
                </c:pt>
                <c:pt idx="111">
                  <c:v>10.4</c:v>
                </c:pt>
                <c:pt idx="112">
                  <c:v>10.450000000000006</c:v>
                </c:pt>
                <c:pt idx="113">
                  <c:v>10.5</c:v>
                </c:pt>
                <c:pt idx="114">
                  <c:v>10.55</c:v>
                </c:pt>
                <c:pt idx="115">
                  <c:v>10.6</c:v>
                </c:pt>
                <c:pt idx="116">
                  <c:v>10.65</c:v>
                </c:pt>
                <c:pt idx="117">
                  <c:v>10.7</c:v>
                </c:pt>
                <c:pt idx="118">
                  <c:v>10.75</c:v>
                </c:pt>
                <c:pt idx="119">
                  <c:v>10.8</c:v>
                </c:pt>
                <c:pt idx="120">
                  <c:v>10.850000000000026</c:v>
                </c:pt>
                <c:pt idx="121">
                  <c:v>10.9</c:v>
                </c:pt>
                <c:pt idx="122">
                  <c:v>10.950000000000006</c:v>
                </c:pt>
                <c:pt idx="123">
                  <c:v>11</c:v>
                </c:pt>
                <c:pt idx="124">
                  <c:v>11.05</c:v>
                </c:pt>
                <c:pt idx="125">
                  <c:v>11.1</c:v>
                </c:pt>
                <c:pt idx="126">
                  <c:v>11.15</c:v>
                </c:pt>
                <c:pt idx="127">
                  <c:v>11.2</c:v>
                </c:pt>
                <c:pt idx="128">
                  <c:v>11.25</c:v>
                </c:pt>
                <c:pt idx="129">
                  <c:v>11.3</c:v>
                </c:pt>
                <c:pt idx="130">
                  <c:v>11.350000000000026</c:v>
                </c:pt>
                <c:pt idx="131">
                  <c:v>11.4</c:v>
                </c:pt>
                <c:pt idx="132">
                  <c:v>11.450000000000006</c:v>
                </c:pt>
                <c:pt idx="133">
                  <c:v>11.5</c:v>
                </c:pt>
                <c:pt idx="134">
                  <c:v>11.55</c:v>
                </c:pt>
                <c:pt idx="135">
                  <c:v>11.6</c:v>
                </c:pt>
                <c:pt idx="136">
                  <c:v>11.65</c:v>
                </c:pt>
                <c:pt idx="137">
                  <c:v>11.7</c:v>
                </c:pt>
                <c:pt idx="138">
                  <c:v>11.75</c:v>
                </c:pt>
                <c:pt idx="139">
                  <c:v>11.8</c:v>
                </c:pt>
                <c:pt idx="140">
                  <c:v>11.850000000000026</c:v>
                </c:pt>
                <c:pt idx="141">
                  <c:v>11.9</c:v>
                </c:pt>
                <c:pt idx="142">
                  <c:v>11.950000000000006</c:v>
                </c:pt>
                <c:pt idx="143">
                  <c:v>12</c:v>
                </c:pt>
                <c:pt idx="144">
                  <c:v>12.05</c:v>
                </c:pt>
                <c:pt idx="145">
                  <c:v>12.1</c:v>
                </c:pt>
                <c:pt idx="146">
                  <c:v>12.15</c:v>
                </c:pt>
                <c:pt idx="147">
                  <c:v>12.2</c:v>
                </c:pt>
                <c:pt idx="148">
                  <c:v>12.25</c:v>
                </c:pt>
                <c:pt idx="149">
                  <c:v>12.3</c:v>
                </c:pt>
                <c:pt idx="150">
                  <c:v>12.350000000000026</c:v>
                </c:pt>
                <c:pt idx="151">
                  <c:v>12.4</c:v>
                </c:pt>
                <c:pt idx="152">
                  <c:v>12.450000000000006</c:v>
                </c:pt>
                <c:pt idx="153">
                  <c:v>12.5</c:v>
                </c:pt>
                <c:pt idx="154">
                  <c:v>12.55</c:v>
                </c:pt>
                <c:pt idx="155">
                  <c:v>12.6</c:v>
                </c:pt>
                <c:pt idx="156">
                  <c:v>12.65</c:v>
                </c:pt>
                <c:pt idx="157">
                  <c:v>12.7</c:v>
                </c:pt>
                <c:pt idx="158">
                  <c:v>12.75</c:v>
                </c:pt>
                <c:pt idx="159">
                  <c:v>12.8</c:v>
                </c:pt>
                <c:pt idx="160">
                  <c:v>12.850000000000026</c:v>
                </c:pt>
                <c:pt idx="161">
                  <c:v>12.9</c:v>
                </c:pt>
                <c:pt idx="162">
                  <c:v>12.950000000000006</c:v>
                </c:pt>
                <c:pt idx="163">
                  <c:v>13</c:v>
                </c:pt>
                <c:pt idx="164">
                  <c:v>13.05</c:v>
                </c:pt>
                <c:pt idx="165">
                  <c:v>13.1</c:v>
                </c:pt>
                <c:pt idx="166">
                  <c:v>13.15</c:v>
                </c:pt>
                <c:pt idx="167">
                  <c:v>13.2</c:v>
                </c:pt>
                <c:pt idx="168">
                  <c:v>13.25</c:v>
                </c:pt>
                <c:pt idx="169">
                  <c:v>13.3</c:v>
                </c:pt>
                <c:pt idx="170">
                  <c:v>13.350000000000026</c:v>
                </c:pt>
                <c:pt idx="171">
                  <c:v>13.4</c:v>
                </c:pt>
                <c:pt idx="172">
                  <c:v>13.450000000000006</c:v>
                </c:pt>
                <c:pt idx="173">
                  <c:v>13.5</c:v>
                </c:pt>
                <c:pt idx="174">
                  <c:v>13.55</c:v>
                </c:pt>
                <c:pt idx="175">
                  <c:v>13.6</c:v>
                </c:pt>
                <c:pt idx="176">
                  <c:v>13.65</c:v>
                </c:pt>
                <c:pt idx="177">
                  <c:v>13.7</c:v>
                </c:pt>
                <c:pt idx="178">
                  <c:v>13.75</c:v>
                </c:pt>
                <c:pt idx="179">
                  <c:v>13.8</c:v>
                </c:pt>
                <c:pt idx="180">
                  <c:v>13.850000000000026</c:v>
                </c:pt>
                <c:pt idx="181">
                  <c:v>13.9</c:v>
                </c:pt>
                <c:pt idx="182">
                  <c:v>13.950000000000006</c:v>
                </c:pt>
                <c:pt idx="183">
                  <c:v>14</c:v>
                </c:pt>
                <c:pt idx="184">
                  <c:v>14.05</c:v>
                </c:pt>
                <c:pt idx="185">
                  <c:v>14.1</c:v>
                </c:pt>
                <c:pt idx="186">
                  <c:v>14.15</c:v>
                </c:pt>
                <c:pt idx="187">
                  <c:v>14.2</c:v>
                </c:pt>
                <c:pt idx="188">
                  <c:v>14.25</c:v>
                </c:pt>
                <c:pt idx="189">
                  <c:v>14.3</c:v>
                </c:pt>
                <c:pt idx="190">
                  <c:v>14.350000000000026</c:v>
                </c:pt>
                <c:pt idx="191">
                  <c:v>14.4</c:v>
                </c:pt>
                <c:pt idx="192">
                  <c:v>14.450000000000006</c:v>
                </c:pt>
                <c:pt idx="193">
                  <c:v>14.5</c:v>
                </c:pt>
                <c:pt idx="194">
                  <c:v>14.55</c:v>
                </c:pt>
                <c:pt idx="195">
                  <c:v>14.6</c:v>
                </c:pt>
                <c:pt idx="196">
                  <c:v>14.65</c:v>
                </c:pt>
                <c:pt idx="197">
                  <c:v>14.7</c:v>
                </c:pt>
                <c:pt idx="198">
                  <c:v>14.75</c:v>
                </c:pt>
                <c:pt idx="199">
                  <c:v>14.8</c:v>
                </c:pt>
                <c:pt idx="200">
                  <c:v>14.850000000000026</c:v>
                </c:pt>
                <c:pt idx="201">
                  <c:v>14.9</c:v>
                </c:pt>
                <c:pt idx="202">
                  <c:v>14.950000000000006</c:v>
                </c:pt>
                <c:pt idx="203">
                  <c:v>15</c:v>
                </c:pt>
                <c:pt idx="204">
                  <c:v>15.05</c:v>
                </c:pt>
                <c:pt idx="205">
                  <c:v>15.1</c:v>
                </c:pt>
                <c:pt idx="206">
                  <c:v>15.15</c:v>
                </c:pt>
                <c:pt idx="207">
                  <c:v>15.2</c:v>
                </c:pt>
                <c:pt idx="208">
                  <c:v>15.25</c:v>
                </c:pt>
                <c:pt idx="209">
                  <c:v>15.3</c:v>
                </c:pt>
                <c:pt idx="210">
                  <c:v>15.350000000000026</c:v>
                </c:pt>
                <c:pt idx="211">
                  <c:v>15.4</c:v>
                </c:pt>
                <c:pt idx="212">
                  <c:v>15.450000000000006</c:v>
                </c:pt>
                <c:pt idx="213">
                  <c:v>15.5</c:v>
                </c:pt>
                <c:pt idx="214">
                  <c:v>15.55</c:v>
                </c:pt>
                <c:pt idx="215">
                  <c:v>15.6</c:v>
                </c:pt>
                <c:pt idx="216">
                  <c:v>15.65</c:v>
                </c:pt>
                <c:pt idx="217">
                  <c:v>15.7</c:v>
                </c:pt>
                <c:pt idx="218">
                  <c:v>15.75</c:v>
                </c:pt>
                <c:pt idx="219">
                  <c:v>15.8</c:v>
                </c:pt>
                <c:pt idx="220">
                  <c:v>15.850000000000026</c:v>
                </c:pt>
                <c:pt idx="221">
                  <c:v>15.9</c:v>
                </c:pt>
                <c:pt idx="222">
                  <c:v>15.950000000000006</c:v>
                </c:pt>
                <c:pt idx="223">
                  <c:v>16</c:v>
                </c:pt>
                <c:pt idx="224">
                  <c:v>16.05</c:v>
                </c:pt>
                <c:pt idx="225">
                  <c:v>16.100000000000001</c:v>
                </c:pt>
                <c:pt idx="226">
                  <c:v>16.149999999999999</c:v>
                </c:pt>
                <c:pt idx="227">
                  <c:v>16.2</c:v>
                </c:pt>
                <c:pt idx="228">
                  <c:v>16.25</c:v>
                </c:pt>
                <c:pt idx="229">
                  <c:v>16.3</c:v>
                </c:pt>
                <c:pt idx="230">
                  <c:v>16.350000000000001</c:v>
                </c:pt>
                <c:pt idx="231">
                  <c:v>16.399999999999999</c:v>
                </c:pt>
                <c:pt idx="232">
                  <c:v>16.45</c:v>
                </c:pt>
                <c:pt idx="233">
                  <c:v>16.5</c:v>
                </c:pt>
                <c:pt idx="234">
                  <c:v>16.55</c:v>
                </c:pt>
                <c:pt idx="235">
                  <c:v>16.600000000000001</c:v>
                </c:pt>
                <c:pt idx="236">
                  <c:v>16.649999999999999</c:v>
                </c:pt>
                <c:pt idx="237">
                  <c:v>16.7</c:v>
                </c:pt>
                <c:pt idx="238">
                  <c:v>16.75</c:v>
                </c:pt>
                <c:pt idx="239">
                  <c:v>16.8</c:v>
                </c:pt>
                <c:pt idx="240">
                  <c:v>16.850000000000001</c:v>
                </c:pt>
                <c:pt idx="241">
                  <c:v>16.899999999999999</c:v>
                </c:pt>
                <c:pt idx="242">
                  <c:v>16.95</c:v>
                </c:pt>
                <c:pt idx="243">
                  <c:v>17</c:v>
                </c:pt>
                <c:pt idx="244">
                  <c:v>17.05</c:v>
                </c:pt>
                <c:pt idx="245">
                  <c:v>17.100000000000001</c:v>
                </c:pt>
                <c:pt idx="246">
                  <c:v>17.149999999999999</c:v>
                </c:pt>
                <c:pt idx="247">
                  <c:v>17.2</c:v>
                </c:pt>
                <c:pt idx="248">
                  <c:v>17.25</c:v>
                </c:pt>
                <c:pt idx="249">
                  <c:v>17.3</c:v>
                </c:pt>
                <c:pt idx="250">
                  <c:v>17.350000000000001</c:v>
                </c:pt>
                <c:pt idx="251">
                  <c:v>17.399999999999999</c:v>
                </c:pt>
                <c:pt idx="252">
                  <c:v>17.45</c:v>
                </c:pt>
                <c:pt idx="253">
                  <c:v>17.5</c:v>
                </c:pt>
                <c:pt idx="254">
                  <c:v>17.55</c:v>
                </c:pt>
                <c:pt idx="255">
                  <c:v>17.600000000000001</c:v>
                </c:pt>
                <c:pt idx="256">
                  <c:v>17.649999999999999</c:v>
                </c:pt>
                <c:pt idx="257">
                  <c:v>17.7</c:v>
                </c:pt>
                <c:pt idx="258">
                  <c:v>17.75</c:v>
                </c:pt>
                <c:pt idx="259">
                  <c:v>17.8</c:v>
                </c:pt>
                <c:pt idx="260">
                  <c:v>17.850000000000001</c:v>
                </c:pt>
                <c:pt idx="261">
                  <c:v>17.899999999999999</c:v>
                </c:pt>
                <c:pt idx="262">
                  <c:v>17.95</c:v>
                </c:pt>
                <c:pt idx="263">
                  <c:v>18</c:v>
                </c:pt>
                <c:pt idx="264">
                  <c:v>18.05</c:v>
                </c:pt>
                <c:pt idx="265">
                  <c:v>18.100000000000001</c:v>
                </c:pt>
                <c:pt idx="266">
                  <c:v>18.149999999999999</c:v>
                </c:pt>
                <c:pt idx="267">
                  <c:v>18.2</c:v>
                </c:pt>
                <c:pt idx="268">
                  <c:v>18.25</c:v>
                </c:pt>
                <c:pt idx="269">
                  <c:v>18.3</c:v>
                </c:pt>
                <c:pt idx="270">
                  <c:v>18.350000000000001</c:v>
                </c:pt>
                <c:pt idx="271">
                  <c:v>18.399999999999999</c:v>
                </c:pt>
                <c:pt idx="272">
                  <c:v>18.45</c:v>
                </c:pt>
                <c:pt idx="273">
                  <c:v>18.5</c:v>
                </c:pt>
                <c:pt idx="274">
                  <c:v>18.55</c:v>
                </c:pt>
                <c:pt idx="275">
                  <c:v>18.600000000000001</c:v>
                </c:pt>
                <c:pt idx="276">
                  <c:v>18.649999999999999</c:v>
                </c:pt>
                <c:pt idx="277">
                  <c:v>18.7</c:v>
                </c:pt>
                <c:pt idx="278">
                  <c:v>18.75</c:v>
                </c:pt>
                <c:pt idx="279">
                  <c:v>18.8</c:v>
                </c:pt>
                <c:pt idx="280">
                  <c:v>18.850000000000001</c:v>
                </c:pt>
                <c:pt idx="281">
                  <c:v>18.899999999999999</c:v>
                </c:pt>
                <c:pt idx="282">
                  <c:v>18.95</c:v>
                </c:pt>
                <c:pt idx="283">
                  <c:v>19</c:v>
                </c:pt>
                <c:pt idx="284">
                  <c:v>19.05</c:v>
                </c:pt>
                <c:pt idx="285">
                  <c:v>19.100000000000001</c:v>
                </c:pt>
                <c:pt idx="286">
                  <c:v>19.149999999999999</c:v>
                </c:pt>
                <c:pt idx="287">
                  <c:v>19.2</c:v>
                </c:pt>
                <c:pt idx="288">
                  <c:v>19.25</c:v>
                </c:pt>
                <c:pt idx="289">
                  <c:v>19.3</c:v>
                </c:pt>
                <c:pt idx="290">
                  <c:v>19.350000000000001</c:v>
                </c:pt>
                <c:pt idx="291">
                  <c:v>19.399999999999999</c:v>
                </c:pt>
                <c:pt idx="292">
                  <c:v>19.45</c:v>
                </c:pt>
                <c:pt idx="293">
                  <c:v>19.5</c:v>
                </c:pt>
                <c:pt idx="294">
                  <c:v>19.55</c:v>
                </c:pt>
                <c:pt idx="295">
                  <c:v>19.600000000000001</c:v>
                </c:pt>
                <c:pt idx="296">
                  <c:v>19.649999999999999</c:v>
                </c:pt>
                <c:pt idx="297">
                  <c:v>19.7</c:v>
                </c:pt>
                <c:pt idx="298">
                  <c:v>19.75</c:v>
                </c:pt>
                <c:pt idx="299">
                  <c:v>19.8</c:v>
                </c:pt>
                <c:pt idx="300">
                  <c:v>19.850000000000001</c:v>
                </c:pt>
                <c:pt idx="301">
                  <c:v>19.899999999999999</c:v>
                </c:pt>
                <c:pt idx="302">
                  <c:v>19.95</c:v>
                </c:pt>
                <c:pt idx="303">
                  <c:v>20</c:v>
                </c:pt>
                <c:pt idx="304">
                  <c:v>20.05</c:v>
                </c:pt>
                <c:pt idx="305">
                  <c:v>20.100000000000001</c:v>
                </c:pt>
                <c:pt idx="306">
                  <c:v>20.149999999999999</c:v>
                </c:pt>
                <c:pt idx="307">
                  <c:v>20.2</c:v>
                </c:pt>
                <c:pt idx="308">
                  <c:v>20.25</c:v>
                </c:pt>
                <c:pt idx="309">
                  <c:v>20.3</c:v>
                </c:pt>
                <c:pt idx="310">
                  <c:v>20.350000000000001</c:v>
                </c:pt>
                <c:pt idx="311">
                  <c:v>20.399999999999999</c:v>
                </c:pt>
                <c:pt idx="312">
                  <c:v>20.45</c:v>
                </c:pt>
                <c:pt idx="313">
                  <c:v>20.5</c:v>
                </c:pt>
                <c:pt idx="314">
                  <c:v>20.55</c:v>
                </c:pt>
                <c:pt idx="315">
                  <c:v>20.6</c:v>
                </c:pt>
                <c:pt idx="316">
                  <c:v>20.650000000000031</c:v>
                </c:pt>
                <c:pt idx="317">
                  <c:v>20.7</c:v>
                </c:pt>
                <c:pt idx="318">
                  <c:v>20.75</c:v>
                </c:pt>
                <c:pt idx="319">
                  <c:v>20.8</c:v>
                </c:pt>
                <c:pt idx="320">
                  <c:v>20.85</c:v>
                </c:pt>
                <c:pt idx="321">
                  <c:v>20.9</c:v>
                </c:pt>
                <c:pt idx="322">
                  <c:v>20.95</c:v>
                </c:pt>
                <c:pt idx="323">
                  <c:v>21</c:v>
                </c:pt>
                <c:pt idx="324">
                  <c:v>21.05</c:v>
                </c:pt>
                <c:pt idx="325">
                  <c:v>21.1</c:v>
                </c:pt>
                <c:pt idx="326">
                  <c:v>21.150000000000031</c:v>
                </c:pt>
                <c:pt idx="327">
                  <c:v>21.2</c:v>
                </c:pt>
                <c:pt idx="328">
                  <c:v>21.25</c:v>
                </c:pt>
                <c:pt idx="329">
                  <c:v>21.3</c:v>
                </c:pt>
                <c:pt idx="330">
                  <c:v>21.35</c:v>
                </c:pt>
                <c:pt idx="331">
                  <c:v>21.4</c:v>
                </c:pt>
                <c:pt idx="332">
                  <c:v>21.45</c:v>
                </c:pt>
                <c:pt idx="333">
                  <c:v>21.5</c:v>
                </c:pt>
                <c:pt idx="334">
                  <c:v>21.55</c:v>
                </c:pt>
                <c:pt idx="335">
                  <c:v>21.6</c:v>
                </c:pt>
                <c:pt idx="336">
                  <c:v>21.650000000000031</c:v>
                </c:pt>
                <c:pt idx="337">
                  <c:v>21.7</c:v>
                </c:pt>
                <c:pt idx="338">
                  <c:v>21.75</c:v>
                </c:pt>
                <c:pt idx="339">
                  <c:v>21.8</c:v>
                </c:pt>
                <c:pt idx="340">
                  <c:v>21.85</c:v>
                </c:pt>
                <c:pt idx="341">
                  <c:v>21.9</c:v>
                </c:pt>
                <c:pt idx="342">
                  <c:v>21.95</c:v>
                </c:pt>
                <c:pt idx="343">
                  <c:v>22</c:v>
                </c:pt>
                <c:pt idx="344">
                  <c:v>22.05</c:v>
                </c:pt>
                <c:pt idx="345">
                  <c:v>22.1</c:v>
                </c:pt>
                <c:pt idx="346">
                  <c:v>22.150000000000031</c:v>
                </c:pt>
                <c:pt idx="347">
                  <c:v>22.2</c:v>
                </c:pt>
                <c:pt idx="348">
                  <c:v>22.25</c:v>
                </c:pt>
                <c:pt idx="349">
                  <c:v>22.3</c:v>
                </c:pt>
                <c:pt idx="350">
                  <c:v>22.35</c:v>
                </c:pt>
                <c:pt idx="351">
                  <c:v>22.4</c:v>
                </c:pt>
                <c:pt idx="352">
                  <c:v>22.45</c:v>
                </c:pt>
                <c:pt idx="353">
                  <c:v>22.5</c:v>
                </c:pt>
                <c:pt idx="354">
                  <c:v>22.55</c:v>
                </c:pt>
                <c:pt idx="355">
                  <c:v>22.6</c:v>
                </c:pt>
                <c:pt idx="356">
                  <c:v>22.650000000000031</c:v>
                </c:pt>
                <c:pt idx="357">
                  <c:v>22.7</c:v>
                </c:pt>
                <c:pt idx="358">
                  <c:v>22.75</c:v>
                </c:pt>
                <c:pt idx="359">
                  <c:v>22.8</c:v>
                </c:pt>
                <c:pt idx="360">
                  <c:v>22.85</c:v>
                </c:pt>
                <c:pt idx="361">
                  <c:v>22.9</c:v>
                </c:pt>
                <c:pt idx="362">
                  <c:v>22.95</c:v>
                </c:pt>
                <c:pt idx="363">
                  <c:v>23</c:v>
                </c:pt>
                <c:pt idx="364">
                  <c:v>23.05</c:v>
                </c:pt>
                <c:pt idx="365">
                  <c:v>23.1</c:v>
                </c:pt>
                <c:pt idx="366">
                  <c:v>23.150000000000031</c:v>
                </c:pt>
                <c:pt idx="367">
                  <c:v>23.2</c:v>
                </c:pt>
                <c:pt idx="368">
                  <c:v>23.25</c:v>
                </c:pt>
                <c:pt idx="369">
                  <c:v>23.3</c:v>
                </c:pt>
                <c:pt idx="370">
                  <c:v>23.35</c:v>
                </c:pt>
                <c:pt idx="371">
                  <c:v>23.4</c:v>
                </c:pt>
                <c:pt idx="372">
                  <c:v>23.45</c:v>
                </c:pt>
                <c:pt idx="373">
                  <c:v>23.5</c:v>
                </c:pt>
                <c:pt idx="374">
                  <c:v>23.55</c:v>
                </c:pt>
                <c:pt idx="375">
                  <c:v>23.6</c:v>
                </c:pt>
                <c:pt idx="376">
                  <c:v>23.650000000000031</c:v>
                </c:pt>
                <c:pt idx="377">
                  <c:v>23.7</c:v>
                </c:pt>
                <c:pt idx="378">
                  <c:v>23.75</c:v>
                </c:pt>
                <c:pt idx="379">
                  <c:v>23.8</c:v>
                </c:pt>
                <c:pt idx="380">
                  <c:v>23.85</c:v>
                </c:pt>
                <c:pt idx="381">
                  <c:v>23.9</c:v>
                </c:pt>
                <c:pt idx="382">
                  <c:v>23.95</c:v>
                </c:pt>
                <c:pt idx="383">
                  <c:v>24</c:v>
                </c:pt>
                <c:pt idx="384">
                  <c:v>24.05</c:v>
                </c:pt>
                <c:pt idx="385">
                  <c:v>24.1</c:v>
                </c:pt>
                <c:pt idx="386">
                  <c:v>24.150000000000031</c:v>
                </c:pt>
                <c:pt idx="387">
                  <c:v>24.2</c:v>
                </c:pt>
                <c:pt idx="388">
                  <c:v>24.25</c:v>
                </c:pt>
                <c:pt idx="389">
                  <c:v>24.3</c:v>
                </c:pt>
                <c:pt idx="390">
                  <c:v>24.35</c:v>
                </c:pt>
                <c:pt idx="391">
                  <c:v>24.4</c:v>
                </c:pt>
                <c:pt idx="392">
                  <c:v>24.45</c:v>
                </c:pt>
                <c:pt idx="393">
                  <c:v>24.5</c:v>
                </c:pt>
                <c:pt idx="394">
                  <c:v>24.55</c:v>
                </c:pt>
                <c:pt idx="395">
                  <c:v>24.6</c:v>
                </c:pt>
                <c:pt idx="396">
                  <c:v>24.650000000000031</c:v>
                </c:pt>
                <c:pt idx="397">
                  <c:v>24.7</c:v>
                </c:pt>
                <c:pt idx="398">
                  <c:v>24.75</c:v>
                </c:pt>
                <c:pt idx="399">
                  <c:v>24.8</c:v>
                </c:pt>
                <c:pt idx="400">
                  <c:v>24.85</c:v>
                </c:pt>
                <c:pt idx="401">
                  <c:v>24.9</c:v>
                </c:pt>
                <c:pt idx="402">
                  <c:v>24.95</c:v>
                </c:pt>
                <c:pt idx="403">
                  <c:v>25</c:v>
                </c:pt>
                <c:pt idx="404">
                  <c:v>25.05</c:v>
                </c:pt>
                <c:pt idx="405">
                  <c:v>25.1</c:v>
                </c:pt>
                <c:pt idx="406">
                  <c:v>25.150000000000031</c:v>
                </c:pt>
                <c:pt idx="407">
                  <c:v>25.2</c:v>
                </c:pt>
                <c:pt idx="408">
                  <c:v>25.25</c:v>
                </c:pt>
                <c:pt idx="409">
                  <c:v>25.3</c:v>
                </c:pt>
                <c:pt idx="410">
                  <c:v>25.35</c:v>
                </c:pt>
                <c:pt idx="411">
                  <c:v>25.4</c:v>
                </c:pt>
                <c:pt idx="412">
                  <c:v>25.45</c:v>
                </c:pt>
                <c:pt idx="413">
                  <c:v>25.5</c:v>
                </c:pt>
                <c:pt idx="414">
                  <c:v>25.55</c:v>
                </c:pt>
                <c:pt idx="415">
                  <c:v>25.6</c:v>
                </c:pt>
                <c:pt idx="416">
                  <c:v>25.650000000000031</c:v>
                </c:pt>
                <c:pt idx="417">
                  <c:v>25.7</c:v>
                </c:pt>
                <c:pt idx="418">
                  <c:v>25.75</c:v>
                </c:pt>
                <c:pt idx="419">
                  <c:v>25.8</c:v>
                </c:pt>
                <c:pt idx="420">
                  <c:v>25.85</c:v>
                </c:pt>
                <c:pt idx="421">
                  <c:v>25.9</c:v>
                </c:pt>
                <c:pt idx="422">
                  <c:v>25.95</c:v>
                </c:pt>
                <c:pt idx="423">
                  <c:v>26</c:v>
                </c:pt>
                <c:pt idx="424">
                  <c:v>26.05</c:v>
                </c:pt>
                <c:pt idx="425">
                  <c:v>26.1</c:v>
                </c:pt>
                <c:pt idx="426">
                  <c:v>26.150000000000031</c:v>
                </c:pt>
                <c:pt idx="427">
                  <c:v>26.2</c:v>
                </c:pt>
                <c:pt idx="428">
                  <c:v>26.25</c:v>
                </c:pt>
                <c:pt idx="429">
                  <c:v>26.3</c:v>
                </c:pt>
                <c:pt idx="430">
                  <c:v>26.35</c:v>
                </c:pt>
                <c:pt idx="431">
                  <c:v>26.4</c:v>
                </c:pt>
                <c:pt idx="432">
                  <c:v>26.45</c:v>
                </c:pt>
                <c:pt idx="433">
                  <c:v>26.5</c:v>
                </c:pt>
                <c:pt idx="434">
                  <c:v>26.55</c:v>
                </c:pt>
                <c:pt idx="435">
                  <c:v>26.6</c:v>
                </c:pt>
                <c:pt idx="436">
                  <c:v>26.650000000000031</c:v>
                </c:pt>
                <c:pt idx="437">
                  <c:v>26.7</c:v>
                </c:pt>
                <c:pt idx="438">
                  <c:v>26.75</c:v>
                </c:pt>
                <c:pt idx="439">
                  <c:v>26.8</c:v>
                </c:pt>
                <c:pt idx="440">
                  <c:v>26.85</c:v>
                </c:pt>
                <c:pt idx="441">
                  <c:v>26.9</c:v>
                </c:pt>
                <c:pt idx="442">
                  <c:v>26.95</c:v>
                </c:pt>
                <c:pt idx="443">
                  <c:v>27</c:v>
                </c:pt>
                <c:pt idx="444">
                  <c:v>27.05</c:v>
                </c:pt>
                <c:pt idx="445">
                  <c:v>27.1</c:v>
                </c:pt>
                <c:pt idx="446">
                  <c:v>27.150000000000031</c:v>
                </c:pt>
                <c:pt idx="447">
                  <c:v>27.2</c:v>
                </c:pt>
                <c:pt idx="448">
                  <c:v>27.25</c:v>
                </c:pt>
                <c:pt idx="449">
                  <c:v>27.3</c:v>
                </c:pt>
                <c:pt idx="450">
                  <c:v>27.35</c:v>
                </c:pt>
                <c:pt idx="451">
                  <c:v>27.4</c:v>
                </c:pt>
                <c:pt idx="452">
                  <c:v>27.45</c:v>
                </c:pt>
                <c:pt idx="453">
                  <c:v>27.5</c:v>
                </c:pt>
                <c:pt idx="454">
                  <c:v>27.55</c:v>
                </c:pt>
                <c:pt idx="455">
                  <c:v>27.6</c:v>
                </c:pt>
                <c:pt idx="456">
                  <c:v>27.650000000000031</c:v>
                </c:pt>
                <c:pt idx="457">
                  <c:v>27.7</c:v>
                </c:pt>
                <c:pt idx="458">
                  <c:v>27.75</c:v>
                </c:pt>
                <c:pt idx="459">
                  <c:v>27.8</c:v>
                </c:pt>
                <c:pt idx="460">
                  <c:v>27.85</c:v>
                </c:pt>
                <c:pt idx="461">
                  <c:v>27.9</c:v>
                </c:pt>
                <c:pt idx="462">
                  <c:v>27.95</c:v>
                </c:pt>
                <c:pt idx="463">
                  <c:v>28</c:v>
                </c:pt>
                <c:pt idx="464">
                  <c:v>28.05</c:v>
                </c:pt>
                <c:pt idx="465">
                  <c:v>28.1</c:v>
                </c:pt>
                <c:pt idx="466">
                  <c:v>28.150000000000031</c:v>
                </c:pt>
                <c:pt idx="467">
                  <c:v>28.2</c:v>
                </c:pt>
                <c:pt idx="468">
                  <c:v>28.25</c:v>
                </c:pt>
                <c:pt idx="469">
                  <c:v>28.3</c:v>
                </c:pt>
                <c:pt idx="470">
                  <c:v>28.35</c:v>
                </c:pt>
                <c:pt idx="471">
                  <c:v>28.4</c:v>
                </c:pt>
                <c:pt idx="472">
                  <c:v>28.45</c:v>
                </c:pt>
                <c:pt idx="473">
                  <c:v>28.5</c:v>
                </c:pt>
                <c:pt idx="474">
                  <c:v>28.55</c:v>
                </c:pt>
                <c:pt idx="475">
                  <c:v>28.6</c:v>
                </c:pt>
                <c:pt idx="476">
                  <c:v>28.650000000000031</c:v>
                </c:pt>
                <c:pt idx="477">
                  <c:v>28.7</c:v>
                </c:pt>
                <c:pt idx="478">
                  <c:v>28.75</c:v>
                </c:pt>
                <c:pt idx="479">
                  <c:v>28.8</c:v>
                </c:pt>
                <c:pt idx="480">
                  <c:v>28.85</c:v>
                </c:pt>
                <c:pt idx="481">
                  <c:v>28.9</c:v>
                </c:pt>
                <c:pt idx="482">
                  <c:v>28.95</c:v>
                </c:pt>
                <c:pt idx="483">
                  <c:v>29</c:v>
                </c:pt>
                <c:pt idx="484">
                  <c:v>29.05</c:v>
                </c:pt>
                <c:pt idx="485">
                  <c:v>29.1</c:v>
                </c:pt>
                <c:pt idx="486">
                  <c:v>29.150000000000031</c:v>
                </c:pt>
                <c:pt idx="487">
                  <c:v>29.2</c:v>
                </c:pt>
                <c:pt idx="488">
                  <c:v>29.25</c:v>
                </c:pt>
                <c:pt idx="489">
                  <c:v>29.3</c:v>
                </c:pt>
                <c:pt idx="490">
                  <c:v>29.35</c:v>
                </c:pt>
                <c:pt idx="491">
                  <c:v>29.4</c:v>
                </c:pt>
                <c:pt idx="492">
                  <c:v>29.45</c:v>
                </c:pt>
                <c:pt idx="493">
                  <c:v>29.5</c:v>
                </c:pt>
                <c:pt idx="494">
                  <c:v>29.55</c:v>
                </c:pt>
                <c:pt idx="495">
                  <c:v>29.6</c:v>
                </c:pt>
                <c:pt idx="496">
                  <c:v>29.650000000000031</c:v>
                </c:pt>
                <c:pt idx="497">
                  <c:v>29.7</c:v>
                </c:pt>
                <c:pt idx="498">
                  <c:v>29.75</c:v>
                </c:pt>
                <c:pt idx="499">
                  <c:v>29.8</c:v>
                </c:pt>
                <c:pt idx="500">
                  <c:v>29.85</c:v>
                </c:pt>
                <c:pt idx="501">
                  <c:v>29.9</c:v>
                </c:pt>
                <c:pt idx="502">
                  <c:v>29.95</c:v>
                </c:pt>
                <c:pt idx="503">
                  <c:v>30</c:v>
                </c:pt>
                <c:pt idx="504">
                  <c:v>30.05</c:v>
                </c:pt>
                <c:pt idx="505">
                  <c:v>30.1</c:v>
                </c:pt>
                <c:pt idx="506">
                  <c:v>30.150000000000031</c:v>
                </c:pt>
                <c:pt idx="507">
                  <c:v>30.2</c:v>
                </c:pt>
                <c:pt idx="508">
                  <c:v>30.25</c:v>
                </c:pt>
                <c:pt idx="509">
                  <c:v>30.3</c:v>
                </c:pt>
                <c:pt idx="510">
                  <c:v>30.35</c:v>
                </c:pt>
                <c:pt idx="511">
                  <c:v>30.4</c:v>
                </c:pt>
                <c:pt idx="512">
                  <c:v>30.45</c:v>
                </c:pt>
                <c:pt idx="513">
                  <c:v>30.5</c:v>
                </c:pt>
                <c:pt idx="514">
                  <c:v>30.55</c:v>
                </c:pt>
                <c:pt idx="515">
                  <c:v>30.6</c:v>
                </c:pt>
                <c:pt idx="516">
                  <c:v>30.650000000000031</c:v>
                </c:pt>
                <c:pt idx="517">
                  <c:v>30.7</c:v>
                </c:pt>
                <c:pt idx="518">
                  <c:v>30.75</c:v>
                </c:pt>
                <c:pt idx="519">
                  <c:v>30.8</c:v>
                </c:pt>
                <c:pt idx="520">
                  <c:v>30.85</c:v>
                </c:pt>
                <c:pt idx="521">
                  <c:v>30.9</c:v>
                </c:pt>
                <c:pt idx="522">
                  <c:v>30.95</c:v>
                </c:pt>
                <c:pt idx="523">
                  <c:v>31</c:v>
                </c:pt>
                <c:pt idx="524">
                  <c:v>31.05</c:v>
                </c:pt>
                <c:pt idx="525">
                  <c:v>31.1</c:v>
                </c:pt>
                <c:pt idx="526">
                  <c:v>31.150000000000031</c:v>
                </c:pt>
                <c:pt idx="527">
                  <c:v>31.2</c:v>
                </c:pt>
                <c:pt idx="528">
                  <c:v>31.25</c:v>
                </c:pt>
                <c:pt idx="529">
                  <c:v>31.3</c:v>
                </c:pt>
                <c:pt idx="530">
                  <c:v>31.35</c:v>
                </c:pt>
                <c:pt idx="531">
                  <c:v>31.4</c:v>
                </c:pt>
                <c:pt idx="532">
                  <c:v>31.45</c:v>
                </c:pt>
                <c:pt idx="533">
                  <c:v>31.5</c:v>
                </c:pt>
                <c:pt idx="534">
                  <c:v>31.55</c:v>
                </c:pt>
                <c:pt idx="535">
                  <c:v>31.6</c:v>
                </c:pt>
                <c:pt idx="536">
                  <c:v>31.650000000000031</c:v>
                </c:pt>
                <c:pt idx="537">
                  <c:v>31.7</c:v>
                </c:pt>
                <c:pt idx="538">
                  <c:v>31.75</c:v>
                </c:pt>
                <c:pt idx="539">
                  <c:v>31.8</c:v>
                </c:pt>
                <c:pt idx="540">
                  <c:v>31.85</c:v>
                </c:pt>
                <c:pt idx="541">
                  <c:v>31.9</c:v>
                </c:pt>
                <c:pt idx="542">
                  <c:v>31.95</c:v>
                </c:pt>
                <c:pt idx="543">
                  <c:v>32</c:v>
                </c:pt>
                <c:pt idx="544">
                  <c:v>32.050000000000004</c:v>
                </c:pt>
                <c:pt idx="545">
                  <c:v>32.1</c:v>
                </c:pt>
                <c:pt idx="546">
                  <c:v>32.15</c:v>
                </c:pt>
                <c:pt idx="547">
                  <c:v>32.200000000000003</c:v>
                </c:pt>
                <c:pt idx="548">
                  <c:v>32.25</c:v>
                </c:pt>
                <c:pt idx="549">
                  <c:v>32.300000000000004</c:v>
                </c:pt>
                <c:pt idx="550">
                  <c:v>32.349999999999994</c:v>
                </c:pt>
                <c:pt idx="551">
                  <c:v>32.4</c:v>
                </c:pt>
                <c:pt idx="552">
                  <c:v>32.449999999999996</c:v>
                </c:pt>
                <c:pt idx="553">
                  <c:v>32.5</c:v>
                </c:pt>
                <c:pt idx="554">
                  <c:v>32.550000000000004</c:v>
                </c:pt>
                <c:pt idx="555">
                  <c:v>32.6</c:v>
                </c:pt>
                <c:pt idx="556">
                  <c:v>32.65</c:v>
                </c:pt>
                <c:pt idx="557">
                  <c:v>32.700000000000003</c:v>
                </c:pt>
                <c:pt idx="558">
                  <c:v>32.75</c:v>
                </c:pt>
                <c:pt idx="559">
                  <c:v>32.800000000000004</c:v>
                </c:pt>
                <c:pt idx="560">
                  <c:v>32.849999999999994</c:v>
                </c:pt>
                <c:pt idx="561">
                  <c:v>32.9</c:v>
                </c:pt>
                <c:pt idx="562">
                  <c:v>32.949999999999996</c:v>
                </c:pt>
                <c:pt idx="563">
                  <c:v>33</c:v>
                </c:pt>
                <c:pt idx="564">
                  <c:v>33.050000000000004</c:v>
                </c:pt>
                <c:pt idx="565">
                  <c:v>33.1</c:v>
                </c:pt>
                <c:pt idx="566">
                  <c:v>33.15</c:v>
                </c:pt>
                <c:pt idx="567">
                  <c:v>33.200000000000003</c:v>
                </c:pt>
                <c:pt idx="568">
                  <c:v>33.25</c:v>
                </c:pt>
                <c:pt idx="569">
                  <c:v>33.300000000000004</c:v>
                </c:pt>
                <c:pt idx="570">
                  <c:v>33.349999999999994</c:v>
                </c:pt>
                <c:pt idx="571">
                  <c:v>33.4</c:v>
                </c:pt>
                <c:pt idx="572">
                  <c:v>33.449999999999996</c:v>
                </c:pt>
                <c:pt idx="573">
                  <c:v>33.5</c:v>
                </c:pt>
                <c:pt idx="574">
                  <c:v>33.550000000000004</c:v>
                </c:pt>
                <c:pt idx="575">
                  <c:v>33.6</c:v>
                </c:pt>
                <c:pt idx="576">
                  <c:v>33.65</c:v>
                </c:pt>
                <c:pt idx="577">
                  <c:v>33.700000000000003</c:v>
                </c:pt>
                <c:pt idx="578">
                  <c:v>33.75</c:v>
                </c:pt>
                <c:pt idx="579">
                  <c:v>33.800000000000004</c:v>
                </c:pt>
                <c:pt idx="580">
                  <c:v>33.849999999999994</c:v>
                </c:pt>
                <c:pt idx="581">
                  <c:v>33.9</c:v>
                </c:pt>
                <c:pt idx="582">
                  <c:v>33.949999999999996</c:v>
                </c:pt>
                <c:pt idx="583">
                  <c:v>34</c:v>
                </c:pt>
                <c:pt idx="584">
                  <c:v>34.050000000000004</c:v>
                </c:pt>
                <c:pt idx="585">
                  <c:v>34.1</c:v>
                </c:pt>
                <c:pt idx="586">
                  <c:v>34.15</c:v>
                </c:pt>
                <c:pt idx="587">
                  <c:v>34.200000000000003</c:v>
                </c:pt>
                <c:pt idx="588">
                  <c:v>34.25</c:v>
                </c:pt>
                <c:pt idx="589">
                  <c:v>34.300000000000004</c:v>
                </c:pt>
                <c:pt idx="590">
                  <c:v>34.349999999999994</c:v>
                </c:pt>
                <c:pt idx="591">
                  <c:v>34.4</c:v>
                </c:pt>
                <c:pt idx="592">
                  <c:v>34.449999999999996</c:v>
                </c:pt>
                <c:pt idx="593">
                  <c:v>34.5</c:v>
                </c:pt>
                <c:pt idx="594">
                  <c:v>34.550000000000004</c:v>
                </c:pt>
                <c:pt idx="595">
                  <c:v>34.6</c:v>
                </c:pt>
                <c:pt idx="596">
                  <c:v>34.65</c:v>
                </c:pt>
                <c:pt idx="597">
                  <c:v>34.700000000000003</c:v>
                </c:pt>
                <c:pt idx="598">
                  <c:v>34.75</c:v>
                </c:pt>
                <c:pt idx="599">
                  <c:v>34.800000000000004</c:v>
                </c:pt>
                <c:pt idx="600">
                  <c:v>34.849999999999994</c:v>
                </c:pt>
                <c:pt idx="601">
                  <c:v>34.9</c:v>
                </c:pt>
                <c:pt idx="602">
                  <c:v>34.949999999999996</c:v>
                </c:pt>
                <c:pt idx="603">
                  <c:v>35</c:v>
                </c:pt>
                <c:pt idx="604">
                  <c:v>35.050000000000004</c:v>
                </c:pt>
                <c:pt idx="605">
                  <c:v>35.1</c:v>
                </c:pt>
                <c:pt idx="606">
                  <c:v>35.15</c:v>
                </c:pt>
                <c:pt idx="607">
                  <c:v>35.200000000000003</c:v>
                </c:pt>
                <c:pt idx="608">
                  <c:v>35.25</c:v>
                </c:pt>
                <c:pt idx="609">
                  <c:v>35.300000000000004</c:v>
                </c:pt>
                <c:pt idx="610">
                  <c:v>35.349999999999994</c:v>
                </c:pt>
                <c:pt idx="611">
                  <c:v>35.4</c:v>
                </c:pt>
                <c:pt idx="612">
                  <c:v>35.449999999999996</c:v>
                </c:pt>
                <c:pt idx="613">
                  <c:v>35.5</c:v>
                </c:pt>
                <c:pt idx="614">
                  <c:v>35.550000000000004</c:v>
                </c:pt>
                <c:pt idx="615">
                  <c:v>35.6</c:v>
                </c:pt>
                <c:pt idx="616">
                  <c:v>35.65</c:v>
                </c:pt>
                <c:pt idx="617">
                  <c:v>35.700000000000003</c:v>
                </c:pt>
                <c:pt idx="618">
                  <c:v>35.75</c:v>
                </c:pt>
                <c:pt idx="619">
                  <c:v>35.800000000000004</c:v>
                </c:pt>
                <c:pt idx="620">
                  <c:v>35.849999999999994</c:v>
                </c:pt>
                <c:pt idx="621">
                  <c:v>35.9</c:v>
                </c:pt>
                <c:pt idx="622">
                  <c:v>35.949999999999996</c:v>
                </c:pt>
                <c:pt idx="623">
                  <c:v>36</c:v>
                </c:pt>
                <c:pt idx="624">
                  <c:v>36.050000000000004</c:v>
                </c:pt>
                <c:pt idx="625">
                  <c:v>36.1</c:v>
                </c:pt>
                <c:pt idx="626">
                  <c:v>36.15</c:v>
                </c:pt>
                <c:pt idx="627">
                  <c:v>36.200000000000003</c:v>
                </c:pt>
                <c:pt idx="628">
                  <c:v>36.25</c:v>
                </c:pt>
                <c:pt idx="629">
                  <c:v>36.300000000000004</c:v>
                </c:pt>
                <c:pt idx="630">
                  <c:v>36.349999999999994</c:v>
                </c:pt>
                <c:pt idx="631">
                  <c:v>36.4</c:v>
                </c:pt>
                <c:pt idx="632">
                  <c:v>36.449999999999996</c:v>
                </c:pt>
                <c:pt idx="633">
                  <c:v>36.5</c:v>
                </c:pt>
                <c:pt idx="634">
                  <c:v>36.550000000000004</c:v>
                </c:pt>
                <c:pt idx="635">
                  <c:v>36.6</c:v>
                </c:pt>
                <c:pt idx="636">
                  <c:v>36.65</c:v>
                </c:pt>
                <c:pt idx="637">
                  <c:v>36.700000000000003</c:v>
                </c:pt>
                <c:pt idx="638">
                  <c:v>36.75</c:v>
                </c:pt>
                <c:pt idx="639">
                  <c:v>36.800000000000004</c:v>
                </c:pt>
                <c:pt idx="640">
                  <c:v>36.849999999999994</c:v>
                </c:pt>
                <c:pt idx="641">
                  <c:v>36.9</c:v>
                </c:pt>
                <c:pt idx="642">
                  <c:v>36.949999999999996</c:v>
                </c:pt>
                <c:pt idx="643">
                  <c:v>37</c:v>
                </c:pt>
                <c:pt idx="644">
                  <c:v>37.050000000000004</c:v>
                </c:pt>
                <c:pt idx="645">
                  <c:v>37.1</c:v>
                </c:pt>
                <c:pt idx="646">
                  <c:v>37.15</c:v>
                </c:pt>
                <c:pt idx="647">
                  <c:v>37.200000000000003</c:v>
                </c:pt>
                <c:pt idx="648">
                  <c:v>37.25</c:v>
                </c:pt>
                <c:pt idx="649">
                  <c:v>37.300000000000004</c:v>
                </c:pt>
                <c:pt idx="650">
                  <c:v>37.349999999999994</c:v>
                </c:pt>
                <c:pt idx="651">
                  <c:v>37.4</c:v>
                </c:pt>
                <c:pt idx="652">
                  <c:v>37.449999999999996</c:v>
                </c:pt>
                <c:pt idx="653">
                  <c:v>37.5</c:v>
                </c:pt>
                <c:pt idx="654">
                  <c:v>37.550000000000004</c:v>
                </c:pt>
                <c:pt idx="655">
                  <c:v>37.6</c:v>
                </c:pt>
                <c:pt idx="656">
                  <c:v>37.65</c:v>
                </c:pt>
                <c:pt idx="657">
                  <c:v>37.700000000000003</c:v>
                </c:pt>
                <c:pt idx="658">
                  <c:v>37.75</c:v>
                </c:pt>
                <c:pt idx="659">
                  <c:v>37.800000000000004</c:v>
                </c:pt>
                <c:pt idx="660">
                  <c:v>37.849999999999994</c:v>
                </c:pt>
                <c:pt idx="661">
                  <c:v>37.9</c:v>
                </c:pt>
                <c:pt idx="662">
                  <c:v>37.949999999999996</c:v>
                </c:pt>
                <c:pt idx="663">
                  <c:v>38</c:v>
                </c:pt>
                <c:pt idx="664">
                  <c:v>38.050000000000004</c:v>
                </c:pt>
                <c:pt idx="665">
                  <c:v>38.1</c:v>
                </c:pt>
                <c:pt idx="666">
                  <c:v>38.15</c:v>
                </c:pt>
                <c:pt idx="667">
                  <c:v>38.200000000000003</c:v>
                </c:pt>
                <c:pt idx="668">
                  <c:v>38.25</c:v>
                </c:pt>
                <c:pt idx="669">
                  <c:v>38.300000000000004</c:v>
                </c:pt>
                <c:pt idx="670">
                  <c:v>38.349999999999994</c:v>
                </c:pt>
                <c:pt idx="671">
                  <c:v>38.4</c:v>
                </c:pt>
                <c:pt idx="672">
                  <c:v>38.449999999999996</c:v>
                </c:pt>
                <c:pt idx="673">
                  <c:v>38.5</c:v>
                </c:pt>
                <c:pt idx="674">
                  <c:v>38.550000000000004</c:v>
                </c:pt>
                <c:pt idx="675">
                  <c:v>38.6</c:v>
                </c:pt>
                <c:pt idx="676">
                  <c:v>38.65</c:v>
                </c:pt>
                <c:pt idx="677">
                  <c:v>38.700000000000003</c:v>
                </c:pt>
                <c:pt idx="678">
                  <c:v>38.75</c:v>
                </c:pt>
                <c:pt idx="679">
                  <c:v>38.800000000000004</c:v>
                </c:pt>
                <c:pt idx="680">
                  <c:v>38.849999999999994</c:v>
                </c:pt>
                <c:pt idx="681">
                  <c:v>38.9</c:v>
                </c:pt>
                <c:pt idx="682">
                  <c:v>38.949999999999996</c:v>
                </c:pt>
                <c:pt idx="683">
                  <c:v>39</c:v>
                </c:pt>
                <c:pt idx="684">
                  <c:v>39.050000000000004</c:v>
                </c:pt>
                <c:pt idx="685">
                  <c:v>39.1</c:v>
                </c:pt>
                <c:pt idx="686">
                  <c:v>39.15</c:v>
                </c:pt>
                <c:pt idx="687">
                  <c:v>39.200000000000003</c:v>
                </c:pt>
                <c:pt idx="688">
                  <c:v>39.25</c:v>
                </c:pt>
                <c:pt idx="689">
                  <c:v>39.300000000000004</c:v>
                </c:pt>
                <c:pt idx="690">
                  <c:v>39.349999999999994</c:v>
                </c:pt>
                <c:pt idx="691">
                  <c:v>39.4</c:v>
                </c:pt>
                <c:pt idx="692">
                  <c:v>39.449999999999996</c:v>
                </c:pt>
                <c:pt idx="693">
                  <c:v>39.5</c:v>
                </c:pt>
                <c:pt idx="694">
                  <c:v>39.550000000000004</c:v>
                </c:pt>
                <c:pt idx="695">
                  <c:v>39.6</c:v>
                </c:pt>
                <c:pt idx="696">
                  <c:v>39.65</c:v>
                </c:pt>
                <c:pt idx="697">
                  <c:v>39.700000000000003</c:v>
                </c:pt>
                <c:pt idx="698">
                  <c:v>39.75</c:v>
                </c:pt>
                <c:pt idx="699">
                  <c:v>39.800000000000004</c:v>
                </c:pt>
                <c:pt idx="700">
                  <c:v>39.849999999999994</c:v>
                </c:pt>
                <c:pt idx="701">
                  <c:v>39.9</c:v>
                </c:pt>
                <c:pt idx="702">
                  <c:v>39.949999999999996</c:v>
                </c:pt>
                <c:pt idx="703">
                  <c:v>40</c:v>
                </c:pt>
                <c:pt idx="704">
                  <c:v>40.050000000000004</c:v>
                </c:pt>
                <c:pt idx="705">
                  <c:v>40.1</c:v>
                </c:pt>
                <c:pt idx="706">
                  <c:v>40.15</c:v>
                </c:pt>
                <c:pt idx="707">
                  <c:v>40.200000000000003</c:v>
                </c:pt>
                <c:pt idx="708">
                  <c:v>40.25</c:v>
                </c:pt>
                <c:pt idx="709">
                  <c:v>40.300000000000004</c:v>
                </c:pt>
                <c:pt idx="710">
                  <c:v>40.349999999999994</c:v>
                </c:pt>
                <c:pt idx="711">
                  <c:v>40.4</c:v>
                </c:pt>
                <c:pt idx="712">
                  <c:v>40.449999999999996</c:v>
                </c:pt>
                <c:pt idx="713">
                  <c:v>40.5</c:v>
                </c:pt>
                <c:pt idx="714">
                  <c:v>40.550000000000004</c:v>
                </c:pt>
                <c:pt idx="715">
                  <c:v>40.6</c:v>
                </c:pt>
                <c:pt idx="716">
                  <c:v>40.65</c:v>
                </c:pt>
                <c:pt idx="717">
                  <c:v>40.700000000000003</c:v>
                </c:pt>
                <c:pt idx="718">
                  <c:v>40.75</c:v>
                </c:pt>
                <c:pt idx="719">
                  <c:v>40.800000000000004</c:v>
                </c:pt>
                <c:pt idx="720">
                  <c:v>40.849999999999994</c:v>
                </c:pt>
                <c:pt idx="721">
                  <c:v>40.9</c:v>
                </c:pt>
                <c:pt idx="722">
                  <c:v>40.949999999999996</c:v>
                </c:pt>
                <c:pt idx="723">
                  <c:v>41</c:v>
                </c:pt>
                <c:pt idx="724">
                  <c:v>41.05</c:v>
                </c:pt>
                <c:pt idx="725">
                  <c:v>41.1</c:v>
                </c:pt>
                <c:pt idx="726">
                  <c:v>41.15</c:v>
                </c:pt>
                <c:pt idx="727">
                  <c:v>41.2</c:v>
                </c:pt>
                <c:pt idx="728">
                  <c:v>41.25</c:v>
                </c:pt>
                <c:pt idx="729">
                  <c:v>41.3</c:v>
                </c:pt>
                <c:pt idx="730">
                  <c:v>41.349999999999994</c:v>
                </c:pt>
                <c:pt idx="731">
                  <c:v>41.4</c:v>
                </c:pt>
                <c:pt idx="732">
                  <c:v>41.449999999999996</c:v>
                </c:pt>
                <c:pt idx="733">
                  <c:v>41.5</c:v>
                </c:pt>
                <c:pt idx="734">
                  <c:v>41.55</c:v>
                </c:pt>
                <c:pt idx="735">
                  <c:v>41.6</c:v>
                </c:pt>
                <c:pt idx="736">
                  <c:v>41.65</c:v>
                </c:pt>
                <c:pt idx="737">
                  <c:v>41.7</c:v>
                </c:pt>
                <c:pt idx="738">
                  <c:v>41.75</c:v>
                </c:pt>
                <c:pt idx="739">
                  <c:v>41.8</c:v>
                </c:pt>
                <c:pt idx="740">
                  <c:v>41.849999999999994</c:v>
                </c:pt>
                <c:pt idx="741">
                  <c:v>41.9</c:v>
                </c:pt>
                <c:pt idx="742">
                  <c:v>41.949999999999996</c:v>
                </c:pt>
                <c:pt idx="743">
                  <c:v>42</c:v>
                </c:pt>
                <c:pt idx="744">
                  <c:v>42.05</c:v>
                </c:pt>
                <c:pt idx="745">
                  <c:v>42.1</c:v>
                </c:pt>
                <c:pt idx="746">
                  <c:v>42.15</c:v>
                </c:pt>
                <c:pt idx="747">
                  <c:v>42.2</c:v>
                </c:pt>
                <c:pt idx="748">
                  <c:v>42.25</c:v>
                </c:pt>
                <c:pt idx="749">
                  <c:v>42.3</c:v>
                </c:pt>
                <c:pt idx="750">
                  <c:v>42.349999999999994</c:v>
                </c:pt>
                <c:pt idx="751">
                  <c:v>42.4</c:v>
                </c:pt>
                <c:pt idx="752">
                  <c:v>42.449999999999996</c:v>
                </c:pt>
                <c:pt idx="753">
                  <c:v>42.5</c:v>
                </c:pt>
                <c:pt idx="754">
                  <c:v>42.55</c:v>
                </c:pt>
                <c:pt idx="755">
                  <c:v>42.6</c:v>
                </c:pt>
                <c:pt idx="756">
                  <c:v>42.65</c:v>
                </c:pt>
                <c:pt idx="757">
                  <c:v>42.7</c:v>
                </c:pt>
                <c:pt idx="758">
                  <c:v>42.75</c:v>
                </c:pt>
                <c:pt idx="759">
                  <c:v>42.8</c:v>
                </c:pt>
                <c:pt idx="760">
                  <c:v>42.849999999999994</c:v>
                </c:pt>
                <c:pt idx="761">
                  <c:v>42.9</c:v>
                </c:pt>
                <c:pt idx="762">
                  <c:v>42.949999999999996</c:v>
                </c:pt>
                <c:pt idx="763">
                  <c:v>43</c:v>
                </c:pt>
                <c:pt idx="764">
                  <c:v>43.05</c:v>
                </c:pt>
                <c:pt idx="765">
                  <c:v>43.1</c:v>
                </c:pt>
                <c:pt idx="766">
                  <c:v>43.15</c:v>
                </c:pt>
                <c:pt idx="767">
                  <c:v>43.2</c:v>
                </c:pt>
                <c:pt idx="768">
                  <c:v>43.25</c:v>
                </c:pt>
                <c:pt idx="769">
                  <c:v>43.3</c:v>
                </c:pt>
                <c:pt idx="770">
                  <c:v>43.349999999999994</c:v>
                </c:pt>
                <c:pt idx="771">
                  <c:v>43.4</c:v>
                </c:pt>
                <c:pt idx="772">
                  <c:v>43.449999999999996</c:v>
                </c:pt>
                <c:pt idx="773">
                  <c:v>43.5</c:v>
                </c:pt>
                <c:pt idx="774">
                  <c:v>43.55</c:v>
                </c:pt>
                <c:pt idx="775">
                  <c:v>43.6</c:v>
                </c:pt>
                <c:pt idx="776">
                  <c:v>43.65</c:v>
                </c:pt>
                <c:pt idx="777">
                  <c:v>43.7</c:v>
                </c:pt>
                <c:pt idx="778">
                  <c:v>43.75</c:v>
                </c:pt>
                <c:pt idx="779">
                  <c:v>43.8</c:v>
                </c:pt>
                <c:pt idx="780">
                  <c:v>43.849999999999994</c:v>
                </c:pt>
                <c:pt idx="781">
                  <c:v>43.9</c:v>
                </c:pt>
                <c:pt idx="782">
                  <c:v>43.949999999999996</c:v>
                </c:pt>
                <c:pt idx="783">
                  <c:v>44</c:v>
                </c:pt>
                <c:pt idx="784">
                  <c:v>44.05</c:v>
                </c:pt>
                <c:pt idx="785">
                  <c:v>44.1</c:v>
                </c:pt>
                <c:pt idx="786">
                  <c:v>44.15</c:v>
                </c:pt>
                <c:pt idx="787">
                  <c:v>44.2</c:v>
                </c:pt>
                <c:pt idx="788">
                  <c:v>44.25</c:v>
                </c:pt>
                <c:pt idx="789">
                  <c:v>44.3</c:v>
                </c:pt>
                <c:pt idx="790">
                  <c:v>44.349999999999994</c:v>
                </c:pt>
                <c:pt idx="791">
                  <c:v>44.4</c:v>
                </c:pt>
                <c:pt idx="792">
                  <c:v>44.449999999999996</c:v>
                </c:pt>
                <c:pt idx="793">
                  <c:v>44.5</c:v>
                </c:pt>
                <c:pt idx="794">
                  <c:v>44.55</c:v>
                </c:pt>
                <c:pt idx="795">
                  <c:v>44.6</c:v>
                </c:pt>
                <c:pt idx="796">
                  <c:v>44.65</c:v>
                </c:pt>
                <c:pt idx="797">
                  <c:v>44.7</c:v>
                </c:pt>
                <c:pt idx="798">
                  <c:v>44.75</c:v>
                </c:pt>
                <c:pt idx="799">
                  <c:v>44.8</c:v>
                </c:pt>
                <c:pt idx="800">
                  <c:v>44.849999999999994</c:v>
                </c:pt>
                <c:pt idx="801">
                  <c:v>44.9</c:v>
                </c:pt>
                <c:pt idx="802">
                  <c:v>44.949999999999996</c:v>
                </c:pt>
                <c:pt idx="803">
                  <c:v>45</c:v>
                </c:pt>
                <c:pt idx="804">
                  <c:v>45.05</c:v>
                </c:pt>
                <c:pt idx="805">
                  <c:v>45.1</c:v>
                </c:pt>
                <c:pt idx="806">
                  <c:v>45.15</c:v>
                </c:pt>
                <c:pt idx="807">
                  <c:v>45.2</c:v>
                </c:pt>
                <c:pt idx="808">
                  <c:v>45.25</c:v>
                </c:pt>
                <c:pt idx="809">
                  <c:v>45.3</c:v>
                </c:pt>
                <c:pt idx="810">
                  <c:v>45.349999999999994</c:v>
                </c:pt>
                <c:pt idx="811">
                  <c:v>45.4</c:v>
                </c:pt>
                <c:pt idx="812">
                  <c:v>45.449999999999996</c:v>
                </c:pt>
                <c:pt idx="813">
                  <c:v>45.5</c:v>
                </c:pt>
                <c:pt idx="814">
                  <c:v>45.55</c:v>
                </c:pt>
                <c:pt idx="815">
                  <c:v>45.6</c:v>
                </c:pt>
                <c:pt idx="816">
                  <c:v>45.65</c:v>
                </c:pt>
                <c:pt idx="817">
                  <c:v>45.7</c:v>
                </c:pt>
                <c:pt idx="818">
                  <c:v>45.75</c:v>
                </c:pt>
                <c:pt idx="819">
                  <c:v>45.8</c:v>
                </c:pt>
                <c:pt idx="820">
                  <c:v>45.849999999999994</c:v>
                </c:pt>
                <c:pt idx="821">
                  <c:v>45.9</c:v>
                </c:pt>
                <c:pt idx="822">
                  <c:v>45.949999999999996</c:v>
                </c:pt>
                <c:pt idx="823">
                  <c:v>46</c:v>
                </c:pt>
                <c:pt idx="824">
                  <c:v>46.05</c:v>
                </c:pt>
                <c:pt idx="825">
                  <c:v>46.1</c:v>
                </c:pt>
                <c:pt idx="826">
                  <c:v>46.15</c:v>
                </c:pt>
                <c:pt idx="827">
                  <c:v>46.2</c:v>
                </c:pt>
                <c:pt idx="828">
                  <c:v>46.25</c:v>
                </c:pt>
                <c:pt idx="829">
                  <c:v>46.3</c:v>
                </c:pt>
                <c:pt idx="830">
                  <c:v>46.349999999999994</c:v>
                </c:pt>
                <c:pt idx="831">
                  <c:v>46.4</c:v>
                </c:pt>
                <c:pt idx="832">
                  <c:v>46.449999999999996</c:v>
                </c:pt>
                <c:pt idx="833">
                  <c:v>46.5</c:v>
                </c:pt>
                <c:pt idx="834">
                  <c:v>46.55</c:v>
                </c:pt>
                <c:pt idx="835">
                  <c:v>46.6</c:v>
                </c:pt>
                <c:pt idx="836">
                  <c:v>46.65</c:v>
                </c:pt>
                <c:pt idx="837">
                  <c:v>46.7</c:v>
                </c:pt>
                <c:pt idx="838">
                  <c:v>46.75</c:v>
                </c:pt>
                <c:pt idx="839">
                  <c:v>46.8</c:v>
                </c:pt>
                <c:pt idx="840">
                  <c:v>46.849999999999994</c:v>
                </c:pt>
                <c:pt idx="841">
                  <c:v>46.9</c:v>
                </c:pt>
                <c:pt idx="842">
                  <c:v>46.949999999999996</c:v>
                </c:pt>
                <c:pt idx="843">
                  <c:v>47</c:v>
                </c:pt>
                <c:pt idx="844">
                  <c:v>47.05</c:v>
                </c:pt>
                <c:pt idx="845">
                  <c:v>47.1</c:v>
                </c:pt>
                <c:pt idx="846">
                  <c:v>47.15</c:v>
                </c:pt>
                <c:pt idx="847">
                  <c:v>47.2</c:v>
                </c:pt>
                <c:pt idx="848">
                  <c:v>47.25</c:v>
                </c:pt>
                <c:pt idx="849">
                  <c:v>47.3</c:v>
                </c:pt>
                <c:pt idx="850">
                  <c:v>47.349999999999994</c:v>
                </c:pt>
                <c:pt idx="851">
                  <c:v>47.4</c:v>
                </c:pt>
                <c:pt idx="852">
                  <c:v>47.449999999999996</c:v>
                </c:pt>
                <c:pt idx="853">
                  <c:v>47.5</c:v>
                </c:pt>
                <c:pt idx="854">
                  <c:v>47.55</c:v>
                </c:pt>
                <c:pt idx="855">
                  <c:v>47.6</c:v>
                </c:pt>
                <c:pt idx="856">
                  <c:v>47.65</c:v>
                </c:pt>
                <c:pt idx="857">
                  <c:v>47.7</c:v>
                </c:pt>
                <c:pt idx="858">
                  <c:v>47.75</c:v>
                </c:pt>
                <c:pt idx="859">
                  <c:v>47.8</c:v>
                </c:pt>
                <c:pt idx="860">
                  <c:v>47.849999999999994</c:v>
                </c:pt>
                <c:pt idx="861">
                  <c:v>47.9</c:v>
                </c:pt>
                <c:pt idx="862">
                  <c:v>47.949999999999996</c:v>
                </c:pt>
                <c:pt idx="863">
                  <c:v>48</c:v>
                </c:pt>
                <c:pt idx="864">
                  <c:v>48.05</c:v>
                </c:pt>
                <c:pt idx="865">
                  <c:v>48.1</c:v>
                </c:pt>
                <c:pt idx="866">
                  <c:v>48.15</c:v>
                </c:pt>
                <c:pt idx="867">
                  <c:v>48.2</c:v>
                </c:pt>
                <c:pt idx="868">
                  <c:v>48.25</c:v>
                </c:pt>
                <c:pt idx="869">
                  <c:v>48.3</c:v>
                </c:pt>
                <c:pt idx="870">
                  <c:v>48.349999999999994</c:v>
                </c:pt>
                <c:pt idx="871">
                  <c:v>48.4</c:v>
                </c:pt>
                <c:pt idx="872">
                  <c:v>48.449999999999996</c:v>
                </c:pt>
                <c:pt idx="873">
                  <c:v>48.5</c:v>
                </c:pt>
                <c:pt idx="874">
                  <c:v>48.55</c:v>
                </c:pt>
                <c:pt idx="875">
                  <c:v>48.6</c:v>
                </c:pt>
                <c:pt idx="876">
                  <c:v>48.65</c:v>
                </c:pt>
                <c:pt idx="877">
                  <c:v>48.7</c:v>
                </c:pt>
                <c:pt idx="878">
                  <c:v>48.75</c:v>
                </c:pt>
                <c:pt idx="879">
                  <c:v>48.8</c:v>
                </c:pt>
                <c:pt idx="880">
                  <c:v>48.849999999999994</c:v>
                </c:pt>
                <c:pt idx="881">
                  <c:v>48.9</c:v>
                </c:pt>
                <c:pt idx="882">
                  <c:v>48.949999999999996</c:v>
                </c:pt>
                <c:pt idx="883">
                  <c:v>49</c:v>
                </c:pt>
                <c:pt idx="884">
                  <c:v>49.05</c:v>
                </c:pt>
                <c:pt idx="885">
                  <c:v>49.1</c:v>
                </c:pt>
                <c:pt idx="886">
                  <c:v>49.15</c:v>
                </c:pt>
                <c:pt idx="887">
                  <c:v>49.2</c:v>
                </c:pt>
                <c:pt idx="888">
                  <c:v>49.25</c:v>
                </c:pt>
                <c:pt idx="889">
                  <c:v>49.3</c:v>
                </c:pt>
                <c:pt idx="890">
                  <c:v>49.349999999999994</c:v>
                </c:pt>
                <c:pt idx="891">
                  <c:v>49.4</c:v>
                </c:pt>
                <c:pt idx="892">
                  <c:v>49.449999999999996</c:v>
                </c:pt>
                <c:pt idx="893">
                  <c:v>49.5</c:v>
                </c:pt>
                <c:pt idx="894">
                  <c:v>49.55</c:v>
                </c:pt>
                <c:pt idx="895">
                  <c:v>49.6</c:v>
                </c:pt>
                <c:pt idx="896">
                  <c:v>49.65</c:v>
                </c:pt>
                <c:pt idx="897">
                  <c:v>49.7</c:v>
                </c:pt>
                <c:pt idx="898">
                  <c:v>49.75</c:v>
                </c:pt>
                <c:pt idx="899">
                  <c:v>49.8</c:v>
                </c:pt>
                <c:pt idx="900">
                  <c:v>49.849999999999994</c:v>
                </c:pt>
                <c:pt idx="901">
                  <c:v>49.9</c:v>
                </c:pt>
                <c:pt idx="902">
                  <c:v>49.949999999999996</c:v>
                </c:pt>
                <c:pt idx="903">
                  <c:v>50</c:v>
                </c:pt>
                <c:pt idx="904">
                  <c:v>50.05</c:v>
                </c:pt>
                <c:pt idx="905">
                  <c:v>50.1</c:v>
                </c:pt>
                <c:pt idx="906">
                  <c:v>50.15</c:v>
                </c:pt>
                <c:pt idx="907">
                  <c:v>50.2</c:v>
                </c:pt>
                <c:pt idx="908">
                  <c:v>50.25</c:v>
                </c:pt>
                <c:pt idx="909">
                  <c:v>50.3</c:v>
                </c:pt>
                <c:pt idx="910">
                  <c:v>50.349999999999994</c:v>
                </c:pt>
                <c:pt idx="911">
                  <c:v>50.4</c:v>
                </c:pt>
                <c:pt idx="912">
                  <c:v>50.449999999999996</c:v>
                </c:pt>
                <c:pt idx="913">
                  <c:v>50.5</c:v>
                </c:pt>
                <c:pt idx="914">
                  <c:v>50.55</c:v>
                </c:pt>
                <c:pt idx="915">
                  <c:v>50.6</c:v>
                </c:pt>
                <c:pt idx="916">
                  <c:v>50.65</c:v>
                </c:pt>
                <c:pt idx="917">
                  <c:v>50.7</c:v>
                </c:pt>
                <c:pt idx="918">
                  <c:v>50.75</c:v>
                </c:pt>
                <c:pt idx="919">
                  <c:v>50.8</c:v>
                </c:pt>
                <c:pt idx="920">
                  <c:v>50.849999999999994</c:v>
                </c:pt>
                <c:pt idx="921">
                  <c:v>50.9</c:v>
                </c:pt>
                <c:pt idx="922">
                  <c:v>50.949999999999996</c:v>
                </c:pt>
                <c:pt idx="923">
                  <c:v>51</c:v>
                </c:pt>
                <c:pt idx="924">
                  <c:v>51.05</c:v>
                </c:pt>
                <c:pt idx="925">
                  <c:v>51.1</c:v>
                </c:pt>
                <c:pt idx="926">
                  <c:v>51.15</c:v>
                </c:pt>
                <c:pt idx="927">
                  <c:v>51.2</c:v>
                </c:pt>
                <c:pt idx="928">
                  <c:v>51.25</c:v>
                </c:pt>
                <c:pt idx="929">
                  <c:v>51.3</c:v>
                </c:pt>
                <c:pt idx="930">
                  <c:v>51.349999999999994</c:v>
                </c:pt>
                <c:pt idx="931">
                  <c:v>51.4</c:v>
                </c:pt>
                <c:pt idx="932">
                  <c:v>51.449999999999996</c:v>
                </c:pt>
                <c:pt idx="933">
                  <c:v>51.5</c:v>
                </c:pt>
                <c:pt idx="934">
                  <c:v>51.55</c:v>
                </c:pt>
                <c:pt idx="935">
                  <c:v>51.6</c:v>
                </c:pt>
                <c:pt idx="936">
                  <c:v>51.65</c:v>
                </c:pt>
                <c:pt idx="937">
                  <c:v>51.7</c:v>
                </c:pt>
                <c:pt idx="938">
                  <c:v>51.75</c:v>
                </c:pt>
                <c:pt idx="939">
                  <c:v>51.8</c:v>
                </c:pt>
                <c:pt idx="940">
                  <c:v>51.849999999999994</c:v>
                </c:pt>
                <c:pt idx="941">
                  <c:v>51.9</c:v>
                </c:pt>
                <c:pt idx="942">
                  <c:v>51.949999999999996</c:v>
                </c:pt>
                <c:pt idx="943">
                  <c:v>52</c:v>
                </c:pt>
                <c:pt idx="944">
                  <c:v>52.05</c:v>
                </c:pt>
                <c:pt idx="945">
                  <c:v>52.1</c:v>
                </c:pt>
                <c:pt idx="946">
                  <c:v>52.15</c:v>
                </c:pt>
                <c:pt idx="947">
                  <c:v>52.2</c:v>
                </c:pt>
                <c:pt idx="948">
                  <c:v>52.25</c:v>
                </c:pt>
                <c:pt idx="949">
                  <c:v>52.3</c:v>
                </c:pt>
                <c:pt idx="950">
                  <c:v>52.349999999999994</c:v>
                </c:pt>
                <c:pt idx="951">
                  <c:v>52.4</c:v>
                </c:pt>
                <c:pt idx="952">
                  <c:v>52.449999999999996</c:v>
                </c:pt>
                <c:pt idx="953">
                  <c:v>52.5</c:v>
                </c:pt>
                <c:pt idx="954">
                  <c:v>52.55</c:v>
                </c:pt>
                <c:pt idx="955">
                  <c:v>52.6</c:v>
                </c:pt>
                <c:pt idx="956">
                  <c:v>52.65</c:v>
                </c:pt>
                <c:pt idx="957">
                  <c:v>52.7</c:v>
                </c:pt>
                <c:pt idx="958">
                  <c:v>52.75</c:v>
                </c:pt>
                <c:pt idx="959">
                  <c:v>52.8</c:v>
                </c:pt>
                <c:pt idx="960">
                  <c:v>52.849999999999994</c:v>
                </c:pt>
                <c:pt idx="961">
                  <c:v>52.9</c:v>
                </c:pt>
                <c:pt idx="962">
                  <c:v>52.949999999999996</c:v>
                </c:pt>
                <c:pt idx="963">
                  <c:v>53</c:v>
                </c:pt>
                <c:pt idx="964">
                  <c:v>53.05</c:v>
                </c:pt>
                <c:pt idx="965">
                  <c:v>53.1</c:v>
                </c:pt>
                <c:pt idx="966">
                  <c:v>53.15</c:v>
                </c:pt>
                <c:pt idx="967">
                  <c:v>53.2</c:v>
                </c:pt>
                <c:pt idx="968">
                  <c:v>53.25</c:v>
                </c:pt>
                <c:pt idx="969">
                  <c:v>53.3</c:v>
                </c:pt>
                <c:pt idx="970">
                  <c:v>53.349999999999994</c:v>
                </c:pt>
                <c:pt idx="971">
                  <c:v>53.4</c:v>
                </c:pt>
                <c:pt idx="972">
                  <c:v>53.449999999999996</c:v>
                </c:pt>
                <c:pt idx="973">
                  <c:v>53.5</c:v>
                </c:pt>
                <c:pt idx="974">
                  <c:v>53.55</c:v>
                </c:pt>
                <c:pt idx="975">
                  <c:v>53.6</c:v>
                </c:pt>
                <c:pt idx="976">
                  <c:v>53.65</c:v>
                </c:pt>
                <c:pt idx="977">
                  <c:v>53.7</c:v>
                </c:pt>
                <c:pt idx="978">
                  <c:v>53.75</c:v>
                </c:pt>
                <c:pt idx="979">
                  <c:v>53.8</c:v>
                </c:pt>
                <c:pt idx="980">
                  <c:v>53.849999999999994</c:v>
                </c:pt>
                <c:pt idx="981">
                  <c:v>53.9</c:v>
                </c:pt>
                <c:pt idx="982">
                  <c:v>53.949999999999996</c:v>
                </c:pt>
                <c:pt idx="983">
                  <c:v>54</c:v>
                </c:pt>
                <c:pt idx="984">
                  <c:v>54.05</c:v>
                </c:pt>
                <c:pt idx="985">
                  <c:v>54.1</c:v>
                </c:pt>
                <c:pt idx="986">
                  <c:v>54.15</c:v>
                </c:pt>
                <c:pt idx="987">
                  <c:v>54.2</c:v>
                </c:pt>
                <c:pt idx="988">
                  <c:v>54.25</c:v>
                </c:pt>
                <c:pt idx="989">
                  <c:v>54.3</c:v>
                </c:pt>
                <c:pt idx="990">
                  <c:v>54.349999999999994</c:v>
                </c:pt>
                <c:pt idx="991">
                  <c:v>54.4</c:v>
                </c:pt>
                <c:pt idx="992">
                  <c:v>54.449999999999996</c:v>
                </c:pt>
                <c:pt idx="993">
                  <c:v>54.5</c:v>
                </c:pt>
                <c:pt idx="994">
                  <c:v>54.55</c:v>
                </c:pt>
                <c:pt idx="995">
                  <c:v>54.6</c:v>
                </c:pt>
                <c:pt idx="996">
                  <c:v>54.65</c:v>
                </c:pt>
                <c:pt idx="997">
                  <c:v>54.7</c:v>
                </c:pt>
                <c:pt idx="998">
                  <c:v>54.75</c:v>
                </c:pt>
                <c:pt idx="999">
                  <c:v>54.8</c:v>
                </c:pt>
                <c:pt idx="1000">
                  <c:v>54.849999999999994</c:v>
                </c:pt>
                <c:pt idx="1001">
                  <c:v>54.9</c:v>
                </c:pt>
                <c:pt idx="1002">
                  <c:v>54.949999999999996</c:v>
                </c:pt>
                <c:pt idx="1003">
                  <c:v>55</c:v>
                </c:pt>
                <c:pt idx="1004">
                  <c:v>55.05</c:v>
                </c:pt>
                <c:pt idx="1005">
                  <c:v>55.1</c:v>
                </c:pt>
                <c:pt idx="1006">
                  <c:v>55.15</c:v>
                </c:pt>
                <c:pt idx="1007">
                  <c:v>55.2</c:v>
                </c:pt>
                <c:pt idx="1008">
                  <c:v>55.25</c:v>
                </c:pt>
                <c:pt idx="1009">
                  <c:v>55.3</c:v>
                </c:pt>
                <c:pt idx="1010">
                  <c:v>55.349999999999994</c:v>
                </c:pt>
                <c:pt idx="1011">
                  <c:v>55.4</c:v>
                </c:pt>
                <c:pt idx="1012">
                  <c:v>55.449999999999996</c:v>
                </c:pt>
                <c:pt idx="1013">
                  <c:v>55.5</c:v>
                </c:pt>
                <c:pt idx="1014">
                  <c:v>55.55</c:v>
                </c:pt>
                <c:pt idx="1015">
                  <c:v>55.6</c:v>
                </c:pt>
                <c:pt idx="1016">
                  <c:v>55.65</c:v>
                </c:pt>
                <c:pt idx="1017">
                  <c:v>55.7</c:v>
                </c:pt>
                <c:pt idx="1018">
                  <c:v>55.75</c:v>
                </c:pt>
                <c:pt idx="1019">
                  <c:v>55.8</c:v>
                </c:pt>
                <c:pt idx="1020">
                  <c:v>55.849999999999994</c:v>
                </c:pt>
                <c:pt idx="1021">
                  <c:v>55.9</c:v>
                </c:pt>
                <c:pt idx="1022">
                  <c:v>55.949999999999996</c:v>
                </c:pt>
                <c:pt idx="1023">
                  <c:v>56</c:v>
                </c:pt>
                <c:pt idx="1024">
                  <c:v>56.05</c:v>
                </c:pt>
                <c:pt idx="1025">
                  <c:v>56.1</c:v>
                </c:pt>
                <c:pt idx="1026">
                  <c:v>56.15</c:v>
                </c:pt>
                <c:pt idx="1027">
                  <c:v>56.2</c:v>
                </c:pt>
                <c:pt idx="1028">
                  <c:v>56.25</c:v>
                </c:pt>
                <c:pt idx="1029">
                  <c:v>56.3</c:v>
                </c:pt>
                <c:pt idx="1030">
                  <c:v>56.349999999999994</c:v>
                </c:pt>
                <c:pt idx="1031">
                  <c:v>56.4</c:v>
                </c:pt>
                <c:pt idx="1032">
                  <c:v>56.449999999999996</c:v>
                </c:pt>
                <c:pt idx="1033">
                  <c:v>56.5</c:v>
                </c:pt>
                <c:pt idx="1034">
                  <c:v>56.55</c:v>
                </c:pt>
                <c:pt idx="1035">
                  <c:v>56.6</c:v>
                </c:pt>
                <c:pt idx="1036">
                  <c:v>56.65</c:v>
                </c:pt>
                <c:pt idx="1037">
                  <c:v>56.7</c:v>
                </c:pt>
                <c:pt idx="1038">
                  <c:v>56.75</c:v>
                </c:pt>
                <c:pt idx="1039">
                  <c:v>56.8</c:v>
                </c:pt>
                <c:pt idx="1040">
                  <c:v>56.849999999999994</c:v>
                </c:pt>
                <c:pt idx="1041">
                  <c:v>56.9</c:v>
                </c:pt>
                <c:pt idx="1042">
                  <c:v>56.949999999999996</c:v>
                </c:pt>
                <c:pt idx="1043">
                  <c:v>57</c:v>
                </c:pt>
                <c:pt idx="1044">
                  <c:v>57.05</c:v>
                </c:pt>
                <c:pt idx="1045">
                  <c:v>57.1</c:v>
                </c:pt>
                <c:pt idx="1046">
                  <c:v>57.15</c:v>
                </c:pt>
                <c:pt idx="1047">
                  <c:v>57.2</c:v>
                </c:pt>
                <c:pt idx="1048">
                  <c:v>57.25</c:v>
                </c:pt>
                <c:pt idx="1049">
                  <c:v>57.3</c:v>
                </c:pt>
                <c:pt idx="1050">
                  <c:v>57.349999999999994</c:v>
                </c:pt>
                <c:pt idx="1051">
                  <c:v>57.4</c:v>
                </c:pt>
                <c:pt idx="1052">
                  <c:v>57.449999999999996</c:v>
                </c:pt>
                <c:pt idx="1053">
                  <c:v>57.5</c:v>
                </c:pt>
                <c:pt idx="1054">
                  <c:v>57.55</c:v>
                </c:pt>
                <c:pt idx="1055">
                  <c:v>57.6</c:v>
                </c:pt>
                <c:pt idx="1056">
                  <c:v>57.65</c:v>
                </c:pt>
                <c:pt idx="1057">
                  <c:v>57.7</c:v>
                </c:pt>
                <c:pt idx="1058">
                  <c:v>57.75</c:v>
                </c:pt>
                <c:pt idx="1059">
                  <c:v>57.8</c:v>
                </c:pt>
                <c:pt idx="1060">
                  <c:v>57.849999999999994</c:v>
                </c:pt>
                <c:pt idx="1061">
                  <c:v>57.9</c:v>
                </c:pt>
                <c:pt idx="1062">
                  <c:v>57.949999999999996</c:v>
                </c:pt>
                <c:pt idx="1063">
                  <c:v>58</c:v>
                </c:pt>
                <c:pt idx="1064">
                  <c:v>58.05</c:v>
                </c:pt>
                <c:pt idx="1065">
                  <c:v>58.1</c:v>
                </c:pt>
                <c:pt idx="1066">
                  <c:v>58.15</c:v>
                </c:pt>
                <c:pt idx="1067">
                  <c:v>58.2</c:v>
                </c:pt>
                <c:pt idx="1068">
                  <c:v>58.25</c:v>
                </c:pt>
                <c:pt idx="1069">
                  <c:v>58.3</c:v>
                </c:pt>
                <c:pt idx="1070">
                  <c:v>58.349999999999994</c:v>
                </c:pt>
                <c:pt idx="1071">
                  <c:v>58.4</c:v>
                </c:pt>
                <c:pt idx="1072">
                  <c:v>58.449999999999996</c:v>
                </c:pt>
                <c:pt idx="1073">
                  <c:v>58.5</c:v>
                </c:pt>
                <c:pt idx="1074">
                  <c:v>58.55</c:v>
                </c:pt>
                <c:pt idx="1075">
                  <c:v>58.6</c:v>
                </c:pt>
                <c:pt idx="1076">
                  <c:v>58.65</c:v>
                </c:pt>
                <c:pt idx="1077">
                  <c:v>58.7</c:v>
                </c:pt>
                <c:pt idx="1078">
                  <c:v>58.75</c:v>
                </c:pt>
                <c:pt idx="1079">
                  <c:v>58.8</c:v>
                </c:pt>
                <c:pt idx="1080">
                  <c:v>58.849999999999994</c:v>
                </c:pt>
                <c:pt idx="1081">
                  <c:v>58.9</c:v>
                </c:pt>
                <c:pt idx="1082">
                  <c:v>58.949999999999996</c:v>
                </c:pt>
                <c:pt idx="1083">
                  <c:v>59</c:v>
                </c:pt>
                <c:pt idx="1084">
                  <c:v>59.05</c:v>
                </c:pt>
                <c:pt idx="1085">
                  <c:v>59.1</c:v>
                </c:pt>
                <c:pt idx="1086">
                  <c:v>59.15</c:v>
                </c:pt>
                <c:pt idx="1087">
                  <c:v>59.2</c:v>
                </c:pt>
                <c:pt idx="1088">
                  <c:v>59.25</c:v>
                </c:pt>
                <c:pt idx="1089">
                  <c:v>59.3</c:v>
                </c:pt>
                <c:pt idx="1090">
                  <c:v>59.349999999999994</c:v>
                </c:pt>
                <c:pt idx="1091">
                  <c:v>59.4</c:v>
                </c:pt>
                <c:pt idx="1092">
                  <c:v>59.449999999999996</c:v>
                </c:pt>
                <c:pt idx="1093">
                  <c:v>59.5</c:v>
                </c:pt>
                <c:pt idx="1094">
                  <c:v>59.55</c:v>
                </c:pt>
                <c:pt idx="1095">
                  <c:v>59.6</c:v>
                </c:pt>
                <c:pt idx="1096">
                  <c:v>59.65</c:v>
                </c:pt>
                <c:pt idx="1097">
                  <c:v>59.7</c:v>
                </c:pt>
                <c:pt idx="1098">
                  <c:v>59.75</c:v>
                </c:pt>
                <c:pt idx="1099">
                  <c:v>59.8</c:v>
                </c:pt>
                <c:pt idx="1100">
                  <c:v>59.849999999999994</c:v>
                </c:pt>
                <c:pt idx="1101">
                  <c:v>59.9</c:v>
                </c:pt>
                <c:pt idx="1102">
                  <c:v>59.949999999999996</c:v>
                </c:pt>
                <c:pt idx="1103">
                  <c:v>60</c:v>
                </c:pt>
                <c:pt idx="1104">
                  <c:v>60.05</c:v>
                </c:pt>
                <c:pt idx="1105">
                  <c:v>60.1</c:v>
                </c:pt>
                <c:pt idx="1106">
                  <c:v>60.15</c:v>
                </c:pt>
                <c:pt idx="1107">
                  <c:v>60.2</c:v>
                </c:pt>
                <c:pt idx="1108">
                  <c:v>60.25</c:v>
                </c:pt>
                <c:pt idx="1109">
                  <c:v>60.3</c:v>
                </c:pt>
                <c:pt idx="1110">
                  <c:v>60.349999999999994</c:v>
                </c:pt>
                <c:pt idx="1111">
                  <c:v>60.4</c:v>
                </c:pt>
                <c:pt idx="1112">
                  <c:v>60.449999999999996</c:v>
                </c:pt>
                <c:pt idx="1113">
                  <c:v>60.5</c:v>
                </c:pt>
                <c:pt idx="1114">
                  <c:v>60.55</c:v>
                </c:pt>
                <c:pt idx="1115">
                  <c:v>60.6</c:v>
                </c:pt>
                <c:pt idx="1116">
                  <c:v>60.65</c:v>
                </c:pt>
                <c:pt idx="1117">
                  <c:v>60.7</c:v>
                </c:pt>
                <c:pt idx="1118">
                  <c:v>60.75</c:v>
                </c:pt>
                <c:pt idx="1119">
                  <c:v>60.8</c:v>
                </c:pt>
                <c:pt idx="1120">
                  <c:v>60.849999999999994</c:v>
                </c:pt>
                <c:pt idx="1121">
                  <c:v>60.9</c:v>
                </c:pt>
                <c:pt idx="1122">
                  <c:v>60.949999999999996</c:v>
                </c:pt>
                <c:pt idx="1123">
                  <c:v>61</c:v>
                </c:pt>
                <c:pt idx="1124">
                  <c:v>61.05</c:v>
                </c:pt>
                <c:pt idx="1125">
                  <c:v>61.1</c:v>
                </c:pt>
                <c:pt idx="1126">
                  <c:v>61.15</c:v>
                </c:pt>
                <c:pt idx="1127">
                  <c:v>61.2</c:v>
                </c:pt>
                <c:pt idx="1128">
                  <c:v>61.25</c:v>
                </c:pt>
                <c:pt idx="1129">
                  <c:v>61.3</c:v>
                </c:pt>
                <c:pt idx="1130">
                  <c:v>61.349999999999994</c:v>
                </c:pt>
                <c:pt idx="1131">
                  <c:v>61.4</c:v>
                </c:pt>
                <c:pt idx="1132">
                  <c:v>61.449999999999996</c:v>
                </c:pt>
                <c:pt idx="1133">
                  <c:v>61.5</c:v>
                </c:pt>
                <c:pt idx="1134">
                  <c:v>61.55</c:v>
                </c:pt>
                <c:pt idx="1135">
                  <c:v>61.6</c:v>
                </c:pt>
                <c:pt idx="1136">
                  <c:v>61.65</c:v>
                </c:pt>
                <c:pt idx="1137">
                  <c:v>61.7</c:v>
                </c:pt>
                <c:pt idx="1138">
                  <c:v>61.75</c:v>
                </c:pt>
                <c:pt idx="1139">
                  <c:v>61.8</c:v>
                </c:pt>
                <c:pt idx="1140">
                  <c:v>61.849999999999994</c:v>
                </c:pt>
                <c:pt idx="1141">
                  <c:v>61.9</c:v>
                </c:pt>
                <c:pt idx="1142">
                  <c:v>61.949999999999996</c:v>
                </c:pt>
                <c:pt idx="1143">
                  <c:v>62</c:v>
                </c:pt>
                <c:pt idx="1144">
                  <c:v>62.05</c:v>
                </c:pt>
                <c:pt idx="1145">
                  <c:v>62.1</c:v>
                </c:pt>
                <c:pt idx="1146">
                  <c:v>62.15</c:v>
                </c:pt>
                <c:pt idx="1147">
                  <c:v>62.2</c:v>
                </c:pt>
                <c:pt idx="1148">
                  <c:v>62.25</c:v>
                </c:pt>
                <c:pt idx="1149">
                  <c:v>62.3</c:v>
                </c:pt>
                <c:pt idx="1150">
                  <c:v>62.349999999999994</c:v>
                </c:pt>
                <c:pt idx="1151">
                  <c:v>62.4</c:v>
                </c:pt>
                <c:pt idx="1152">
                  <c:v>62.449999999999996</c:v>
                </c:pt>
                <c:pt idx="1153">
                  <c:v>62.5</c:v>
                </c:pt>
                <c:pt idx="1154">
                  <c:v>62.55</c:v>
                </c:pt>
                <c:pt idx="1155">
                  <c:v>62.6</c:v>
                </c:pt>
                <c:pt idx="1156">
                  <c:v>62.65</c:v>
                </c:pt>
                <c:pt idx="1157">
                  <c:v>62.7</c:v>
                </c:pt>
                <c:pt idx="1158">
                  <c:v>62.75</c:v>
                </c:pt>
                <c:pt idx="1159">
                  <c:v>62.8</c:v>
                </c:pt>
                <c:pt idx="1160">
                  <c:v>62.849999999999994</c:v>
                </c:pt>
                <c:pt idx="1161">
                  <c:v>62.9</c:v>
                </c:pt>
                <c:pt idx="1162">
                  <c:v>62.949999999999996</c:v>
                </c:pt>
                <c:pt idx="1163">
                  <c:v>63</c:v>
                </c:pt>
                <c:pt idx="1164">
                  <c:v>63.05</c:v>
                </c:pt>
                <c:pt idx="1165">
                  <c:v>63.1</c:v>
                </c:pt>
                <c:pt idx="1166">
                  <c:v>63.15</c:v>
                </c:pt>
                <c:pt idx="1167">
                  <c:v>63.2</c:v>
                </c:pt>
                <c:pt idx="1168">
                  <c:v>63.25</c:v>
                </c:pt>
                <c:pt idx="1169">
                  <c:v>63.3</c:v>
                </c:pt>
                <c:pt idx="1170">
                  <c:v>63.349999999999994</c:v>
                </c:pt>
                <c:pt idx="1171">
                  <c:v>63.4</c:v>
                </c:pt>
                <c:pt idx="1172">
                  <c:v>63.449999999999996</c:v>
                </c:pt>
                <c:pt idx="1173">
                  <c:v>63.5</c:v>
                </c:pt>
                <c:pt idx="1174">
                  <c:v>63.55</c:v>
                </c:pt>
                <c:pt idx="1175">
                  <c:v>63.6</c:v>
                </c:pt>
                <c:pt idx="1176">
                  <c:v>63.65</c:v>
                </c:pt>
                <c:pt idx="1177">
                  <c:v>63.7</c:v>
                </c:pt>
                <c:pt idx="1178">
                  <c:v>63.75</c:v>
                </c:pt>
                <c:pt idx="1179">
                  <c:v>63.8</c:v>
                </c:pt>
                <c:pt idx="1180">
                  <c:v>63.849999999999994</c:v>
                </c:pt>
                <c:pt idx="1181">
                  <c:v>63.9</c:v>
                </c:pt>
                <c:pt idx="1182">
                  <c:v>63.949999999999996</c:v>
                </c:pt>
                <c:pt idx="1183">
                  <c:v>64</c:v>
                </c:pt>
                <c:pt idx="1184">
                  <c:v>64.05</c:v>
                </c:pt>
                <c:pt idx="1185">
                  <c:v>64.099999999999994</c:v>
                </c:pt>
                <c:pt idx="1186">
                  <c:v>64.149999999999991</c:v>
                </c:pt>
                <c:pt idx="1187">
                  <c:v>64.2</c:v>
                </c:pt>
                <c:pt idx="1188">
                  <c:v>64.25</c:v>
                </c:pt>
                <c:pt idx="1189">
                  <c:v>64.3</c:v>
                </c:pt>
                <c:pt idx="1190">
                  <c:v>64.349999999999994</c:v>
                </c:pt>
                <c:pt idx="1191">
                  <c:v>64.400000000000006</c:v>
                </c:pt>
                <c:pt idx="1192">
                  <c:v>64.45</c:v>
                </c:pt>
                <c:pt idx="1193">
                  <c:v>64.5</c:v>
                </c:pt>
                <c:pt idx="1194">
                  <c:v>64.55</c:v>
                </c:pt>
                <c:pt idx="1195">
                  <c:v>64.599999999999994</c:v>
                </c:pt>
                <c:pt idx="1196">
                  <c:v>64.649999999999991</c:v>
                </c:pt>
                <c:pt idx="1197">
                  <c:v>64.7</c:v>
                </c:pt>
                <c:pt idx="1198">
                  <c:v>64.75</c:v>
                </c:pt>
                <c:pt idx="1199">
                  <c:v>64.8</c:v>
                </c:pt>
                <c:pt idx="1200">
                  <c:v>64.849999999999994</c:v>
                </c:pt>
                <c:pt idx="1201">
                  <c:v>64.900000000000006</c:v>
                </c:pt>
                <c:pt idx="1202">
                  <c:v>64.95</c:v>
                </c:pt>
                <c:pt idx="1203">
                  <c:v>65</c:v>
                </c:pt>
                <c:pt idx="1204">
                  <c:v>65.05</c:v>
                </c:pt>
                <c:pt idx="1205">
                  <c:v>65.099999999999994</c:v>
                </c:pt>
                <c:pt idx="1206">
                  <c:v>65.149999999999991</c:v>
                </c:pt>
                <c:pt idx="1207">
                  <c:v>65.2</c:v>
                </c:pt>
                <c:pt idx="1208">
                  <c:v>65.25</c:v>
                </c:pt>
                <c:pt idx="1209">
                  <c:v>65.3</c:v>
                </c:pt>
                <c:pt idx="1210">
                  <c:v>65.349999999999994</c:v>
                </c:pt>
                <c:pt idx="1211">
                  <c:v>65.400000000000006</c:v>
                </c:pt>
                <c:pt idx="1212">
                  <c:v>65.45</c:v>
                </c:pt>
                <c:pt idx="1213">
                  <c:v>65.5</c:v>
                </c:pt>
                <c:pt idx="1214">
                  <c:v>65.55</c:v>
                </c:pt>
                <c:pt idx="1215">
                  <c:v>65.599999999999994</c:v>
                </c:pt>
                <c:pt idx="1216">
                  <c:v>65.649999999999991</c:v>
                </c:pt>
                <c:pt idx="1217">
                  <c:v>65.7</c:v>
                </c:pt>
                <c:pt idx="1218">
                  <c:v>65.75</c:v>
                </c:pt>
                <c:pt idx="1219">
                  <c:v>65.8</c:v>
                </c:pt>
                <c:pt idx="1220">
                  <c:v>65.849999999999994</c:v>
                </c:pt>
                <c:pt idx="1221">
                  <c:v>65.900000000000006</c:v>
                </c:pt>
                <c:pt idx="1222">
                  <c:v>65.95</c:v>
                </c:pt>
                <c:pt idx="1223">
                  <c:v>66</c:v>
                </c:pt>
                <c:pt idx="1224">
                  <c:v>66.05</c:v>
                </c:pt>
                <c:pt idx="1225">
                  <c:v>66.099999999999994</c:v>
                </c:pt>
                <c:pt idx="1226">
                  <c:v>66.149999999999991</c:v>
                </c:pt>
                <c:pt idx="1227">
                  <c:v>66.2</c:v>
                </c:pt>
                <c:pt idx="1228">
                  <c:v>66.25</c:v>
                </c:pt>
                <c:pt idx="1229">
                  <c:v>66.3</c:v>
                </c:pt>
                <c:pt idx="1230">
                  <c:v>66.349999999999994</c:v>
                </c:pt>
                <c:pt idx="1231">
                  <c:v>66.400000000000006</c:v>
                </c:pt>
                <c:pt idx="1232">
                  <c:v>66.45</c:v>
                </c:pt>
                <c:pt idx="1233">
                  <c:v>66.5</c:v>
                </c:pt>
                <c:pt idx="1234">
                  <c:v>66.55</c:v>
                </c:pt>
                <c:pt idx="1235">
                  <c:v>66.599999999999994</c:v>
                </c:pt>
                <c:pt idx="1236">
                  <c:v>66.649999999999991</c:v>
                </c:pt>
                <c:pt idx="1237">
                  <c:v>66.7</c:v>
                </c:pt>
                <c:pt idx="1238">
                  <c:v>66.75</c:v>
                </c:pt>
                <c:pt idx="1239">
                  <c:v>66.8</c:v>
                </c:pt>
                <c:pt idx="1240">
                  <c:v>66.849999999999994</c:v>
                </c:pt>
                <c:pt idx="1241">
                  <c:v>66.900000000000006</c:v>
                </c:pt>
                <c:pt idx="1242">
                  <c:v>66.95</c:v>
                </c:pt>
                <c:pt idx="1243">
                  <c:v>67</c:v>
                </c:pt>
                <c:pt idx="1244">
                  <c:v>67.05</c:v>
                </c:pt>
                <c:pt idx="1245">
                  <c:v>67.099999999999994</c:v>
                </c:pt>
                <c:pt idx="1246">
                  <c:v>67.149999999999991</c:v>
                </c:pt>
                <c:pt idx="1247">
                  <c:v>67.2</c:v>
                </c:pt>
                <c:pt idx="1248">
                  <c:v>67.25</c:v>
                </c:pt>
                <c:pt idx="1249">
                  <c:v>67.3</c:v>
                </c:pt>
                <c:pt idx="1250">
                  <c:v>67.349999999999994</c:v>
                </c:pt>
                <c:pt idx="1251">
                  <c:v>67.400000000000006</c:v>
                </c:pt>
                <c:pt idx="1252">
                  <c:v>67.45</c:v>
                </c:pt>
                <c:pt idx="1253">
                  <c:v>67.5</c:v>
                </c:pt>
                <c:pt idx="1254">
                  <c:v>67.55</c:v>
                </c:pt>
                <c:pt idx="1255">
                  <c:v>67.599999999999994</c:v>
                </c:pt>
                <c:pt idx="1256">
                  <c:v>67.649999999999991</c:v>
                </c:pt>
                <c:pt idx="1257">
                  <c:v>67.7</c:v>
                </c:pt>
                <c:pt idx="1258">
                  <c:v>67.75</c:v>
                </c:pt>
                <c:pt idx="1259">
                  <c:v>67.8</c:v>
                </c:pt>
                <c:pt idx="1260">
                  <c:v>67.849999999999994</c:v>
                </c:pt>
                <c:pt idx="1261">
                  <c:v>67.900000000000006</c:v>
                </c:pt>
                <c:pt idx="1262">
                  <c:v>67.95</c:v>
                </c:pt>
                <c:pt idx="1263">
                  <c:v>68</c:v>
                </c:pt>
                <c:pt idx="1264">
                  <c:v>68.05</c:v>
                </c:pt>
                <c:pt idx="1265">
                  <c:v>68.099999999999994</c:v>
                </c:pt>
                <c:pt idx="1266">
                  <c:v>68.149999999999991</c:v>
                </c:pt>
                <c:pt idx="1267">
                  <c:v>68.2</c:v>
                </c:pt>
                <c:pt idx="1268">
                  <c:v>68.25</c:v>
                </c:pt>
                <c:pt idx="1269">
                  <c:v>68.3</c:v>
                </c:pt>
                <c:pt idx="1270">
                  <c:v>68.349999999999994</c:v>
                </c:pt>
                <c:pt idx="1271">
                  <c:v>68.400000000000006</c:v>
                </c:pt>
                <c:pt idx="1272">
                  <c:v>68.45</c:v>
                </c:pt>
                <c:pt idx="1273">
                  <c:v>68.5</c:v>
                </c:pt>
                <c:pt idx="1274">
                  <c:v>68.55</c:v>
                </c:pt>
                <c:pt idx="1275">
                  <c:v>68.599999999999994</c:v>
                </c:pt>
                <c:pt idx="1276">
                  <c:v>68.649999999999991</c:v>
                </c:pt>
                <c:pt idx="1277">
                  <c:v>68.7</c:v>
                </c:pt>
                <c:pt idx="1278">
                  <c:v>68.75</c:v>
                </c:pt>
                <c:pt idx="1279">
                  <c:v>68.8</c:v>
                </c:pt>
                <c:pt idx="1280">
                  <c:v>68.849999999999994</c:v>
                </c:pt>
                <c:pt idx="1281">
                  <c:v>68.900000000000006</c:v>
                </c:pt>
                <c:pt idx="1282">
                  <c:v>68.95</c:v>
                </c:pt>
                <c:pt idx="1283">
                  <c:v>69</c:v>
                </c:pt>
                <c:pt idx="1284">
                  <c:v>69.05</c:v>
                </c:pt>
                <c:pt idx="1285">
                  <c:v>69.099999999999994</c:v>
                </c:pt>
                <c:pt idx="1286">
                  <c:v>69.149999999999991</c:v>
                </c:pt>
                <c:pt idx="1287">
                  <c:v>69.2</c:v>
                </c:pt>
                <c:pt idx="1288">
                  <c:v>69.25</c:v>
                </c:pt>
                <c:pt idx="1289">
                  <c:v>69.3</c:v>
                </c:pt>
                <c:pt idx="1290">
                  <c:v>69.349999999999994</c:v>
                </c:pt>
                <c:pt idx="1291">
                  <c:v>69.400000000000006</c:v>
                </c:pt>
                <c:pt idx="1292">
                  <c:v>69.45</c:v>
                </c:pt>
                <c:pt idx="1293">
                  <c:v>69.5</c:v>
                </c:pt>
                <c:pt idx="1294">
                  <c:v>69.55</c:v>
                </c:pt>
                <c:pt idx="1295">
                  <c:v>69.599999999999994</c:v>
                </c:pt>
                <c:pt idx="1296">
                  <c:v>69.649999999999991</c:v>
                </c:pt>
                <c:pt idx="1297">
                  <c:v>69.7</c:v>
                </c:pt>
                <c:pt idx="1298">
                  <c:v>69.75</c:v>
                </c:pt>
                <c:pt idx="1299">
                  <c:v>69.8</c:v>
                </c:pt>
                <c:pt idx="1300">
                  <c:v>69.849999999999994</c:v>
                </c:pt>
                <c:pt idx="1301">
                  <c:v>69.900000000000006</c:v>
                </c:pt>
                <c:pt idx="1302">
                  <c:v>69.95</c:v>
                </c:pt>
                <c:pt idx="1303">
                  <c:v>70</c:v>
                </c:pt>
              </c:numCache>
            </c:numRef>
          </c:xVal>
          <c:yVal>
            <c:numRef>
              <c:f>Sheet1!$B:$B</c:f>
              <c:numCache>
                <c:formatCode>General</c:formatCode>
                <c:ptCount val="1048576"/>
                <c:pt idx="3">
                  <c:v>332</c:v>
                </c:pt>
                <c:pt idx="4">
                  <c:v>251</c:v>
                </c:pt>
                <c:pt idx="5">
                  <c:v>289</c:v>
                </c:pt>
                <c:pt idx="6">
                  <c:v>254</c:v>
                </c:pt>
                <c:pt idx="7">
                  <c:v>226</c:v>
                </c:pt>
                <c:pt idx="8">
                  <c:v>260</c:v>
                </c:pt>
                <c:pt idx="9">
                  <c:v>289</c:v>
                </c:pt>
                <c:pt idx="10">
                  <c:v>269</c:v>
                </c:pt>
                <c:pt idx="11">
                  <c:v>280</c:v>
                </c:pt>
                <c:pt idx="12">
                  <c:v>250</c:v>
                </c:pt>
                <c:pt idx="13">
                  <c:v>316</c:v>
                </c:pt>
                <c:pt idx="14">
                  <c:v>259</c:v>
                </c:pt>
                <c:pt idx="15">
                  <c:v>283</c:v>
                </c:pt>
                <c:pt idx="16">
                  <c:v>268</c:v>
                </c:pt>
                <c:pt idx="17">
                  <c:v>301</c:v>
                </c:pt>
                <c:pt idx="18">
                  <c:v>257</c:v>
                </c:pt>
                <c:pt idx="19">
                  <c:v>245</c:v>
                </c:pt>
                <c:pt idx="20">
                  <c:v>265</c:v>
                </c:pt>
                <c:pt idx="21">
                  <c:v>256</c:v>
                </c:pt>
                <c:pt idx="22">
                  <c:v>348</c:v>
                </c:pt>
                <c:pt idx="23">
                  <c:v>311</c:v>
                </c:pt>
                <c:pt idx="24">
                  <c:v>293</c:v>
                </c:pt>
                <c:pt idx="25">
                  <c:v>318</c:v>
                </c:pt>
                <c:pt idx="26">
                  <c:v>316</c:v>
                </c:pt>
                <c:pt idx="27">
                  <c:v>331</c:v>
                </c:pt>
                <c:pt idx="28">
                  <c:v>302</c:v>
                </c:pt>
                <c:pt idx="29">
                  <c:v>288</c:v>
                </c:pt>
                <c:pt idx="30">
                  <c:v>326</c:v>
                </c:pt>
                <c:pt idx="31">
                  <c:v>309</c:v>
                </c:pt>
                <c:pt idx="32">
                  <c:v>301</c:v>
                </c:pt>
                <c:pt idx="33">
                  <c:v>293</c:v>
                </c:pt>
                <c:pt idx="34">
                  <c:v>356</c:v>
                </c:pt>
                <c:pt idx="35">
                  <c:v>300</c:v>
                </c:pt>
                <c:pt idx="36">
                  <c:v>326</c:v>
                </c:pt>
                <c:pt idx="37">
                  <c:v>254</c:v>
                </c:pt>
                <c:pt idx="38">
                  <c:v>266</c:v>
                </c:pt>
                <c:pt idx="39">
                  <c:v>272</c:v>
                </c:pt>
                <c:pt idx="40">
                  <c:v>286</c:v>
                </c:pt>
                <c:pt idx="41">
                  <c:v>263</c:v>
                </c:pt>
                <c:pt idx="42">
                  <c:v>245</c:v>
                </c:pt>
                <c:pt idx="43">
                  <c:v>336</c:v>
                </c:pt>
                <c:pt idx="44">
                  <c:v>244</c:v>
                </c:pt>
                <c:pt idx="45">
                  <c:v>287</c:v>
                </c:pt>
                <c:pt idx="46">
                  <c:v>246</c:v>
                </c:pt>
                <c:pt idx="47">
                  <c:v>244</c:v>
                </c:pt>
                <c:pt idx="48">
                  <c:v>245</c:v>
                </c:pt>
                <c:pt idx="49">
                  <c:v>258</c:v>
                </c:pt>
                <c:pt idx="50">
                  <c:v>272</c:v>
                </c:pt>
                <c:pt idx="51">
                  <c:v>252</c:v>
                </c:pt>
                <c:pt idx="52">
                  <c:v>241</c:v>
                </c:pt>
                <c:pt idx="53">
                  <c:v>239</c:v>
                </c:pt>
                <c:pt idx="54">
                  <c:v>225</c:v>
                </c:pt>
                <c:pt idx="55">
                  <c:v>253</c:v>
                </c:pt>
                <c:pt idx="56">
                  <c:v>200</c:v>
                </c:pt>
                <c:pt idx="57">
                  <c:v>216</c:v>
                </c:pt>
                <c:pt idx="58">
                  <c:v>210</c:v>
                </c:pt>
                <c:pt idx="59">
                  <c:v>261</c:v>
                </c:pt>
                <c:pt idx="60">
                  <c:v>255</c:v>
                </c:pt>
                <c:pt idx="61">
                  <c:v>255</c:v>
                </c:pt>
                <c:pt idx="62">
                  <c:v>249</c:v>
                </c:pt>
                <c:pt idx="63">
                  <c:v>252</c:v>
                </c:pt>
                <c:pt idx="64">
                  <c:v>234</c:v>
                </c:pt>
                <c:pt idx="65">
                  <c:v>180</c:v>
                </c:pt>
                <c:pt idx="66">
                  <c:v>236</c:v>
                </c:pt>
                <c:pt idx="67">
                  <c:v>237</c:v>
                </c:pt>
                <c:pt idx="68">
                  <c:v>240</c:v>
                </c:pt>
                <c:pt idx="69">
                  <c:v>257</c:v>
                </c:pt>
                <c:pt idx="70">
                  <c:v>206</c:v>
                </c:pt>
                <c:pt idx="71">
                  <c:v>291</c:v>
                </c:pt>
                <c:pt idx="72">
                  <c:v>259</c:v>
                </c:pt>
                <c:pt idx="73">
                  <c:v>284</c:v>
                </c:pt>
                <c:pt idx="74">
                  <c:v>278</c:v>
                </c:pt>
                <c:pt idx="75">
                  <c:v>300</c:v>
                </c:pt>
                <c:pt idx="76">
                  <c:v>229</c:v>
                </c:pt>
                <c:pt idx="77">
                  <c:v>264</c:v>
                </c:pt>
                <c:pt idx="78">
                  <c:v>297</c:v>
                </c:pt>
                <c:pt idx="79">
                  <c:v>268</c:v>
                </c:pt>
                <c:pt idx="80">
                  <c:v>258</c:v>
                </c:pt>
                <c:pt idx="81">
                  <c:v>281</c:v>
                </c:pt>
                <c:pt idx="82">
                  <c:v>253</c:v>
                </c:pt>
                <c:pt idx="83">
                  <c:v>264</c:v>
                </c:pt>
                <c:pt idx="84">
                  <c:v>295</c:v>
                </c:pt>
                <c:pt idx="85">
                  <c:v>285</c:v>
                </c:pt>
                <c:pt idx="86">
                  <c:v>298</c:v>
                </c:pt>
                <c:pt idx="87">
                  <c:v>270</c:v>
                </c:pt>
                <c:pt idx="88">
                  <c:v>295</c:v>
                </c:pt>
                <c:pt idx="89">
                  <c:v>239</c:v>
                </c:pt>
                <c:pt idx="90">
                  <c:v>310</c:v>
                </c:pt>
                <c:pt idx="91">
                  <c:v>298</c:v>
                </c:pt>
                <c:pt idx="92">
                  <c:v>295</c:v>
                </c:pt>
                <c:pt idx="93">
                  <c:v>285</c:v>
                </c:pt>
                <c:pt idx="94">
                  <c:v>258</c:v>
                </c:pt>
                <c:pt idx="95">
                  <c:v>249</c:v>
                </c:pt>
                <c:pt idx="96">
                  <c:v>285</c:v>
                </c:pt>
                <c:pt idx="97">
                  <c:v>235</c:v>
                </c:pt>
                <c:pt idx="98">
                  <c:v>274</c:v>
                </c:pt>
                <c:pt idx="99">
                  <c:v>240</c:v>
                </c:pt>
                <c:pt idx="100">
                  <c:v>224</c:v>
                </c:pt>
                <c:pt idx="101">
                  <c:v>193</c:v>
                </c:pt>
                <c:pt idx="102">
                  <c:v>257</c:v>
                </c:pt>
                <c:pt idx="103">
                  <c:v>228</c:v>
                </c:pt>
                <c:pt idx="104">
                  <c:v>216</c:v>
                </c:pt>
                <c:pt idx="105">
                  <c:v>261</c:v>
                </c:pt>
                <c:pt idx="106">
                  <c:v>313</c:v>
                </c:pt>
                <c:pt idx="107">
                  <c:v>497</c:v>
                </c:pt>
                <c:pt idx="108">
                  <c:v>768</c:v>
                </c:pt>
                <c:pt idx="109">
                  <c:v>958</c:v>
                </c:pt>
                <c:pt idx="110">
                  <c:v>990</c:v>
                </c:pt>
                <c:pt idx="111">
                  <c:v>823</c:v>
                </c:pt>
                <c:pt idx="112">
                  <c:v>533</c:v>
                </c:pt>
                <c:pt idx="113">
                  <c:v>292</c:v>
                </c:pt>
                <c:pt idx="114">
                  <c:v>268</c:v>
                </c:pt>
                <c:pt idx="115">
                  <c:v>226</c:v>
                </c:pt>
                <c:pt idx="116">
                  <c:v>212</c:v>
                </c:pt>
                <c:pt idx="117">
                  <c:v>276</c:v>
                </c:pt>
                <c:pt idx="118">
                  <c:v>237</c:v>
                </c:pt>
                <c:pt idx="119">
                  <c:v>258</c:v>
                </c:pt>
                <c:pt idx="120">
                  <c:v>257</c:v>
                </c:pt>
                <c:pt idx="121">
                  <c:v>232</c:v>
                </c:pt>
                <c:pt idx="122">
                  <c:v>283</c:v>
                </c:pt>
                <c:pt idx="123">
                  <c:v>284</c:v>
                </c:pt>
                <c:pt idx="124">
                  <c:v>271</c:v>
                </c:pt>
                <c:pt idx="125">
                  <c:v>268</c:v>
                </c:pt>
                <c:pt idx="126">
                  <c:v>342</c:v>
                </c:pt>
                <c:pt idx="127">
                  <c:v>339</c:v>
                </c:pt>
                <c:pt idx="128">
                  <c:v>487</c:v>
                </c:pt>
                <c:pt idx="129">
                  <c:v>728</c:v>
                </c:pt>
                <c:pt idx="130">
                  <c:v>1633</c:v>
                </c:pt>
                <c:pt idx="131">
                  <c:v>2939</c:v>
                </c:pt>
                <c:pt idx="132">
                  <c:v>3942</c:v>
                </c:pt>
                <c:pt idx="133">
                  <c:v>4054</c:v>
                </c:pt>
                <c:pt idx="134">
                  <c:v>3274</c:v>
                </c:pt>
                <c:pt idx="135">
                  <c:v>1704</c:v>
                </c:pt>
                <c:pt idx="136">
                  <c:v>520</c:v>
                </c:pt>
                <c:pt idx="137">
                  <c:v>308</c:v>
                </c:pt>
                <c:pt idx="138">
                  <c:v>283</c:v>
                </c:pt>
                <c:pt idx="139">
                  <c:v>276</c:v>
                </c:pt>
                <c:pt idx="140">
                  <c:v>240</c:v>
                </c:pt>
                <c:pt idx="141">
                  <c:v>196</c:v>
                </c:pt>
                <c:pt idx="142">
                  <c:v>203</c:v>
                </c:pt>
                <c:pt idx="143">
                  <c:v>207</c:v>
                </c:pt>
                <c:pt idx="144">
                  <c:v>194</c:v>
                </c:pt>
                <c:pt idx="145">
                  <c:v>144</c:v>
                </c:pt>
                <c:pt idx="146">
                  <c:v>177</c:v>
                </c:pt>
                <c:pt idx="147">
                  <c:v>182</c:v>
                </c:pt>
                <c:pt idx="148">
                  <c:v>173</c:v>
                </c:pt>
                <c:pt idx="149">
                  <c:v>201</c:v>
                </c:pt>
                <c:pt idx="150">
                  <c:v>195</c:v>
                </c:pt>
                <c:pt idx="151">
                  <c:v>183</c:v>
                </c:pt>
                <c:pt idx="152">
                  <c:v>171</c:v>
                </c:pt>
                <c:pt idx="153">
                  <c:v>163</c:v>
                </c:pt>
                <c:pt idx="154">
                  <c:v>148</c:v>
                </c:pt>
                <c:pt idx="155">
                  <c:v>156</c:v>
                </c:pt>
                <c:pt idx="156">
                  <c:v>191</c:v>
                </c:pt>
                <c:pt idx="157">
                  <c:v>166</c:v>
                </c:pt>
                <c:pt idx="158">
                  <c:v>185</c:v>
                </c:pt>
                <c:pt idx="159">
                  <c:v>161</c:v>
                </c:pt>
                <c:pt idx="160">
                  <c:v>157</c:v>
                </c:pt>
                <c:pt idx="161">
                  <c:v>207</c:v>
                </c:pt>
                <c:pt idx="162">
                  <c:v>131</c:v>
                </c:pt>
                <c:pt idx="163">
                  <c:v>164</c:v>
                </c:pt>
                <c:pt idx="164">
                  <c:v>148</c:v>
                </c:pt>
                <c:pt idx="165">
                  <c:v>176</c:v>
                </c:pt>
                <c:pt idx="166">
                  <c:v>159</c:v>
                </c:pt>
                <c:pt idx="167">
                  <c:v>174</c:v>
                </c:pt>
                <c:pt idx="168">
                  <c:v>151</c:v>
                </c:pt>
                <c:pt idx="169">
                  <c:v>143</c:v>
                </c:pt>
                <c:pt idx="170">
                  <c:v>143</c:v>
                </c:pt>
                <c:pt idx="171">
                  <c:v>211</c:v>
                </c:pt>
                <c:pt idx="172">
                  <c:v>177</c:v>
                </c:pt>
                <c:pt idx="173">
                  <c:v>148</c:v>
                </c:pt>
                <c:pt idx="174">
                  <c:v>149</c:v>
                </c:pt>
                <c:pt idx="175">
                  <c:v>154</c:v>
                </c:pt>
                <c:pt idx="176">
                  <c:v>166</c:v>
                </c:pt>
                <c:pt idx="177">
                  <c:v>130</c:v>
                </c:pt>
                <c:pt idx="178">
                  <c:v>152</c:v>
                </c:pt>
                <c:pt idx="179">
                  <c:v>144</c:v>
                </c:pt>
                <c:pt idx="180">
                  <c:v>147</c:v>
                </c:pt>
                <c:pt idx="181">
                  <c:v>132</c:v>
                </c:pt>
                <c:pt idx="182">
                  <c:v>174</c:v>
                </c:pt>
                <c:pt idx="183">
                  <c:v>131</c:v>
                </c:pt>
                <c:pt idx="184">
                  <c:v>163</c:v>
                </c:pt>
                <c:pt idx="185">
                  <c:v>181</c:v>
                </c:pt>
                <c:pt idx="186">
                  <c:v>149</c:v>
                </c:pt>
                <c:pt idx="187">
                  <c:v>156</c:v>
                </c:pt>
                <c:pt idx="188">
                  <c:v>127</c:v>
                </c:pt>
                <c:pt idx="189">
                  <c:v>158</c:v>
                </c:pt>
                <c:pt idx="190">
                  <c:v>170</c:v>
                </c:pt>
                <c:pt idx="191">
                  <c:v>152</c:v>
                </c:pt>
                <c:pt idx="192">
                  <c:v>162</c:v>
                </c:pt>
                <c:pt idx="193">
                  <c:v>183</c:v>
                </c:pt>
                <c:pt idx="194">
                  <c:v>152</c:v>
                </c:pt>
                <c:pt idx="195">
                  <c:v>168</c:v>
                </c:pt>
                <c:pt idx="196">
                  <c:v>137</c:v>
                </c:pt>
                <c:pt idx="197">
                  <c:v>148</c:v>
                </c:pt>
                <c:pt idx="198">
                  <c:v>147</c:v>
                </c:pt>
                <c:pt idx="199">
                  <c:v>143</c:v>
                </c:pt>
                <c:pt idx="200">
                  <c:v>140</c:v>
                </c:pt>
                <c:pt idx="201">
                  <c:v>153</c:v>
                </c:pt>
                <c:pt idx="202">
                  <c:v>163</c:v>
                </c:pt>
                <c:pt idx="203">
                  <c:v>151</c:v>
                </c:pt>
                <c:pt idx="204">
                  <c:v>138</c:v>
                </c:pt>
                <c:pt idx="205">
                  <c:v>143</c:v>
                </c:pt>
                <c:pt idx="206">
                  <c:v>156</c:v>
                </c:pt>
                <c:pt idx="207">
                  <c:v>138</c:v>
                </c:pt>
                <c:pt idx="208">
                  <c:v>171</c:v>
                </c:pt>
                <c:pt idx="209">
                  <c:v>158</c:v>
                </c:pt>
                <c:pt idx="210">
                  <c:v>143</c:v>
                </c:pt>
                <c:pt idx="211">
                  <c:v>151</c:v>
                </c:pt>
                <c:pt idx="212">
                  <c:v>159</c:v>
                </c:pt>
                <c:pt idx="213">
                  <c:v>157</c:v>
                </c:pt>
                <c:pt idx="214">
                  <c:v>164</c:v>
                </c:pt>
                <c:pt idx="215">
                  <c:v>166</c:v>
                </c:pt>
                <c:pt idx="216">
                  <c:v>157</c:v>
                </c:pt>
                <c:pt idx="217">
                  <c:v>143</c:v>
                </c:pt>
                <c:pt idx="218">
                  <c:v>168</c:v>
                </c:pt>
                <c:pt idx="219">
                  <c:v>172</c:v>
                </c:pt>
                <c:pt idx="220">
                  <c:v>167</c:v>
                </c:pt>
                <c:pt idx="221">
                  <c:v>172</c:v>
                </c:pt>
                <c:pt idx="222">
                  <c:v>133</c:v>
                </c:pt>
                <c:pt idx="223">
                  <c:v>142</c:v>
                </c:pt>
                <c:pt idx="224">
                  <c:v>160</c:v>
                </c:pt>
                <c:pt idx="225">
                  <c:v>142</c:v>
                </c:pt>
                <c:pt idx="226">
                  <c:v>141</c:v>
                </c:pt>
                <c:pt idx="227">
                  <c:v>140</c:v>
                </c:pt>
                <c:pt idx="228">
                  <c:v>142</c:v>
                </c:pt>
                <c:pt idx="229">
                  <c:v>164</c:v>
                </c:pt>
                <c:pt idx="230">
                  <c:v>157</c:v>
                </c:pt>
                <c:pt idx="231">
                  <c:v>152</c:v>
                </c:pt>
                <c:pt idx="232">
                  <c:v>138</c:v>
                </c:pt>
                <c:pt idx="233">
                  <c:v>119</c:v>
                </c:pt>
                <c:pt idx="234">
                  <c:v>163</c:v>
                </c:pt>
                <c:pt idx="235">
                  <c:v>156</c:v>
                </c:pt>
                <c:pt idx="236">
                  <c:v>161</c:v>
                </c:pt>
                <c:pt idx="237">
                  <c:v>196</c:v>
                </c:pt>
                <c:pt idx="238">
                  <c:v>155</c:v>
                </c:pt>
                <c:pt idx="239">
                  <c:v>119</c:v>
                </c:pt>
                <c:pt idx="240">
                  <c:v>137</c:v>
                </c:pt>
                <c:pt idx="241">
                  <c:v>142</c:v>
                </c:pt>
                <c:pt idx="242">
                  <c:v>129</c:v>
                </c:pt>
                <c:pt idx="243">
                  <c:v>141</c:v>
                </c:pt>
                <c:pt idx="244">
                  <c:v>137</c:v>
                </c:pt>
                <c:pt idx="245">
                  <c:v>151</c:v>
                </c:pt>
                <c:pt idx="246">
                  <c:v>158</c:v>
                </c:pt>
                <c:pt idx="247">
                  <c:v>175</c:v>
                </c:pt>
                <c:pt idx="248">
                  <c:v>128</c:v>
                </c:pt>
                <c:pt idx="249">
                  <c:v>139</c:v>
                </c:pt>
                <c:pt idx="250">
                  <c:v>148</c:v>
                </c:pt>
                <c:pt idx="251">
                  <c:v>134</c:v>
                </c:pt>
                <c:pt idx="252">
                  <c:v>142</c:v>
                </c:pt>
                <c:pt idx="253">
                  <c:v>135</c:v>
                </c:pt>
                <c:pt idx="254">
                  <c:v>138</c:v>
                </c:pt>
                <c:pt idx="255">
                  <c:v>130</c:v>
                </c:pt>
                <c:pt idx="256">
                  <c:v>149</c:v>
                </c:pt>
                <c:pt idx="257">
                  <c:v>125</c:v>
                </c:pt>
                <c:pt idx="258">
                  <c:v>154</c:v>
                </c:pt>
                <c:pt idx="259">
                  <c:v>141</c:v>
                </c:pt>
                <c:pt idx="260">
                  <c:v>147</c:v>
                </c:pt>
                <c:pt idx="261">
                  <c:v>149</c:v>
                </c:pt>
                <c:pt idx="262">
                  <c:v>141</c:v>
                </c:pt>
                <c:pt idx="263">
                  <c:v>136</c:v>
                </c:pt>
                <c:pt idx="264">
                  <c:v>154</c:v>
                </c:pt>
                <c:pt idx="265">
                  <c:v>140</c:v>
                </c:pt>
                <c:pt idx="266">
                  <c:v>161</c:v>
                </c:pt>
                <c:pt idx="267">
                  <c:v>174</c:v>
                </c:pt>
                <c:pt idx="268">
                  <c:v>170</c:v>
                </c:pt>
                <c:pt idx="269">
                  <c:v>224</c:v>
                </c:pt>
                <c:pt idx="270">
                  <c:v>300</c:v>
                </c:pt>
                <c:pt idx="271">
                  <c:v>424</c:v>
                </c:pt>
                <c:pt idx="272">
                  <c:v>658</c:v>
                </c:pt>
                <c:pt idx="273">
                  <c:v>687</c:v>
                </c:pt>
                <c:pt idx="274">
                  <c:v>654</c:v>
                </c:pt>
                <c:pt idx="275">
                  <c:v>460</c:v>
                </c:pt>
                <c:pt idx="276">
                  <c:v>316</c:v>
                </c:pt>
                <c:pt idx="277">
                  <c:v>202</c:v>
                </c:pt>
                <c:pt idx="278">
                  <c:v>165</c:v>
                </c:pt>
                <c:pt idx="279">
                  <c:v>178</c:v>
                </c:pt>
                <c:pt idx="280">
                  <c:v>158</c:v>
                </c:pt>
                <c:pt idx="281">
                  <c:v>170</c:v>
                </c:pt>
                <c:pt idx="282">
                  <c:v>153</c:v>
                </c:pt>
                <c:pt idx="283">
                  <c:v>151</c:v>
                </c:pt>
                <c:pt idx="284">
                  <c:v>167</c:v>
                </c:pt>
                <c:pt idx="285">
                  <c:v>148</c:v>
                </c:pt>
                <c:pt idx="286">
                  <c:v>153</c:v>
                </c:pt>
                <c:pt idx="287">
                  <c:v>147</c:v>
                </c:pt>
                <c:pt idx="288">
                  <c:v>165</c:v>
                </c:pt>
                <c:pt idx="289">
                  <c:v>170</c:v>
                </c:pt>
                <c:pt idx="290">
                  <c:v>151</c:v>
                </c:pt>
                <c:pt idx="291">
                  <c:v>154</c:v>
                </c:pt>
                <c:pt idx="292">
                  <c:v>180</c:v>
                </c:pt>
                <c:pt idx="293">
                  <c:v>146</c:v>
                </c:pt>
                <c:pt idx="294">
                  <c:v>177</c:v>
                </c:pt>
                <c:pt idx="295">
                  <c:v>162</c:v>
                </c:pt>
                <c:pt idx="296">
                  <c:v>173</c:v>
                </c:pt>
                <c:pt idx="297">
                  <c:v>139</c:v>
                </c:pt>
                <c:pt idx="298">
                  <c:v>166</c:v>
                </c:pt>
                <c:pt idx="299">
                  <c:v>145</c:v>
                </c:pt>
                <c:pt idx="300">
                  <c:v>153</c:v>
                </c:pt>
                <c:pt idx="301">
                  <c:v>174</c:v>
                </c:pt>
                <c:pt idx="302">
                  <c:v>177</c:v>
                </c:pt>
                <c:pt idx="303">
                  <c:v>167</c:v>
                </c:pt>
                <c:pt idx="304">
                  <c:v>174</c:v>
                </c:pt>
                <c:pt idx="305">
                  <c:v>195</c:v>
                </c:pt>
                <c:pt idx="306">
                  <c:v>216</c:v>
                </c:pt>
                <c:pt idx="307">
                  <c:v>216</c:v>
                </c:pt>
                <c:pt idx="308">
                  <c:v>287</c:v>
                </c:pt>
                <c:pt idx="309">
                  <c:v>393</c:v>
                </c:pt>
                <c:pt idx="310">
                  <c:v>533</c:v>
                </c:pt>
                <c:pt idx="311">
                  <c:v>966</c:v>
                </c:pt>
                <c:pt idx="312">
                  <c:v>1611</c:v>
                </c:pt>
                <c:pt idx="313">
                  <c:v>2482</c:v>
                </c:pt>
                <c:pt idx="314">
                  <c:v>2799</c:v>
                </c:pt>
                <c:pt idx="315">
                  <c:v>2301</c:v>
                </c:pt>
                <c:pt idx="316">
                  <c:v>1472</c:v>
                </c:pt>
                <c:pt idx="317">
                  <c:v>713</c:v>
                </c:pt>
                <c:pt idx="318">
                  <c:v>382</c:v>
                </c:pt>
                <c:pt idx="319">
                  <c:v>290</c:v>
                </c:pt>
                <c:pt idx="320">
                  <c:v>304</c:v>
                </c:pt>
                <c:pt idx="321">
                  <c:v>337</c:v>
                </c:pt>
                <c:pt idx="322">
                  <c:v>287</c:v>
                </c:pt>
                <c:pt idx="323">
                  <c:v>254</c:v>
                </c:pt>
                <c:pt idx="324">
                  <c:v>189</c:v>
                </c:pt>
                <c:pt idx="325">
                  <c:v>183</c:v>
                </c:pt>
                <c:pt idx="326">
                  <c:v>152</c:v>
                </c:pt>
                <c:pt idx="327">
                  <c:v>168</c:v>
                </c:pt>
                <c:pt idx="328">
                  <c:v>155</c:v>
                </c:pt>
                <c:pt idx="329">
                  <c:v>143</c:v>
                </c:pt>
                <c:pt idx="330">
                  <c:v>158</c:v>
                </c:pt>
                <c:pt idx="331">
                  <c:v>147</c:v>
                </c:pt>
                <c:pt idx="332">
                  <c:v>145</c:v>
                </c:pt>
                <c:pt idx="333">
                  <c:v>169</c:v>
                </c:pt>
                <c:pt idx="334">
                  <c:v>139</c:v>
                </c:pt>
                <c:pt idx="335">
                  <c:v>155</c:v>
                </c:pt>
                <c:pt idx="336">
                  <c:v>174</c:v>
                </c:pt>
                <c:pt idx="337">
                  <c:v>146</c:v>
                </c:pt>
                <c:pt idx="338">
                  <c:v>155</c:v>
                </c:pt>
                <c:pt idx="339">
                  <c:v>154</c:v>
                </c:pt>
                <c:pt idx="340">
                  <c:v>152</c:v>
                </c:pt>
                <c:pt idx="341">
                  <c:v>124</c:v>
                </c:pt>
                <c:pt idx="342">
                  <c:v>151</c:v>
                </c:pt>
                <c:pt idx="343">
                  <c:v>134</c:v>
                </c:pt>
                <c:pt idx="344">
                  <c:v>164</c:v>
                </c:pt>
                <c:pt idx="345">
                  <c:v>139</c:v>
                </c:pt>
                <c:pt idx="346">
                  <c:v>135</c:v>
                </c:pt>
                <c:pt idx="347">
                  <c:v>142</c:v>
                </c:pt>
                <c:pt idx="348">
                  <c:v>131</c:v>
                </c:pt>
                <c:pt idx="349">
                  <c:v>151</c:v>
                </c:pt>
                <c:pt idx="350">
                  <c:v>176</c:v>
                </c:pt>
                <c:pt idx="351">
                  <c:v>119</c:v>
                </c:pt>
                <c:pt idx="352">
                  <c:v>153</c:v>
                </c:pt>
                <c:pt idx="353">
                  <c:v>118</c:v>
                </c:pt>
                <c:pt idx="354">
                  <c:v>152</c:v>
                </c:pt>
                <c:pt idx="355">
                  <c:v>141</c:v>
                </c:pt>
                <c:pt idx="356">
                  <c:v>125</c:v>
                </c:pt>
                <c:pt idx="357">
                  <c:v>149</c:v>
                </c:pt>
                <c:pt idx="358">
                  <c:v>171</c:v>
                </c:pt>
                <c:pt idx="359">
                  <c:v>160</c:v>
                </c:pt>
                <c:pt idx="360">
                  <c:v>177</c:v>
                </c:pt>
                <c:pt idx="361">
                  <c:v>173</c:v>
                </c:pt>
                <c:pt idx="362">
                  <c:v>180</c:v>
                </c:pt>
                <c:pt idx="363">
                  <c:v>220</c:v>
                </c:pt>
                <c:pt idx="364">
                  <c:v>276</c:v>
                </c:pt>
                <c:pt idx="365">
                  <c:v>404</c:v>
                </c:pt>
                <c:pt idx="366">
                  <c:v>619</c:v>
                </c:pt>
                <c:pt idx="367">
                  <c:v>806</c:v>
                </c:pt>
                <c:pt idx="368">
                  <c:v>803</c:v>
                </c:pt>
                <c:pt idx="369">
                  <c:v>714</c:v>
                </c:pt>
                <c:pt idx="370">
                  <c:v>436</c:v>
                </c:pt>
                <c:pt idx="371">
                  <c:v>257</c:v>
                </c:pt>
                <c:pt idx="372">
                  <c:v>207</c:v>
                </c:pt>
                <c:pt idx="373">
                  <c:v>197</c:v>
                </c:pt>
                <c:pt idx="374">
                  <c:v>158</c:v>
                </c:pt>
                <c:pt idx="375">
                  <c:v>160</c:v>
                </c:pt>
                <c:pt idx="376">
                  <c:v>144</c:v>
                </c:pt>
                <c:pt idx="377">
                  <c:v>139</c:v>
                </c:pt>
                <c:pt idx="378">
                  <c:v>157</c:v>
                </c:pt>
                <c:pt idx="379">
                  <c:v>136</c:v>
                </c:pt>
                <c:pt idx="380">
                  <c:v>145</c:v>
                </c:pt>
                <c:pt idx="381">
                  <c:v>148</c:v>
                </c:pt>
                <c:pt idx="382">
                  <c:v>113</c:v>
                </c:pt>
                <c:pt idx="383">
                  <c:v>136</c:v>
                </c:pt>
                <c:pt idx="384">
                  <c:v>146</c:v>
                </c:pt>
                <c:pt idx="385">
                  <c:v>150</c:v>
                </c:pt>
                <c:pt idx="386">
                  <c:v>138</c:v>
                </c:pt>
                <c:pt idx="387">
                  <c:v>144</c:v>
                </c:pt>
                <c:pt idx="388">
                  <c:v>147</c:v>
                </c:pt>
                <c:pt idx="389">
                  <c:v>121</c:v>
                </c:pt>
                <c:pt idx="390">
                  <c:v>133</c:v>
                </c:pt>
                <c:pt idx="391">
                  <c:v>141</c:v>
                </c:pt>
                <c:pt idx="392">
                  <c:v>158</c:v>
                </c:pt>
                <c:pt idx="393">
                  <c:v>127</c:v>
                </c:pt>
                <c:pt idx="394">
                  <c:v>121</c:v>
                </c:pt>
                <c:pt idx="395">
                  <c:v>131</c:v>
                </c:pt>
                <c:pt idx="396">
                  <c:v>138</c:v>
                </c:pt>
                <c:pt idx="397">
                  <c:v>120</c:v>
                </c:pt>
                <c:pt idx="398">
                  <c:v>147</c:v>
                </c:pt>
                <c:pt idx="399">
                  <c:v>131</c:v>
                </c:pt>
                <c:pt idx="400">
                  <c:v>139</c:v>
                </c:pt>
                <c:pt idx="401">
                  <c:v>117</c:v>
                </c:pt>
                <c:pt idx="402">
                  <c:v>149</c:v>
                </c:pt>
                <c:pt idx="403">
                  <c:v>159</c:v>
                </c:pt>
                <c:pt idx="404">
                  <c:v>149</c:v>
                </c:pt>
                <c:pt idx="405">
                  <c:v>168</c:v>
                </c:pt>
                <c:pt idx="406">
                  <c:v>163</c:v>
                </c:pt>
                <c:pt idx="407">
                  <c:v>143</c:v>
                </c:pt>
                <c:pt idx="408">
                  <c:v>156</c:v>
                </c:pt>
                <c:pt idx="409">
                  <c:v>122</c:v>
                </c:pt>
                <c:pt idx="410">
                  <c:v>120</c:v>
                </c:pt>
                <c:pt idx="411">
                  <c:v>131</c:v>
                </c:pt>
                <c:pt idx="412">
                  <c:v>142</c:v>
                </c:pt>
                <c:pt idx="413">
                  <c:v>135</c:v>
                </c:pt>
                <c:pt idx="414">
                  <c:v>148</c:v>
                </c:pt>
                <c:pt idx="415">
                  <c:v>148</c:v>
                </c:pt>
                <c:pt idx="416">
                  <c:v>147</c:v>
                </c:pt>
                <c:pt idx="417">
                  <c:v>164</c:v>
                </c:pt>
                <c:pt idx="418">
                  <c:v>158</c:v>
                </c:pt>
                <c:pt idx="419">
                  <c:v>207</c:v>
                </c:pt>
                <c:pt idx="420">
                  <c:v>289</c:v>
                </c:pt>
                <c:pt idx="421">
                  <c:v>348</c:v>
                </c:pt>
                <c:pt idx="422">
                  <c:v>498</c:v>
                </c:pt>
                <c:pt idx="423">
                  <c:v>624</c:v>
                </c:pt>
                <c:pt idx="424">
                  <c:v>613</c:v>
                </c:pt>
                <c:pt idx="425">
                  <c:v>520</c:v>
                </c:pt>
                <c:pt idx="426">
                  <c:v>310</c:v>
                </c:pt>
                <c:pt idx="427">
                  <c:v>250</c:v>
                </c:pt>
                <c:pt idx="428">
                  <c:v>239</c:v>
                </c:pt>
                <c:pt idx="429">
                  <c:v>213</c:v>
                </c:pt>
                <c:pt idx="430">
                  <c:v>205</c:v>
                </c:pt>
                <c:pt idx="431">
                  <c:v>210</c:v>
                </c:pt>
                <c:pt idx="432">
                  <c:v>192</c:v>
                </c:pt>
                <c:pt idx="433">
                  <c:v>183</c:v>
                </c:pt>
                <c:pt idx="434">
                  <c:v>160</c:v>
                </c:pt>
                <c:pt idx="435">
                  <c:v>168</c:v>
                </c:pt>
                <c:pt idx="436">
                  <c:v>166</c:v>
                </c:pt>
                <c:pt idx="437">
                  <c:v>148</c:v>
                </c:pt>
                <c:pt idx="438">
                  <c:v>172</c:v>
                </c:pt>
                <c:pt idx="439">
                  <c:v>181</c:v>
                </c:pt>
                <c:pt idx="440">
                  <c:v>179</c:v>
                </c:pt>
                <c:pt idx="441">
                  <c:v>181</c:v>
                </c:pt>
                <c:pt idx="442">
                  <c:v>198</c:v>
                </c:pt>
                <c:pt idx="443">
                  <c:v>184</c:v>
                </c:pt>
                <c:pt idx="444">
                  <c:v>178</c:v>
                </c:pt>
                <c:pt idx="445">
                  <c:v>147</c:v>
                </c:pt>
                <c:pt idx="446">
                  <c:v>156</c:v>
                </c:pt>
                <c:pt idx="447">
                  <c:v>150</c:v>
                </c:pt>
                <c:pt idx="448">
                  <c:v>151</c:v>
                </c:pt>
                <c:pt idx="449">
                  <c:v>149</c:v>
                </c:pt>
                <c:pt idx="450">
                  <c:v>145</c:v>
                </c:pt>
                <c:pt idx="451">
                  <c:v>176</c:v>
                </c:pt>
                <c:pt idx="452">
                  <c:v>166</c:v>
                </c:pt>
                <c:pt idx="453">
                  <c:v>187</c:v>
                </c:pt>
                <c:pt idx="454">
                  <c:v>192</c:v>
                </c:pt>
                <c:pt idx="455">
                  <c:v>212</c:v>
                </c:pt>
                <c:pt idx="456">
                  <c:v>242</c:v>
                </c:pt>
                <c:pt idx="457">
                  <c:v>307</c:v>
                </c:pt>
                <c:pt idx="458">
                  <c:v>327</c:v>
                </c:pt>
                <c:pt idx="459">
                  <c:v>428</c:v>
                </c:pt>
                <c:pt idx="460">
                  <c:v>448</c:v>
                </c:pt>
                <c:pt idx="461">
                  <c:v>483</c:v>
                </c:pt>
                <c:pt idx="462">
                  <c:v>343</c:v>
                </c:pt>
                <c:pt idx="463">
                  <c:v>261</c:v>
                </c:pt>
                <c:pt idx="464">
                  <c:v>198</c:v>
                </c:pt>
                <c:pt idx="465">
                  <c:v>175</c:v>
                </c:pt>
                <c:pt idx="466">
                  <c:v>164</c:v>
                </c:pt>
                <c:pt idx="467">
                  <c:v>181</c:v>
                </c:pt>
                <c:pt idx="468">
                  <c:v>173</c:v>
                </c:pt>
                <c:pt idx="469">
                  <c:v>174</c:v>
                </c:pt>
                <c:pt idx="470">
                  <c:v>178</c:v>
                </c:pt>
                <c:pt idx="471">
                  <c:v>173</c:v>
                </c:pt>
                <c:pt idx="472">
                  <c:v>213</c:v>
                </c:pt>
                <c:pt idx="473">
                  <c:v>220</c:v>
                </c:pt>
                <c:pt idx="474">
                  <c:v>237</c:v>
                </c:pt>
                <c:pt idx="475">
                  <c:v>261</c:v>
                </c:pt>
                <c:pt idx="476">
                  <c:v>499</c:v>
                </c:pt>
                <c:pt idx="477">
                  <c:v>800</c:v>
                </c:pt>
                <c:pt idx="478">
                  <c:v>1022</c:v>
                </c:pt>
                <c:pt idx="479">
                  <c:v>1317</c:v>
                </c:pt>
                <c:pt idx="480">
                  <c:v>1814</c:v>
                </c:pt>
                <c:pt idx="481">
                  <c:v>2171</c:v>
                </c:pt>
                <c:pt idx="482">
                  <c:v>2052</c:v>
                </c:pt>
                <c:pt idx="483">
                  <c:v>1424</c:v>
                </c:pt>
                <c:pt idx="484">
                  <c:v>823</c:v>
                </c:pt>
                <c:pt idx="485">
                  <c:v>482</c:v>
                </c:pt>
                <c:pt idx="486">
                  <c:v>351</c:v>
                </c:pt>
                <c:pt idx="487">
                  <c:v>389</c:v>
                </c:pt>
                <c:pt idx="488">
                  <c:v>360</c:v>
                </c:pt>
                <c:pt idx="489">
                  <c:v>363</c:v>
                </c:pt>
                <c:pt idx="490">
                  <c:v>324</c:v>
                </c:pt>
                <c:pt idx="491">
                  <c:v>278</c:v>
                </c:pt>
                <c:pt idx="492">
                  <c:v>249</c:v>
                </c:pt>
                <c:pt idx="493">
                  <c:v>230</c:v>
                </c:pt>
                <c:pt idx="494">
                  <c:v>235</c:v>
                </c:pt>
                <c:pt idx="495">
                  <c:v>197</c:v>
                </c:pt>
                <c:pt idx="496">
                  <c:v>189</c:v>
                </c:pt>
                <c:pt idx="497">
                  <c:v>252</c:v>
                </c:pt>
                <c:pt idx="498">
                  <c:v>264</c:v>
                </c:pt>
                <c:pt idx="499">
                  <c:v>326</c:v>
                </c:pt>
                <c:pt idx="500">
                  <c:v>326</c:v>
                </c:pt>
                <c:pt idx="501">
                  <c:v>330</c:v>
                </c:pt>
                <c:pt idx="502">
                  <c:v>303</c:v>
                </c:pt>
                <c:pt idx="503">
                  <c:v>207</c:v>
                </c:pt>
                <c:pt idx="504">
                  <c:v>186</c:v>
                </c:pt>
                <c:pt idx="505">
                  <c:v>151</c:v>
                </c:pt>
                <c:pt idx="506">
                  <c:v>160</c:v>
                </c:pt>
                <c:pt idx="507">
                  <c:v>137</c:v>
                </c:pt>
                <c:pt idx="508">
                  <c:v>139</c:v>
                </c:pt>
                <c:pt idx="509">
                  <c:v>150</c:v>
                </c:pt>
                <c:pt idx="510">
                  <c:v>173</c:v>
                </c:pt>
                <c:pt idx="511">
                  <c:v>167</c:v>
                </c:pt>
                <c:pt idx="512">
                  <c:v>212</c:v>
                </c:pt>
                <c:pt idx="513">
                  <c:v>184</c:v>
                </c:pt>
                <c:pt idx="514">
                  <c:v>202</c:v>
                </c:pt>
                <c:pt idx="515">
                  <c:v>245</c:v>
                </c:pt>
                <c:pt idx="516">
                  <c:v>266</c:v>
                </c:pt>
                <c:pt idx="517">
                  <c:v>374</c:v>
                </c:pt>
                <c:pt idx="518">
                  <c:v>540</c:v>
                </c:pt>
                <c:pt idx="519">
                  <c:v>861</c:v>
                </c:pt>
                <c:pt idx="520">
                  <c:v>1277</c:v>
                </c:pt>
                <c:pt idx="521">
                  <c:v>1503</c:v>
                </c:pt>
                <c:pt idx="522">
                  <c:v>1299</c:v>
                </c:pt>
                <c:pt idx="523">
                  <c:v>894</c:v>
                </c:pt>
                <c:pt idx="524">
                  <c:v>537</c:v>
                </c:pt>
                <c:pt idx="525">
                  <c:v>321</c:v>
                </c:pt>
                <c:pt idx="526">
                  <c:v>228</c:v>
                </c:pt>
                <c:pt idx="527">
                  <c:v>176</c:v>
                </c:pt>
                <c:pt idx="528">
                  <c:v>177</c:v>
                </c:pt>
                <c:pt idx="529">
                  <c:v>160</c:v>
                </c:pt>
                <c:pt idx="530">
                  <c:v>184</c:v>
                </c:pt>
                <c:pt idx="531">
                  <c:v>188</c:v>
                </c:pt>
                <c:pt idx="532">
                  <c:v>203</c:v>
                </c:pt>
                <c:pt idx="533">
                  <c:v>203</c:v>
                </c:pt>
                <c:pt idx="534">
                  <c:v>191</c:v>
                </c:pt>
                <c:pt idx="535">
                  <c:v>215</c:v>
                </c:pt>
                <c:pt idx="536">
                  <c:v>182</c:v>
                </c:pt>
                <c:pt idx="537">
                  <c:v>199</c:v>
                </c:pt>
                <c:pt idx="538">
                  <c:v>231</c:v>
                </c:pt>
                <c:pt idx="539">
                  <c:v>307</c:v>
                </c:pt>
                <c:pt idx="540">
                  <c:v>347</c:v>
                </c:pt>
                <c:pt idx="541">
                  <c:v>390</c:v>
                </c:pt>
                <c:pt idx="542">
                  <c:v>343</c:v>
                </c:pt>
                <c:pt idx="543">
                  <c:v>312</c:v>
                </c:pt>
                <c:pt idx="544">
                  <c:v>238</c:v>
                </c:pt>
                <c:pt idx="545">
                  <c:v>248</c:v>
                </c:pt>
                <c:pt idx="546">
                  <c:v>242</c:v>
                </c:pt>
                <c:pt idx="547">
                  <c:v>241</c:v>
                </c:pt>
                <c:pt idx="548">
                  <c:v>219</c:v>
                </c:pt>
                <c:pt idx="549">
                  <c:v>192</c:v>
                </c:pt>
                <c:pt idx="550">
                  <c:v>193</c:v>
                </c:pt>
                <c:pt idx="551">
                  <c:v>167</c:v>
                </c:pt>
                <c:pt idx="552">
                  <c:v>180</c:v>
                </c:pt>
                <c:pt idx="553">
                  <c:v>183</c:v>
                </c:pt>
                <c:pt idx="554">
                  <c:v>176</c:v>
                </c:pt>
                <c:pt idx="555">
                  <c:v>196</c:v>
                </c:pt>
                <c:pt idx="556">
                  <c:v>182</c:v>
                </c:pt>
                <c:pt idx="557">
                  <c:v>199</c:v>
                </c:pt>
                <c:pt idx="558">
                  <c:v>219</c:v>
                </c:pt>
                <c:pt idx="559">
                  <c:v>225</c:v>
                </c:pt>
                <c:pt idx="560">
                  <c:v>267</c:v>
                </c:pt>
                <c:pt idx="561">
                  <c:v>301</c:v>
                </c:pt>
                <c:pt idx="562">
                  <c:v>325</c:v>
                </c:pt>
                <c:pt idx="563">
                  <c:v>469</c:v>
                </c:pt>
                <c:pt idx="564">
                  <c:v>702</c:v>
                </c:pt>
                <c:pt idx="565">
                  <c:v>861</c:v>
                </c:pt>
                <c:pt idx="566">
                  <c:v>1030</c:v>
                </c:pt>
                <c:pt idx="567">
                  <c:v>1022</c:v>
                </c:pt>
                <c:pt idx="568">
                  <c:v>747</c:v>
                </c:pt>
                <c:pt idx="569">
                  <c:v>483</c:v>
                </c:pt>
                <c:pt idx="570">
                  <c:v>314</c:v>
                </c:pt>
                <c:pt idx="571">
                  <c:v>228</c:v>
                </c:pt>
                <c:pt idx="572">
                  <c:v>204</c:v>
                </c:pt>
                <c:pt idx="573">
                  <c:v>180</c:v>
                </c:pt>
                <c:pt idx="574">
                  <c:v>142</c:v>
                </c:pt>
                <c:pt idx="575">
                  <c:v>133</c:v>
                </c:pt>
                <c:pt idx="576">
                  <c:v>154</c:v>
                </c:pt>
                <c:pt idx="577">
                  <c:v>159</c:v>
                </c:pt>
                <c:pt idx="578">
                  <c:v>135</c:v>
                </c:pt>
                <c:pt idx="579">
                  <c:v>150</c:v>
                </c:pt>
                <c:pt idx="580">
                  <c:v>147</c:v>
                </c:pt>
                <c:pt idx="581">
                  <c:v>137</c:v>
                </c:pt>
                <c:pt idx="582">
                  <c:v>107</c:v>
                </c:pt>
                <c:pt idx="583">
                  <c:v>151</c:v>
                </c:pt>
                <c:pt idx="584">
                  <c:v>157</c:v>
                </c:pt>
                <c:pt idx="585">
                  <c:v>161</c:v>
                </c:pt>
                <c:pt idx="586">
                  <c:v>177</c:v>
                </c:pt>
                <c:pt idx="587">
                  <c:v>239</c:v>
                </c:pt>
                <c:pt idx="588">
                  <c:v>262</c:v>
                </c:pt>
                <c:pt idx="589">
                  <c:v>296</c:v>
                </c:pt>
                <c:pt idx="590">
                  <c:v>309</c:v>
                </c:pt>
                <c:pt idx="591">
                  <c:v>262</c:v>
                </c:pt>
                <c:pt idx="592">
                  <c:v>195</c:v>
                </c:pt>
                <c:pt idx="593">
                  <c:v>158</c:v>
                </c:pt>
                <c:pt idx="594">
                  <c:v>144</c:v>
                </c:pt>
                <c:pt idx="595">
                  <c:v>129</c:v>
                </c:pt>
                <c:pt idx="596">
                  <c:v>147</c:v>
                </c:pt>
                <c:pt idx="597">
                  <c:v>137</c:v>
                </c:pt>
                <c:pt idx="598">
                  <c:v>124</c:v>
                </c:pt>
                <c:pt idx="599">
                  <c:v>113</c:v>
                </c:pt>
                <c:pt idx="600">
                  <c:v>140</c:v>
                </c:pt>
                <c:pt idx="601">
                  <c:v>152</c:v>
                </c:pt>
                <c:pt idx="602">
                  <c:v>146</c:v>
                </c:pt>
                <c:pt idx="603">
                  <c:v>135</c:v>
                </c:pt>
                <c:pt idx="604">
                  <c:v>162</c:v>
                </c:pt>
                <c:pt idx="605">
                  <c:v>150</c:v>
                </c:pt>
                <c:pt idx="606">
                  <c:v>166</c:v>
                </c:pt>
                <c:pt idx="607">
                  <c:v>190</c:v>
                </c:pt>
                <c:pt idx="608">
                  <c:v>159</c:v>
                </c:pt>
                <c:pt idx="609">
                  <c:v>151</c:v>
                </c:pt>
                <c:pt idx="610">
                  <c:v>157</c:v>
                </c:pt>
                <c:pt idx="611">
                  <c:v>162</c:v>
                </c:pt>
                <c:pt idx="612">
                  <c:v>164</c:v>
                </c:pt>
                <c:pt idx="613">
                  <c:v>203</c:v>
                </c:pt>
                <c:pt idx="614">
                  <c:v>266</c:v>
                </c:pt>
                <c:pt idx="615">
                  <c:v>310</c:v>
                </c:pt>
                <c:pt idx="616">
                  <c:v>410</c:v>
                </c:pt>
                <c:pt idx="617">
                  <c:v>477</c:v>
                </c:pt>
                <c:pt idx="618">
                  <c:v>508</c:v>
                </c:pt>
                <c:pt idx="619">
                  <c:v>463</c:v>
                </c:pt>
                <c:pt idx="620">
                  <c:v>355</c:v>
                </c:pt>
                <c:pt idx="621">
                  <c:v>291</c:v>
                </c:pt>
                <c:pt idx="622">
                  <c:v>241</c:v>
                </c:pt>
                <c:pt idx="623">
                  <c:v>221</c:v>
                </c:pt>
                <c:pt idx="624">
                  <c:v>217</c:v>
                </c:pt>
                <c:pt idx="625">
                  <c:v>219</c:v>
                </c:pt>
                <c:pt idx="626">
                  <c:v>216</c:v>
                </c:pt>
                <c:pt idx="627">
                  <c:v>204</c:v>
                </c:pt>
                <c:pt idx="628">
                  <c:v>249</c:v>
                </c:pt>
                <c:pt idx="629">
                  <c:v>306</c:v>
                </c:pt>
                <c:pt idx="630">
                  <c:v>369</c:v>
                </c:pt>
                <c:pt idx="631">
                  <c:v>392</c:v>
                </c:pt>
                <c:pt idx="632">
                  <c:v>303</c:v>
                </c:pt>
                <c:pt idx="633">
                  <c:v>254</c:v>
                </c:pt>
                <c:pt idx="634">
                  <c:v>239</c:v>
                </c:pt>
                <c:pt idx="635">
                  <c:v>187</c:v>
                </c:pt>
                <c:pt idx="636">
                  <c:v>152</c:v>
                </c:pt>
                <c:pt idx="637">
                  <c:v>134</c:v>
                </c:pt>
                <c:pt idx="638">
                  <c:v>128</c:v>
                </c:pt>
                <c:pt idx="639">
                  <c:v>129</c:v>
                </c:pt>
                <c:pt idx="640">
                  <c:v>143</c:v>
                </c:pt>
                <c:pt idx="641">
                  <c:v>126</c:v>
                </c:pt>
                <c:pt idx="642">
                  <c:v>151</c:v>
                </c:pt>
                <c:pt idx="643">
                  <c:v>186</c:v>
                </c:pt>
                <c:pt idx="644">
                  <c:v>177</c:v>
                </c:pt>
                <c:pt idx="645">
                  <c:v>238</c:v>
                </c:pt>
                <c:pt idx="646">
                  <c:v>271</c:v>
                </c:pt>
                <c:pt idx="647">
                  <c:v>236</c:v>
                </c:pt>
                <c:pt idx="648">
                  <c:v>233</c:v>
                </c:pt>
                <c:pt idx="649">
                  <c:v>177</c:v>
                </c:pt>
                <c:pt idx="650">
                  <c:v>151</c:v>
                </c:pt>
                <c:pt idx="651">
                  <c:v>140</c:v>
                </c:pt>
                <c:pt idx="652">
                  <c:v>144</c:v>
                </c:pt>
                <c:pt idx="653">
                  <c:v>138</c:v>
                </c:pt>
                <c:pt idx="654">
                  <c:v>158</c:v>
                </c:pt>
                <c:pt idx="655">
                  <c:v>176</c:v>
                </c:pt>
                <c:pt idx="656">
                  <c:v>190</c:v>
                </c:pt>
                <c:pt idx="657">
                  <c:v>187</c:v>
                </c:pt>
                <c:pt idx="658">
                  <c:v>129</c:v>
                </c:pt>
                <c:pt idx="659">
                  <c:v>160</c:v>
                </c:pt>
                <c:pt idx="660">
                  <c:v>138</c:v>
                </c:pt>
                <c:pt idx="661">
                  <c:v>136</c:v>
                </c:pt>
                <c:pt idx="662">
                  <c:v>118</c:v>
                </c:pt>
                <c:pt idx="663">
                  <c:v>165</c:v>
                </c:pt>
                <c:pt idx="664">
                  <c:v>150</c:v>
                </c:pt>
                <c:pt idx="665">
                  <c:v>136</c:v>
                </c:pt>
                <c:pt idx="666">
                  <c:v>158</c:v>
                </c:pt>
                <c:pt idx="667">
                  <c:v>169</c:v>
                </c:pt>
                <c:pt idx="668">
                  <c:v>129</c:v>
                </c:pt>
                <c:pt idx="669">
                  <c:v>136</c:v>
                </c:pt>
                <c:pt idx="670">
                  <c:v>122</c:v>
                </c:pt>
                <c:pt idx="671">
                  <c:v>153</c:v>
                </c:pt>
                <c:pt idx="672">
                  <c:v>135</c:v>
                </c:pt>
                <c:pt idx="673">
                  <c:v>144</c:v>
                </c:pt>
                <c:pt idx="674">
                  <c:v>138</c:v>
                </c:pt>
                <c:pt idx="675">
                  <c:v>193</c:v>
                </c:pt>
                <c:pt idx="676">
                  <c:v>244</c:v>
                </c:pt>
                <c:pt idx="677">
                  <c:v>243</c:v>
                </c:pt>
                <c:pt idx="678">
                  <c:v>268</c:v>
                </c:pt>
                <c:pt idx="679">
                  <c:v>252</c:v>
                </c:pt>
                <c:pt idx="680">
                  <c:v>248</c:v>
                </c:pt>
                <c:pt idx="681">
                  <c:v>206</c:v>
                </c:pt>
                <c:pt idx="682">
                  <c:v>241</c:v>
                </c:pt>
                <c:pt idx="683">
                  <c:v>231</c:v>
                </c:pt>
                <c:pt idx="684">
                  <c:v>235</c:v>
                </c:pt>
                <c:pt idx="685">
                  <c:v>178</c:v>
                </c:pt>
                <c:pt idx="686">
                  <c:v>173</c:v>
                </c:pt>
                <c:pt idx="687">
                  <c:v>166</c:v>
                </c:pt>
                <c:pt idx="688">
                  <c:v>187</c:v>
                </c:pt>
                <c:pt idx="689">
                  <c:v>179</c:v>
                </c:pt>
                <c:pt idx="690">
                  <c:v>151</c:v>
                </c:pt>
                <c:pt idx="691">
                  <c:v>168</c:v>
                </c:pt>
                <c:pt idx="692">
                  <c:v>157</c:v>
                </c:pt>
                <c:pt idx="693">
                  <c:v>157</c:v>
                </c:pt>
                <c:pt idx="694">
                  <c:v>153</c:v>
                </c:pt>
                <c:pt idx="695">
                  <c:v>158</c:v>
                </c:pt>
                <c:pt idx="696">
                  <c:v>147</c:v>
                </c:pt>
                <c:pt idx="697">
                  <c:v>128</c:v>
                </c:pt>
                <c:pt idx="698">
                  <c:v>157</c:v>
                </c:pt>
                <c:pt idx="699">
                  <c:v>141</c:v>
                </c:pt>
                <c:pt idx="700">
                  <c:v>159</c:v>
                </c:pt>
                <c:pt idx="701">
                  <c:v>149</c:v>
                </c:pt>
                <c:pt idx="702">
                  <c:v>150</c:v>
                </c:pt>
                <c:pt idx="703">
                  <c:v>117</c:v>
                </c:pt>
                <c:pt idx="704">
                  <c:v>169</c:v>
                </c:pt>
                <c:pt idx="705">
                  <c:v>162</c:v>
                </c:pt>
                <c:pt idx="706">
                  <c:v>178</c:v>
                </c:pt>
                <c:pt idx="707">
                  <c:v>190</c:v>
                </c:pt>
                <c:pt idx="708">
                  <c:v>252</c:v>
                </c:pt>
                <c:pt idx="709">
                  <c:v>314</c:v>
                </c:pt>
                <c:pt idx="710">
                  <c:v>466</c:v>
                </c:pt>
                <c:pt idx="711">
                  <c:v>566</c:v>
                </c:pt>
                <c:pt idx="712">
                  <c:v>609</c:v>
                </c:pt>
                <c:pt idx="713">
                  <c:v>564</c:v>
                </c:pt>
                <c:pt idx="714">
                  <c:v>424</c:v>
                </c:pt>
                <c:pt idx="715">
                  <c:v>331</c:v>
                </c:pt>
                <c:pt idx="716">
                  <c:v>303</c:v>
                </c:pt>
                <c:pt idx="717">
                  <c:v>206</c:v>
                </c:pt>
                <c:pt idx="718">
                  <c:v>182</c:v>
                </c:pt>
                <c:pt idx="719">
                  <c:v>161</c:v>
                </c:pt>
                <c:pt idx="720">
                  <c:v>160</c:v>
                </c:pt>
                <c:pt idx="721">
                  <c:v>166</c:v>
                </c:pt>
                <c:pt idx="722">
                  <c:v>136</c:v>
                </c:pt>
                <c:pt idx="723">
                  <c:v>149</c:v>
                </c:pt>
                <c:pt idx="724">
                  <c:v>142</c:v>
                </c:pt>
                <c:pt idx="725">
                  <c:v>109</c:v>
                </c:pt>
                <c:pt idx="726">
                  <c:v>109</c:v>
                </c:pt>
                <c:pt idx="727">
                  <c:v>141</c:v>
                </c:pt>
                <c:pt idx="728">
                  <c:v>107</c:v>
                </c:pt>
                <c:pt idx="729">
                  <c:v>138</c:v>
                </c:pt>
                <c:pt idx="730">
                  <c:v>148</c:v>
                </c:pt>
                <c:pt idx="731">
                  <c:v>125</c:v>
                </c:pt>
                <c:pt idx="732">
                  <c:v>137</c:v>
                </c:pt>
                <c:pt idx="733">
                  <c:v>132</c:v>
                </c:pt>
                <c:pt idx="734">
                  <c:v>135</c:v>
                </c:pt>
                <c:pt idx="735">
                  <c:v>135</c:v>
                </c:pt>
                <c:pt idx="736">
                  <c:v>124</c:v>
                </c:pt>
                <c:pt idx="737">
                  <c:v>119</c:v>
                </c:pt>
                <c:pt idx="738">
                  <c:v>135</c:v>
                </c:pt>
                <c:pt idx="739">
                  <c:v>132</c:v>
                </c:pt>
                <c:pt idx="740">
                  <c:v>150</c:v>
                </c:pt>
                <c:pt idx="741">
                  <c:v>147</c:v>
                </c:pt>
                <c:pt idx="742">
                  <c:v>156</c:v>
                </c:pt>
                <c:pt idx="743">
                  <c:v>132</c:v>
                </c:pt>
                <c:pt idx="744">
                  <c:v>157</c:v>
                </c:pt>
                <c:pt idx="745">
                  <c:v>128</c:v>
                </c:pt>
                <c:pt idx="746">
                  <c:v>153</c:v>
                </c:pt>
                <c:pt idx="747">
                  <c:v>132</c:v>
                </c:pt>
                <c:pt idx="748">
                  <c:v>114</c:v>
                </c:pt>
                <c:pt idx="749">
                  <c:v>128</c:v>
                </c:pt>
                <c:pt idx="750">
                  <c:v>141</c:v>
                </c:pt>
                <c:pt idx="751">
                  <c:v>144</c:v>
                </c:pt>
                <c:pt idx="752">
                  <c:v>164</c:v>
                </c:pt>
                <c:pt idx="753">
                  <c:v>178</c:v>
                </c:pt>
                <c:pt idx="754">
                  <c:v>179</c:v>
                </c:pt>
                <c:pt idx="755">
                  <c:v>199</c:v>
                </c:pt>
                <c:pt idx="756">
                  <c:v>215</c:v>
                </c:pt>
                <c:pt idx="757">
                  <c:v>233</c:v>
                </c:pt>
                <c:pt idx="758">
                  <c:v>274</c:v>
                </c:pt>
                <c:pt idx="759">
                  <c:v>264</c:v>
                </c:pt>
                <c:pt idx="760">
                  <c:v>264</c:v>
                </c:pt>
                <c:pt idx="761">
                  <c:v>330</c:v>
                </c:pt>
                <c:pt idx="762">
                  <c:v>362</c:v>
                </c:pt>
                <c:pt idx="763">
                  <c:v>513</c:v>
                </c:pt>
                <c:pt idx="764">
                  <c:v>592</c:v>
                </c:pt>
                <c:pt idx="765">
                  <c:v>789</c:v>
                </c:pt>
                <c:pt idx="766">
                  <c:v>944</c:v>
                </c:pt>
                <c:pt idx="767">
                  <c:v>923</c:v>
                </c:pt>
                <c:pt idx="768">
                  <c:v>803</c:v>
                </c:pt>
                <c:pt idx="769">
                  <c:v>758</c:v>
                </c:pt>
                <c:pt idx="770">
                  <c:v>737</c:v>
                </c:pt>
                <c:pt idx="771">
                  <c:v>636</c:v>
                </c:pt>
                <c:pt idx="772">
                  <c:v>509</c:v>
                </c:pt>
                <c:pt idx="773">
                  <c:v>432</c:v>
                </c:pt>
                <c:pt idx="774">
                  <c:v>295</c:v>
                </c:pt>
                <c:pt idx="775">
                  <c:v>243</c:v>
                </c:pt>
                <c:pt idx="776">
                  <c:v>200</c:v>
                </c:pt>
                <c:pt idx="777">
                  <c:v>164</c:v>
                </c:pt>
                <c:pt idx="778">
                  <c:v>151</c:v>
                </c:pt>
                <c:pt idx="779">
                  <c:v>157</c:v>
                </c:pt>
                <c:pt idx="780">
                  <c:v>194</c:v>
                </c:pt>
                <c:pt idx="781">
                  <c:v>204</c:v>
                </c:pt>
                <c:pt idx="782">
                  <c:v>240</c:v>
                </c:pt>
                <c:pt idx="783">
                  <c:v>202</c:v>
                </c:pt>
                <c:pt idx="784">
                  <c:v>223</c:v>
                </c:pt>
                <c:pt idx="785">
                  <c:v>200</c:v>
                </c:pt>
                <c:pt idx="786">
                  <c:v>158</c:v>
                </c:pt>
                <c:pt idx="787">
                  <c:v>184</c:v>
                </c:pt>
                <c:pt idx="788">
                  <c:v>137</c:v>
                </c:pt>
                <c:pt idx="789">
                  <c:v>156</c:v>
                </c:pt>
                <c:pt idx="790">
                  <c:v>148</c:v>
                </c:pt>
                <c:pt idx="791">
                  <c:v>139</c:v>
                </c:pt>
                <c:pt idx="792">
                  <c:v>153</c:v>
                </c:pt>
                <c:pt idx="793">
                  <c:v>112</c:v>
                </c:pt>
                <c:pt idx="794">
                  <c:v>135</c:v>
                </c:pt>
                <c:pt idx="795">
                  <c:v>118</c:v>
                </c:pt>
                <c:pt idx="796">
                  <c:v>150</c:v>
                </c:pt>
                <c:pt idx="797">
                  <c:v>155</c:v>
                </c:pt>
                <c:pt idx="798">
                  <c:v>149</c:v>
                </c:pt>
                <c:pt idx="799">
                  <c:v>158</c:v>
                </c:pt>
                <c:pt idx="800">
                  <c:v>178</c:v>
                </c:pt>
                <c:pt idx="801">
                  <c:v>183</c:v>
                </c:pt>
                <c:pt idx="802">
                  <c:v>197</c:v>
                </c:pt>
                <c:pt idx="803">
                  <c:v>177</c:v>
                </c:pt>
                <c:pt idx="804">
                  <c:v>177</c:v>
                </c:pt>
                <c:pt idx="805">
                  <c:v>200</c:v>
                </c:pt>
                <c:pt idx="806">
                  <c:v>240</c:v>
                </c:pt>
                <c:pt idx="807">
                  <c:v>267</c:v>
                </c:pt>
                <c:pt idx="808">
                  <c:v>332</c:v>
                </c:pt>
                <c:pt idx="809">
                  <c:v>360</c:v>
                </c:pt>
                <c:pt idx="810">
                  <c:v>319</c:v>
                </c:pt>
                <c:pt idx="811">
                  <c:v>273</c:v>
                </c:pt>
                <c:pt idx="812">
                  <c:v>286</c:v>
                </c:pt>
                <c:pt idx="813">
                  <c:v>217</c:v>
                </c:pt>
                <c:pt idx="814">
                  <c:v>197</c:v>
                </c:pt>
                <c:pt idx="815">
                  <c:v>175</c:v>
                </c:pt>
                <c:pt idx="816">
                  <c:v>193</c:v>
                </c:pt>
                <c:pt idx="817">
                  <c:v>210</c:v>
                </c:pt>
                <c:pt idx="818">
                  <c:v>213</c:v>
                </c:pt>
                <c:pt idx="819">
                  <c:v>198</c:v>
                </c:pt>
                <c:pt idx="820">
                  <c:v>212</c:v>
                </c:pt>
                <c:pt idx="821">
                  <c:v>173</c:v>
                </c:pt>
                <c:pt idx="822">
                  <c:v>164</c:v>
                </c:pt>
                <c:pt idx="823">
                  <c:v>166</c:v>
                </c:pt>
                <c:pt idx="824">
                  <c:v>132</c:v>
                </c:pt>
                <c:pt idx="825">
                  <c:v>163</c:v>
                </c:pt>
                <c:pt idx="826">
                  <c:v>182</c:v>
                </c:pt>
                <c:pt idx="827">
                  <c:v>157</c:v>
                </c:pt>
                <c:pt idx="828">
                  <c:v>166</c:v>
                </c:pt>
                <c:pt idx="829">
                  <c:v>174</c:v>
                </c:pt>
                <c:pt idx="830">
                  <c:v>167</c:v>
                </c:pt>
                <c:pt idx="831">
                  <c:v>133</c:v>
                </c:pt>
                <c:pt idx="832">
                  <c:v>134</c:v>
                </c:pt>
                <c:pt idx="833">
                  <c:v>141</c:v>
                </c:pt>
                <c:pt idx="834">
                  <c:v>135</c:v>
                </c:pt>
                <c:pt idx="835">
                  <c:v>132</c:v>
                </c:pt>
                <c:pt idx="836">
                  <c:v>138</c:v>
                </c:pt>
                <c:pt idx="837">
                  <c:v>129</c:v>
                </c:pt>
                <c:pt idx="838">
                  <c:v>136</c:v>
                </c:pt>
                <c:pt idx="839">
                  <c:v>147</c:v>
                </c:pt>
                <c:pt idx="840">
                  <c:v>153</c:v>
                </c:pt>
                <c:pt idx="841">
                  <c:v>156</c:v>
                </c:pt>
                <c:pt idx="842">
                  <c:v>144</c:v>
                </c:pt>
                <c:pt idx="843">
                  <c:v>126</c:v>
                </c:pt>
                <c:pt idx="844">
                  <c:v>141</c:v>
                </c:pt>
                <c:pt idx="845">
                  <c:v>149</c:v>
                </c:pt>
                <c:pt idx="846">
                  <c:v>147</c:v>
                </c:pt>
                <c:pt idx="847">
                  <c:v>161</c:v>
                </c:pt>
                <c:pt idx="848">
                  <c:v>186</c:v>
                </c:pt>
                <c:pt idx="849">
                  <c:v>217</c:v>
                </c:pt>
                <c:pt idx="850">
                  <c:v>240</c:v>
                </c:pt>
                <c:pt idx="851">
                  <c:v>234</c:v>
                </c:pt>
                <c:pt idx="852">
                  <c:v>302</c:v>
                </c:pt>
                <c:pt idx="853">
                  <c:v>359</c:v>
                </c:pt>
                <c:pt idx="854">
                  <c:v>460</c:v>
                </c:pt>
                <c:pt idx="855">
                  <c:v>482</c:v>
                </c:pt>
                <c:pt idx="856">
                  <c:v>548</c:v>
                </c:pt>
                <c:pt idx="857">
                  <c:v>451</c:v>
                </c:pt>
                <c:pt idx="858">
                  <c:v>401</c:v>
                </c:pt>
                <c:pt idx="859">
                  <c:v>337</c:v>
                </c:pt>
                <c:pt idx="860">
                  <c:v>267</c:v>
                </c:pt>
                <c:pt idx="861">
                  <c:v>271</c:v>
                </c:pt>
                <c:pt idx="862">
                  <c:v>267</c:v>
                </c:pt>
                <c:pt idx="863">
                  <c:v>317</c:v>
                </c:pt>
                <c:pt idx="864">
                  <c:v>359</c:v>
                </c:pt>
                <c:pt idx="865">
                  <c:v>451</c:v>
                </c:pt>
                <c:pt idx="866">
                  <c:v>434</c:v>
                </c:pt>
                <c:pt idx="867">
                  <c:v>399</c:v>
                </c:pt>
                <c:pt idx="868">
                  <c:v>376</c:v>
                </c:pt>
                <c:pt idx="869">
                  <c:v>321</c:v>
                </c:pt>
                <c:pt idx="870">
                  <c:v>256</c:v>
                </c:pt>
                <c:pt idx="871">
                  <c:v>217</c:v>
                </c:pt>
                <c:pt idx="872">
                  <c:v>194</c:v>
                </c:pt>
                <c:pt idx="873">
                  <c:v>210</c:v>
                </c:pt>
                <c:pt idx="874">
                  <c:v>220</c:v>
                </c:pt>
                <c:pt idx="875">
                  <c:v>201</c:v>
                </c:pt>
                <c:pt idx="876">
                  <c:v>195</c:v>
                </c:pt>
                <c:pt idx="877">
                  <c:v>153</c:v>
                </c:pt>
                <c:pt idx="878">
                  <c:v>171</c:v>
                </c:pt>
                <c:pt idx="879">
                  <c:v>149</c:v>
                </c:pt>
                <c:pt idx="880">
                  <c:v>133</c:v>
                </c:pt>
                <c:pt idx="881">
                  <c:v>138</c:v>
                </c:pt>
                <c:pt idx="882">
                  <c:v>128</c:v>
                </c:pt>
                <c:pt idx="883">
                  <c:v>138</c:v>
                </c:pt>
                <c:pt idx="884">
                  <c:v>136</c:v>
                </c:pt>
                <c:pt idx="885">
                  <c:v>132</c:v>
                </c:pt>
                <c:pt idx="886">
                  <c:v>137</c:v>
                </c:pt>
                <c:pt idx="887">
                  <c:v>147</c:v>
                </c:pt>
                <c:pt idx="888">
                  <c:v>129</c:v>
                </c:pt>
                <c:pt idx="889">
                  <c:v>122</c:v>
                </c:pt>
                <c:pt idx="890">
                  <c:v>136</c:v>
                </c:pt>
                <c:pt idx="891">
                  <c:v>125</c:v>
                </c:pt>
                <c:pt idx="892">
                  <c:v>143</c:v>
                </c:pt>
                <c:pt idx="893">
                  <c:v>112</c:v>
                </c:pt>
                <c:pt idx="894">
                  <c:v>128</c:v>
                </c:pt>
                <c:pt idx="895">
                  <c:v>134</c:v>
                </c:pt>
                <c:pt idx="896">
                  <c:v>153</c:v>
                </c:pt>
                <c:pt idx="897">
                  <c:v>171</c:v>
                </c:pt>
                <c:pt idx="898">
                  <c:v>193</c:v>
                </c:pt>
                <c:pt idx="899">
                  <c:v>218</c:v>
                </c:pt>
                <c:pt idx="900">
                  <c:v>210</c:v>
                </c:pt>
                <c:pt idx="901">
                  <c:v>241</c:v>
                </c:pt>
                <c:pt idx="902">
                  <c:v>282</c:v>
                </c:pt>
                <c:pt idx="903">
                  <c:v>337</c:v>
                </c:pt>
                <c:pt idx="904">
                  <c:v>383</c:v>
                </c:pt>
                <c:pt idx="905">
                  <c:v>388</c:v>
                </c:pt>
                <c:pt idx="906">
                  <c:v>401</c:v>
                </c:pt>
                <c:pt idx="907">
                  <c:v>335</c:v>
                </c:pt>
                <c:pt idx="908">
                  <c:v>255</c:v>
                </c:pt>
                <c:pt idx="909">
                  <c:v>234</c:v>
                </c:pt>
                <c:pt idx="910">
                  <c:v>221</c:v>
                </c:pt>
                <c:pt idx="911">
                  <c:v>241</c:v>
                </c:pt>
                <c:pt idx="912">
                  <c:v>308</c:v>
                </c:pt>
                <c:pt idx="913">
                  <c:v>293</c:v>
                </c:pt>
                <c:pt idx="914">
                  <c:v>293</c:v>
                </c:pt>
                <c:pt idx="915">
                  <c:v>296</c:v>
                </c:pt>
                <c:pt idx="916">
                  <c:v>230</c:v>
                </c:pt>
                <c:pt idx="917">
                  <c:v>228</c:v>
                </c:pt>
                <c:pt idx="918">
                  <c:v>220</c:v>
                </c:pt>
                <c:pt idx="919">
                  <c:v>207</c:v>
                </c:pt>
                <c:pt idx="920">
                  <c:v>230</c:v>
                </c:pt>
                <c:pt idx="921">
                  <c:v>276</c:v>
                </c:pt>
                <c:pt idx="922">
                  <c:v>244</c:v>
                </c:pt>
                <c:pt idx="923">
                  <c:v>338</c:v>
                </c:pt>
                <c:pt idx="924">
                  <c:v>333</c:v>
                </c:pt>
                <c:pt idx="925">
                  <c:v>371</c:v>
                </c:pt>
                <c:pt idx="926">
                  <c:v>324</c:v>
                </c:pt>
                <c:pt idx="927">
                  <c:v>299</c:v>
                </c:pt>
                <c:pt idx="928">
                  <c:v>244</c:v>
                </c:pt>
                <c:pt idx="929">
                  <c:v>205</c:v>
                </c:pt>
                <c:pt idx="930">
                  <c:v>165</c:v>
                </c:pt>
                <c:pt idx="931">
                  <c:v>122</c:v>
                </c:pt>
                <c:pt idx="932">
                  <c:v>126</c:v>
                </c:pt>
                <c:pt idx="933">
                  <c:v>136</c:v>
                </c:pt>
                <c:pt idx="934">
                  <c:v>142</c:v>
                </c:pt>
                <c:pt idx="935">
                  <c:v>139</c:v>
                </c:pt>
                <c:pt idx="936">
                  <c:v>117</c:v>
                </c:pt>
                <c:pt idx="937">
                  <c:v>105</c:v>
                </c:pt>
                <c:pt idx="938">
                  <c:v>132</c:v>
                </c:pt>
                <c:pt idx="939">
                  <c:v>146</c:v>
                </c:pt>
                <c:pt idx="940">
                  <c:v>138</c:v>
                </c:pt>
                <c:pt idx="941">
                  <c:v>140</c:v>
                </c:pt>
                <c:pt idx="942">
                  <c:v>115</c:v>
                </c:pt>
                <c:pt idx="943">
                  <c:v>123</c:v>
                </c:pt>
                <c:pt idx="944">
                  <c:v>128</c:v>
                </c:pt>
                <c:pt idx="945">
                  <c:v>140</c:v>
                </c:pt>
                <c:pt idx="946">
                  <c:v>137</c:v>
                </c:pt>
                <c:pt idx="947">
                  <c:v>119</c:v>
                </c:pt>
                <c:pt idx="948">
                  <c:v>109</c:v>
                </c:pt>
                <c:pt idx="949">
                  <c:v>110</c:v>
                </c:pt>
                <c:pt idx="950">
                  <c:v>117</c:v>
                </c:pt>
                <c:pt idx="951">
                  <c:v>111</c:v>
                </c:pt>
                <c:pt idx="952">
                  <c:v>118</c:v>
                </c:pt>
                <c:pt idx="953">
                  <c:v>101</c:v>
                </c:pt>
                <c:pt idx="954">
                  <c:v>110</c:v>
                </c:pt>
                <c:pt idx="955">
                  <c:v>115</c:v>
                </c:pt>
                <c:pt idx="956">
                  <c:v>133</c:v>
                </c:pt>
                <c:pt idx="957">
                  <c:v>132</c:v>
                </c:pt>
                <c:pt idx="958">
                  <c:v>113</c:v>
                </c:pt>
                <c:pt idx="959">
                  <c:v>108</c:v>
                </c:pt>
                <c:pt idx="960">
                  <c:v>90</c:v>
                </c:pt>
                <c:pt idx="961">
                  <c:v>102</c:v>
                </c:pt>
                <c:pt idx="962">
                  <c:v>127</c:v>
                </c:pt>
                <c:pt idx="963">
                  <c:v>118</c:v>
                </c:pt>
                <c:pt idx="964">
                  <c:v>100</c:v>
                </c:pt>
                <c:pt idx="965">
                  <c:v>126</c:v>
                </c:pt>
                <c:pt idx="966">
                  <c:v>118</c:v>
                </c:pt>
                <c:pt idx="967">
                  <c:v>132</c:v>
                </c:pt>
                <c:pt idx="968">
                  <c:v>166</c:v>
                </c:pt>
                <c:pt idx="969">
                  <c:v>143</c:v>
                </c:pt>
                <c:pt idx="970">
                  <c:v>147</c:v>
                </c:pt>
                <c:pt idx="971">
                  <c:v>124</c:v>
                </c:pt>
                <c:pt idx="972">
                  <c:v>145</c:v>
                </c:pt>
                <c:pt idx="973">
                  <c:v>110</c:v>
                </c:pt>
                <c:pt idx="974">
                  <c:v>126</c:v>
                </c:pt>
                <c:pt idx="975">
                  <c:v>85</c:v>
                </c:pt>
                <c:pt idx="976">
                  <c:v>113</c:v>
                </c:pt>
                <c:pt idx="977">
                  <c:v>108</c:v>
                </c:pt>
                <c:pt idx="978">
                  <c:v>124</c:v>
                </c:pt>
                <c:pt idx="979">
                  <c:v>109</c:v>
                </c:pt>
                <c:pt idx="980">
                  <c:v>126</c:v>
                </c:pt>
                <c:pt idx="981">
                  <c:v>122</c:v>
                </c:pt>
                <c:pt idx="982">
                  <c:v>110</c:v>
                </c:pt>
                <c:pt idx="983">
                  <c:v>135</c:v>
                </c:pt>
                <c:pt idx="984">
                  <c:v>121</c:v>
                </c:pt>
                <c:pt idx="985">
                  <c:v>139</c:v>
                </c:pt>
                <c:pt idx="986">
                  <c:v>141</c:v>
                </c:pt>
                <c:pt idx="987">
                  <c:v>142</c:v>
                </c:pt>
                <c:pt idx="988">
                  <c:v>173</c:v>
                </c:pt>
                <c:pt idx="989">
                  <c:v>146</c:v>
                </c:pt>
                <c:pt idx="990">
                  <c:v>125</c:v>
                </c:pt>
                <c:pt idx="991">
                  <c:v>122</c:v>
                </c:pt>
                <c:pt idx="992">
                  <c:v>127</c:v>
                </c:pt>
                <c:pt idx="993">
                  <c:v>135</c:v>
                </c:pt>
                <c:pt idx="994">
                  <c:v>130</c:v>
                </c:pt>
                <c:pt idx="995">
                  <c:v>138</c:v>
                </c:pt>
                <c:pt idx="996">
                  <c:v>147</c:v>
                </c:pt>
                <c:pt idx="997">
                  <c:v>161</c:v>
                </c:pt>
                <c:pt idx="998">
                  <c:v>191</c:v>
                </c:pt>
                <c:pt idx="999">
                  <c:v>205</c:v>
                </c:pt>
                <c:pt idx="1000">
                  <c:v>239</c:v>
                </c:pt>
                <c:pt idx="1001">
                  <c:v>244</c:v>
                </c:pt>
                <c:pt idx="1002">
                  <c:v>212</c:v>
                </c:pt>
                <c:pt idx="1003">
                  <c:v>189</c:v>
                </c:pt>
                <c:pt idx="1004">
                  <c:v>171</c:v>
                </c:pt>
                <c:pt idx="1005">
                  <c:v>170</c:v>
                </c:pt>
                <c:pt idx="1006">
                  <c:v>118</c:v>
                </c:pt>
                <c:pt idx="1007">
                  <c:v>160</c:v>
                </c:pt>
                <c:pt idx="1008">
                  <c:v>125</c:v>
                </c:pt>
                <c:pt idx="1009">
                  <c:v>115</c:v>
                </c:pt>
                <c:pt idx="1010">
                  <c:v>106</c:v>
                </c:pt>
                <c:pt idx="1011">
                  <c:v>141</c:v>
                </c:pt>
                <c:pt idx="1012">
                  <c:v>143</c:v>
                </c:pt>
                <c:pt idx="1013">
                  <c:v>140</c:v>
                </c:pt>
                <c:pt idx="1014">
                  <c:v>158</c:v>
                </c:pt>
                <c:pt idx="1015">
                  <c:v>167</c:v>
                </c:pt>
                <c:pt idx="1016">
                  <c:v>152</c:v>
                </c:pt>
                <c:pt idx="1017">
                  <c:v>150</c:v>
                </c:pt>
                <c:pt idx="1018">
                  <c:v>157</c:v>
                </c:pt>
                <c:pt idx="1019">
                  <c:v>132</c:v>
                </c:pt>
                <c:pt idx="1020">
                  <c:v>118</c:v>
                </c:pt>
                <c:pt idx="1021">
                  <c:v>95</c:v>
                </c:pt>
                <c:pt idx="1022">
                  <c:v>109</c:v>
                </c:pt>
                <c:pt idx="1023">
                  <c:v>101</c:v>
                </c:pt>
                <c:pt idx="1024">
                  <c:v>126</c:v>
                </c:pt>
                <c:pt idx="1025">
                  <c:v>118</c:v>
                </c:pt>
                <c:pt idx="1026">
                  <c:v>128</c:v>
                </c:pt>
                <c:pt idx="1027">
                  <c:v>139</c:v>
                </c:pt>
                <c:pt idx="1028">
                  <c:v>164</c:v>
                </c:pt>
                <c:pt idx="1029">
                  <c:v>208</c:v>
                </c:pt>
                <c:pt idx="1030">
                  <c:v>245</c:v>
                </c:pt>
                <c:pt idx="1031">
                  <c:v>295</c:v>
                </c:pt>
                <c:pt idx="1032">
                  <c:v>329</c:v>
                </c:pt>
                <c:pt idx="1033">
                  <c:v>344</c:v>
                </c:pt>
                <c:pt idx="1034">
                  <c:v>258</c:v>
                </c:pt>
                <c:pt idx="1035">
                  <c:v>278</c:v>
                </c:pt>
                <c:pt idx="1036">
                  <c:v>278</c:v>
                </c:pt>
                <c:pt idx="1037">
                  <c:v>218</c:v>
                </c:pt>
                <c:pt idx="1038">
                  <c:v>162</c:v>
                </c:pt>
                <c:pt idx="1039">
                  <c:v>149</c:v>
                </c:pt>
                <c:pt idx="1040">
                  <c:v>112</c:v>
                </c:pt>
                <c:pt idx="1041">
                  <c:v>99</c:v>
                </c:pt>
                <c:pt idx="1042">
                  <c:v>111</c:v>
                </c:pt>
                <c:pt idx="1043">
                  <c:v>105</c:v>
                </c:pt>
                <c:pt idx="1044">
                  <c:v>98</c:v>
                </c:pt>
                <c:pt idx="1045">
                  <c:v>104</c:v>
                </c:pt>
                <c:pt idx="1046">
                  <c:v>104</c:v>
                </c:pt>
                <c:pt idx="1047">
                  <c:v>102</c:v>
                </c:pt>
                <c:pt idx="1048">
                  <c:v>119</c:v>
                </c:pt>
                <c:pt idx="1049">
                  <c:v>131</c:v>
                </c:pt>
                <c:pt idx="1050">
                  <c:v>122</c:v>
                </c:pt>
                <c:pt idx="1051">
                  <c:v>137</c:v>
                </c:pt>
                <c:pt idx="1052">
                  <c:v>137</c:v>
                </c:pt>
                <c:pt idx="1053">
                  <c:v>149</c:v>
                </c:pt>
                <c:pt idx="1054">
                  <c:v>148</c:v>
                </c:pt>
                <c:pt idx="1055">
                  <c:v>148</c:v>
                </c:pt>
                <c:pt idx="1056">
                  <c:v>139</c:v>
                </c:pt>
                <c:pt idx="1057">
                  <c:v>134</c:v>
                </c:pt>
                <c:pt idx="1058">
                  <c:v>186</c:v>
                </c:pt>
                <c:pt idx="1059">
                  <c:v>158</c:v>
                </c:pt>
                <c:pt idx="1060">
                  <c:v>207</c:v>
                </c:pt>
                <c:pt idx="1061">
                  <c:v>200</c:v>
                </c:pt>
                <c:pt idx="1062">
                  <c:v>195</c:v>
                </c:pt>
                <c:pt idx="1063">
                  <c:v>172</c:v>
                </c:pt>
                <c:pt idx="1064">
                  <c:v>204</c:v>
                </c:pt>
                <c:pt idx="1065">
                  <c:v>158</c:v>
                </c:pt>
                <c:pt idx="1066">
                  <c:v>159</c:v>
                </c:pt>
                <c:pt idx="1067">
                  <c:v>143</c:v>
                </c:pt>
                <c:pt idx="1068">
                  <c:v>138</c:v>
                </c:pt>
                <c:pt idx="1069">
                  <c:v>126</c:v>
                </c:pt>
                <c:pt idx="1070">
                  <c:v>123</c:v>
                </c:pt>
                <c:pt idx="1071">
                  <c:v>137</c:v>
                </c:pt>
                <c:pt idx="1072">
                  <c:v>143</c:v>
                </c:pt>
                <c:pt idx="1073">
                  <c:v>115</c:v>
                </c:pt>
                <c:pt idx="1074">
                  <c:v>132</c:v>
                </c:pt>
                <c:pt idx="1075">
                  <c:v>121</c:v>
                </c:pt>
                <c:pt idx="1076">
                  <c:v>118</c:v>
                </c:pt>
                <c:pt idx="1077">
                  <c:v>107</c:v>
                </c:pt>
                <c:pt idx="1078">
                  <c:v>114</c:v>
                </c:pt>
                <c:pt idx="1079">
                  <c:v>108</c:v>
                </c:pt>
                <c:pt idx="1080">
                  <c:v>91</c:v>
                </c:pt>
                <c:pt idx="1081">
                  <c:v>102</c:v>
                </c:pt>
                <c:pt idx="1082">
                  <c:v>116</c:v>
                </c:pt>
                <c:pt idx="1083">
                  <c:v>112</c:v>
                </c:pt>
                <c:pt idx="1084">
                  <c:v>113</c:v>
                </c:pt>
                <c:pt idx="1085">
                  <c:v>138</c:v>
                </c:pt>
                <c:pt idx="1086">
                  <c:v>108</c:v>
                </c:pt>
                <c:pt idx="1087">
                  <c:v>125</c:v>
                </c:pt>
                <c:pt idx="1088">
                  <c:v>107</c:v>
                </c:pt>
                <c:pt idx="1089">
                  <c:v>114</c:v>
                </c:pt>
                <c:pt idx="1090">
                  <c:v>111</c:v>
                </c:pt>
                <c:pt idx="1091">
                  <c:v>89</c:v>
                </c:pt>
                <c:pt idx="1092">
                  <c:v>100</c:v>
                </c:pt>
                <c:pt idx="1093">
                  <c:v>105</c:v>
                </c:pt>
                <c:pt idx="1094">
                  <c:v>98</c:v>
                </c:pt>
                <c:pt idx="1095">
                  <c:v>114</c:v>
                </c:pt>
                <c:pt idx="1096">
                  <c:v>94</c:v>
                </c:pt>
                <c:pt idx="1097">
                  <c:v>104</c:v>
                </c:pt>
                <c:pt idx="1098">
                  <c:v>95</c:v>
                </c:pt>
                <c:pt idx="1099">
                  <c:v>120</c:v>
                </c:pt>
                <c:pt idx="1100">
                  <c:v>86</c:v>
                </c:pt>
                <c:pt idx="1101">
                  <c:v>117</c:v>
                </c:pt>
                <c:pt idx="1102">
                  <c:v>126</c:v>
                </c:pt>
                <c:pt idx="1103">
                  <c:v>140</c:v>
                </c:pt>
                <c:pt idx="1104">
                  <c:v>144</c:v>
                </c:pt>
                <c:pt idx="1105">
                  <c:v>148</c:v>
                </c:pt>
                <c:pt idx="1106">
                  <c:v>163</c:v>
                </c:pt>
                <c:pt idx="1107">
                  <c:v>131</c:v>
                </c:pt>
                <c:pt idx="1108">
                  <c:v>149</c:v>
                </c:pt>
                <c:pt idx="1109">
                  <c:v>132</c:v>
                </c:pt>
                <c:pt idx="1110">
                  <c:v>135</c:v>
                </c:pt>
                <c:pt idx="1111">
                  <c:v>134</c:v>
                </c:pt>
                <c:pt idx="1112">
                  <c:v>142</c:v>
                </c:pt>
                <c:pt idx="1113">
                  <c:v>151</c:v>
                </c:pt>
                <c:pt idx="1114">
                  <c:v>152</c:v>
                </c:pt>
                <c:pt idx="1115">
                  <c:v>135</c:v>
                </c:pt>
                <c:pt idx="1116">
                  <c:v>155</c:v>
                </c:pt>
                <c:pt idx="1117">
                  <c:v>154</c:v>
                </c:pt>
                <c:pt idx="1118">
                  <c:v>142</c:v>
                </c:pt>
                <c:pt idx="1119">
                  <c:v>154</c:v>
                </c:pt>
                <c:pt idx="1120">
                  <c:v>128</c:v>
                </c:pt>
                <c:pt idx="1121">
                  <c:v>147</c:v>
                </c:pt>
                <c:pt idx="1122">
                  <c:v>164</c:v>
                </c:pt>
                <c:pt idx="1123">
                  <c:v>174</c:v>
                </c:pt>
                <c:pt idx="1124">
                  <c:v>173</c:v>
                </c:pt>
                <c:pt idx="1125">
                  <c:v>180</c:v>
                </c:pt>
                <c:pt idx="1126">
                  <c:v>135</c:v>
                </c:pt>
                <c:pt idx="1127">
                  <c:v>120</c:v>
                </c:pt>
                <c:pt idx="1128">
                  <c:v>121</c:v>
                </c:pt>
                <c:pt idx="1129">
                  <c:v>130</c:v>
                </c:pt>
                <c:pt idx="1130">
                  <c:v>109</c:v>
                </c:pt>
                <c:pt idx="1131">
                  <c:v>117</c:v>
                </c:pt>
                <c:pt idx="1132">
                  <c:v>118</c:v>
                </c:pt>
                <c:pt idx="1133">
                  <c:v>129</c:v>
                </c:pt>
                <c:pt idx="1134">
                  <c:v>119</c:v>
                </c:pt>
                <c:pt idx="1135">
                  <c:v>124</c:v>
                </c:pt>
                <c:pt idx="1136">
                  <c:v>120</c:v>
                </c:pt>
                <c:pt idx="1137">
                  <c:v>131</c:v>
                </c:pt>
                <c:pt idx="1138">
                  <c:v>97</c:v>
                </c:pt>
                <c:pt idx="1139">
                  <c:v>120</c:v>
                </c:pt>
                <c:pt idx="1140">
                  <c:v>105</c:v>
                </c:pt>
                <c:pt idx="1141">
                  <c:v>115</c:v>
                </c:pt>
                <c:pt idx="1142">
                  <c:v>119</c:v>
                </c:pt>
                <c:pt idx="1143">
                  <c:v>102</c:v>
                </c:pt>
                <c:pt idx="1144">
                  <c:v>129</c:v>
                </c:pt>
                <c:pt idx="1145">
                  <c:v>119</c:v>
                </c:pt>
                <c:pt idx="1146">
                  <c:v>113</c:v>
                </c:pt>
                <c:pt idx="1147">
                  <c:v>118</c:v>
                </c:pt>
                <c:pt idx="1148">
                  <c:v>108</c:v>
                </c:pt>
                <c:pt idx="1149">
                  <c:v>93</c:v>
                </c:pt>
                <c:pt idx="1150">
                  <c:v>110</c:v>
                </c:pt>
                <c:pt idx="1151">
                  <c:v>109</c:v>
                </c:pt>
                <c:pt idx="1152">
                  <c:v>115</c:v>
                </c:pt>
                <c:pt idx="1153">
                  <c:v>102</c:v>
                </c:pt>
                <c:pt idx="1154">
                  <c:v>119</c:v>
                </c:pt>
                <c:pt idx="1155">
                  <c:v>116</c:v>
                </c:pt>
                <c:pt idx="1156">
                  <c:v>110</c:v>
                </c:pt>
                <c:pt idx="1157">
                  <c:v>94</c:v>
                </c:pt>
                <c:pt idx="1158">
                  <c:v>114</c:v>
                </c:pt>
                <c:pt idx="1159">
                  <c:v>104</c:v>
                </c:pt>
                <c:pt idx="1160">
                  <c:v>103</c:v>
                </c:pt>
                <c:pt idx="1161">
                  <c:v>105</c:v>
                </c:pt>
                <c:pt idx="1162">
                  <c:v>125</c:v>
                </c:pt>
                <c:pt idx="1163">
                  <c:v>102</c:v>
                </c:pt>
                <c:pt idx="1164">
                  <c:v>132</c:v>
                </c:pt>
                <c:pt idx="1165">
                  <c:v>94</c:v>
                </c:pt>
                <c:pt idx="1166">
                  <c:v>105</c:v>
                </c:pt>
                <c:pt idx="1167">
                  <c:v>114</c:v>
                </c:pt>
                <c:pt idx="1168">
                  <c:v>109</c:v>
                </c:pt>
                <c:pt idx="1169">
                  <c:v>103</c:v>
                </c:pt>
                <c:pt idx="1170">
                  <c:v>140</c:v>
                </c:pt>
                <c:pt idx="1171">
                  <c:v>149</c:v>
                </c:pt>
                <c:pt idx="1172">
                  <c:v>144</c:v>
                </c:pt>
                <c:pt idx="1173">
                  <c:v>145</c:v>
                </c:pt>
                <c:pt idx="1174">
                  <c:v>125</c:v>
                </c:pt>
                <c:pt idx="1175">
                  <c:v>144</c:v>
                </c:pt>
                <c:pt idx="1176">
                  <c:v>110</c:v>
                </c:pt>
                <c:pt idx="1177">
                  <c:v>115</c:v>
                </c:pt>
                <c:pt idx="1178">
                  <c:v>94</c:v>
                </c:pt>
                <c:pt idx="1179">
                  <c:v>99</c:v>
                </c:pt>
                <c:pt idx="1180">
                  <c:v>115</c:v>
                </c:pt>
                <c:pt idx="1181">
                  <c:v>82</c:v>
                </c:pt>
                <c:pt idx="1182">
                  <c:v>99</c:v>
                </c:pt>
                <c:pt idx="1183">
                  <c:v>90</c:v>
                </c:pt>
                <c:pt idx="1184">
                  <c:v>97</c:v>
                </c:pt>
                <c:pt idx="1185">
                  <c:v>113</c:v>
                </c:pt>
                <c:pt idx="1186">
                  <c:v>126</c:v>
                </c:pt>
                <c:pt idx="1187">
                  <c:v>128</c:v>
                </c:pt>
                <c:pt idx="1188">
                  <c:v>133</c:v>
                </c:pt>
                <c:pt idx="1189">
                  <c:v>142</c:v>
                </c:pt>
                <c:pt idx="1190">
                  <c:v>148</c:v>
                </c:pt>
                <c:pt idx="1191">
                  <c:v>176</c:v>
                </c:pt>
                <c:pt idx="1192">
                  <c:v>195</c:v>
                </c:pt>
                <c:pt idx="1193">
                  <c:v>162</c:v>
                </c:pt>
                <c:pt idx="1194">
                  <c:v>196</c:v>
                </c:pt>
                <c:pt idx="1195">
                  <c:v>163</c:v>
                </c:pt>
                <c:pt idx="1196">
                  <c:v>161</c:v>
                </c:pt>
                <c:pt idx="1197">
                  <c:v>168</c:v>
                </c:pt>
                <c:pt idx="1198">
                  <c:v>137</c:v>
                </c:pt>
                <c:pt idx="1199">
                  <c:v>180</c:v>
                </c:pt>
                <c:pt idx="1200">
                  <c:v>133</c:v>
                </c:pt>
                <c:pt idx="1201">
                  <c:v>132</c:v>
                </c:pt>
                <c:pt idx="1202">
                  <c:v>151</c:v>
                </c:pt>
                <c:pt idx="1203">
                  <c:v>125</c:v>
                </c:pt>
                <c:pt idx="1204">
                  <c:v>121</c:v>
                </c:pt>
                <c:pt idx="1205">
                  <c:v>133</c:v>
                </c:pt>
                <c:pt idx="1206">
                  <c:v>131</c:v>
                </c:pt>
                <c:pt idx="1207">
                  <c:v>119</c:v>
                </c:pt>
                <c:pt idx="1208">
                  <c:v>115</c:v>
                </c:pt>
                <c:pt idx="1209">
                  <c:v>101</c:v>
                </c:pt>
                <c:pt idx="1210">
                  <c:v>144</c:v>
                </c:pt>
                <c:pt idx="1211">
                  <c:v>137</c:v>
                </c:pt>
                <c:pt idx="1212">
                  <c:v>134</c:v>
                </c:pt>
                <c:pt idx="1213">
                  <c:v>154</c:v>
                </c:pt>
                <c:pt idx="1214">
                  <c:v>150</c:v>
                </c:pt>
                <c:pt idx="1215">
                  <c:v>129</c:v>
                </c:pt>
                <c:pt idx="1216">
                  <c:v>143</c:v>
                </c:pt>
                <c:pt idx="1217">
                  <c:v>167</c:v>
                </c:pt>
                <c:pt idx="1218">
                  <c:v>134</c:v>
                </c:pt>
                <c:pt idx="1219">
                  <c:v>136</c:v>
                </c:pt>
                <c:pt idx="1220">
                  <c:v>132</c:v>
                </c:pt>
                <c:pt idx="1221">
                  <c:v>118</c:v>
                </c:pt>
                <c:pt idx="1222">
                  <c:v>112</c:v>
                </c:pt>
                <c:pt idx="1223">
                  <c:v>108</c:v>
                </c:pt>
                <c:pt idx="1224">
                  <c:v>114</c:v>
                </c:pt>
                <c:pt idx="1225">
                  <c:v>101</c:v>
                </c:pt>
                <c:pt idx="1226">
                  <c:v>86</c:v>
                </c:pt>
                <c:pt idx="1227">
                  <c:v>119</c:v>
                </c:pt>
                <c:pt idx="1228">
                  <c:v>109</c:v>
                </c:pt>
                <c:pt idx="1229">
                  <c:v>141</c:v>
                </c:pt>
                <c:pt idx="1230">
                  <c:v>163</c:v>
                </c:pt>
                <c:pt idx="1231">
                  <c:v>129</c:v>
                </c:pt>
                <c:pt idx="1232">
                  <c:v>130</c:v>
                </c:pt>
                <c:pt idx="1233">
                  <c:v>120</c:v>
                </c:pt>
                <c:pt idx="1234">
                  <c:v>115</c:v>
                </c:pt>
                <c:pt idx="1235">
                  <c:v>121</c:v>
                </c:pt>
                <c:pt idx="1236">
                  <c:v>105</c:v>
                </c:pt>
                <c:pt idx="1237">
                  <c:v>109</c:v>
                </c:pt>
                <c:pt idx="1238">
                  <c:v>97</c:v>
                </c:pt>
                <c:pt idx="1239">
                  <c:v>120</c:v>
                </c:pt>
                <c:pt idx="1240">
                  <c:v>84</c:v>
                </c:pt>
                <c:pt idx="1241">
                  <c:v>93</c:v>
                </c:pt>
                <c:pt idx="1242">
                  <c:v>101</c:v>
                </c:pt>
                <c:pt idx="1243">
                  <c:v>109</c:v>
                </c:pt>
                <c:pt idx="1244">
                  <c:v>86</c:v>
                </c:pt>
                <c:pt idx="1245">
                  <c:v>89</c:v>
                </c:pt>
                <c:pt idx="1246">
                  <c:v>110</c:v>
                </c:pt>
                <c:pt idx="1247">
                  <c:v>97</c:v>
                </c:pt>
                <c:pt idx="1248">
                  <c:v>136</c:v>
                </c:pt>
                <c:pt idx="1249">
                  <c:v>132</c:v>
                </c:pt>
                <c:pt idx="1250">
                  <c:v>127</c:v>
                </c:pt>
                <c:pt idx="1251">
                  <c:v>130</c:v>
                </c:pt>
                <c:pt idx="1252">
                  <c:v>117</c:v>
                </c:pt>
                <c:pt idx="1253">
                  <c:v>127</c:v>
                </c:pt>
                <c:pt idx="1254">
                  <c:v>128</c:v>
                </c:pt>
                <c:pt idx="1255">
                  <c:v>146</c:v>
                </c:pt>
                <c:pt idx="1256">
                  <c:v>110</c:v>
                </c:pt>
                <c:pt idx="1257">
                  <c:v>114</c:v>
                </c:pt>
                <c:pt idx="1258">
                  <c:v>108</c:v>
                </c:pt>
                <c:pt idx="1259">
                  <c:v>113</c:v>
                </c:pt>
                <c:pt idx="1260">
                  <c:v>126</c:v>
                </c:pt>
                <c:pt idx="1261">
                  <c:v>115</c:v>
                </c:pt>
                <c:pt idx="1262">
                  <c:v>116</c:v>
                </c:pt>
                <c:pt idx="1263">
                  <c:v>127</c:v>
                </c:pt>
                <c:pt idx="1264">
                  <c:v>147</c:v>
                </c:pt>
                <c:pt idx="1265">
                  <c:v>133</c:v>
                </c:pt>
                <c:pt idx="1266">
                  <c:v>121</c:v>
                </c:pt>
                <c:pt idx="1267">
                  <c:v>163</c:v>
                </c:pt>
                <c:pt idx="1268">
                  <c:v>155</c:v>
                </c:pt>
                <c:pt idx="1269">
                  <c:v>218</c:v>
                </c:pt>
                <c:pt idx="1270">
                  <c:v>247</c:v>
                </c:pt>
                <c:pt idx="1271">
                  <c:v>241</c:v>
                </c:pt>
                <c:pt idx="1272">
                  <c:v>223</c:v>
                </c:pt>
                <c:pt idx="1273">
                  <c:v>193</c:v>
                </c:pt>
                <c:pt idx="1274">
                  <c:v>179</c:v>
                </c:pt>
                <c:pt idx="1275">
                  <c:v>190</c:v>
                </c:pt>
                <c:pt idx="1276">
                  <c:v>150</c:v>
                </c:pt>
                <c:pt idx="1277">
                  <c:v>147</c:v>
                </c:pt>
                <c:pt idx="1278">
                  <c:v>104</c:v>
                </c:pt>
                <c:pt idx="1279">
                  <c:v>111</c:v>
                </c:pt>
                <c:pt idx="1280">
                  <c:v>125</c:v>
                </c:pt>
                <c:pt idx="1281">
                  <c:v>96</c:v>
                </c:pt>
                <c:pt idx="1282">
                  <c:v>104</c:v>
                </c:pt>
                <c:pt idx="1283">
                  <c:v>100</c:v>
                </c:pt>
                <c:pt idx="1284">
                  <c:v>75</c:v>
                </c:pt>
                <c:pt idx="1285">
                  <c:v>110</c:v>
                </c:pt>
                <c:pt idx="1286">
                  <c:v>96</c:v>
                </c:pt>
                <c:pt idx="1287">
                  <c:v>88</c:v>
                </c:pt>
                <c:pt idx="1288">
                  <c:v>113</c:v>
                </c:pt>
                <c:pt idx="1289">
                  <c:v>87</c:v>
                </c:pt>
                <c:pt idx="1290">
                  <c:v>91</c:v>
                </c:pt>
                <c:pt idx="1291">
                  <c:v>102</c:v>
                </c:pt>
                <c:pt idx="1292">
                  <c:v>104</c:v>
                </c:pt>
                <c:pt idx="1293">
                  <c:v>86</c:v>
                </c:pt>
                <c:pt idx="1294">
                  <c:v>108</c:v>
                </c:pt>
                <c:pt idx="1295">
                  <c:v>104</c:v>
                </c:pt>
                <c:pt idx="1296">
                  <c:v>117</c:v>
                </c:pt>
                <c:pt idx="1297">
                  <c:v>126</c:v>
                </c:pt>
                <c:pt idx="1298">
                  <c:v>142</c:v>
                </c:pt>
                <c:pt idx="1299">
                  <c:v>134</c:v>
                </c:pt>
                <c:pt idx="1300">
                  <c:v>114</c:v>
                </c:pt>
                <c:pt idx="1301">
                  <c:v>124</c:v>
                </c:pt>
                <c:pt idx="1302">
                  <c:v>135</c:v>
                </c:pt>
                <c:pt idx="1303">
                  <c:v>137</c:v>
                </c:pt>
              </c:numCache>
            </c:numRef>
          </c:yVal>
          <c:smooth val="0"/>
          <c:extLst>
            <c:ext xmlns:c16="http://schemas.microsoft.com/office/drawing/2014/chart" uri="{C3380CC4-5D6E-409C-BE32-E72D297353CC}">
              <c16:uniqueId val="{00000000-0C74-4F07-9C4B-C644FE6736A3}"/>
            </c:ext>
          </c:extLst>
        </c:ser>
        <c:dLbls>
          <c:showLegendKey val="0"/>
          <c:showVal val="0"/>
          <c:showCatName val="0"/>
          <c:showSerName val="0"/>
          <c:showPercent val="0"/>
          <c:showBubbleSize val="0"/>
        </c:dLbls>
        <c:axId val="40115200"/>
        <c:axId val="40129280"/>
      </c:scatterChart>
      <c:valAx>
        <c:axId val="4011520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129280"/>
        <c:crosses val="autoZero"/>
        <c:crossBetween val="midCat"/>
      </c:valAx>
      <c:valAx>
        <c:axId val="401292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vert="horz"/>
              <a:lstStyle/>
              <a:p>
                <a:pPr>
                  <a:defRPr/>
                </a:pPr>
                <a:r>
                  <a:rPr lang="en-US"/>
                  <a:t>INTENSITY</a:t>
                </a:r>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115200"/>
        <c:crosses val="autoZero"/>
        <c:crossBetween val="midCat"/>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pPr/>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ar-SA" smtClean="0"/>
              <a:t>انقر لتحرير نمط العنوان الرئيسي</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ar-SA" smtClean="0"/>
              <a:t>انقر لتحرير نمط العنوان الرئيسي</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ar-SA" smtClean="0"/>
              <a:t>انقر لتحرير أنماط النص الرئيسي</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796027F-7875-4030-9381-8BD8C4F21935}" type="datetimeFigureOut">
              <a:rPr lang="en-US" dirty="0"/>
              <a:pPr/>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pPr/>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pPr/>
              <a:t>6/18/2019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7" name="Date Placeholder 4"/>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509A250-FF31-4206-8172-F9D3106AACB1}" type="datetimeFigureOut">
              <a:rPr lang="en-US" dirty="0"/>
              <a:pPr/>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pPr/>
              <a:t>6/18/2019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63700" y="1663700"/>
            <a:ext cx="8039100" cy="1550564"/>
          </a:xfrm>
        </p:spPr>
        <p:txBody>
          <a:bodyPr/>
          <a:lstStyle/>
          <a:p>
            <a:pPr algn="ctr"/>
            <a:r>
              <a:rPr lang="en-US" sz="1600" dirty="0" smtClean="0"/>
              <a:t/>
            </a:r>
            <a:br>
              <a:rPr lang="en-US" sz="1600" dirty="0" smtClean="0"/>
            </a:br>
            <a:r>
              <a:rPr lang="en-US" sz="1600" dirty="0"/>
              <a:t/>
            </a:r>
            <a:br>
              <a:rPr lang="en-US" sz="1600" dirty="0"/>
            </a:br>
            <a:r>
              <a:rPr lang="en-US" sz="1600" dirty="0" smtClean="0"/>
              <a:t>An-</a:t>
            </a:r>
            <a:r>
              <a:rPr lang="en-US" sz="1600" dirty="0" err="1" smtClean="0"/>
              <a:t>Najah</a:t>
            </a:r>
            <a:r>
              <a:rPr lang="en-US" sz="1600" dirty="0" smtClean="0"/>
              <a:t> </a:t>
            </a:r>
            <a:r>
              <a:rPr lang="en-US" sz="1600" dirty="0"/>
              <a:t>National University</a:t>
            </a:r>
            <a:br>
              <a:rPr lang="en-US" sz="1600" dirty="0"/>
            </a:br>
            <a:r>
              <a:rPr lang="en-US" sz="1600" dirty="0"/>
              <a:t>Faculty Of Engineering</a:t>
            </a:r>
            <a:br>
              <a:rPr lang="en-US" sz="1600" dirty="0"/>
            </a:br>
            <a:r>
              <a:rPr lang="en-US" sz="1600" dirty="0" smtClean="0"/>
              <a:t>Material &amp;Chemical </a:t>
            </a:r>
            <a:r>
              <a:rPr lang="en-US" sz="1600" dirty="0"/>
              <a:t>Engineering Department</a:t>
            </a:r>
            <a:br>
              <a:rPr lang="en-US" sz="1600" dirty="0"/>
            </a:br>
            <a:r>
              <a:rPr lang="en-US" sz="1600" dirty="0"/>
              <a:t>Graduation Project </a:t>
            </a:r>
            <a:r>
              <a:rPr lang="en-US" sz="1600" dirty="0" smtClean="0"/>
              <a:t>2</a:t>
            </a:r>
            <a:r>
              <a:rPr lang="en-US" sz="1600" dirty="0"/>
              <a:t/>
            </a:r>
            <a:br>
              <a:rPr lang="en-US" sz="1600" dirty="0"/>
            </a:br>
            <a:endParaRPr lang="en-US" sz="1600" dirty="0"/>
          </a:p>
        </p:txBody>
      </p:sp>
      <p:sp>
        <p:nvSpPr>
          <p:cNvPr id="3" name="عنوان فرعي 2"/>
          <p:cNvSpPr>
            <a:spLocks noGrp="1"/>
          </p:cNvSpPr>
          <p:nvPr>
            <p:ph type="subTitle" idx="1"/>
          </p:nvPr>
        </p:nvSpPr>
        <p:spPr>
          <a:xfrm>
            <a:off x="1029542" y="4020330"/>
            <a:ext cx="8673258" cy="2304270"/>
          </a:xfrm>
        </p:spPr>
        <p:txBody>
          <a:bodyPr>
            <a:normAutofit fontScale="92500" lnSpcReduction="20000"/>
          </a:bodyPr>
          <a:lstStyle/>
          <a:p>
            <a:pPr lvl="0" defTabSz="914400" eaLnBrk="0" fontAlgn="base" hangingPunct="0">
              <a:spcBef>
                <a:spcPct val="0"/>
              </a:spcBef>
              <a:spcAft>
                <a:spcPct val="0"/>
              </a:spcAft>
              <a:buClrTx/>
              <a:buSzTx/>
            </a:pPr>
            <a:r>
              <a:rPr lang="en-US" sz="1800" cap="none" dirty="0">
                <a:solidFill>
                  <a:schemeClr val="tx1"/>
                </a:solidFill>
                <a:latin typeface="Century Gothic" panose="020B0502020202020204" pitchFamily="34" charset="0"/>
                <a:cs typeface="Tahoma" panose="020B0604030504040204" pitchFamily="34" charset="0"/>
              </a:rPr>
              <a:t>Prepared by:</a:t>
            </a:r>
          </a:p>
          <a:p>
            <a:pPr algn="ctr"/>
            <a:r>
              <a:rPr lang="en-US" sz="1800" dirty="0" smtClean="0"/>
              <a:t>Dina </a:t>
            </a:r>
            <a:r>
              <a:rPr lang="en-US" sz="1800" dirty="0" err="1" smtClean="0"/>
              <a:t>Faidi</a:t>
            </a:r>
            <a:r>
              <a:rPr lang="en-US" sz="1800" dirty="0" smtClean="0"/>
              <a:t>             </a:t>
            </a:r>
          </a:p>
          <a:p>
            <a:pPr algn="ctr"/>
            <a:r>
              <a:rPr lang="en-US" sz="1800" dirty="0" err="1" smtClean="0"/>
              <a:t>Haneen</a:t>
            </a:r>
            <a:r>
              <a:rPr lang="en-US" sz="1800" dirty="0" smtClean="0"/>
              <a:t> </a:t>
            </a:r>
            <a:r>
              <a:rPr lang="en-US" sz="1800" dirty="0" err="1" smtClean="0"/>
              <a:t>Madina</a:t>
            </a:r>
            <a:endParaRPr lang="en-US" sz="1800" dirty="0" smtClean="0"/>
          </a:p>
          <a:p>
            <a:pPr algn="ctr"/>
            <a:r>
              <a:rPr lang="en-US" sz="1800" dirty="0" err="1" smtClean="0"/>
              <a:t>Muna</a:t>
            </a:r>
            <a:r>
              <a:rPr lang="en-US" sz="1800" dirty="0" smtClean="0"/>
              <a:t> </a:t>
            </a:r>
            <a:r>
              <a:rPr lang="en-US" sz="1800" dirty="0" err="1" smtClean="0"/>
              <a:t>khader</a:t>
            </a:r>
            <a:r>
              <a:rPr lang="en-US" sz="1800" dirty="0" smtClean="0"/>
              <a:t> </a:t>
            </a:r>
          </a:p>
          <a:p>
            <a:pPr algn="ctr"/>
            <a:r>
              <a:rPr lang="en-US" sz="1800" dirty="0" err="1" smtClean="0"/>
              <a:t>Taqwa</a:t>
            </a:r>
            <a:r>
              <a:rPr lang="en-US" sz="1800" dirty="0" smtClean="0"/>
              <a:t> Hariri</a:t>
            </a:r>
            <a:endParaRPr lang="en-US" sz="1800" cap="none" dirty="0" smtClean="0">
              <a:solidFill>
                <a:schemeClr val="tx1"/>
              </a:solidFill>
              <a:latin typeface="Century Gothic" panose="020B0502020202020204" pitchFamily="34" charset="0"/>
              <a:cs typeface="Tahoma" panose="020B0604030504040204" pitchFamily="34" charset="0"/>
            </a:endParaRPr>
          </a:p>
          <a:p>
            <a:pPr lvl="0" algn="ctr" defTabSz="914400" eaLnBrk="0" fontAlgn="base" hangingPunct="0">
              <a:spcBef>
                <a:spcPct val="0"/>
              </a:spcBef>
              <a:spcAft>
                <a:spcPct val="0"/>
              </a:spcAft>
              <a:buClrTx/>
              <a:buSzTx/>
            </a:pPr>
            <a:endParaRPr lang="en-US" sz="1800" cap="none" dirty="0" smtClean="0">
              <a:solidFill>
                <a:schemeClr val="tx1"/>
              </a:solidFill>
              <a:latin typeface="Century Gothic" panose="020B0502020202020204" pitchFamily="34" charset="0"/>
              <a:cs typeface="Tahoma" panose="020B0604030504040204" pitchFamily="34" charset="0"/>
            </a:endParaRPr>
          </a:p>
          <a:p>
            <a:pPr lvl="0" algn="ctr" defTabSz="914400" eaLnBrk="0" fontAlgn="base" hangingPunct="0">
              <a:spcBef>
                <a:spcPct val="0"/>
              </a:spcBef>
              <a:spcAft>
                <a:spcPct val="0"/>
              </a:spcAft>
              <a:buClrTx/>
              <a:buSzTx/>
            </a:pPr>
            <a:r>
              <a:rPr lang="en-US" sz="1800" cap="none" dirty="0" smtClean="0">
                <a:solidFill>
                  <a:schemeClr val="tx1"/>
                </a:solidFill>
                <a:latin typeface="Century Gothic" panose="020B0502020202020204" pitchFamily="34" charset="0"/>
                <a:cs typeface="Tahoma" panose="020B0604030504040204" pitchFamily="34" charset="0"/>
              </a:rPr>
              <a:t>Supervision of Dr. </a:t>
            </a:r>
            <a:r>
              <a:rPr lang="en-US" sz="1800" cap="none" dirty="0" err="1" smtClean="0">
                <a:solidFill>
                  <a:schemeClr val="tx1"/>
                </a:solidFill>
                <a:latin typeface="Century Gothic" panose="020B0502020202020204" pitchFamily="34" charset="0"/>
                <a:cs typeface="Tahoma" panose="020B0604030504040204" pitchFamily="34" charset="0"/>
              </a:rPr>
              <a:t>Husni</a:t>
            </a:r>
            <a:r>
              <a:rPr lang="en-US" sz="1800" cap="none" dirty="0" smtClean="0">
                <a:solidFill>
                  <a:schemeClr val="tx1"/>
                </a:solidFill>
                <a:latin typeface="Century Gothic" panose="020B0502020202020204" pitchFamily="34" charset="0"/>
                <a:cs typeface="Tahoma" panose="020B0604030504040204" pitchFamily="34" charset="0"/>
              </a:rPr>
              <a:t> </a:t>
            </a:r>
            <a:r>
              <a:rPr lang="en-US" sz="1800" cap="none" dirty="0" err="1" smtClean="0">
                <a:solidFill>
                  <a:schemeClr val="tx1"/>
                </a:solidFill>
                <a:latin typeface="Century Gothic" panose="020B0502020202020204" pitchFamily="34" charset="0"/>
                <a:cs typeface="Tahoma" panose="020B0604030504040204" pitchFamily="34" charset="0"/>
              </a:rPr>
              <a:t>Odeh</a:t>
            </a:r>
            <a:endParaRPr lang="en-US" sz="1800" cap="none" dirty="0" smtClean="0">
              <a:solidFill>
                <a:schemeClr val="tx1"/>
              </a:solidFill>
              <a:latin typeface="Century Gothic" panose="020B0502020202020204" pitchFamily="34" charset="0"/>
              <a:cs typeface="Tahoma" panose="020B0604030504040204" pitchFamily="34" charset="0"/>
            </a:endParaRPr>
          </a:p>
          <a:p>
            <a:pPr lvl="0" algn="ctr" defTabSz="914400" eaLnBrk="0" fontAlgn="base" hangingPunct="0">
              <a:spcBef>
                <a:spcPct val="0"/>
              </a:spcBef>
              <a:spcAft>
                <a:spcPct val="0"/>
              </a:spcAft>
              <a:buClrTx/>
              <a:buSzTx/>
            </a:pPr>
            <a:r>
              <a:rPr lang="en-US" sz="1800" cap="none" dirty="0" smtClean="0">
                <a:solidFill>
                  <a:schemeClr val="tx1"/>
                </a:solidFill>
                <a:latin typeface="Century Gothic" panose="020B0502020202020204" pitchFamily="34" charset="0"/>
                <a:cs typeface="Tahoma" panose="020B0604030504040204" pitchFamily="34" charset="0"/>
              </a:rPr>
              <a:t>              </a:t>
            </a:r>
            <a:endParaRPr lang="en-US" sz="1800" cap="none" dirty="0">
              <a:solidFill>
                <a:schemeClr val="tx1"/>
              </a:solidFill>
              <a:latin typeface="Century Gothic" panose="020B0502020202020204" pitchFamily="34" charset="0"/>
              <a:cs typeface="Tahoma" panose="020B0604030504040204" pitchFamily="34" charset="0"/>
            </a:endParaRPr>
          </a:p>
          <a:p>
            <a:pPr lvl="0" algn="ctr" defTabSz="914400" eaLnBrk="0" fontAlgn="base" hangingPunct="0">
              <a:spcBef>
                <a:spcPct val="0"/>
              </a:spcBef>
              <a:spcAft>
                <a:spcPct val="0"/>
              </a:spcAft>
              <a:buClrTx/>
              <a:buSzTx/>
            </a:pPr>
            <a:endParaRPr lang="en-US" sz="1800" cap="none" dirty="0">
              <a:solidFill>
                <a:schemeClr val="tx1"/>
              </a:solidFill>
              <a:latin typeface="Century Gothic" panose="020B0502020202020204" pitchFamily="34" charset="0"/>
              <a:cs typeface="Tahoma" panose="020B0604030504040204" pitchFamily="34" charset="0"/>
            </a:endParaRPr>
          </a:p>
          <a:p>
            <a:endParaRPr lang="en-US" dirty="0"/>
          </a:p>
        </p:txBody>
      </p:sp>
      <p:pic>
        <p:nvPicPr>
          <p:cNvPr id="4"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4690777" y="214996"/>
            <a:ext cx="1754013" cy="1766464"/>
          </a:xfrm>
          <a:prstGeom prst="rect">
            <a:avLst/>
          </a:prstGeom>
        </p:spPr>
      </p:pic>
      <p:sp>
        <p:nvSpPr>
          <p:cNvPr id="7" name="مربع نص 6"/>
          <p:cNvSpPr txBox="1"/>
          <p:nvPr/>
        </p:nvSpPr>
        <p:spPr>
          <a:xfrm>
            <a:off x="1549400" y="3214264"/>
            <a:ext cx="8305800" cy="369332"/>
          </a:xfrm>
          <a:prstGeom prst="rect">
            <a:avLst/>
          </a:prstGeom>
          <a:noFill/>
        </p:spPr>
        <p:txBody>
          <a:bodyPr wrap="square" rtlCol="0">
            <a:spAutoFit/>
          </a:bodyPr>
          <a:lstStyle/>
          <a:p>
            <a:pPr algn="ctr"/>
            <a:endParaRPr lang="en-US" dirty="0"/>
          </a:p>
        </p:txBody>
      </p:sp>
      <p:sp>
        <p:nvSpPr>
          <p:cNvPr id="6" name="مستطيل 5"/>
          <p:cNvSpPr/>
          <p:nvPr/>
        </p:nvSpPr>
        <p:spPr>
          <a:xfrm>
            <a:off x="3072576" y="3244334"/>
            <a:ext cx="6046848" cy="369332"/>
          </a:xfrm>
          <a:prstGeom prst="rect">
            <a:avLst/>
          </a:prstGeom>
        </p:spPr>
        <p:txBody>
          <a:bodyPr wrap="none">
            <a:spAutoFit/>
          </a:bodyPr>
          <a:lstStyle/>
          <a:p>
            <a:r>
              <a:rPr lang="en-US" dirty="0" smtClean="0"/>
              <a:t> </a:t>
            </a:r>
            <a:r>
              <a:rPr lang="en-US" b="1" dirty="0" err="1" smtClean="0"/>
              <a:t>Descaling</a:t>
            </a:r>
            <a:r>
              <a:rPr lang="en-US" b="1" dirty="0" smtClean="0"/>
              <a:t> of cooling tower and corrosion protection</a:t>
            </a:r>
            <a:endParaRPr lang="ar-SA" dirty="0"/>
          </a:p>
        </p:txBody>
      </p:sp>
    </p:spTree>
    <p:extLst>
      <p:ext uri="{BB962C8B-B14F-4D97-AF65-F5344CB8AC3E}">
        <p14:creationId xmlns:p14="http://schemas.microsoft.com/office/powerpoint/2010/main" val="16749299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nSpc>
                <a:spcPct val="107000"/>
              </a:lnSpc>
              <a:spcAft>
                <a:spcPts val="800"/>
              </a:spcAft>
            </a:pPr>
            <a:r>
              <a:rPr lang="en-US" sz="4400" b="1" dirty="0">
                <a:latin typeface="Times New Roman" panose="02020603050405020304" pitchFamily="18" charset="0"/>
                <a:ea typeface="Calibri" panose="020F0502020204030204" pitchFamily="34" charset="0"/>
                <a:cs typeface="Arial" panose="020B0604020202020204" pitchFamily="34" charset="0"/>
              </a:rPr>
              <a:t>Methodology</a:t>
            </a:r>
            <a:r>
              <a:rPr lang="en-US" sz="4000" dirty="0">
                <a:latin typeface="Calibri" panose="020F0502020204030204" pitchFamily="34" charset="0"/>
                <a:ea typeface="Calibri" panose="020F0502020204030204" pitchFamily="34" charset="0"/>
                <a:cs typeface="Arial" panose="020B0604020202020204" pitchFamily="34" charset="0"/>
              </a:rPr>
              <a:t/>
            </a:r>
            <a:br>
              <a:rPr lang="en-US" sz="4000" dirty="0">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3" name="عنصر نائب للمحتوى 2"/>
          <p:cNvSpPr>
            <a:spLocks noGrp="1"/>
          </p:cNvSpPr>
          <p:nvPr>
            <p:ph idx="1"/>
          </p:nvPr>
        </p:nvSpPr>
        <p:spPr>
          <a:xfrm>
            <a:off x="1103312" y="1580606"/>
            <a:ext cx="8946541" cy="4667793"/>
          </a:xfrm>
        </p:spPr>
        <p:txBody>
          <a:bodyPr>
            <a:normAutofit/>
          </a:bodyPr>
          <a:lstStyle/>
          <a:p>
            <a:pPr algn="just">
              <a:lnSpc>
                <a:spcPct val="150000"/>
              </a:lnSpc>
            </a:pPr>
            <a:r>
              <a:rPr lang="en-US" sz="2400" b="1" dirty="0" smtClean="0"/>
              <a:t> Research Methodology</a:t>
            </a:r>
            <a:r>
              <a:rPr lang="en-US" dirty="0"/>
              <a:t> </a:t>
            </a:r>
            <a:r>
              <a:rPr lang="en-US" dirty="0" smtClean="0"/>
              <a:t>:</a:t>
            </a:r>
          </a:p>
          <a:p>
            <a:pPr algn="just">
              <a:lnSpc>
                <a:spcPct val="150000"/>
              </a:lnSpc>
              <a:buNone/>
            </a:pPr>
            <a:r>
              <a:rPr lang="en-US" sz="2400" dirty="0" err="1" smtClean="0"/>
              <a:t>Descaling</a:t>
            </a:r>
            <a:r>
              <a:rPr lang="en-US" sz="2400" dirty="0" smtClean="0"/>
              <a:t> of cooling tower and corrosion protection project began with searching in scientific articles and several journals for how to What are the causes of the problem of the scaling in the cooling tower and how to get rid of the scaling on the cooling towers and have been studied many scientific articles.</a:t>
            </a:r>
          </a:p>
          <a:p>
            <a:pPr algn="just">
              <a:lnSpc>
                <a:spcPct val="150000"/>
              </a:lnSpc>
            </a:pPr>
            <a:endParaRPr lang="en-US" sz="2400" dirty="0" smtClean="0"/>
          </a:p>
        </p:txBody>
      </p:sp>
    </p:spTree>
    <p:extLst>
      <p:ext uri="{BB962C8B-B14F-4D97-AF65-F5344CB8AC3E}">
        <p14:creationId xmlns:p14="http://schemas.microsoft.com/office/powerpoint/2010/main" val="25788665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b="1" dirty="0" smtClean="0">
                <a:latin typeface="Times New Roman" panose="02020603050405020304" pitchFamily="18" charset="0"/>
                <a:ea typeface="Calibri" panose="020F0502020204030204" pitchFamily="34" charset="0"/>
                <a:cs typeface="Arial" panose="020B0604020202020204" pitchFamily="34" charset="0"/>
              </a:rPr>
              <a:t>Methodology</a:t>
            </a:r>
            <a:r>
              <a:rPr lang="en-US" sz="3600" dirty="0" smtClean="0">
                <a:latin typeface="Calibri" panose="020F0502020204030204" pitchFamily="34" charset="0"/>
                <a:ea typeface="Calibri" panose="020F0502020204030204" pitchFamily="34" charset="0"/>
                <a:cs typeface="Arial" panose="020B0604020202020204" pitchFamily="34" charset="0"/>
              </a:rPr>
              <a:t/>
            </a:r>
            <a:br>
              <a:rPr lang="en-US" sz="3600" dirty="0" smtClean="0">
                <a:latin typeface="Calibri" panose="020F0502020204030204" pitchFamily="34" charset="0"/>
                <a:ea typeface="Calibri" panose="020F0502020204030204" pitchFamily="34" charset="0"/>
                <a:cs typeface="Arial" panose="020B0604020202020204" pitchFamily="34" charset="0"/>
              </a:rPr>
            </a:br>
            <a:endParaRPr lang="ar-SA" dirty="0"/>
          </a:p>
        </p:txBody>
      </p:sp>
      <p:sp>
        <p:nvSpPr>
          <p:cNvPr id="3" name="عنصر نائب للمحتوى 2"/>
          <p:cNvSpPr>
            <a:spLocks noGrp="1"/>
          </p:cNvSpPr>
          <p:nvPr>
            <p:ph idx="1"/>
          </p:nvPr>
        </p:nvSpPr>
        <p:spPr>
          <a:xfrm>
            <a:off x="535578" y="1227909"/>
            <a:ext cx="11656422" cy="5020490"/>
          </a:xfrm>
        </p:spPr>
        <p:txBody>
          <a:bodyPr>
            <a:normAutofit/>
          </a:bodyPr>
          <a:lstStyle/>
          <a:p>
            <a:r>
              <a:rPr lang="en-US" sz="3200" b="1" dirty="0" smtClean="0"/>
              <a:t>Sampling :</a:t>
            </a:r>
          </a:p>
          <a:p>
            <a:r>
              <a:rPr lang="en-US" sz="2800" b="1" dirty="0" smtClean="0"/>
              <a:t>1-Solid Sample </a:t>
            </a:r>
          </a:p>
          <a:p>
            <a:pPr>
              <a:buNone/>
            </a:pPr>
            <a:endParaRPr lang="en-US" sz="3200" b="1" dirty="0" smtClean="0"/>
          </a:p>
          <a:p>
            <a:pPr>
              <a:buNone/>
            </a:pPr>
            <a:endParaRPr lang="en-US" sz="3200" b="1" dirty="0" smtClean="0"/>
          </a:p>
          <a:p>
            <a:endParaRPr lang="en-US" sz="2400" b="1" dirty="0" smtClean="0"/>
          </a:p>
        </p:txBody>
      </p:sp>
      <p:pic>
        <p:nvPicPr>
          <p:cNvPr id="17" name="صورة 16" descr="45484559_2068916223438489_8451053109337128960_n.jpg"/>
          <p:cNvPicPr>
            <a:picLocks noChangeAspect="1"/>
          </p:cNvPicPr>
          <p:nvPr/>
        </p:nvPicPr>
        <p:blipFill>
          <a:blip r:embed="rId2"/>
          <a:srcRect t="21143" b="9143"/>
          <a:stretch>
            <a:fillRect/>
          </a:stretch>
        </p:blipFill>
        <p:spPr>
          <a:xfrm>
            <a:off x="365760" y="2991394"/>
            <a:ext cx="3336742" cy="2390502"/>
          </a:xfrm>
          <a:prstGeom prst="rect">
            <a:avLst/>
          </a:prstGeom>
          <a:ln w="228600" cap="sq" cmpd="thickThin">
            <a:solidFill>
              <a:srgbClr val="000000"/>
            </a:solidFill>
            <a:prstDash val="solid"/>
            <a:miter lim="800000"/>
          </a:ln>
          <a:effectLst>
            <a:innerShdw blurRad="76200">
              <a:srgbClr val="000000"/>
            </a:innerShdw>
          </a:effectLst>
        </p:spPr>
      </p:pic>
      <p:pic>
        <p:nvPicPr>
          <p:cNvPr id="18" name="صورة 17" descr="تنزيل.jpg"/>
          <p:cNvPicPr>
            <a:picLocks noChangeAspect="1"/>
          </p:cNvPicPr>
          <p:nvPr/>
        </p:nvPicPr>
        <p:blipFill>
          <a:blip r:embed="rId3"/>
          <a:stretch>
            <a:fillRect/>
          </a:stretch>
        </p:blipFill>
        <p:spPr>
          <a:xfrm>
            <a:off x="4245429" y="2957314"/>
            <a:ext cx="1750423" cy="870102"/>
          </a:xfrm>
          <a:prstGeom prst="rect">
            <a:avLst/>
          </a:prstGeom>
          <a:ln w="228600" cap="sq" cmpd="thickThin">
            <a:solidFill>
              <a:srgbClr val="000000"/>
            </a:solidFill>
            <a:prstDash val="solid"/>
            <a:miter lim="800000"/>
          </a:ln>
          <a:effectLst>
            <a:innerShdw blurRad="76200">
              <a:srgbClr val="000000"/>
            </a:innerShdw>
          </a:effectLst>
        </p:spPr>
      </p:pic>
      <p:sp>
        <p:nvSpPr>
          <p:cNvPr id="19" name="سهم إلى اليمين 18"/>
          <p:cNvSpPr/>
          <p:nvPr/>
        </p:nvSpPr>
        <p:spPr>
          <a:xfrm>
            <a:off x="3944983" y="3971107"/>
            <a:ext cx="2612571" cy="5630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20" name="صورة 19" descr="0007975_soil_grinder__55135.1421690432.1280.1280__78025.1461873707.jpg"/>
          <p:cNvPicPr>
            <a:picLocks noChangeAspect="1"/>
          </p:cNvPicPr>
          <p:nvPr/>
        </p:nvPicPr>
        <p:blipFill>
          <a:blip r:embed="rId4"/>
          <a:stretch>
            <a:fillRect/>
          </a:stretch>
        </p:blipFill>
        <p:spPr>
          <a:xfrm>
            <a:off x="6831877" y="2664823"/>
            <a:ext cx="1971946" cy="2325189"/>
          </a:xfrm>
          <a:prstGeom prst="rect">
            <a:avLst/>
          </a:prstGeom>
          <a:ln w="228600" cap="sq" cmpd="thickThin">
            <a:solidFill>
              <a:srgbClr val="000000"/>
            </a:solidFill>
            <a:prstDash val="solid"/>
            <a:miter lim="800000"/>
          </a:ln>
          <a:effectLst>
            <a:innerShdw blurRad="76200">
              <a:srgbClr val="000000"/>
            </a:innerShdw>
          </a:effectLst>
        </p:spPr>
      </p:pic>
      <p:sp>
        <p:nvSpPr>
          <p:cNvPr id="21" name="سهم إلى اليمين 20"/>
          <p:cNvSpPr/>
          <p:nvPr/>
        </p:nvSpPr>
        <p:spPr>
          <a:xfrm>
            <a:off x="9052560" y="3788228"/>
            <a:ext cx="783771"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مربع نص 21"/>
          <p:cNvSpPr txBox="1"/>
          <p:nvPr/>
        </p:nvSpPr>
        <p:spPr>
          <a:xfrm>
            <a:off x="587830" y="5708470"/>
            <a:ext cx="2873828" cy="646331"/>
          </a:xfrm>
          <a:prstGeom prst="rect">
            <a:avLst/>
          </a:prstGeom>
          <a:noFill/>
        </p:spPr>
        <p:txBody>
          <a:bodyPr wrap="square" rtlCol="1">
            <a:spAutoFit/>
          </a:bodyPr>
          <a:lstStyle/>
          <a:p>
            <a:r>
              <a:rPr lang="en-US" dirty="0" smtClean="0"/>
              <a:t>Species of cooling tower conation scaling </a:t>
            </a:r>
            <a:endParaRPr lang="ar-SA" dirty="0"/>
          </a:p>
        </p:txBody>
      </p:sp>
      <p:sp>
        <p:nvSpPr>
          <p:cNvPr id="23" name="مربع نص 22"/>
          <p:cNvSpPr txBox="1"/>
          <p:nvPr/>
        </p:nvSpPr>
        <p:spPr>
          <a:xfrm>
            <a:off x="3944983" y="4441371"/>
            <a:ext cx="2364377" cy="646331"/>
          </a:xfrm>
          <a:prstGeom prst="rect">
            <a:avLst/>
          </a:prstGeom>
          <a:noFill/>
        </p:spPr>
        <p:txBody>
          <a:bodyPr wrap="square" rtlCol="1">
            <a:spAutoFit/>
          </a:bodyPr>
          <a:lstStyle/>
          <a:p>
            <a:r>
              <a:rPr lang="en-US" dirty="0" smtClean="0"/>
              <a:t>Using Hummer to cut  and </a:t>
            </a:r>
            <a:r>
              <a:rPr lang="en-US" dirty="0" err="1" smtClean="0"/>
              <a:t>Graind</a:t>
            </a:r>
            <a:r>
              <a:rPr lang="en-US" dirty="0" smtClean="0"/>
              <a:t> it</a:t>
            </a:r>
            <a:endParaRPr lang="ar-SA" dirty="0"/>
          </a:p>
        </p:txBody>
      </p:sp>
      <p:sp>
        <p:nvSpPr>
          <p:cNvPr id="24" name="مربع نص 23"/>
          <p:cNvSpPr txBox="1"/>
          <p:nvPr/>
        </p:nvSpPr>
        <p:spPr>
          <a:xfrm>
            <a:off x="6557555" y="5185954"/>
            <a:ext cx="2612572" cy="646331"/>
          </a:xfrm>
          <a:prstGeom prst="rect">
            <a:avLst/>
          </a:prstGeom>
          <a:noFill/>
        </p:spPr>
        <p:txBody>
          <a:bodyPr wrap="square" rtlCol="1">
            <a:spAutoFit/>
          </a:bodyPr>
          <a:lstStyle/>
          <a:p>
            <a:r>
              <a:rPr lang="en-US" dirty="0" smtClean="0"/>
              <a:t>Soil Grinder to transfer it to powder</a:t>
            </a:r>
            <a:endParaRPr lang="ar-SA" dirty="0"/>
          </a:p>
        </p:txBody>
      </p:sp>
      <p:pic>
        <p:nvPicPr>
          <p:cNvPr id="25" name="صورة 24" descr="54799735_281424922742943_4295529760622116864_n.jpg"/>
          <p:cNvPicPr>
            <a:picLocks noChangeAspect="1"/>
          </p:cNvPicPr>
          <p:nvPr/>
        </p:nvPicPr>
        <p:blipFill>
          <a:blip r:embed="rId5"/>
          <a:stretch>
            <a:fillRect/>
          </a:stretch>
        </p:blipFill>
        <p:spPr>
          <a:xfrm>
            <a:off x="10004486" y="3004455"/>
            <a:ext cx="2187514" cy="1881051"/>
          </a:xfrm>
          <a:prstGeom prst="rect">
            <a:avLst/>
          </a:prstGeom>
          <a:ln w="228600" cap="sq" cmpd="thickThin">
            <a:solidFill>
              <a:srgbClr val="000000"/>
            </a:solidFill>
            <a:prstDash val="solid"/>
            <a:miter lim="800000"/>
          </a:ln>
          <a:effectLst>
            <a:innerShdw blurRad="76200">
              <a:srgbClr val="000000"/>
            </a:innerShdw>
          </a:effectLst>
        </p:spPr>
      </p:pic>
      <p:sp>
        <p:nvSpPr>
          <p:cNvPr id="26" name="مربع نص 25"/>
          <p:cNvSpPr txBox="1"/>
          <p:nvPr/>
        </p:nvSpPr>
        <p:spPr>
          <a:xfrm>
            <a:off x="9588138" y="5303520"/>
            <a:ext cx="2377440" cy="646331"/>
          </a:xfrm>
          <a:prstGeom prst="rect">
            <a:avLst/>
          </a:prstGeom>
          <a:noFill/>
        </p:spPr>
        <p:txBody>
          <a:bodyPr wrap="square" rtlCol="1">
            <a:spAutoFit/>
          </a:bodyPr>
          <a:lstStyle/>
          <a:p>
            <a:r>
              <a:rPr lang="en-US" dirty="0" smtClean="0"/>
              <a:t>Solid powder sample</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latin typeface="Times New Roman" panose="02020603050405020304" pitchFamily="18" charset="0"/>
                <a:ea typeface="Calibri" panose="020F0502020204030204" pitchFamily="34" charset="0"/>
                <a:cs typeface="Arial" panose="020B0604020202020204" pitchFamily="34" charset="0"/>
              </a:rPr>
              <a:t>Methodology</a:t>
            </a:r>
            <a:endParaRPr lang="ar-SA" dirty="0"/>
          </a:p>
        </p:txBody>
      </p:sp>
      <p:sp>
        <p:nvSpPr>
          <p:cNvPr id="3" name="Content Placeholder 2"/>
          <p:cNvSpPr>
            <a:spLocks noGrp="1"/>
          </p:cNvSpPr>
          <p:nvPr>
            <p:ph idx="1"/>
          </p:nvPr>
        </p:nvSpPr>
        <p:spPr>
          <a:xfrm>
            <a:off x="194872" y="1394085"/>
            <a:ext cx="10508105" cy="5186597"/>
          </a:xfrm>
        </p:spPr>
        <p:txBody>
          <a:bodyPr/>
          <a:lstStyle/>
          <a:p>
            <a:r>
              <a:rPr lang="en-US" sz="3200" b="1" dirty="0" smtClean="0"/>
              <a:t>Sampling :</a:t>
            </a:r>
          </a:p>
          <a:p>
            <a:r>
              <a:rPr lang="en-US" sz="2800" b="1" dirty="0" smtClean="0"/>
              <a:t>2-Liqued water Sample</a:t>
            </a:r>
          </a:p>
          <a:p>
            <a:endParaRPr lang="ar-SA" dirty="0"/>
          </a:p>
        </p:txBody>
      </p:sp>
      <p:pic>
        <p:nvPicPr>
          <p:cNvPr id="13" name="صورة 12" descr="v4-728px-Get-Your-Eight-Glasses-of-Water-a-Day-Step-9.jpg"/>
          <p:cNvPicPr>
            <a:picLocks noChangeAspect="1"/>
          </p:cNvPicPr>
          <p:nvPr/>
        </p:nvPicPr>
        <p:blipFill>
          <a:blip r:embed="rId2"/>
          <a:stretch>
            <a:fillRect/>
          </a:stretch>
        </p:blipFill>
        <p:spPr>
          <a:xfrm>
            <a:off x="4075612" y="2677885"/>
            <a:ext cx="5064034" cy="389273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b="1" dirty="0" smtClean="0">
                <a:latin typeface="Times New Roman" panose="02020603050405020304" pitchFamily="18" charset="0"/>
                <a:ea typeface="Calibri" panose="020F0502020204030204" pitchFamily="34" charset="0"/>
                <a:cs typeface="Arial" panose="020B0604020202020204" pitchFamily="34" charset="0"/>
              </a:rPr>
              <a:t>Methodology</a:t>
            </a:r>
            <a:endParaRPr lang="ar-SA" dirty="0"/>
          </a:p>
        </p:txBody>
      </p:sp>
      <p:sp>
        <p:nvSpPr>
          <p:cNvPr id="3" name="عنصر نائب للمحتوى 2"/>
          <p:cNvSpPr>
            <a:spLocks noGrp="1"/>
          </p:cNvSpPr>
          <p:nvPr>
            <p:ph idx="1"/>
          </p:nvPr>
        </p:nvSpPr>
        <p:spPr/>
        <p:txBody>
          <a:bodyPr>
            <a:normAutofit/>
          </a:bodyPr>
          <a:lstStyle/>
          <a:p>
            <a:r>
              <a:rPr lang="en-US" sz="3200" b="1" dirty="0" smtClean="0"/>
              <a:t>Sample Analysis :</a:t>
            </a:r>
          </a:p>
          <a:p>
            <a:r>
              <a:rPr lang="en-US" sz="3200" dirty="0" smtClean="0"/>
              <a:t>1-Chemical Analysis.</a:t>
            </a:r>
          </a:p>
          <a:p>
            <a:pPr marL="514350" indent="-514350">
              <a:buNone/>
            </a:pPr>
            <a:endParaRPr lang="en-US" sz="3200" dirty="0" smtClean="0"/>
          </a:p>
          <a:p>
            <a:r>
              <a:rPr lang="en-US" sz="3200" dirty="0" smtClean="0"/>
              <a:t>2-Instrumental Analysis.</a:t>
            </a:r>
            <a:endParaRPr lang="ar-SA"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FA471-F36A-4191-9917-14FEAB450AE8}"/>
              </a:ext>
            </a:extLst>
          </p:cNvPr>
          <p:cNvSpPr>
            <a:spLocks noGrp="1"/>
          </p:cNvSpPr>
          <p:nvPr>
            <p:ph type="title"/>
          </p:nvPr>
        </p:nvSpPr>
        <p:spPr/>
        <p:txBody>
          <a:bodyPr/>
          <a:lstStyle/>
          <a:p>
            <a:pPr algn="ctr"/>
            <a:r>
              <a:rPr lang="en-US" b="1" i="1" dirty="0">
                <a:latin typeface="+mn-lt"/>
              </a:rPr>
              <a:t>Experimental Part</a:t>
            </a:r>
            <a:r>
              <a:rPr lang="en-US" b="1" dirty="0"/>
              <a:t/>
            </a:r>
            <a:br>
              <a:rPr lang="en-US" b="1" dirty="0"/>
            </a:br>
            <a:r>
              <a:rPr lang="ar-JO" b="1" dirty="0"/>
              <a:t> </a:t>
            </a:r>
            <a:endParaRPr lang="en-US" dirty="0"/>
          </a:p>
        </p:txBody>
      </p:sp>
      <p:sp>
        <p:nvSpPr>
          <p:cNvPr id="3" name="Content Placeholder 2">
            <a:extLst>
              <a:ext uri="{FF2B5EF4-FFF2-40B4-BE49-F238E27FC236}">
                <a16:creationId xmlns:a16="http://schemas.microsoft.com/office/drawing/2014/main" id="{B4B4BCBB-9B68-4F5D-ADFE-0E2399393951}"/>
              </a:ext>
            </a:extLst>
          </p:cNvPr>
          <p:cNvSpPr>
            <a:spLocks noGrp="1"/>
          </p:cNvSpPr>
          <p:nvPr>
            <p:ph idx="1"/>
          </p:nvPr>
        </p:nvSpPr>
        <p:spPr/>
        <p:txBody>
          <a:bodyPr>
            <a:normAutofit lnSpcReduction="10000"/>
          </a:bodyPr>
          <a:lstStyle/>
          <a:p>
            <a:r>
              <a:rPr lang="en-US" dirty="0"/>
              <a:t>In last semester was made:</a:t>
            </a:r>
          </a:p>
          <a:p>
            <a:pPr marL="0" indent="0">
              <a:buNone/>
            </a:pPr>
            <a:endParaRPr lang="en-US" dirty="0"/>
          </a:p>
          <a:p>
            <a:r>
              <a:rPr lang="en-US" dirty="0"/>
              <a:t> Acidulation experiments:</a:t>
            </a:r>
          </a:p>
          <a:p>
            <a:pPr>
              <a:buFont typeface="Wingdings" panose="05000000000000000000" pitchFamily="2" charset="2"/>
              <a:buChar char="v"/>
            </a:pPr>
            <a:r>
              <a:rPr lang="en-US" sz="2400" dirty="0">
                <a:cs typeface="+mj-cs"/>
              </a:rPr>
              <a:t>Determine amount of scaling remove by used Citric acid</a:t>
            </a:r>
          </a:p>
          <a:p>
            <a:pPr>
              <a:buFont typeface="Wingdings" panose="05000000000000000000" pitchFamily="2" charset="2"/>
              <a:buChar char="v"/>
            </a:pPr>
            <a:r>
              <a:rPr lang="en-US" sz="2400" dirty="0"/>
              <a:t>Determine amount of scaling remove by used Acetic acid  </a:t>
            </a:r>
          </a:p>
          <a:p>
            <a:pPr marL="0" indent="0">
              <a:buNone/>
            </a:pPr>
            <a:r>
              <a:rPr lang="en-US" dirty="0"/>
              <a:t> </a:t>
            </a:r>
          </a:p>
          <a:p>
            <a:r>
              <a:rPr lang="en-US" dirty="0"/>
              <a:t>Base experiments:</a:t>
            </a:r>
          </a:p>
          <a:p>
            <a:pPr>
              <a:buFont typeface="Wingdings" panose="05000000000000000000" pitchFamily="2" charset="2"/>
              <a:buChar char="v"/>
            </a:pPr>
            <a:r>
              <a:rPr lang="en-US" sz="2400" dirty="0"/>
              <a:t>Determine amount of scaling remove by used Sodium phosphate solution  </a:t>
            </a:r>
            <a:endParaRPr lang="ar-JO" sz="2400" dirty="0"/>
          </a:p>
        </p:txBody>
      </p:sp>
    </p:spTree>
    <p:extLst>
      <p:ext uri="{BB962C8B-B14F-4D97-AF65-F5344CB8AC3E}">
        <p14:creationId xmlns:p14="http://schemas.microsoft.com/office/powerpoint/2010/main" val="484115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812DD-7FDD-4EB6-A395-2972DACB0DFA}"/>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F69364F0-C6E2-4A4B-A08D-C3D060221777}"/>
              </a:ext>
            </a:extLst>
          </p:cNvPr>
          <p:cNvSpPr>
            <a:spLocks noGrp="1"/>
          </p:cNvSpPr>
          <p:nvPr>
            <p:ph idx="1"/>
          </p:nvPr>
        </p:nvSpPr>
        <p:spPr>
          <a:xfrm>
            <a:off x="838200" y="1537252"/>
            <a:ext cx="10515600" cy="4639711"/>
          </a:xfrm>
        </p:spPr>
        <p:txBody>
          <a:bodyPr/>
          <a:lstStyle/>
          <a:p>
            <a:pPr marL="0" lvl="0" indent="0" eaLnBrk="0" fontAlgn="base" hangingPunct="0">
              <a:lnSpc>
                <a:spcPct val="100000"/>
              </a:lnSpc>
              <a:spcBef>
                <a:spcPct val="0"/>
              </a:spcBef>
              <a:spcAft>
                <a:spcPct val="0"/>
              </a:spcAft>
              <a:buNone/>
            </a:pPr>
            <a:r>
              <a:rPr kumimoji="0" lang="en-US" altLang="ar-JO"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Determination Check amount of sodium using a flame photometer</a:t>
            </a:r>
          </a:p>
          <a:p>
            <a:pPr marL="0" lvl="0" indent="0" eaLnBrk="0" fontAlgn="base" hangingPunct="0">
              <a:lnSpc>
                <a:spcPct val="100000"/>
              </a:lnSpc>
              <a:spcBef>
                <a:spcPct val="0"/>
              </a:spcBef>
              <a:spcAft>
                <a:spcPct val="0"/>
              </a:spcAft>
              <a:buNone/>
            </a:pPr>
            <a:endParaRPr lang="en-US" altLang="ar-JO"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 name="صورة 17" descr="46480334_1091050077736051_7225114549358166016_n.jpg">
            <a:extLst>
              <a:ext uri="{FF2B5EF4-FFF2-40B4-BE49-F238E27FC236}">
                <a16:creationId xmlns:a16="http://schemas.microsoft.com/office/drawing/2014/main" id="{5D91A6F2-4404-401A-8D91-904AEBEA6EFC}"/>
              </a:ext>
            </a:extLst>
          </p:cNvPr>
          <p:cNvPicPr>
            <a:picLocks noChangeAspect="1"/>
          </p:cNvPicPr>
          <p:nvPr/>
        </p:nvPicPr>
        <p:blipFill>
          <a:blip r:embed="rId2"/>
          <a:stretch>
            <a:fillRect/>
          </a:stretch>
        </p:blipFill>
        <p:spPr>
          <a:xfrm>
            <a:off x="866278" y="3763237"/>
            <a:ext cx="2214103" cy="1933303"/>
          </a:xfrm>
          <a:prstGeom prst="rect">
            <a:avLst/>
          </a:prstGeom>
        </p:spPr>
      </p:pic>
      <p:pic>
        <p:nvPicPr>
          <p:cNvPr id="7" name="صورة 6" descr="soil-grinding-machine-250x250.jpg">
            <a:extLst>
              <a:ext uri="{FF2B5EF4-FFF2-40B4-BE49-F238E27FC236}">
                <a16:creationId xmlns:a16="http://schemas.microsoft.com/office/drawing/2014/main" id="{DAAAE787-7B02-44E3-8D83-F001409780FB}"/>
              </a:ext>
            </a:extLst>
          </p:cNvPr>
          <p:cNvPicPr>
            <a:picLocks noChangeAspect="1"/>
          </p:cNvPicPr>
          <p:nvPr/>
        </p:nvPicPr>
        <p:blipFill>
          <a:blip r:embed="rId3" cstate="print"/>
          <a:stretch>
            <a:fillRect/>
          </a:stretch>
        </p:blipFill>
        <p:spPr>
          <a:xfrm>
            <a:off x="7852246" y="3802062"/>
            <a:ext cx="1440160" cy="1933302"/>
          </a:xfrm>
          <a:prstGeom prst="rect">
            <a:avLst/>
          </a:prstGeom>
        </p:spPr>
      </p:pic>
      <p:sp>
        <p:nvSpPr>
          <p:cNvPr id="8" name="Arrow: Right 7">
            <a:extLst>
              <a:ext uri="{FF2B5EF4-FFF2-40B4-BE49-F238E27FC236}">
                <a16:creationId xmlns:a16="http://schemas.microsoft.com/office/drawing/2014/main" id="{636E5FB5-BCDB-452A-B146-1705CEDDBF38}"/>
              </a:ext>
            </a:extLst>
          </p:cNvPr>
          <p:cNvSpPr/>
          <p:nvPr/>
        </p:nvSpPr>
        <p:spPr>
          <a:xfrm>
            <a:off x="3293407" y="4511227"/>
            <a:ext cx="940904" cy="4373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0" name="Thought Bubble: Cloud 9">
            <a:extLst>
              <a:ext uri="{FF2B5EF4-FFF2-40B4-BE49-F238E27FC236}">
                <a16:creationId xmlns:a16="http://schemas.microsoft.com/office/drawing/2014/main" id="{D11A1823-606D-4CA0-8F23-0E5755132021}"/>
              </a:ext>
            </a:extLst>
          </p:cNvPr>
          <p:cNvSpPr/>
          <p:nvPr/>
        </p:nvSpPr>
        <p:spPr>
          <a:xfrm>
            <a:off x="1152939" y="2270281"/>
            <a:ext cx="2001078" cy="11587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t> </a:t>
            </a:r>
          </a:p>
          <a:p>
            <a:pPr algn="ctr"/>
            <a:r>
              <a:rPr lang="en-US" b="1" dirty="0"/>
              <a:t>cooling tower </a:t>
            </a:r>
          </a:p>
          <a:p>
            <a:pPr algn="ctr"/>
            <a:endParaRPr lang="ar-JO" dirty="0"/>
          </a:p>
        </p:txBody>
      </p:sp>
      <p:sp>
        <p:nvSpPr>
          <p:cNvPr id="11" name="Thought Bubble: Cloud 10">
            <a:extLst>
              <a:ext uri="{FF2B5EF4-FFF2-40B4-BE49-F238E27FC236}">
                <a16:creationId xmlns:a16="http://schemas.microsoft.com/office/drawing/2014/main" id="{EA24B6CF-3623-4D81-A814-6808CCD579D7}"/>
              </a:ext>
            </a:extLst>
          </p:cNvPr>
          <p:cNvSpPr/>
          <p:nvPr/>
        </p:nvSpPr>
        <p:spPr>
          <a:xfrm>
            <a:off x="3834077" y="2270281"/>
            <a:ext cx="2579975" cy="11587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t>Broke the scale from it by use Hammer</a:t>
            </a:r>
            <a:endParaRPr lang="ar-JO" dirty="0"/>
          </a:p>
        </p:txBody>
      </p:sp>
      <p:pic>
        <p:nvPicPr>
          <p:cNvPr id="14" name="عنصر نائب للمحتوى 3" descr="تنزيل.jpg">
            <a:extLst>
              <a:ext uri="{FF2B5EF4-FFF2-40B4-BE49-F238E27FC236}">
                <a16:creationId xmlns:a16="http://schemas.microsoft.com/office/drawing/2014/main" id="{1E873F57-1536-47C5-83DF-3C2797CE9EF8}"/>
              </a:ext>
            </a:extLst>
          </p:cNvPr>
          <p:cNvPicPr>
            <a:picLocks noChangeAspect="1"/>
          </p:cNvPicPr>
          <p:nvPr/>
        </p:nvPicPr>
        <p:blipFill>
          <a:blip r:embed="rId4" cstate="print"/>
          <a:stretch>
            <a:fillRect/>
          </a:stretch>
        </p:blipFill>
        <p:spPr>
          <a:xfrm>
            <a:off x="4527533" y="3949600"/>
            <a:ext cx="1957759" cy="1638226"/>
          </a:xfrm>
          <a:prstGeom prst="rect">
            <a:avLst/>
          </a:prstGeom>
        </p:spPr>
      </p:pic>
      <p:sp>
        <p:nvSpPr>
          <p:cNvPr id="16" name="Thought Bubble: Cloud 15">
            <a:extLst>
              <a:ext uri="{FF2B5EF4-FFF2-40B4-BE49-F238E27FC236}">
                <a16:creationId xmlns:a16="http://schemas.microsoft.com/office/drawing/2014/main" id="{7AB05D12-560A-40B2-9501-7F2F4E8F584D}"/>
              </a:ext>
            </a:extLst>
          </p:cNvPr>
          <p:cNvSpPr/>
          <p:nvPr/>
        </p:nvSpPr>
        <p:spPr>
          <a:xfrm>
            <a:off x="7235687" y="2425149"/>
            <a:ext cx="2579974" cy="111318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altLang="ar-JO"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grinded it by the soil grilling machine</a:t>
            </a:r>
            <a:endParaRPr lang="ar-JO" dirty="0">
              <a:solidFill>
                <a:schemeClr val="bg1"/>
              </a:solidFill>
            </a:endParaRPr>
          </a:p>
        </p:txBody>
      </p:sp>
      <p:sp>
        <p:nvSpPr>
          <p:cNvPr id="18" name="Arrow: Right 17">
            <a:extLst>
              <a:ext uri="{FF2B5EF4-FFF2-40B4-BE49-F238E27FC236}">
                <a16:creationId xmlns:a16="http://schemas.microsoft.com/office/drawing/2014/main" id="{9ED89342-2AC1-4BCB-82A9-AEC38D9E4EA5}"/>
              </a:ext>
            </a:extLst>
          </p:cNvPr>
          <p:cNvSpPr/>
          <p:nvPr/>
        </p:nvSpPr>
        <p:spPr>
          <a:xfrm>
            <a:off x="6698317" y="4511227"/>
            <a:ext cx="940904" cy="4373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32672352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77CB0-C7B3-4FB2-AAE0-F831B97857C8}"/>
              </a:ext>
            </a:extLst>
          </p:cNvPr>
          <p:cNvSpPr>
            <a:spLocks noGrp="1"/>
          </p:cNvSpPr>
          <p:nvPr>
            <p:ph type="title"/>
          </p:nvPr>
        </p:nvSpPr>
        <p:spPr>
          <a:xfrm>
            <a:off x="733014" y="162589"/>
            <a:ext cx="10515600" cy="1871869"/>
          </a:xfrm>
        </p:spPr>
        <p:txBody>
          <a:bodyPr>
            <a:normAutofit fontScale="90000"/>
          </a:bodyPr>
          <a:lstStyle/>
          <a:p>
            <a:pPr algn="ctr"/>
            <a:r>
              <a:rPr lang="en-US" b="1" i="1" dirty="0"/>
              <a:t/>
            </a:r>
            <a:br>
              <a:rPr lang="en-US" b="1" i="1" dirty="0"/>
            </a:br>
            <a:r>
              <a:rPr lang="en-US" b="1" i="1" dirty="0"/>
              <a:t>Experimental Part</a:t>
            </a:r>
            <a:br>
              <a:rPr lang="en-US" b="1" i="1" dirty="0"/>
            </a:br>
            <a:r>
              <a:rPr lang="en-US" b="1" i="1" dirty="0"/>
              <a:t/>
            </a:r>
            <a:br>
              <a:rPr lang="en-US" b="1" i="1" dirty="0"/>
            </a:br>
            <a:r>
              <a:rPr lang="en-US" altLang="ar-JO" sz="3100" b="1" dirty="0">
                <a:latin typeface="Times New Roman" panose="02020603050405020304" pitchFamily="18" charset="0"/>
                <a:ea typeface="Times New Roman" panose="02020603050405020304" pitchFamily="18" charset="0"/>
              </a:rPr>
              <a:t>Determination Check amount of sodium using a flame photometer</a:t>
            </a:r>
            <a:r>
              <a:rPr lang="en-US" altLang="ar-JO" b="1" dirty="0">
                <a:latin typeface="Times New Roman" panose="02020603050405020304" pitchFamily="18" charset="0"/>
                <a:ea typeface="Times New Roman" panose="02020603050405020304" pitchFamily="18" charset="0"/>
              </a:rPr>
              <a:t/>
            </a:r>
            <a:br>
              <a:rPr lang="en-US" altLang="ar-JO" b="1" dirty="0">
                <a:latin typeface="Times New Roman" panose="02020603050405020304" pitchFamily="18" charset="0"/>
                <a:ea typeface="Times New Roman" panose="02020603050405020304" pitchFamily="18" charset="0"/>
              </a:rPr>
            </a:br>
            <a:endParaRPr lang="ar-JO" dirty="0"/>
          </a:p>
        </p:txBody>
      </p:sp>
      <p:pic>
        <p:nvPicPr>
          <p:cNvPr id="3074" name="Picture 2" descr="https://scontent.fjrs1-1.fna.fbcdn.net/v/t1.15752-9/55604811_263210034568291_5764643291521875968_n.jpg?_nc_cat=105&amp;_nc_ht=scontent.fjrs1-1.fna&amp;oh=5c79a18a800521994a5de5063acb240e&amp;oe=5D9D0A0F">
            <a:extLst>
              <a:ext uri="{FF2B5EF4-FFF2-40B4-BE49-F238E27FC236}">
                <a16:creationId xmlns:a16="http://schemas.microsoft.com/office/drawing/2014/main" id="{8B61999E-2243-4F4C-9945-2D6B120EBCB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32576" y="4002157"/>
            <a:ext cx="2413631" cy="187187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ÙØªÙØ¬Ø© Ø¨Ø­Ø« Ø§ÙØµÙØ± Ø¹Ù âªconical flaskâ¬â">
            <a:extLst>
              <a:ext uri="{FF2B5EF4-FFF2-40B4-BE49-F238E27FC236}">
                <a16:creationId xmlns:a16="http://schemas.microsoft.com/office/drawing/2014/main" id="{C3036C81-7961-4A77-A706-3B496214D7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002157"/>
            <a:ext cx="2095500" cy="1871870"/>
          </a:xfrm>
          <a:prstGeom prst="rect">
            <a:avLst/>
          </a:prstGeom>
          <a:noFill/>
          <a:extLst>
            <a:ext uri="{909E8E84-426E-40DD-AFC4-6F175D3DCCD1}">
              <a14:hiddenFill xmlns:a14="http://schemas.microsoft.com/office/drawing/2010/main">
                <a:solidFill>
                  <a:srgbClr val="FFFFFF"/>
                </a:solidFill>
              </a14:hiddenFill>
            </a:ext>
          </a:extLst>
        </p:spPr>
      </p:pic>
      <p:sp>
        <p:nvSpPr>
          <p:cNvPr id="4" name="Thought Bubble: Cloud 3">
            <a:extLst>
              <a:ext uri="{FF2B5EF4-FFF2-40B4-BE49-F238E27FC236}">
                <a16:creationId xmlns:a16="http://schemas.microsoft.com/office/drawing/2014/main" id="{375209D5-39E5-461A-983B-434CC48FF96B}"/>
              </a:ext>
            </a:extLst>
          </p:cNvPr>
          <p:cNvSpPr/>
          <p:nvPr/>
        </p:nvSpPr>
        <p:spPr>
          <a:xfrm>
            <a:off x="1280085" y="2170043"/>
            <a:ext cx="2266122" cy="132556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1.004 gr of the grinded scale sample</a:t>
            </a:r>
            <a:endParaRPr lang="ar-JO" dirty="0"/>
          </a:p>
        </p:txBody>
      </p:sp>
      <p:sp>
        <p:nvSpPr>
          <p:cNvPr id="5" name="Thought Bubble: Cloud 4">
            <a:extLst>
              <a:ext uri="{FF2B5EF4-FFF2-40B4-BE49-F238E27FC236}">
                <a16:creationId xmlns:a16="http://schemas.microsoft.com/office/drawing/2014/main" id="{B9E6DC84-BB50-465D-BA30-A03C9685F966}"/>
              </a:ext>
            </a:extLst>
          </p:cNvPr>
          <p:cNvSpPr/>
          <p:nvPr/>
        </p:nvSpPr>
        <p:spPr>
          <a:xfrm>
            <a:off x="4542592" y="2257183"/>
            <a:ext cx="1853646" cy="88789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grinded scale sample</a:t>
            </a:r>
            <a:endParaRPr lang="ar-JO" dirty="0"/>
          </a:p>
        </p:txBody>
      </p:sp>
      <p:cxnSp>
        <p:nvCxnSpPr>
          <p:cNvPr id="7" name="Straight Arrow Connector 6">
            <a:extLst>
              <a:ext uri="{FF2B5EF4-FFF2-40B4-BE49-F238E27FC236}">
                <a16:creationId xmlns:a16="http://schemas.microsoft.com/office/drawing/2014/main" id="{2EE71803-6E9C-4F18-9665-72B6C1922F12}"/>
              </a:ext>
            </a:extLst>
          </p:cNvPr>
          <p:cNvCxnSpPr>
            <a:cxnSpLocks/>
          </p:cNvCxnSpPr>
          <p:nvPr/>
        </p:nvCxnSpPr>
        <p:spPr>
          <a:xfrm>
            <a:off x="5341456" y="3416248"/>
            <a:ext cx="649358" cy="440660"/>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8" name="Thought Bubble: Cloud 7">
            <a:extLst>
              <a:ext uri="{FF2B5EF4-FFF2-40B4-BE49-F238E27FC236}">
                <a16:creationId xmlns:a16="http://schemas.microsoft.com/office/drawing/2014/main" id="{16BAE2E4-3835-4644-958B-C82E29935191}"/>
              </a:ext>
            </a:extLst>
          </p:cNvPr>
          <p:cNvSpPr/>
          <p:nvPr/>
        </p:nvSpPr>
        <p:spPr>
          <a:xfrm>
            <a:off x="6396238" y="2214802"/>
            <a:ext cx="1255643" cy="88789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1 ml HNO</a:t>
            </a:r>
            <a:r>
              <a:rPr lang="en-US" baseline="-25000" dirty="0"/>
              <a:t>3</a:t>
            </a:r>
            <a:endParaRPr lang="ar-JO" dirty="0"/>
          </a:p>
        </p:txBody>
      </p:sp>
      <p:cxnSp>
        <p:nvCxnSpPr>
          <p:cNvPr id="13" name="Straight Arrow Connector 12">
            <a:extLst>
              <a:ext uri="{FF2B5EF4-FFF2-40B4-BE49-F238E27FC236}">
                <a16:creationId xmlns:a16="http://schemas.microsoft.com/office/drawing/2014/main" id="{6905DD63-236B-49CF-B268-51CBC3BD5414}"/>
              </a:ext>
            </a:extLst>
          </p:cNvPr>
          <p:cNvCxnSpPr>
            <a:cxnSpLocks/>
          </p:cNvCxnSpPr>
          <p:nvPr/>
        </p:nvCxnSpPr>
        <p:spPr>
          <a:xfrm>
            <a:off x="6712226" y="3254828"/>
            <a:ext cx="0" cy="481555"/>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14" name="Thought Bubble: Cloud 13">
            <a:extLst>
              <a:ext uri="{FF2B5EF4-FFF2-40B4-BE49-F238E27FC236}">
                <a16:creationId xmlns:a16="http://schemas.microsoft.com/office/drawing/2014/main" id="{56F60201-2759-4540-ABBC-3D34493C9511}"/>
              </a:ext>
            </a:extLst>
          </p:cNvPr>
          <p:cNvSpPr/>
          <p:nvPr/>
        </p:nvSpPr>
        <p:spPr>
          <a:xfrm>
            <a:off x="7651881" y="2219393"/>
            <a:ext cx="1987827" cy="101075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Distillated water to 1000ml </a:t>
            </a:r>
            <a:endParaRPr lang="ar-JO" dirty="0"/>
          </a:p>
        </p:txBody>
      </p:sp>
      <p:cxnSp>
        <p:nvCxnSpPr>
          <p:cNvPr id="17" name="Straight Arrow Connector 16">
            <a:extLst>
              <a:ext uri="{FF2B5EF4-FFF2-40B4-BE49-F238E27FC236}">
                <a16:creationId xmlns:a16="http://schemas.microsoft.com/office/drawing/2014/main" id="{A09D60EC-72A8-4B1F-AC0A-34E447752DE6}"/>
              </a:ext>
            </a:extLst>
          </p:cNvPr>
          <p:cNvCxnSpPr>
            <a:cxnSpLocks/>
          </p:cNvCxnSpPr>
          <p:nvPr/>
        </p:nvCxnSpPr>
        <p:spPr>
          <a:xfrm flipH="1">
            <a:off x="7786063" y="3414241"/>
            <a:ext cx="381002" cy="322142"/>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20" name="Arrow: Right 19">
            <a:extLst>
              <a:ext uri="{FF2B5EF4-FFF2-40B4-BE49-F238E27FC236}">
                <a16:creationId xmlns:a16="http://schemas.microsoft.com/office/drawing/2014/main" id="{10236E07-CC44-4CB7-9801-40C4BDCCD559}"/>
              </a:ext>
            </a:extLst>
          </p:cNvPr>
          <p:cNvSpPr/>
          <p:nvPr/>
        </p:nvSpPr>
        <p:spPr>
          <a:xfrm>
            <a:off x="3877092" y="4532243"/>
            <a:ext cx="1616765"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2104854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6216F-3175-4427-9CDD-3306CFA55E4B}"/>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B31D04E3-60CA-46C6-820E-46653A448501}"/>
              </a:ext>
            </a:extLst>
          </p:cNvPr>
          <p:cNvSpPr>
            <a:spLocks noGrp="1"/>
          </p:cNvSpPr>
          <p:nvPr>
            <p:ph idx="1"/>
          </p:nvPr>
        </p:nvSpPr>
        <p:spPr/>
        <p:txBody>
          <a:bodyPr/>
          <a:lstStyle/>
          <a:p>
            <a:pPr marL="0" indent="0">
              <a:buNone/>
            </a:pPr>
            <a:r>
              <a:rPr lang="en-US" altLang="ar-JO" b="1" dirty="0">
                <a:latin typeface="Times New Roman" panose="02020603050405020304" pitchFamily="18" charset="0"/>
                <a:ea typeface="Times New Roman" panose="02020603050405020304" pitchFamily="18" charset="0"/>
              </a:rPr>
              <a:t>Determination Check amount of sodium using a flame photometer</a:t>
            </a:r>
            <a:br>
              <a:rPr lang="en-US" altLang="ar-JO" b="1" dirty="0">
                <a:latin typeface="Times New Roman" panose="02020603050405020304" pitchFamily="18" charset="0"/>
                <a:ea typeface="Times New Roman" panose="02020603050405020304" pitchFamily="18" charset="0"/>
              </a:rPr>
            </a:br>
            <a:endParaRPr lang="ar-JO" dirty="0"/>
          </a:p>
        </p:txBody>
      </p:sp>
      <p:pic>
        <p:nvPicPr>
          <p:cNvPr id="5" name="Picture 4" descr="https://scontent.fjrs1-1.fna.fbcdn.net/v/t1.15752-9/55450393_269979287227856_3332971042049097728_n.jpg?_nc_cat=102&amp;_nc_ht=scontent.fjrs1-1.fna&amp;oh=bcb2bea37d24a9f9b790c3106945d9ba&amp;oe=5D70760E">
            <a:extLst>
              <a:ext uri="{FF2B5EF4-FFF2-40B4-BE49-F238E27FC236}">
                <a16:creationId xmlns:a16="http://schemas.microsoft.com/office/drawing/2014/main" id="{39984667-5CFA-4509-B344-F0E10A13D9A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8200" y="4110244"/>
            <a:ext cx="2740716" cy="2066719"/>
          </a:xfrm>
          <a:prstGeom prst="rect">
            <a:avLst/>
          </a:prstGeom>
          <a:noFill/>
          <a:ln>
            <a:noFill/>
          </a:ln>
        </p:spPr>
      </p:pic>
      <p:sp>
        <p:nvSpPr>
          <p:cNvPr id="4" name="Thought Bubble: Cloud 3">
            <a:extLst>
              <a:ext uri="{FF2B5EF4-FFF2-40B4-BE49-F238E27FC236}">
                <a16:creationId xmlns:a16="http://schemas.microsoft.com/office/drawing/2014/main" id="{7C29AF73-B9CC-4787-99C5-898B7A3EF0A7}"/>
              </a:ext>
            </a:extLst>
          </p:cNvPr>
          <p:cNvSpPr/>
          <p:nvPr/>
        </p:nvSpPr>
        <p:spPr>
          <a:xfrm>
            <a:off x="1007166" y="2331399"/>
            <a:ext cx="2740716" cy="139896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Standard solution of sodium 1000 ppm  </a:t>
            </a:r>
            <a:endParaRPr lang="ar-JO" dirty="0"/>
          </a:p>
        </p:txBody>
      </p:sp>
      <p:pic>
        <p:nvPicPr>
          <p:cNvPr id="7" name="Picture 4" descr="ÙØªÙØ¬Ø© Ø¨Ø­Ø« Ø§ÙØµÙØ± Ø¹Ù âªconical flaskâ¬â">
            <a:extLst>
              <a:ext uri="{FF2B5EF4-FFF2-40B4-BE49-F238E27FC236}">
                <a16:creationId xmlns:a16="http://schemas.microsoft.com/office/drawing/2014/main" id="{17BEC994-9574-4EE4-A8F3-AF77C05938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7960" y="4117724"/>
            <a:ext cx="2739888" cy="1871870"/>
          </a:xfrm>
          <a:prstGeom prst="rect">
            <a:avLst/>
          </a:prstGeom>
          <a:noFill/>
          <a:extLst>
            <a:ext uri="{909E8E84-426E-40DD-AFC4-6F175D3DCCD1}">
              <a14:hiddenFill xmlns:a14="http://schemas.microsoft.com/office/drawing/2010/main">
                <a:solidFill>
                  <a:srgbClr val="FFFFFF"/>
                </a:solidFill>
              </a14:hiddenFill>
            </a:ext>
          </a:extLst>
        </p:spPr>
      </p:pic>
      <p:sp>
        <p:nvSpPr>
          <p:cNvPr id="6" name="Thought Bubble: Cloud 5">
            <a:extLst>
              <a:ext uri="{FF2B5EF4-FFF2-40B4-BE49-F238E27FC236}">
                <a16:creationId xmlns:a16="http://schemas.microsoft.com/office/drawing/2014/main" id="{7E0AEBF0-CB99-4641-987C-76367A16BF1C}"/>
              </a:ext>
            </a:extLst>
          </p:cNvPr>
          <p:cNvSpPr/>
          <p:nvPr/>
        </p:nvSpPr>
        <p:spPr>
          <a:xfrm>
            <a:off x="569843" y="-53009"/>
            <a:ext cx="45719" cy="530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8" name="Thought Bubble: Cloud 7">
            <a:extLst>
              <a:ext uri="{FF2B5EF4-FFF2-40B4-BE49-F238E27FC236}">
                <a16:creationId xmlns:a16="http://schemas.microsoft.com/office/drawing/2014/main" id="{74526599-F882-48F2-BB03-55B877C01F50}"/>
              </a:ext>
            </a:extLst>
          </p:cNvPr>
          <p:cNvSpPr/>
          <p:nvPr/>
        </p:nvSpPr>
        <p:spPr>
          <a:xfrm>
            <a:off x="5023403" y="2331399"/>
            <a:ext cx="2690192" cy="139896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a:t>10 ml of standard solution </a:t>
            </a:r>
            <a:endParaRPr lang="ar-JO"/>
          </a:p>
        </p:txBody>
      </p:sp>
      <p:cxnSp>
        <p:nvCxnSpPr>
          <p:cNvPr id="11" name="Straight Arrow Connector 10">
            <a:extLst>
              <a:ext uri="{FF2B5EF4-FFF2-40B4-BE49-F238E27FC236}">
                <a16:creationId xmlns:a16="http://schemas.microsoft.com/office/drawing/2014/main" id="{2B82F760-2C85-4BF1-B0EE-8D16B349EC28}"/>
              </a:ext>
            </a:extLst>
          </p:cNvPr>
          <p:cNvCxnSpPr>
            <a:cxnSpLocks/>
          </p:cNvCxnSpPr>
          <p:nvPr/>
        </p:nvCxnSpPr>
        <p:spPr>
          <a:xfrm>
            <a:off x="6203054" y="3555887"/>
            <a:ext cx="828" cy="4773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Arrow: Right 14">
            <a:extLst>
              <a:ext uri="{FF2B5EF4-FFF2-40B4-BE49-F238E27FC236}">
                <a16:creationId xmlns:a16="http://schemas.microsoft.com/office/drawing/2014/main" id="{68A79F76-92AB-42FC-A01D-7653BBE98FB9}"/>
              </a:ext>
            </a:extLst>
          </p:cNvPr>
          <p:cNvSpPr/>
          <p:nvPr/>
        </p:nvSpPr>
        <p:spPr>
          <a:xfrm>
            <a:off x="3923473" y="4854876"/>
            <a:ext cx="1099930" cy="3975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699309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19EB6-E147-469A-B010-B8BD29F35A97}"/>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4046B018-6C1D-4742-BC26-736A00F1CA00}"/>
              </a:ext>
            </a:extLst>
          </p:cNvPr>
          <p:cNvSpPr>
            <a:spLocks noGrp="1"/>
          </p:cNvSpPr>
          <p:nvPr>
            <p:ph idx="1"/>
          </p:nvPr>
        </p:nvSpPr>
        <p:spPr>
          <a:xfrm>
            <a:off x="815009" y="1503138"/>
            <a:ext cx="10515600" cy="4351338"/>
          </a:xfrm>
        </p:spPr>
        <p:txBody>
          <a:bodyPr/>
          <a:lstStyle/>
          <a:p>
            <a:r>
              <a:rPr lang="en-US" altLang="ar-JO" b="1" dirty="0">
                <a:latin typeface="Times New Roman" panose="02020603050405020304" pitchFamily="18" charset="0"/>
                <a:ea typeface="Times New Roman" panose="02020603050405020304" pitchFamily="18" charset="0"/>
              </a:rPr>
              <a:t>Determination Check amount of sodium using a flame photometer</a:t>
            </a:r>
            <a:br>
              <a:rPr lang="en-US" altLang="ar-JO" b="1" dirty="0">
                <a:latin typeface="Times New Roman" panose="02020603050405020304" pitchFamily="18" charset="0"/>
                <a:ea typeface="Times New Roman" panose="02020603050405020304" pitchFamily="18" charset="0"/>
              </a:rPr>
            </a:br>
            <a:endParaRPr lang="en-US" altLang="ar-JO" b="1" dirty="0">
              <a:latin typeface="Times New Roman" panose="02020603050405020304" pitchFamily="18" charset="0"/>
              <a:ea typeface="Times New Roman" panose="02020603050405020304" pitchFamily="18" charset="0"/>
            </a:endParaRPr>
          </a:p>
          <a:p>
            <a:endParaRPr lang="ar-JO" dirty="0"/>
          </a:p>
        </p:txBody>
      </p:sp>
      <p:sp>
        <p:nvSpPr>
          <p:cNvPr id="9" name="Thought Bubble: Cloud 8">
            <a:extLst>
              <a:ext uri="{FF2B5EF4-FFF2-40B4-BE49-F238E27FC236}">
                <a16:creationId xmlns:a16="http://schemas.microsoft.com/office/drawing/2014/main" id="{FB17A51B-4C67-4B08-9976-97F0A8503517}"/>
              </a:ext>
            </a:extLst>
          </p:cNvPr>
          <p:cNvSpPr/>
          <p:nvPr/>
        </p:nvSpPr>
        <p:spPr>
          <a:xfrm>
            <a:off x="1007166" y="2331399"/>
            <a:ext cx="2740716" cy="139896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10 ml Sodium stock standard solution</a:t>
            </a:r>
            <a:endParaRPr lang="ar-JO" dirty="0"/>
          </a:p>
        </p:txBody>
      </p:sp>
      <p:pic>
        <p:nvPicPr>
          <p:cNvPr id="10" name="Picture 9" descr="ØµÙØ±Ø© Ø°Ø§Øª ØµÙØ©">
            <a:extLst>
              <a:ext uri="{FF2B5EF4-FFF2-40B4-BE49-F238E27FC236}">
                <a16:creationId xmlns:a16="http://schemas.microsoft.com/office/drawing/2014/main" id="{68B43722-B7CD-4B5C-B998-0AA4E19904D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07166" y="4347455"/>
            <a:ext cx="1933161" cy="1620544"/>
          </a:xfrm>
          <a:prstGeom prst="rect">
            <a:avLst/>
          </a:prstGeom>
          <a:noFill/>
          <a:ln>
            <a:noFill/>
          </a:ln>
        </p:spPr>
      </p:pic>
      <p:cxnSp>
        <p:nvCxnSpPr>
          <p:cNvPr id="6" name="Straight Arrow Connector 5">
            <a:extLst>
              <a:ext uri="{FF2B5EF4-FFF2-40B4-BE49-F238E27FC236}">
                <a16:creationId xmlns:a16="http://schemas.microsoft.com/office/drawing/2014/main" id="{17BBB4C0-24DF-4BAD-A199-6E176F138B67}"/>
              </a:ext>
            </a:extLst>
          </p:cNvPr>
          <p:cNvCxnSpPr/>
          <p:nvPr/>
        </p:nvCxnSpPr>
        <p:spPr>
          <a:xfrm>
            <a:off x="2372139" y="3861214"/>
            <a:ext cx="0" cy="35539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3" name="Picture 12" descr="https://scontent.fjrs1-1.fna.fbcdn.net/v/t1.15752-9/56387449_692767517806129_2033871021307592704_n.jpg?_nc_cat=104&amp;_nc_ht=scontent.fjrs1-1.fna&amp;oh=1a94da5dfe9144b775b5e4bb00cc3830&amp;oe=5D9C98F4">
            <a:extLst>
              <a:ext uri="{FF2B5EF4-FFF2-40B4-BE49-F238E27FC236}">
                <a16:creationId xmlns:a16="http://schemas.microsoft.com/office/drawing/2014/main" id="{DFD27905-76A0-46DB-8605-82FD877034B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89835" y="4374823"/>
            <a:ext cx="1836876" cy="1593176"/>
          </a:xfrm>
          <a:prstGeom prst="rect">
            <a:avLst/>
          </a:prstGeom>
          <a:noFill/>
          <a:ln>
            <a:noFill/>
          </a:ln>
        </p:spPr>
      </p:pic>
      <p:cxnSp>
        <p:nvCxnSpPr>
          <p:cNvPr id="14" name="Connector: Elbow 13">
            <a:extLst>
              <a:ext uri="{FF2B5EF4-FFF2-40B4-BE49-F238E27FC236}">
                <a16:creationId xmlns:a16="http://schemas.microsoft.com/office/drawing/2014/main" id="{A89D5F62-5B55-41AD-86F0-5ABE186DAF5F}"/>
              </a:ext>
            </a:extLst>
          </p:cNvPr>
          <p:cNvCxnSpPr>
            <a:cxnSpLocks/>
            <a:endCxn id="18" idx="1"/>
          </p:cNvCxnSpPr>
          <p:nvPr/>
        </p:nvCxnSpPr>
        <p:spPr>
          <a:xfrm flipV="1">
            <a:off x="5826711" y="5131498"/>
            <a:ext cx="2086494" cy="7683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pic>
        <p:nvPicPr>
          <p:cNvPr id="18" name="Picture 17" descr="ØµÙØ±Ø© Ø°Ø§Øª ØµÙØ©">
            <a:extLst>
              <a:ext uri="{FF2B5EF4-FFF2-40B4-BE49-F238E27FC236}">
                <a16:creationId xmlns:a16="http://schemas.microsoft.com/office/drawing/2014/main" id="{DA3A0D4E-ECBC-45A2-8AB0-A371B8BFB93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913205" y="4321226"/>
            <a:ext cx="1933161" cy="1620544"/>
          </a:xfrm>
          <a:prstGeom prst="rect">
            <a:avLst/>
          </a:prstGeom>
          <a:noFill/>
          <a:ln>
            <a:noFill/>
          </a:ln>
        </p:spPr>
      </p:pic>
      <p:sp>
        <p:nvSpPr>
          <p:cNvPr id="16" name="Arrow: Right 15">
            <a:extLst>
              <a:ext uri="{FF2B5EF4-FFF2-40B4-BE49-F238E27FC236}">
                <a16:creationId xmlns:a16="http://schemas.microsoft.com/office/drawing/2014/main" id="{2F9F5E2E-29CA-46EF-B2C0-927F14C4F559}"/>
              </a:ext>
            </a:extLst>
          </p:cNvPr>
          <p:cNvSpPr/>
          <p:nvPr/>
        </p:nvSpPr>
        <p:spPr>
          <a:xfrm>
            <a:off x="3109293" y="5030515"/>
            <a:ext cx="845031" cy="283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7" name="Oval 16">
            <a:extLst>
              <a:ext uri="{FF2B5EF4-FFF2-40B4-BE49-F238E27FC236}">
                <a16:creationId xmlns:a16="http://schemas.microsoft.com/office/drawing/2014/main" id="{8C370104-46B3-45DB-B2A3-4EE385F4BA78}"/>
              </a:ext>
            </a:extLst>
          </p:cNvPr>
          <p:cNvSpPr/>
          <p:nvPr/>
        </p:nvSpPr>
        <p:spPr>
          <a:xfrm>
            <a:off x="6477724" y="3456876"/>
            <a:ext cx="1335156" cy="12314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wire out of the device</a:t>
            </a:r>
            <a:endParaRPr lang="ar-JO" dirty="0"/>
          </a:p>
        </p:txBody>
      </p:sp>
      <p:cxnSp>
        <p:nvCxnSpPr>
          <p:cNvPr id="21" name="Straight Arrow Connector 20">
            <a:extLst>
              <a:ext uri="{FF2B5EF4-FFF2-40B4-BE49-F238E27FC236}">
                <a16:creationId xmlns:a16="http://schemas.microsoft.com/office/drawing/2014/main" id="{B7F06399-B941-43A6-A063-C5AB8F3CD6C5}"/>
              </a:ext>
            </a:extLst>
          </p:cNvPr>
          <p:cNvCxnSpPr>
            <a:cxnSpLocks/>
          </p:cNvCxnSpPr>
          <p:nvPr/>
        </p:nvCxnSpPr>
        <p:spPr>
          <a:xfrm>
            <a:off x="6843454" y="4710408"/>
            <a:ext cx="0" cy="3201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Thought Bubble: Cloud 22">
            <a:extLst>
              <a:ext uri="{FF2B5EF4-FFF2-40B4-BE49-F238E27FC236}">
                <a16:creationId xmlns:a16="http://schemas.microsoft.com/office/drawing/2014/main" id="{C4800DFA-1FE6-4983-912F-7B19152A2D75}"/>
              </a:ext>
            </a:extLst>
          </p:cNvPr>
          <p:cNvSpPr/>
          <p:nvPr/>
        </p:nvSpPr>
        <p:spPr>
          <a:xfrm>
            <a:off x="4491554" y="2498889"/>
            <a:ext cx="2412001" cy="123147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Flame photometer become yellow</a:t>
            </a:r>
            <a:endParaRPr lang="ar-JO" dirty="0"/>
          </a:p>
        </p:txBody>
      </p:sp>
    </p:spTree>
    <p:extLst>
      <p:ext uri="{BB962C8B-B14F-4D97-AF65-F5344CB8AC3E}">
        <p14:creationId xmlns:p14="http://schemas.microsoft.com/office/powerpoint/2010/main" val="3607525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EC260-37C5-435B-BBD2-92CF79AA534A}"/>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5CF9AF78-FEB8-4D79-B8BD-6BDC2C5C85AE}"/>
              </a:ext>
            </a:extLst>
          </p:cNvPr>
          <p:cNvSpPr>
            <a:spLocks noGrp="1"/>
          </p:cNvSpPr>
          <p:nvPr>
            <p:ph idx="1"/>
          </p:nvPr>
        </p:nvSpPr>
        <p:spPr>
          <a:xfrm>
            <a:off x="838200" y="1543877"/>
            <a:ext cx="10515600" cy="4633086"/>
          </a:xfrm>
        </p:spPr>
        <p:txBody>
          <a:bodyPr/>
          <a:lstStyle/>
          <a:p>
            <a:r>
              <a:rPr lang="en-US" altLang="ar-JO" b="1" dirty="0">
                <a:latin typeface="Times New Roman" panose="02020603050405020304" pitchFamily="18" charset="0"/>
                <a:ea typeface="Times New Roman" panose="02020603050405020304" pitchFamily="18" charset="0"/>
              </a:rPr>
              <a:t>Determination Check amount of sodium using a flame photometer</a:t>
            </a:r>
          </a:p>
          <a:p>
            <a:endParaRPr lang="ar-JO" dirty="0"/>
          </a:p>
        </p:txBody>
      </p:sp>
      <p:sp>
        <p:nvSpPr>
          <p:cNvPr id="6" name="AutoShape 2" descr="ØµÙØ±Ø© Ø°Ø§Øª ØµÙØ©">
            <a:extLst>
              <a:ext uri="{FF2B5EF4-FFF2-40B4-BE49-F238E27FC236}">
                <a16:creationId xmlns:a16="http://schemas.microsoft.com/office/drawing/2014/main" id="{41FC28AE-CC80-4004-992E-CE69BE3B296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JO"/>
          </a:p>
        </p:txBody>
      </p:sp>
      <p:pic>
        <p:nvPicPr>
          <p:cNvPr id="7" name="Picture 6" descr="ØµÙØ±Ø© Ø°Ø§Øª ØµÙØ©">
            <a:extLst>
              <a:ext uri="{FF2B5EF4-FFF2-40B4-BE49-F238E27FC236}">
                <a16:creationId xmlns:a16="http://schemas.microsoft.com/office/drawing/2014/main" id="{570B4F5A-4371-4BEF-AA73-FFBF281D83A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85900" y="4120563"/>
            <a:ext cx="1371600" cy="1724025"/>
          </a:xfrm>
          <a:prstGeom prst="rect">
            <a:avLst/>
          </a:prstGeom>
          <a:noFill/>
          <a:ln>
            <a:noFill/>
          </a:ln>
        </p:spPr>
      </p:pic>
      <p:pic>
        <p:nvPicPr>
          <p:cNvPr id="8" name="Picture 7" descr="https://scontent.fjrs1-1.fna.fbcdn.net/v/t1.15752-9/56387449_692767517806129_2033871021307592704_n.jpg?_nc_cat=104&amp;_nc_ht=scontent.fjrs1-1.fna&amp;oh=1a94da5dfe9144b775b5e4bb00cc3830&amp;oe=5D9C98F4">
            <a:extLst>
              <a:ext uri="{FF2B5EF4-FFF2-40B4-BE49-F238E27FC236}">
                <a16:creationId xmlns:a16="http://schemas.microsoft.com/office/drawing/2014/main" id="{B577BDD6-9025-437D-B3AE-2AF2F60DAE6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411524" y="4091652"/>
            <a:ext cx="1836876" cy="1724025"/>
          </a:xfrm>
          <a:prstGeom prst="rect">
            <a:avLst/>
          </a:prstGeom>
          <a:noFill/>
          <a:ln>
            <a:noFill/>
          </a:ln>
        </p:spPr>
      </p:pic>
      <p:sp>
        <p:nvSpPr>
          <p:cNvPr id="9" name="Thought Bubble: Cloud 8">
            <a:extLst>
              <a:ext uri="{FF2B5EF4-FFF2-40B4-BE49-F238E27FC236}">
                <a16:creationId xmlns:a16="http://schemas.microsoft.com/office/drawing/2014/main" id="{AD4E41FC-A3EE-49B7-A025-CB1338219413}"/>
              </a:ext>
            </a:extLst>
          </p:cNvPr>
          <p:cNvSpPr/>
          <p:nvPr/>
        </p:nvSpPr>
        <p:spPr>
          <a:xfrm>
            <a:off x="1007166" y="2331399"/>
            <a:ext cx="2740716" cy="139896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10 ml Sodium sample solution</a:t>
            </a:r>
            <a:endParaRPr lang="ar-JO" dirty="0"/>
          </a:p>
        </p:txBody>
      </p:sp>
      <p:sp>
        <p:nvSpPr>
          <p:cNvPr id="10" name="Thought Bubble: Cloud 9">
            <a:extLst>
              <a:ext uri="{FF2B5EF4-FFF2-40B4-BE49-F238E27FC236}">
                <a16:creationId xmlns:a16="http://schemas.microsoft.com/office/drawing/2014/main" id="{09EDCAB9-ECC1-4209-B8A1-BCA2FCDA3972}"/>
              </a:ext>
            </a:extLst>
          </p:cNvPr>
          <p:cNvSpPr/>
          <p:nvPr/>
        </p:nvSpPr>
        <p:spPr>
          <a:xfrm>
            <a:off x="4491554" y="2498889"/>
            <a:ext cx="2412001" cy="123147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Flame photometer become yellow</a:t>
            </a:r>
            <a:endParaRPr lang="ar-JO" dirty="0"/>
          </a:p>
        </p:txBody>
      </p:sp>
      <p:sp>
        <p:nvSpPr>
          <p:cNvPr id="11" name="Oval 10">
            <a:extLst>
              <a:ext uri="{FF2B5EF4-FFF2-40B4-BE49-F238E27FC236}">
                <a16:creationId xmlns:a16="http://schemas.microsoft.com/office/drawing/2014/main" id="{36FEA166-293D-47C2-8C95-EB2A14692F1B}"/>
              </a:ext>
            </a:extLst>
          </p:cNvPr>
          <p:cNvSpPr/>
          <p:nvPr/>
        </p:nvSpPr>
        <p:spPr>
          <a:xfrm>
            <a:off x="6883263" y="3345010"/>
            <a:ext cx="1335156" cy="12314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wire out of the device</a:t>
            </a:r>
            <a:endParaRPr lang="ar-JO" dirty="0"/>
          </a:p>
        </p:txBody>
      </p:sp>
      <p:cxnSp>
        <p:nvCxnSpPr>
          <p:cNvPr id="12" name="Straight Arrow Connector 11">
            <a:extLst>
              <a:ext uri="{FF2B5EF4-FFF2-40B4-BE49-F238E27FC236}">
                <a16:creationId xmlns:a16="http://schemas.microsoft.com/office/drawing/2014/main" id="{E84476C9-7407-42E2-B7F5-5AC34C05F7D6}"/>
              </a:ext>
            </a:extLst>
          </p:cNvPr>
          <p:cNvCxnSpPr>
            <a:cxnSpLocks/>
          </p:cNvCxnSpPr>
          <p:nvPr/>
        </p:nvCxnSpPr>
        <p:spPr>
          <a:xfrm>
            <a:off x="7638584" y="4576487"/>
            <a:ext cx="0" cy="3201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Connector: Elbow 12">
            <a:extLst>
              <a:ext uri="{FF2B5EF4-FFF2-40B4-BE49-F238E27FC236}">
                <a16:creationId xmlns:a16="http://schemas.microsoft.com/office/drawing/2014/main" id="{7D1F0038-682D-4DE9-A512-51256F664185}"/>
              </a:ext>
            </a:extLst>
          </p:cNvPr>
          <p:cNvCxnSpPr>
            <a:cxnSpLocks/>
          </p:cNvCxnSpPr>
          <p:nvPr/>
        </p:nvCxnSpPr>
        <p:spPr>
          <a:xfrm flipV="1">
            <a:off x="6248400" y="5100785"/>
            <a:ext cx="2086494" cy="76830"/>
          </a:xfrm>
          <a:prstGeom prst="bentConnector3">
            <a:avLst>
              <a:gd name="adj1" fmla="val 58257"/>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14" descr="ØµÙØ±Ø© Ø°Ø§Øª ØµÙØ©">
            <a:extLst>
              <a:ext uri="{FF2B5EF4-FFF2-40B4-BE49-F238E27FC236}">
                <a16:creationId xmlns:a16="http://schemas.microsoft.com/office/drawing/2014/main" id="{622B1613-1F76-428C-9C70-CE13D95B801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34894" y="4143392"/>
            <a:ext cx="1933161" cy="1620544"/>
          </a:xfrm>
          <a:prstGeom prst="rect">
            <a:avLst/>
          </a:prstGeom>
          <a:noFill/>
          <a:ln>
            <a:noFill/>
          </a:ln>
        </p:spPr>
      </p:pic>
      <p:sp>
        <p:nvSpPr>
          <p:cNvPr id="16" name="Arrow: Right 15">
            <a:extLst>
              <a:ext uri="{FF2B5EF4-FFF2-40B4-BE49-F238E27FC236}">
                <a16:creationId xmlns:a16="http://schemas.microsoft.com/office/drawing/2014/main" id="{4B8B0DE5-027F-4246-AC67-9A1C5BB530AB}"/>
              </a:ext>
            </a:extLst>
          </p:cNvPr>
          <p:cNvSpPr/>
          <p:nvPr/>
        </p:nvSpPr>
        <p:spPr>
          <a:xfrm>
            <a:off x="3109293" y="4896595"/>
            <a:ext cx="1205946" cy="4175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4263486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75000"/>
                    <a:lumOff val="25000"/>
                  </a:schemeClr>
                </a:solidFill>
              </a:rPr>
              <a:t>OUTLINE</a:t>
            </a:r>
            <a:endParaRPr lang="ar-SA" dirty="0"/>
          </a:p>
        </p:txBody>
      </p:sp>
      <p:sp>
        <p:nvSpPr>
          <p:cNvPr id="3" name="Content Placeholder 2"/>
          <p:cNvSpPr>
            <a:spLocks noGrp="1"/>
          </p:cNvSpPr>
          <p:nvPr>
            <p:ph idx="1"/>
          </p:nvPr>
        </p:nvSpPr>
        <p:spPr>
          <a:xfrm>
            <a:off x="779490" y="1618938"/>
            <a:ext cx="9270364" cy="4629461"/>
          </a:xfrm>
        </p:spPr>
        <p:txBody>
          <a:bodyPr>
            <a:normAutofit lnSpcReduction="10000"/>
          </a:bodyPr>
          <a:lstStyle/>
          <a:p>
            <a:pPr>
              <a:buFont typeface="Wingdings 3" charset="2"/>
              <a:buChar char=""/>
              <a:defRPr/>
            </a:pPr>
            <a:r>
              <a:rPr lang="en-US" sz="2800" dirty="0" smtClean="0">
                <a:solidFill>
                  <a:schemeClr val="tx1">
                    <a:lumMod val="75000"/>
                    <a:lumOff val="25000"/>
                  </a:schemeClr>
                </a:solidFill>
              </a:rPr>
              <a:t>Introduction</a:t>
            </a:r>
          </a:p>
          <a:p>
            <a:pPr>
              <a:buFont typeface="Wingdings 3" charset="2"/>
              <a:buChar char=""/>
              <a:defRPr/>
            </a:pPr>
            <a:r>
              <a:rPr lang="en-US" sz="2800" dirty="0" smtClean="0">
                <a:solidFill>
                  <a:schemeClr val="tx1">
                    <a:lumMod val="75000"/>
                    <a:lumOff val="25000"/>
                  </a:schemeClr>
                </a:solidFill>
              </a:rPr>
              <a:t>Objective</a:t>
            </a:r>
          </a:p>
          <a:p>
            <a:pPr>
              <a:buFont typeface="Wingdings 3" charset="2"/>
              <a:buChar char=""/>
              <a:defRPr/>
            </a:pPr>
            <a:r>
              <a:rPr lang="en-US" sz="2800" dirty="0" smtClean="0">
                <a:solidFill>
                  <a:schemeClr val="tx1">
                    <a:lumMod val="75000"/>
                    <a:lumOff val="25000"/>
                  </a:schemeClr>
                </a:solidFill>
              </a:rPr>
              <a:t>Methodology</a:t>
            </a:r>
          </a:p>
          <a:p>
            <a:pPr>
              <a:buFont typeface="Wingdings 3" charset="2"/>
              <a:buChar char=""/>
              <a:defRPr/>
            </a:pPr>
            <a:r>
              <a:rPr lang="en-US" sz="2800" dirty="0" smtClean="0">
                <a:solidFill>
                  <a:schemeClr val="tx1">
                    <a:lumMod val="75000"/>
                    <a:lumOff val="25000"/>
                  </a:schemeClr>
                </a:solidFill>
              </a:rPr>
              <a:t> Chemical Analysis</a:t>
            </a:r>
          </a:p>
          <a:p>
            <a:pPr>
              <a:buFont typeface="Wingdings 3" charset="2"/>
              <a:buChar char=""/>
              <a:defRPr/>
            </a:pPr>
            <a:r>
              <a:rPr lang="en-US" sz="2800" dirty="0" smtClean="0">
                <a:solidFill>
                  <a:schemeClr val="tx1">
                    <a:lumMod val="75000"/>
                    <a:lumOff val="25000"/>
                  </a:schemeClr>
                </a:solidFill>
              </a:rPr>
              <a:t>Instrumental Analysis</a:t>
            </a:r>
          </a:p>
          <a:p>
            <a:pPr>
              <a:buFont typeface="Wingdings 3" charset="2"/>
              <a:buChar char=""/>
              <a:defRPr/>
            </a:pPr>
            <a:r>
              <a:rPr lang="en-US" sz="2800" dirty="0" smtClean="0">
                <a:solidFill>
                  <a:schemeClr val="tx1">
                    <a:lumMod val="75000"/>
                    <a:lumOff val="25000"/>
                  </a:schemeClr>
                </a:solidFill>
              </a:rPr>
              <a:t>Results </a:t>
            </a:r>
          </a:p>
          <a:p>
            <a:pPr>
              <a:buFont typeface="Wingdings 3" charset="2"/>
              <a:buChar char=""/>
              <a:defRPr/>
            </a:pPr>
            <a:r>
              <a:rPr lang="en-US" sz="2800" dirty="0" smtClean="0">
                <a:solidFill>
                  <a:schemeClr val="tx1">
                    <a:lumMod val="75000"/>
                    <a:lumOff val="25000"/>
                  </a:schemeClr>
                </a:solidFill>
              </a:rPr>
              <a:t>Feasibility Study</a:t>
            </a:r>
          </a:p>
          <a:p>
            <a:pPr>
              <a:buFont typeface="Wingdings 3" charset="2"/>
              <a:buChar char=""/>
              <a:defRPr/>
            </a:pPr>
            <a:r>
              <a:rPr lang="en-US" sz="2800" dirty="0" smtClean="0">
                <a:solidFill>
                  <a:schemeClr val="tx1">
                    <a:lumMod val="75000"/>
                    <a:lumOff val="25000"/>
                  </a:schemeClr>
                </a:solidFill>
              </a:rPr>
              <a:t>Conclusion </a:t>
            </a:r>
          </a:p>
          <a:p>
            <a:pPr>
              <a:buNone/>
              <a:defRPr/>
            </a:pPr>
            <a:r>
              <a:rPr lang="en-US" sz="2800" dirty="0" smtClean="0">
                <a:solidFill>
                  <a:schemeClr val="tx1">
                    <a:lumMod val="75000"/>
                    <a:lumOff val="25000"/>
                  </a:schemeClr>
                </a:solidFill>
              </a:rPr>
              <a:t> </a:t>
            </a:r>
          </a:p>
          <a:p>
            <a:pPr>
              <a:buFont typeface="Wingdings 3" charset="2"/>
              <a:buChar char=""/>
              <a:defRPr/>
            </a:pPr>
            <a:endParaRPr lang="en-US" sz="2800" dirty="0" smtClean="0">
              <a:solidFill>
                <a:schemeClr val="tx1">
                  <a:lumMod val="75000"/>
                  <a:lumOff val="25000"/>
                </a:schemeClr>
              </a:solidFill>
            </a:endParaRPr>
          </a:p>
          <a:p>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812DD-7FDD-4EB6-A395-2972DACB0DFA}"/>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F69364F0-C6E2-4A4B-A08D-C3D060221777}"/>
              </a:ext>
            </a:extLst>
          </p:cNvPr>
          <p:cNvSpPr>
            <a:spLocks noGrp="1"/>
          </p:cNvSpPr>
          <p:nvPr>
            <p:ph idx="1"/>
          </p:nvPr>
        </p:nvSpPr>
        <p:spPr>
          <a:xfrm>
            <a:off x="838200" y="1537252"/>
            <a:ext cx="10929730" cy="4639711"/>
          </a:xfrm>
        </p:spPr>
        <p:txBody>
          <a:bodyPr/>
          <a:lstStyle/>
          <a:p>
            <a:pPr marL="0" lvl="0" indent="0" eaLnBrk="0" fontAlgn="base" hangingPunct="0">
              <a:lnSpc>
                <a:spcPct val="100000"/>
              </a:lnSpc>
              <a:spcBef>
                <a:spcPct val="0"/>
              </a:spcBef>
              <a:spcAft>
                <a:spcPct val="0"/>
              </a:spcAft>
              <a:buNone/>
            </a:pPr>
            <a:r>
              <a:rPr kumimoji="0" lang="en-US" altLang="ar-JO"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Determination Check amount of </a:t>
            </a:r>
            <a:r>
              <a:rPr lang="en-US" b="1" dirty="0"/>
              <a:t>Potassium</a:t>
            </a:r>
            <a:r>
              <a:rPr kumimoji="0" lang="en-US" altLang="ar-JO"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using a flame photometer</a:t>
            </a:r>
          </a:p>
          <a:p>
            <a:pPr marL="0" lvl="0" indent="0" eaLnBrk="0" fontAlgn="base" hangingPunct="0">
              <a:lnSpc>
                <a:spcPct val="100000"/>
              </a:lnSpc>
              <a:spcBef>
                <a:spcPct val="0"/>
              </a:spcBef>
              <a:spcAft>
                <a:spcPct val="0"/>
              </a:spcAft>
              <a:buNone/>
            </a:pPr>
            <a:endParaRPr lang="en-US" altLang="ar-JO"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 name="صورة 17" descr="46480334_1091050077736051_7225114549358166016_n.jpg">
            <a:extLst>
              <a:ext uri="{FF2B5EF4-FFF2-40B4-BE49-F238E27FC236}">
                <a16:creationId xmlns:a16="http://schemas.microsoft.com/office/drawing/2014/main" id="{5D91A6F2-4404-401A-8D91-904AEBEA6EFC}"/>
              </a:ext>
            </a:extLst>
          </p:cNvPr>
          <p:cNvPicPr>
            <a:picLocks noChangeAspect="1"/>
          </p:cNvPicPr>
          <p:nvPr/>
        </p:nvPicPr>
        <p:blipFill>
          <a:blip r:embed="rId2"/>
          <a:stretch>
            <a:fillRect/>
          </a:stretch>
        </p:blipFill>
        <p:spPr>
          <a:xfrm>
            <a:off x="866278" y="3763237"/>
            <a:ext cx="2214103" cy="1933303"/>
          </a:xfrm>
          <a:prstGeom prst="rect">
            <a:avLst/>
          </a:prstGeom>
        </p:spPr>
      </p:pic>
      <p:pic>
        <p:nvPicPr>
          <p:cNvPr id="7" name="صورة 6" descr="soil-grinding-machine-250x250.jpg">
            <a:extLst>
              <a:ext uri="{FF2B5EF4-FFF2-40B4-BE49-F238E27FC236}">
                <a16:creationId xmlns:a16="http://schemas.microsoft.com/office/drawing/2014/main" id="{DAAAE787-7B02-44E3-8D83-F001409780FB}"/>
              </a:ext>
            </a:extLst>
          </p:cNvPr>
          <p:cNvPicPr>
            <a:picLocks noChangeAspect="1"/>
          </p:cNvPicPr>
          <p:nvPr/>
        </p:nvPicPr>
        <p:blipFill>
          <a:blip r:embed="rId3" cstate="print"/>
          <a:stretch>
            <a:fillRect/>
          </a:stretch>
        </p:blipFill>
        <p:spPr>
          <a:xfrm>
            <a:off x="7852246" y="3802062"/>
            <a:ext cx="1440160" cy="1933302"/>
          </a:xfrm>
          <a:prstGeom prst="rect">
            <a:avLst/>
          </a:prstGeom>
        </p:spPr>
      </p:pic>
      <p:sp>
        <p:nvSpPr>
          <p:cNvPr id="8" name="Arrow: Right 7">
            <a:extLst>
              <a:ext uri="{FF2B5EF4-FFF2-40B4-BE49-F238E27FC236}">
                <a16:creationId xmlns:a16="http://schemas.microsoft.com/office/drawing/2014/main" id="{636E5FB5-BCDB-452A-B146-1705CEDDBF38}"/>
              </a:ext>
            </a:extLst>
          </p:cNvPr>
          <p:cNvSpPr/>
          <p:nvPr/>
        </p:nvSpPr>
        <p:spPr>
          <a:xfrm>
            <a:off x="3293407" y="4511227"/>
            <a:ext cx="940904" cy="4373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0" name="Thought Bubble: Cloud 9">
            <a:extLst>
              <a:ext uri="{FF2B5EF4-FFF2-40B4-BE49-F238E27FC236}">
                <a16:creationId xmlns:a16="http://schemas.microsoft.com/office/drawing/2014/main" id="{D11A1823-606D-4CA0-8F23-0E5755132021}"/>
              </a:ext>
            </a:extLst>
          </p:cNvPr>
          <p:cNvSpPr/>
          <p:nvPr/>
        </p:nvSpPr>
        <p:spPr>
          <a:xfrm>
            <a:off x="1152939" y="2270281"/>
            <a:ext cx="2001078" cy="11587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t> </a:t>
            </a:r>
          </a:p>
          <a:p>
            <a:pPr algn="ctr"/>
            <a:r>
              <a:rPr lang="en-US" b="1" dirty="0"/>
              <a:t>cooling tower </a:t>
            </a:r>
          </a:p>
          <a:p>
            <a:pPr algn="ctr"/>
            <a:endParaRPr lang="ar-JO" dirty="0"/>
          </a:p>
        </p:txBody>
      </p:sp>
      <p:sp>
        <p:nvSpPr>
          <p:cNvPr id="11" name="Thought Bubble: Cloud 10">
            <a:extLst>
              <a:ext uri="{FF2B5EF4-FFF2-40B4-BE49-F238E27FC236}">
                <a16:creationId xmlns:a16="http://schemas.microsoft.com/office/drawing/2014/main" id="{EA24B6CF-3623-4D81-A814-6808CCD579D7}"/>
              </a:ext>
            </a:extLst>
          </p:cNvPr>
          <p:cNvSpPr/>
          <p:nvPr/>
        </p:nvSpPr>
        <p:spPr>
          <a:xfrm>
            <a:off x="3834077" y="2270281"/>
            <a:ext cx="2579975" cy="11587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t>Broke the scale from it by use Hammer</a:t>
            </a:r>
            <a:endParaRPr lang="ar-JO" dirty="0"/>
          </a:p>
        </p:txBody>
      </p:sp>
      <p:pic>
        <p:nvPicPr>
          <p:cNvPr id="14" name="عنصر نائب للمحتوى 3" descr="تنزيل.jpg">
            <a:extLst>
              <a:ext uri="{FF2B5EF4-FFF2-40B4-BE49-F238E27FC236}">
                <a16:creationId xmlns:a16="http://schemas.microsoft.com/office/drawing/2014/main" id="{1E873F57-1536-47C5-83DF-3C2797CE9EF8}"/>
              </a:ext>
            </a:extLst>
          </p:cNvPr>
          <p:cNvPicPr>
            <a:picLocks noChangeAspect="1"/>
          </p:cNvPicPr>
          <p:nvPr/>
        </p:nvPicPr>
        <p:blipFill>
          <a:blip r:embed="rId4" cstate="print"/>
          <a:stretch>
            <a:fillRect/>
          </a:stretch>
        </p:blipFill>
        <p:spPr>
          <a:xfrm>
            <a:off x="4527533" y="3949600"/>
            <a:ext cx="1957759" cy="1638226"/>
          </a:xfrm>
          <a:prstGeom prst="rect">
            <a:avLst/>
          </a:prstGeom>
        </p:spPr>
      </p:pic>
      <p:sp>
        <p:nvSpPr>
          <p:cNvPr id="16" name="Thought Bubble: Cloud 15">
            <a:extLst>
              <a:ext uri="{FF2B5EF4-FFF2-40B4-BE49-F238E27FC236}">
                <a16:creationId xmlns:a16="http://schemas.microsoft.com/office/drawing/2014/main" id="{7AB05D12-560A-40B2-9501-7F2F4E8F584D}"/>
              </a:ext>
            </a:extLst>
          </p:cNvPr>
          <p:cNvSpPr/>
          <p:nvPr/>
        </p:nvSpPr>
        <p:spPr>
          <a:xfrm>
            <a:off x="7235687" y="2270281"/>
            <a:ext cx="2579974" cy="126804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altLang="ar-JO"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grinded it by the soil grilling machine</a:t>
            </a:r>
            <a:endParaRPr lang="ar-JO" dirty="0">
              <a:solidFill>
                <a:schemeClr val="bg1"/>
              </a:solidFill>
            </a:endParaRPr>
          </a:p>
        </p:txBody>
      </p:sp>
      <p:sp>
        <p:nvSpPr>
          <p:cNvPr id="18" name="Arrow: Right 17">
            <a:extLst>
              <a:ext uri="{FF2B5EF4-FFF2-40B4-BE49-F238E27FC236}">
                <a16:creationId xmlns:a16="http://schemas.microsoft.com/office/drawing/2014/main" id="{9ED89342-2AC1-4BCB-82A9-AEC38D9E4EA5}"/>
              </a:ext>
            </a:extLst>
          </p:cNvPr>
          <p:cNvSpPr/>
          <p:nvPr/>
        </p:nvSpPr>
        <p:spPr>
          <a:xfrm>
            <a:off x="6698317" y="4511227"/>
            <a:ext cx="940904" cy="4373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21712844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77CB0-C7B3-4FB2-AAE0-F831B97857C8}"/>
              </a:ext>
            </a:extLst>
          </p:cNvPr>
          <p:cNvSpPr>
            <a:spLocks noGrp="1"/>
          </p:cNvSpPr>
          <p:nvPr>
            <p:ph type="title"/>
          </p:nvPr>
        </p:nvSpPr>
        <p:spPr>
          <a:xfrm>
            <a:off x="733013" y="162589"/>
            <a:ext cx="10783125" cy="1871869"/>
          </a:xfrm>
        </p:spPr>
        <p:txBody>
          <a:bodyPr>
            <a:normAutofit fontScale="90000"/>
          </a:bodyPr>
          <a:lstStyle/>
          <a:p>
            <a:pPr algn="ctr"/>
            <a:r>
              <a:rPr lang="en-US" b="1" i="1" dirty="0"/>
              <a:t/>
            </a:r>
            <a:br>
              <a:rPr lang="en-US" b="1" i="1" dirty="0"/>
            </a:br>
            <a:r>
              <a:rPr lang="en-US" b="1" i="1" dirty="0"/>
              <a:t>Experimental Part</a:t>
            </a:r>
            <a:br>
              <a:rPr lang="en-US" b="1" i="1" dirty="0"/>
            </a:br>
            <a:r>
              <a:rPr lang="en-US" b="1" i="1" dirty="0"/>
              <a:t/>
            </a:r>
            <a:br>
              <a:rPr lang="en-US" b="1" i="1" dirty="0"/>
            </a:br>
            <a:r>
              <a:rPr lang="en-US" altLang="ar-JO" sz="3100" b="1" dirty="0">
                <a:latin typeface="Times New Roman" panose="02020603050405020304" pitchFamily="18" charset="0"/>
                <a:ea typeface="Times New Roman" panose="02020603050405020304" pitchFamily="18" charset="0"/>
              </a:rPr>
              <a:t>Determination Check amount of </a:t>
            </a:r>
            <a:r>
              <a:rPr lang="en-US" sz="3200" b="1" dirty="0"/>
              <a:t>Potassium</a:t>
            </a:r>
            <a:r>
              <a:rPr lang="en-US" altLang="ar-JO" sz="3100" b="1" dirty="0">
                <a:latin typeface="Times New Roman" panose="02020603050405020304" pitchFamily="18" charset="0"/>
                <a:ea typeface="Times New Roman" panose="02020603050405020304" pitchFamily="18" charset="0"/>
              </a:rPr>
              <a:t> using a flame photometer</a:t>
            </a:r>
            <a:r>
              <a:rPr lang="en-US" altLang="ar-JO" b="1" dirty="0">
                <a:latin typeface="Times New Roman" panose="02020603050405020304" pitchFamily="18" charset="0"/>
                <a:ea typeface="Times New Roman" panose="02020603050405020304" pitchFamily="18" charset="0"/>
              </a:rPr>
              <a:t/>
            </a:r>
            <a:br>
              <a:rPr lang="en-US" altLang="ar-JO" b="1" dirty="0">
                <a:latin typeface="Times New Roman" panose="02020603050405020304" pitchFamily="18" charset="0"/>
                <a:ea typeface="Times New Roman" panose="02020603050405020304" pitchFamily="18" charset="0"/>
              </a:rPr>
            </a:br>
            <a:endParaRPr lang="ar-JO" dirty="0"/>
          </a:p>
        </p:txBody>
      </p:sp>
      <p:pic>
        <p:nvPicPr>
          <p:cNvPr id="3074" name="Picture 2" descr="https://scontent.fjrs1-1.fna.fbcdn.net/v/t1.15752-9/55604811_263210034568291_5764643291521875968_n.jpg?_nc_cat=105&amp;_nc_ht=scontent.fjrs1-1.fna&amp;oh=5c79a18a800521994a5de5063acb240e&amp;oe=5D9D0A0F">
            <a:extLst>
              <a:ext uri="{FF2B5EF4-FFF2-40B4-BE49-F238E27FC236}">
                <a16:creationId xmlns:a16="http://schemas.microsoft.com/office/drawing/2014/main" id="{8B61999E-2243-4F4C-9945-2D6B120EBCB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32576" y="4002157"/>
            <a:ext cx="2413631" cy="187187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ÙØªÙØ¬Ø© Ø¨Ø­Ø« Ø§ÙØµÙØ± Ø¹Ù âªconical flaskâ¬â">
            <a:extLst>
              <a:ext uri="{FF2B5EF4-FFF2-40B4-BE49-F238E27FC236}">
                <a16:creationId xmlns:a16="http://schemas.microsoft.com/office/drawing/2014/main" id="{C3036C81-7961-4A77-A706-3B496214D7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002157"/>
            <a:ext cx="2095500" cy="1871870"/>
          </a:xfrm>
          <a:prstGeom prst="rect">
            <a:avLst/>
          </a:prstGeom>
          <a:noFill/>
          <a:extLst>
            <a:ext uri="{909E8E84-426E-40DD-AFC4-6F175D3DCCD1}">
              <a14:hiddenFill xmlns:a14="http://schemas.microsoft.com/office/drawing/2010/main">
                <a:solidFill>
                  <a:srgbClr val="FFFFFF"/>
                </a:solidFill>
              </a14:hiddenFill>
            </a:ext>
          </a:extLst>
        </p:spPr>
      </p:pic>
      <p:sp>
        <p:nvSpPr>
          <p:cNvPr id="4" name="Thought Bubble: Cloud 3">
            <a:extLst>
              <a:ext uri="{FF2B5EF4-FFF2-40B4-BE49-F238E27FC236}">
                <a16:creationId xmlns:a16="http://schemas.microsoft.com/office/drawing/2014/main" id="{375209D5-39E5-461A-983B-434CC48FF96B}"/>
              </a:ext>
            </a:extLst>
          </p:cNvPr>
          <p:cNvSpPr/>
          <p:nvPr/>
        </p:nvSpPr>
        <p:spPr>
          <a:xfrm>
            <a:off x="1280085" y="2170043"/>
            <a:ext cx="2266122" cy="132556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1.004 gr of the grinded scale sample</a:t>
            </a:r>
            <a:endParaRPr lang="ar-JO" dirty="0"/>
          </a:p>
        </p:txBody>
      </p:sp>
      <p:sp>
        <p:nvSpPr>
          <p:cNvPr id="5" name="Thought Bubble: Cloud 4">
            <a:extLst>
              <a:ext uri="{FF2B5EF4-FFF2-40B4-BE49-F238E27FC236}">
                <a16:creationId xmlns:a16="http://schemas.microsoft.com/office/drawing/2014/main" id="{B9E6DC84-BB50-465D-BA30-A03C9685F966}"/>
              </a:ext>
            </a:extLst>
          </p:cNvPr>
          <p:cNvSpPr/>
          <p:nvPr/>
        </p:nvSpPr>
        <p:spPr>
          <a:xfrm>
            <a:off x="4542592" y="2257183"/>
            <a:ext cx="1853646" cy="88789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grinded scale sample</a:t>
            </a:r>
            <a:endParaRPr lang="ar-JO" dirty="0"/>
          </a:p>
        </p:txBody>
      </p:sp>
      <p:cxnSp>
        <p:nvCxnSpPr>
          <p:cNvPr id="7" name="Straight Arrow Connector 6">
            <a:extLst>
              <a:ext uri="{FF2B5EF4-FFF2-40B4-BE49-F238E27FC236}">
                <a16:creationId xmlns:a16="http://schemas.microsoft.com/office/drawing/2014/main" id="{2EE71803-6E9C-4F18-9665-72B6C1922F12}"/>
              </a:ext>
            </a:extLst>
          </p:cNvPr>
          <p:cNvCxnSpPr>
            <a:cxnSpLocks/>
          </p:cNvCxnSpPr>
          <p:nvPr/>
        </p:nvCxnSpPr>
        <p:spPr>
          <a:xfrm>
            <a:off x="5341456" y="3416248"/>
            <a:ext cx="649358" cy="440660"/>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8" name="Thought Bubble: Cloud 7">
            <a:extLst>
              <a:ext uri="{FF2B5EF4-FFF2-40B4-BE49-F238E27FC236}">
                <a16:creationId xmlns:a16="http://schemas.microsoft.com/office/drawing/2014/main" id="{16BAE2E4-3835-4644-958B-C82E29935191}"/>
              </a:ext>
            </a:extLst>
          </p:cNvPr>
          <p:cNvSpPr/>
          <p:nvPr/>
        </p:nvSpPr>
        <p:spPr>
          <a:xfrm>
            <a:off x="6396238" y="2214802"/>
            <a:ext cx="1255643" cy="88789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1 ml HNO</a:t>
            </a:r>
            <a:r>
              <a:rPr lang="en-US" baseline="-25000" dirty="0"/>
              <a:t>3</a:t>
            </a:r>
            <a:endParaRPr lang="ar-JO" dirty="0"/>
          </a:p>
        </p:txBody>
      </p:sp>
      <p:cxnSp>
        <p:nvCxnSpPr>
          <p:cNvPr id="13" name="Straight Arrow Connector 12">
            <a:extLst>
              <a:ext uri="{FF2B5EF4-FFF2-40B4-BE49-F238E27FC236}">
                <a16:creationId xmlns:a16="http://schemas.microsoft.com/office/drawing/2014/main" id="{6905DD63-236B-49CF-B268-51CBC3BD5414}"/>
              </a:ext>
            </a:extLst>
          </p:cNvPr>
          <p:cNvCxnSpPr>
            <a:cxnSpLocks/>
          </p:cNvCxnSpPr>
          <p:nvPr/>
        </p:nvCxnSpPr>
        <p:spPr>
          <a:xfrm>
            <a:off x="6712226" y="3254828"/>
            <a:ext cx="0" cy="481555"/>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14" name="Thought Bubble: Cloud 13">
            <a:extLst>
              <a:ext uri="{FF2B5EF4-FFF2-40B4-BE49-F238E27FC236}">
                <a16:creationId xmlns:a16="http://schemas.microsoft.com/office/drawing/2014/main" id="{56F60201-2759-4540-ABBC-3D34493C9511}"/>
              </a:ext>
            </a:extLst>
          </p:cNvPr>
          <p:cNvSpPr/>
          <p:nvPr/>
        </p:nvSpPr>
        <p:spPr>
          <a:xfrm>
            <a:off x="7651881" y="2219393"/>
            <a:ext cx="1987827" cy="101075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Distillated water to 1000ml </a:t>
            </a:r>
            <a:endParaRPr lang="ar-JO" dirty="0"/>
          </a:p>
        </p:txBody>
      </p:sp>
      <p:cxnSp>
        <p:nvCxnSpPr>
          <p:cNvPr id="17" name="Straight Arrow Connector 16">
            <a:extLst>
              <a:ext uri="{FF2B5EF4-FFF2-40B4-BE49-F238E27FC236}">
                <a16:creationId xmlns:a16="http://schemas.microsoft.com/office/drawing/2014/main" id="{A09D60EC-72A8-4B1F-AC0A-34E447752DE6}"/>
              </a:ext>
            </a:extLst>
          </p:cNvPr>
          <p:cNvCxnSpPr>
            <a:cxnSpLocks/>
          </p:cNvCxnSpPr>
          <p:nvPr/>
        </p:nvCxnSpPr>
        <p:spPr>
          <a:xfrm flipH="1">
            <a:off x="7786063" y="3414241"/>
            <a:ext cx="381002" cy="322142"/>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20" name="Arrow: Right 19">
            <a:extLst>
              <a:ext uri="{FF2B5EF4-FFF2-40B4-BE49-F238E27FC236}">
                <a16:creationId xmlns:a16="http://schemas.microsoft.com/office/drawing/2014/main" id="{10236E07-CC44-4CB7-9801-40C4BDCCD559}"/>
              </a:ext>
            </a:extLst>
          </p:cNvPr>
          <p:cNvSpPr/>
          <p:nvPr/>
        </p:nvSpPr>
        <p:spPr>
          <a:xfrm>
            <a:off x="3877092" y="4532243"/>
            <a:ext cx="1616765"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303659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6216F-3175-4427-9CDD-3306CFA55E4B}"/>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B31D04E3-60CA-46C6-820E-46653A448501}"/>
              </a:ext>
            </a:extLst>
          </p:cNvPr>
          <p:cNvSpPr>
            <a:spLocks noGrp="1"/>
          </p:cNvSpPr>
          <p:nvPr>
            <p:ph idx="1"/>
          </p:nvPr>
        </p:nvSpPr>
        <p:spPr>
          <a:xfrm>
            <a:off x="838200" y="1825625"/>
            <a:ext cx="10863470" cy="4351338"/>
          </a:xfrm>
        </p:spPr>
        <p:txBody>
          <a:bodyPr/>
          <a:lstStyle/>
          <a:p>
            <a:pPr marL="0" indent="0">
              <a:buNone/>
            </a:pPr>
            <a:r>
              <a:rPr lang="en-US" altLang="ar-JO" b="1" dirty="0">
                <a:latin typeface="Times New Roman" panose="02020603050405020304" pitchFamily="18" charset="0"/>
                <a:ea typeface="Times New Roman" panose="02020603050405020304" pitchFamily="18" charset="0"/>
              </a:rPr>
              <a:t>Determination Check amount of </a:t>
            </a:r>
            <a:r>
              <a:rPr lang="en-US" b="1" dirty="0"/>
              <a:t>Potassium</a:t>
            </a:r>
            <a:r>
              <a:rPr lang="en-US" altLang="ar-JO" b="1" dirty="0">
                <a:latin typeface="Times New Roman" panose="02020603050405020304" pitchFamily="18" charset="0"/>
                <a:ea typeface="Times New Roman" panose="02020603050405020304" pitchFamily="18" charset="0"/>
              </a:rPr>
              <a:t> using a flame photometer</a:t>
            </a:r>
            <a:br>
              <a:rPr lang="en-US" altLang="ar-JO" b="1" dirty="0">
                <a:latin typeface="Times New Roman" panose="02020603050405020304" pitchFamily="18" charset="0"/>
                <a:ea typeface="Times New Roman" panose="02020603050405020304" pitchFamily="18" charset="0"/>
              </a:rPr>
            </a:br>
            <a:endParaRPr lang="ar-JO" dirty="0"/>
          </a:p>
        </p:txBody>
      </p:sp>
      <p:pic>
        <p:nvPicPr>
          <p:cNvPr id="5" name="Picture 4" descr="https://scontent.fjrs1-1.fna.fbcdn.net/v/t1.15752-9/55450393_269979287227856_3332971042049097728_n.jpg?_nc_cat=102&amp;_nc_ht=scontent.fjrs1-1.fna&amp;oh=bcb2bea37d24a9f9b790c3106945d9ba&amp;oe=5D70760E">
            <a:extLst>
              <a:ext uri="{FF2B5EF4-FFF2-40B4-BE49-F238E27FC236}">
                <a16:creationId xmlns:a16="http://schemas.microsoft.com/office/drawing/2014/main" id="{39984667-5CFA-4509-B344-F0E10A13D9A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8200" y="4110244"/>
            <a:ext cx="2740716" cy="2066719"/>
          </a:xfrm>
          <a:prstGeom prst="rect">
            <a:avLst/>
          </a:prstGeom>
          <a:noFill/>
          <a:ln>
            <a:noFill/>
          </a:ln>
        </p:spPr>
      </p:pic>
      <p:sp>
        <p:nvSpPr>
          <p:cNvPr id="4" name="Thought Bubble: Cloud 3">
            <a:extLst>
              <a:ext uri="{FF2B5EF4-FFF2-40B4-BE49-F238E27FC236}">
                <a16:creationId xmlns:a16="http://schemas.microsoft.com/office/drawing/2014/main" id="{7C29AF73-B9CC-4787-99C5-898B7A3EF0A7}"/>
              </a:ext>
            </a:extLst>
          </p:cNvPr>
          <p:cNvSpPr/>
          <p:nvPr/>
        </p:nvSpPr>
        <p:spPr>
          <a:xfrm>
            <a:off x="1007166" y="2331399"/>
            <a:ext cx="2740716" cy="139896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Standard solution of Potassium 1000 ppm  </a:t>
            </a:r>
            <a:endParaRPr lang="ar-JO" dirty="0"/>
          </a:p>
        </p:txBody>
      </p:sp>
      <p:pic>
        <p:nvPicPr>
          <p:cNvPr id="7" name="Picture 4" descr="ÙØªÙØ¬Ø© Ø¨Ø­Ø« Ø§ÙØµÙØ± Ø¹Ù âªconical flaskâ¬â">
            <a:extLst>
              <a:ext uri="{FF2B5EF4-FFF2-40B4-BE49-F238E27FC236}">
                <a16:creationId xmlns:a16="http://schemas.microsoft.com/office/drawing/2014/main" id="{17BEC994-9574-4EE4-A8F3-AF77C05938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7960" y="4117724"/>
            <a:ext cx="2739888" cy="1871870"/>
          </a:xfrm>
          <a:prstGeom prst="rect">
            <a:avLst/>
          </a:prstGeom>
          <a:noFill/>
          <a:extLst>
            <a:ext uri="{909E8E84-426E-40DD-AFC4-6F175D3DCCD1}">
              <a14:hiddenFill xmlns:a14="http://schemas.microsoft.com/office/drawing/2010/main">
                <a:solidFill>
                  <a:srgbClr val="FFFFFF"/>
                </a:solidFill>
              </a14:hiddenFill>
            </a:ext>
          </a:extLst>
        </p:spPr>
      </p:pic>
      <p:sp>
        <p:nvSpPr>
          <p:cNvPr id="6" name="Thought Bubble: Cloud 5">
            <a:extLst>
              <a:ext uri="{FF2B5EF4-FFF2-40B4-BE49-F238E27FC236}">
                <a16:creationId xmlns:a16="http://schemas.microsoft.com/office/drawing/2014/main" id="{7E0AEBF0-CB99-4641-987C-76367A16BF1C}"/>
              </a:ext>
            </a:extLst>
          </p:cNvPr>
          <p:cNvSpPr/>
          <p:nvPr/>
        </p:nvSpPr>
        <p:spPr>
          <a:xfrm>
            <a:off x="569843" y="-53009"/>
            <a:ext cx="45719" cy="530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8" name="Thought Bubble: Cloud 7">
            <a:extLst>
              <a:ext uri="{FF2B5EF4-FFF2-40B4-BE49-F238E27FC236}">
                <a16:creationId xmlns:a16="http://schemas.microsoft.com/office/drawing/2014/main" id="{74526599-F882-48F2-BB03-55B877C01F50}"/>
              </a:ext>
            </a:extLst>
          </p:cNvPr>
          <p:cNvSpPr/>
          <p:nvPr/>
        </p:nvSpPr>
        <p:spPr>
          <a:xfrm>
            <a:off x="5526986" y="2156920"/>
            <a:ext cx="2690192" cy="139896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a:t>10 ml of standard solution </a:t>
            </a:r>
            <a:endParaRPr lang="ar-JO"/>
          </a:p>
        </p:txBody>
      </p:sp>
      <p:cxnSp>
        <p:nvCxnSpPr>
          <p:cNvPr id="11" name="Straight Arrow Connector 10">
            <a:extLst>
              <a:ext uri="{FF2B5EF4-FFF2-40B4-BE49-F238E27FC236}">
                <a16:creationId xmlns:a16="http://schemas.microsoft.com/office/drawing/2014/main" id="{2B82F760-2C85-4BF1-B0EE-8D16B349EC28}"/>
              </a:ext>
            </a:extLst>
          </p:cNvPr>
          <p:cNvCxnSpPr>
            <a:cxnSpLocks/>
          </p:cNvCxnSpPr>
          <p:nvPr/>
        </p:nvCxnSpPr>
        <p:spPr>
          <a:xfrm>
            <a:off x="6203054" y="3555887"/>
            <a:ext cx="828" cy="4773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Arrow: Right 14">
            <a:extLst>
              <a:ext uri="{FF2B5EF4-FFF2-40B4-BE49-F238E27FC236}">
                <a16:creationId xmlns:a16="http://schemas.microsoft.com/office/drawing/2014/main" id="{68A79F76-92AB-42FC-A01D-7653BBE98FB9}"/>
              </a:ext>
            </a:extLst>
          </p:cNvPr>
          <p:cNvSpPr/>
          <p:nvPr/>
        </p:nvSpPr>
        <p:spPr>
          <a:xfrm>
            <a:off x="3923473" y="4854876"/>
            <a:ext cx="1099930" cy="3975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5811214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19EB6-E147-469A-B010-B8BD29F35A97}"/>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4046B018-6C1D-4742-BC26-736A00F1CA00}"/>
              </a:ext>
            </a:extLst>
          </p:cNvPr>
          <p:cNvSpPr>
            <a:spLocks noGrp="1"/>
          </p:cNvSpPr>
          <p:nvPr>
            <p:ph idx="1"/>
          </p:nvPr>
        </p:nvSpPr>
        <p:spPr>
          <a:xfrm>
            <a:off x="815009" y="1503138"/>
            <a:ext cx="11032434" cy="4712132"/>
          </a:xfrm>
        </p:spPr>
        <p:txBody>
          <a:bodyPr/>
          <a:lstStyle/>
          <a:p>
            <a:r>
              <a:rPr lang="en-US" altLang="ar-JO" b="1" dirty="0">
                <a:latin typeface="Times New Roman" panose="02020603050405020304" pitchFamily="18" charset="0"/>
                <a:ea typeface="Times New Roman" panose="02020603050405020304" pitchFamily="18" charset="0"/>
              </a:rPr>
              <a:t>Determination Check amount of </a:t>
            </a:r>
            <a:r>
              <a:rPr lang="en-US" b="1" dirty="0"/>
              <a:t>Potassium</a:t>
            </a:r>
            <a:r>
              <a:rPr lang="en-US" altLang="ar-JO" b="1" dirty="0">
                <a:latin typeface="Times New Roman" panose="02020603050405020304" pitchFamily="18" charset="0"/>
                <a:ea typeface="Times New Roman" panose="02020603050405020304" pitchFamily="18" charset="0"/>
              </a:rPr>
              <a:t> using a flame photometer</a:t>
            </a:r>
            <a:br>
              <a:rPr lang="en-US" altLang="ar-JO" b="1" dirty="0">
                <a:latin typeface="Times New Roman" panose="02020603050405020304" pitchFamily="18" charset="0"/>
                <a:ea typeface="Times New Roman" panose="02020603050405020304" pitchFamily="18" charset="0"/>
              </a:rPr>
            </a:br>
            <a:endParaRPr lang="en-US" altLang="ar-JO" b="1" dirty="0">
              <a:latin typeface="Times New Roman" panose="02020603050405020304" pitchFamily="18" charset="0"/>
              <a:ea typeface="Times New Roman" panose="02020603050405020304" pitchFamily="18" charset="0"/>
            </a:endParaRPr>
          </a:p>
          <a:p>
            <a:endParaRPr lang="ar-JO" dirty="0"/>
          </a:p>
        </p:txBody>
      </p:sp>
      <p:sp>
        <p:nvSpPr>
          <p:cNvPr id="9" name="Thought Bubble: Cloud 8">
            <a:extLst>
              <a:ext uri="{FF2B5EF4-FFF2-40B4-BE49-F238E27FC236}">
                <a16:creationId xmlns:a16="http://schemas.microsoft.com/office/drawing/2014/main" id="{FB17A51B-4C67-4B08-9976-97F0A8503517}"/>
              </a:ext>
            </a:extLst>
          </p:cNvPr>
          <p:cNvSpPr/>
          <p:nvPr/>
        </p:nvSpPr>
        <p:spPr>
          <a:xfrm>
            <a:off x="1007166" y="2331399"/>
            <a:ext cx="2740716" cy="139896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10 ml Potassium stock standard solution</a:t>
            </a:r>
            <a:endParaRPr lang="ar-JO" dirty="0"/>
          </a:p>
        </p:txBody>
      </p:sp>
      <p:pic>
        <p:nvPicPr>
          <p:cNvPr id="10" name="Picture 9" descr="ØµÙØ±Ø© Ø°Ø§Øª ØµÙØ©">
            <a:extLst>
              <a:ext uri="{FF2B5EF4-FFF2-40B4-BE49-F238E27FC236}">
                <a16:creationId xmlns:a16="http://schemas.microsoft.com/office/drawing/2014/main" id="{68B43722-B7CD-4B5C-B998-0AA4E19904D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07166" y="4347455"/>
            <a:ext cx="1933161" cy="1620544"/>
          </a:xfrm>
          <a:prstGeom prst="rect">
            <a:avLst/>
          </a:prstGeom>
          <a:noFill/>
          <a:ln>
            <a:noFill/>
          </a:ln>
        </p:spPr>
      </p:pic>
      <p:cxnSp>
        <p:nvCxnSpPr>
          <p:cNvPr id="6" name="Straight Arrow Connector 5">
            <a:extLst>
              <a:ext uri="{FF2B5EF4-FFF2-40B4-BE49-F238E27FC236}">
                <a16:creationId xmlns:a16="http://schemas.microsoft.com/office/drawing/2014/main" id="{17BBB4C0-24DF-4BAD-A199-6E176F138B67}"/>
              </a:ext>
            </a:extLst>
          </p:cNvPr>
          <p:cNvCxnSpPr/>
          <p:nvPr/>
        </p:nvCxnSpPr>
        <p:spPr>
          <a:xfrm>
            <a:off x="2372139" y="3861214"/>
            <a:ext cx="0" cy="35539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3" name="Picture 12" descr="https://scontent.fjrs1-1.fna.fbcdn.net/v/t1.15752-9/56387449_692767517806129_2033871021307592704_n.jpg?_nc_cat=104&amp;_nc_ht=scontent.fjrs1-1.fna&amp;oh=1a94da5dfe9144b775b5e4bb00cc3830&amp;oe=5D9C98F4">
            <a:extLst>
              <a:ext uri="{FF2B5EF4-FFF2-40B4-BE49-F238E27FC236}">
                <a16:creationId xmlns:a16="http://schemas.microsoft.com/office/drawing/2014/main" id="{DFD27905-76A0-46DB-8605-82FD877034B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89835" y="4374823"/>
            <a:ext cx="1836876" cy="1593176"/>
          </a:xfrm>
          <a:prstGeom prst="rect">
            <a:avLst/>
          </a:prstGeom>
          <a:noFill/>
          <a:ln>
            <a:noFill/>
          </a:ln>
        </p:spPr>
      </p:pic>
      <p:cxnSp>
        <p:nvCxnSpPr>
          <p:cNvPr id="14" name="Connector: Elbow 13">
            <a:extLst>
              <a:ext uri="{FF2B5EF4-FFF2-40B4-BE49-F238E27FC236}">
                <a16:creationId xmlns:a16="http://schemas.microsoft.com/office/drawing/2014/main" id="{A89D5F62-5B55-41AD-86F0-5ABE186DAF5F}"/>
              </a:ext>
            </a:extLst>
          </p:cNvPr>
          <p:cNvCxnSpPr>
            <a:cxnSpLocks/>
            <a:endCxn id="18" idx="1"/>
          </p:cNvCxnSpPr>
          <p:nvPr/>
        </p:nvCxnSpPr>
        <p:spPr>
          <a:xfrm flipV="1">
            <a:off x="5826711" y="5131498"/>
            <a:ext cx="2086494" cy="7683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pic>
        <p:nvPicPr>
          <p:cNvPr id="18" name="Picture 17" descr="ØµÙØ±Ø© Ø°Ø§Øª ØµÙØ©">
            <a:extLst>
              <a:ext uri="{FF2B5EF4-FFF2-40B4-BE49-F238E27FC236}">
                <a16:creationId xmlns:a16="http://schemas.microsoft.com/office/drawing/2014/main" id="{DA3A0D4E-ECBC-45A2-8AB0-A371B8BFB93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913205" y="4321226"/>
            <a:ext cx="1933161" cy="1620544"/>
          </a:xfrm>
          <a:prstGeom prst="rect">
            <a:avLst/>
          </a:prstGeom>
          <a:noFill/>
          <a:ln>
            <a:noFill/>
          </a:ln>
        </p:spPr>
      </p:pic>
      <p:sp>
        <p:nvSpPr>
          <p:cNvPr id="16" name="Arrow: Right 15">
            <a:extLst>
              <a:ext uri="{FF2B5EF4-FFF2-40B4-BE49-F238E27FC236}">
                <a16:creationId xmlns:a16="http://schemas.microsoft.com/office/drawing/2014/main" id="{2F9F5E2E-29CA-46EF-B2C0-927F14C4F559}"/>
              </a:ext>
            </a:extLst>
          </p:cNvPr>
          <p:cNvSpPr/>
          <p:nvPr/>
        </p:nvSpPr>
        <p:spPr>
          <a:xfrm>
            <a:off x="3109293" y="5030515"/>
            <a:ext cx="845031" cy="283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7" name="Oval 16">
            <a:extLst>
              <a:ext uri="{FF2B5EF4-FFF2-40B4-BE49-F238E27FC236}">
                <a16:creationId xmlns:a16="http://schemas.microsoft.com/office/drawing/2014/main" id="{8C370104-46B3-45DB-B2A3-4EE385F4BA78}"/>
              </a:ext>
            </a:extLst>
          </p:cNvPr>
          <p:cNvSpPr/>
          <p:nvPr/>
        </p:nvSpPr>
        <p:spPr>
          <a:xfrm>
            <a:off x="6477724" y="3456876"/>
            <a:ext cx="1335156" cy="12314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wire out of the device</a:t>
            </a:r>
            <a:endParaRPr lang="ar-JO" dirty="0"/>
          </a:p>
        </p:txBody>
      </p:sp>
      <p:cxnSp>
        <p:nvCxnSpPr>
          <p:cNvPr id="21" name="Straight Arrow Connector 20">
            <a:extLst>
              <a:ext uri="{FF2B5EF4-FFF2-40B4-BE49-F238E27FC236}">
                <a16:creationId xmlns:a16="http://schemas.microsoft.com/office/drawing/2014/main" id="{B7F06399-B941-43A6-A063-C5AB8F3CD6C5}"/>
              </a:ext>
            </a:extLst>
          </p:cNvPr>
          <p:cNvCxnSpPr>
            <a:cxnSpLocks/>
          </p:cNvCxnSpPr>
          <p:nvPr/>
        </p:nvCxnSpPr>
        <p:spPr>
          <a:xfrm>
            <a:off x="6843454" y="4710408"/>
            <a:ext cx="0" cy="3201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Thought Bubble: Cloud 22">
            <a:extLst>
              <a:ext uri="{FF2B5EF4-FFF2-40B4-BE49-F238E27FC236}">
                <a16:creationId xmlns:a16="http://schemas.microsoft.com/office/drawing/2014/main" id="{C4800DFA-1FE6-4983-912F-7B19152A2D75}"/>
              </a:ext>
            </a:extLst>
          </p:cNvPr>
          <p:cNvSpPr/>
          <p:nvPr/>
        </p:nvSpPr>
        <p:spPr>
          <a:xfrm>
            <a:off x="4491554" y="2498889"/>
            <a:ext cx="2412001" cy="123147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Flame photometer become Blue</a:t>
            </a:r>
            <a:endParaRPr lang="ar-JO" dirty="0"/>
          </a:p>
        </p:txBody>
      </p:sp>
    </p:spTree>
    <p:extLst>
      <p:ext uri="{BB962C8B-B14F-4D97-AF65-F5344CB8AC3E}">
        <p14:creationId xmlns:p14="http://schemas.microsoft.com/office/powerpoint/2010/main" val="32802988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EC260-37C5-435B-BBD2-92CF79AA534A}"/>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5CF9AF78-FEB8-4D79-B8BD-6BDC2C5C85AE}"/>
              </a:ext>
            </a:extLst>
          </p:cNvPr>
          <p:cNvSpPr>
            <a:spLocks noGrp="1"/>
          </p:cNvSpPr>
          <p:nvPr>
            <p:ph idx="1"/>
          </p:nvPr>
        </p:nvSpPr>
        <p:spPr>
          <a:xfrm>
            <a:off x="838200" y="1543877"/>
            <a:ext cx="10515600" cy="4633086"/>
          </a:xfrm>
        </p:spPr>
        <p:txBody>
          <a:bodyPr/>
          <a:lstStyle/>
          <a:p>
            <a:r>
              <a:rPr lang="en-US" altLang="ar-JO" b="1" dirty="0">
                <a:latin typeface="Times New Roman" panose="02020603050405020304" pitchFamily="18" charset="0"/>
                <a:ea typeface="Times New Roman" panose="02020603050405020304" pitchFamily="18" charset="0"/>
              </a:rPr>
              <a:t>Determination Check amount of </a:t>
            </a:r>
            <a:r>
              <a:rPr lang="en-US" b="1" dirty="0"/>
              <a:t>Potassium</a:t>
            </a:r>
            <a:r>
              <a:rPr lang="en-US" altLang="ar-JO" b="1" dirty="0">
                <a:latin typeface="Times New Roman" panose="02020603050405020304" pitchFamily="18" charset="0"/>
                <a:ea typeface="Times New Roman" panose="02020603050405020304" pitchFamily="18" charset="0"/>
              </a:rPr>
              <a:t> using a flame photometer</a:t>
            </a:r>
          </a:p>
          <a:p>
            <a:endParaRPr lang="ar-JO" dirty="0"/>
          </a:p>
        </p:txBody>
      </p:sp>
      <p:sp>
        <p:nvSpPr>
          <p:cNvPr id="6" name="AutoShape 2" descr="ØµÙØ±Ø© Ø°Ø§Øª ØµÙØ©">
            <a:extLst>
              <a:ext uri="{FF2B5EF4-FFF2-40B4-BE49-F238E27FC236}">
                <a16:creationId xmlns:a16="http://schemas.microsoft.com/office/drawing/2014/main" id="{41FC28AE-CC80-4004-992E-CE69BE3B296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JO"/>
          </a:p>
        </p:txBody>
      </p:sp>
      <p:pic>
        <p:nvPicPr>
          <p:cNvPr id="7" name="Picture 6" descr="ØµÙØ±Ø© Ø°Ø§Øª ØµÙØ©">
            <a:extLst>
              <a:ext uri="{FF2B5EF4-FFF2-40B4-BE49-F238E27FC236}">
                <a16:creationId xmlns:a16="http://schemas.microsoft.com/office/drawing/2014/main" id="{570B4F5A-4371-4BEF-AA73-FFBF281D83A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85900" y="4120563"/>
            <a:ext cx="1371600" cy="1724025"/>
          </a:xfrm>
          <a:prstGeom prst="rect">
            <a:avLst/>
          </a:prstGeom>
          <a:noFill/>
          <a:ln>
            <a:noFill/>
          </a:ln>
        </p:spPr>
      </p:pic>
      <p:pic>
        <p:nvPicPr>
          <p:cNvPr id="8" name="Picture 7" descr="https://scontent.fjrs1-1.fna.fbcdn.net/v/t1.15752-9/56387449_692767517806129_2033871021307592704_n.jpg?_nc_cat=104&amp;_nc_ht=scontent.fjrs1-1.fna&amp;oh=1a94da5dfe9144b775b5e4bb00cc3830&amp;oe=5D9C98F4">
            <a:extLst>
              <a:ext uri="{FF2B5EF4-FFF2-40B4-BE49-F238E27FC236}">
                <a16:creationId xmlns:a16="http://schemas.microsoft.com/office/drawing/2014/main" id="{B577BDD6-9025-437D-B3AE-2AF2F60DAE6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411524" y="4091652"/>
            <a:ext cx="1836876" cy="1724025"/>
          </a:xfrm>
          <a:prstGeom prst="rect">
            <a:avLst/>
          </a:prstGeom>
          <a:noFill/>
          <a:ln>
            <a:noFill/>
          </a:ln>
        </p:spPr>
      </p:pic>
      <p:sp>
        <p:nvSpPr>
          <p:cNvPr id="9" name="Thought Bubble: Cloud 8">
            <a:extLst>
              <a:ext uri="{FF2B5EF4-FFF2-40B4-BE49-F238E27FC236}">
                <a16:creationId xmlns:a16="http://schemas.microsoft.com/office/drawing/2014/main" id="{AD4E41FC-A3EE-49B7-A025-CB1338219413}"/>
              </a:ext>
            </a:extLst>
          </p:cNvPr>
          <p:cNvSpPr/>
          <p:nvPr/>
        </p:nvSpPr>
        <p:spPr>
          <a:xfrm>
            <a:off x="1007166" y="2331399"/>
            <a:ext cx="2740716" cy="139896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10 ml Potassium sample solution</a:t>
            </a:r>
            <a:endParaRPr lang="ar-JO" dirty="0"/>
          </a:p>
        </p:txBody>
      </p:sp>
      <p:sp>
        <p:nvSpPr>
          <p:cNvPr id="10" name="Thought Bubble: Cloud 9">
            <a:extLst>
              <a:ext uri="{FF2B5EF4-FFF2-40B4-BE49-F238E27FC236}">
                <a16:creationId xmlns:a16="http://schemas.microsoft.com/office/drawing/2014/main" id="{09EDCAB9-ECC1-4209-B8A1-BCA2FCDA3972}"/>
              </a:ext>
            </a:extLst>
          </p:cNvPr>
          <p:cNvSpPr/>
          <p:nvPr/>
        </p:nvSpPr>
        <p:spPr>
          <a:xfrm>
            <a:off x="4491554" y="2498889"/>
            <a:ext cx="2412001" cy="123147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Flame photometer become Blue</a:t>
            </a:r>
            <a:endParaRPr lang="ar-JO" dirty="0"/>
          </a:p>
        </p:txBody>
      </p:sp>
      <p:sp>
        <p:nvSpPr>
          <p:cNvPr id="11" name="Oval 10">
            <a:extLst>
              <a:ext uri="{FF2B5EF4-FFF2-40B4-BE49-F238E27FC236}">
                <a16:creationId xmlns:a16="http://schemas.microsoft.com/office/drawing/2014/main" id="{36FEA166-293D-47C2-8C95-EB2A14692F1B}"/>
              </a:ext>
            </a:extLst>
          </p:cNvPr>
          <p:cNvSpPr/>
          <p:nvPr/>
        </p:nvSpPr>
        <p:spPr>
          <a:xfrm>
            <a:off x="6883263" y="3345010"/>
            <a:ext cx="1335156" cy="12314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wire out of the device</a:t>
            </a:r>
            <a:endParaRPr lang="ar-JO" dirty="0"/>
          </a:p>
        </p:txBody>
      </p:sp>
      <p:cxnSp>
        <p:nvCxnSpPr>
          <p:cNvPr id="12" name="Straight Arrow Connector 11">
            <a:extLst>
              <a:ext uri="{FF2B5EF4-FFF2-40B4-BE49-F238E27FC236}">
                <a16:creationId xmlns:a16="http://schemas.microsoft.com/office/drawing/2014/main" id="{E84476C9-7407-42E2-B7F5-5AC34C05F7D6}"/>
              </a:ext>
            </a:extLst>
          </p:cNvPr>
          <p:cNvCxnSpPr>
            <a:cxnSpLocks/>
          </p:cNvCxnSpPr>
          <p:nvPr/>
        </p:nvCxnSpPr>
        <p:spPr>
          <a:xfrm>
            <a:off x="7638584" y="4576487"/>
            <a:ext cx="0" cy="3201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Connector: Elbow 12">
            <a:extLst>
              <a:ext uri="{FF2B5EF4-FFF2-40B4-BE49-F238E27FC236}">
                <a16:creationId xmlns:a16="http://schemas.microsoft.com/office/drawing/2014/main" id="{7D1F0038-682D-4DE9-A512-51256F664185}"/>
              </a:ext>
            </a:extLst>
          </p:cNvPr>
          <p:cNvCxnSpPr>
            <a:cxnSpLocks/>
          </p:cNvCxnSpPr>
          <p:nvPr/>
        </p:nvCxnSpPr>
        <p:spPr>
          <a:xfrm flipV="1">
            <a:off x="6248400" y="5100785"/>
            <a:ext cx="2086494" cy="76830"/>
          </a:xfrm>
          <a:prstGeom prst="bentConnector3">
            <a:avLst>
              <a:gd name="adj1" fmla="val 58257"/>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14" descr="ØµÙØ±Ø© Ø°Ø§Øª ØµÙØ©">
            <a:extLst>
              <a:ext uri="{FF2B5EF4-FFF2-40B4-BE49-F238E27FC236}">
                <a16:creationId xmlns:a16="http://schemas.microsoft.com/office/drawing/2014/main" id="{622B1613-1F76-428C-9C70-CE13D95B801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34894" y="4143392"/>
            <a:ext cx="1933161" cy="1620544"/>
          </a:xfrm>
          <a:prstGeom prst="rect">
            <a:avLst/>
          </a:prstGeom>
          <a:noFill/>
          <a:ln>
            <a:noFill/>
          </a:ln>
        </p:spPr>
      </p:pic>
      <p:sp>
        <p:nvSpPr>
          <p:cNvPr id="16" name="Arrow: Right 15">
            <a:extLst>
              <a:ext uri="{FF2B5EF4-FFF2-40B4-BE49-F238E27FC236}">
                <a16:creationId xmlns:a16="http://schemas.microsoft.com/office/drawing/2014/main" id="{4B8B0DE5-027F-4246-AC67-9A1C5BB530AB}"/>
              </a:ext>
            </a:extLst>
          </p:cNvPr>
          <p:cNvSpPr/>
          <p:nvPr/>
        </p:nvSpPr>
        <p:spPr>
          <a:xfrm>
            <a:off x="3109293" y="4896595"/>
            <a:ext cx="1205946" cy="4175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5234377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812DD-7FDD-4EB6-A395-2972DACB0DFA}"/>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F69364F0-C6E2-4A4B-A08D-C3D060221777}"/>
              </a:ext>
            </a:extLst>
          </p:cNvPr>
          <p:cNvSpPr>
            <a:spLocks noGrp="1"/>
          </p:cNvSpPr>
          <p:nvPr>
            <p:ph idx="1"/>
          </p:nvPr>
        </p:nvSpPr>
        <p:spPr>
          <a:xfrm>
            <a:off x="838200" y="1537252"/>
            <a:ext cx="10929730" cy="4639711"/>
          </a:xfrm>
        </p:spPr>
        <p:txBody>
          <a:bodyPr/>
          <a:lstStyle/>
          <a:p>
            <a:r>
              <a:rPr lang="en-US" b="1" dirty="0"/>
              <a:t>Determination amount of Organic compounds </a:t>
            </a:r>
          </a:p>
          <a:p>
            <a:pPr marL="0" lvl="0" indent="0" eaLnBrk="0" fontAlgn="base" hangingPunct="0">
              <a:lnSpc>
                <a:spcPct val="100000"/>
              </a:lnSpc>
              <a:spcBef>
                <a:spcPct val="0"/>
              </a:spcBef>
              <a:spcAft>
                <a:spcPct val="0"/>
              </a:spcAft>
              <a:buNone/>
            </a:pPr>
            <a:endParaRPr lang="en-US" altLang="ar-JO"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 name="صورة 17" descr="46480334_1091050077736051_7225114549358166016_n.jpg">
            <a:extLst>
              <a:ext uri="{FF2B5EF4-FFF2-40B4-BE49-F238E27FC236}">
                <a16:creationId xmlns:a16="http://schemas.microsoft.com/office/drawing/2014/main" id="{5D91A6F2-4404-401A-8D91-904AEBEA6EFC}"/>
              </a:ext>
            </a:extLst>
          </p:cNvPr>
          <p:cNvPicPr>
            <a:picLocks noChangeAspect="1"/>
          </p:cNvPicPr>
          <p:nvPr/>
        </p:nvPicPr>
        <p:blipFill>
          <a:blip r:embed="rId2"/>
          <a:stretch>
            <a:fillRect/>
          </a:stretch>
        </p:blipFill>
        <p:spPr>
          <a:xfrm>
            <a:off x="866278" y="3763237"/>
            <a:ext cx="2214103" cy="1933303"/>
          </a:xfrm>
          <a:prstGeom prst="rect">
            <a:avLst/>
          </a:prstGeom>
        </p:spPr>
      </p:pic>
      <p:pic>
        <p:nvPicPr>
          <p:cNvPr id="7" name="صورة 6" descr="soil-grinding-machine-250x250.jpg">
            <a:extLst>
              <a:ext uri="{FF2B5EF4-FFF2-40B4-BE49-F238E27FC236}">
                <a16:creationId xmlns:a16="http://schemas.microsoft.com/office/drawing/2014/main" id="{DAAAE787-7B02-44E3-8D83-F001409780FB}"/>
              </a:ext>
            </a:extLst>
          </p:cNvPr>
          <p:cNvPicPr>
            <a:picLocks noChangeAspect="1"/>
          </p:cNvPicPr>
          <p:nvPr/>
        </p:nvPicPr>
        <p:blipFill>
          <a:blip r:embed="rId3" cstate="print"/>
          <a:stretch>
            <a:fillRect/>
          </a:stretch>
        </p:blipFill>
        <p:spPr>
          <a:xfrm>
            <a:off x="7852246" y="3802062"/>
            <a:ext cx="1440160" cy="1933302"/>
          </a:xfrm>
          <a:prstGeom prst="rect">
            <a:avLst/>
          </a:prstGeom>
        </p:spPr>
      </p:pic>
      <p:sp>
        <p:nvSpPr>
          <p:cNvPr id="8" name="Arrow: Right 7">
            <a:extLst>
              <a:ext uri="{FF2B5EF4-FFF2-40B4-BE49-F238E27FC236}">
                <a16:creationId xmlns:a16="http://schemas.microsoft.com/office/drawing/2014/main" id="{636E5FB5-BCDB-452A-B146-1705CEDDBF38}"/>
              </a:ext>
            </a:extLst>
          </p:cNvPr>
          <p:cNvSpPr/>
          <p:nvPr/>
        </p:nvSpPr>
        <p:spPr>
          <a:xfrm>
            <a:off x="3293407" y="4511227"/>
            <a:ext cx="940904" cy="4373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0" name="Thought Bubble: Cloud 9">
            <a:extLst>
              <a:ext uri="{FF2B5EF4-FFF2-40B4-BE49-F238E27FC236}">
                <a16:creationId xmlns:a16="http://schemas.microsoft.com/office/drawing/2014/main" id="{D11A1823-606D-4CA0-8F23-0E5755132021}"/>
              </a:ext>
            </a:extLst>
          </p:cNvPr>
          <p:cNvSpPr/>
          <p:nvPr/>
        </p:nvSpPr>
        <p:spPr>
          <a:xfrm>
            <a:off x="1152939" y="2270281"/>
            <a:ext cx="2001078" cy="11587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t> </a:t>
            </a:r>
          </a:p>
          <a:p>
            <a:pPr algn="ctr"/>
            <a:r>
              <a:rPr lang="en-US" b="1" dirty="0"/>
              <a:t>cooling tower </a:t>
            </a:r>
          </a:p>
          <a:p>
            <a:pPr algn="ctr"/>
            <a:endParaRPr lang="ar-JO" dirty="0"/>
          </a:p>
        </p:txBody>
      </p:sp>
      <p:sp>
        <p:nvSpPr>
          <p:cNvPr id="11" name="Thought Bubble: Cloud 10">
            <a:extLst>
              <a:ext uri="{FF2B5EF4-FFF2-40B4-BE49-F238E27FC236}">
                <a16:creationId xmlns:a16="http://schemas.microsoft.com/office/drawing/2014/main" id="{EA24B6CF-3623-4D81-A814-6808CCD579D7}"/>
              </a:ext>
            </a:extLst>
          </p:cNvPr>
          <p:cNvSpPr/>
          <p:nvPr/>
        </p:nvSpPr>
        <p:spPr>
          <a:xfrm>
            <a:off x="3834077" y="2270281"/>
            <a:ext cx="2579975" cy="11587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t>Broke the scale from it by use Hammer</a:t>
            </a:r>
            <a:endParaRPr lang="ar-JO" dirty="0"/>
          </a:p>
        </p:txBody>
      </p:sp>
      <p:pic>
        <p:nvPicPr>
          <p:cNvPr id="14" name="عنصر نائب للمحتوى 3" descr="تنزيل.jpg">
            <a:extLst>
              <a:ext uri="{FF2B5EF4-FFF2-40B4-BE49-F238E27FC236}">
                <a16:creationId xmlns:a16="http://schemas.microsoft.com/office/drawing/2014/main" id="{1E873F57-1536-47C5-83DF-3C2797CE9EF8}"/>
              </a:ext>
            </a:extLst>
          </p:cNvPr>
          <p:cNvPicPr>
            <a:picLocks noChangeAspect="1"/>
          </p:cNvPicPr>
          <p:nvPr/>
        </p:nvPicPr>
        <p:blipFill>
          <a:blip r:embed="rId4" cstate="print"/>
          <a:stretch>
            <a:fillRect/>
          </a:stretch>
        </p:blipFill>
        <p:spPr>
          <a:xfrm>
            <a:off x="4527533" y="3949600"/>
            <a:ext cx="1957759" cy="1638226"/>
          </a:xfrm>
          <a:prstGeom prst="rect">
            <a:avLst/>
          </a:prstGeom>
        </p:spPr>
      </p:pic>
      <p:sp>
        <p:nvSpPr>
          <p:cNvPr id="16" name="Thought Bubble: Cloud 15">
            <a:extLst>
              <a:ext uri="{FF2B5EF4-FFF2-40B4-BE49-F238E27FC236}">
                <a16:creationId xmlns:a16="http://schemas.microsoft.com/office/drawing/2014/main" id="{7AB05D12-560A-40B2-9501-7F2F4E8F584D}"/>
              </a:ext>
            </a:extLst>
          </p:cNvPr>
          <p:cNvSpPr/>
          <p:nvPr/>
        </p:nvSpPr>
        <p:spPr>
          <a:xfrm>
            <a:off x="7235687" y="2270281"/>
            <a:ext cx="2579974" cy="126804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altLang="ar-JO"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grinded it by the soil grilling machine</a:t>
            </a:r>
            <a:endParaRPr lang="ar-JO" dirty="0">
              <a:solidFill>
                <a:schemeClr val="bg1"/>
              </a:solidFill>
            </a:endParaRPr>
          </a:p>
        </p:txBody>
      </p:sp>
      <p:sp>
        <p:nvSpPr>
          <p:cNvPr id="18" name="Arrow: Right 17">
            <a:extLst>
              <a:ext uri="{FF2B5EF4-FFF2-40B4-BE49-F238E27FC236}">
                <a16:creationId xmlns:a16="http://schemas.microsoft.com/office/drawing/2014/main" id="{9ED89342-2AC1-4BCB-82A9-AEC38D9E4EA5}"/>
              </a:ext>
            </a:extLst>
          </p:cNvPr>
          <p:cNvSpPr/>
          <p:nvPr/>
        </p:nvSpPr>
        <p:spPr>
          <a:xfrm>
            <a:off x="6698317" y="4511227"/>
            <a:ext cx="940904" cy="4373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1453926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77CB0-C7B3-4FB2-AAE0-F831B97857C8}"/>
              </a:ext>
            </a:extLst>
          </p:cNvPr>
          <p:cNvSpPr>
            <a:spLocks noGrp="1"/>
          </p:cNvSpPr>
          <p:nvPr>
            <p:ph type="title"/>
          </p:nvPr>
        </p:nvSpPr>
        <p:spPr>
          <a:xfrm>
            <a:off x="704437" y="323778"/>
            <a:ext cx="10783125" cy="939291"/>
          </a:xfrm>
        </p:spPr>
        <p:txBody>
          <a:bodyPr>
            <a:normAutofit fontScale="90000"/>
          </a:bodyPr>
          <a:lstStyle/>
          <a:p>
            <a:pPr algn="ctr"/>
            <a:r>
              <a:rPr lang="en-US" b="1" i="1" dirty="0"/>
              <a:t/>
            </a:r>
            <a:br>
              <a:rPr lang="en-US" b="1" i="1" dirty="0"/>
            </a:br>
            <a:r>
              <a:rPr lang="en-US" b="1" i="1" dirty="0"/>
              <a:t/>
            </a:r>
            <a:br>
              <a:rPr lang="en-US" b="1" i="1" dirty="0"/>
            </a:br>
            <a:r>
              <a:rPr lang="en-US" b="1" i="1" dirty="0"/>
              <a:t/>
            </a:r>
            <a:br>
              <a:rPr lang="en-US" b="1" i="1" dirty="0"/>
            </a:br>
            <a:r>
              <a:rPr lang="en-US" b="1" i="1" dirty="0"/>
              <a:t>Experimental Part</a:t>
            </a:r>
            <a:br>
              <a:rPr lang="en-US" b="1" i="1" dirty="0"/>
            </a:br>
            <a:r>
              <a:rPr lang="en-US" sz="3200" b="1" dirty="0"/>
              <a:t/>
            </a:r>
            <a:br>
              <a:rPr lang="en-US" sz="3200" b="1" dirty="0"/>
            </a:br>
            <a:r>
              <a:rPr lang="en-US" altLang="ar-JO" b="1" dirty="0">
                <a:latin typeface="Times New Roman" panose="02020603050405020304" pitchFamily="18" charset="0"/>
                <a:ea typeface="Times New Roman" panose="02020603050405020304" pitchFamily="18" charset="0"/>
              </a:rPr>
              <a:t/>
            </a:r>
            <a:br>
              <a:rPr lang="en-US" altLang="ar-JO" b="1" dirty="0">
                <a:latin typeface="Times New Roman" panose="02020603050405020304" pitchFamily="18" charset="0"/>
                <a:ea typeface="Times New Roman" panose="02020603050405020304" pitchFamily="18" charset="0"/>
              </a:rPr>
            </a:br>
            <a:endParaRPr lang="ar-JO" dirty="0"/>
          </a:p>
        </p:txBody>
      </p:sp>
      <p:sp>
        <p:nvSpPr>
          <p:cNvPr id="4" name="Thought Bubble: Cloud 3">
            <a:extLst>
              <a:ext uri="{FF2B5EF4-FFF2-40B4-BE49-F238E27FC236}">
                <a16:creationId xmlns:a16="http://schemas.microsoft.com/office/drawing/2014/main" id="{375209D5-39E5-461A-983B-434CC48FF96B}"/>
              </a:ext>
            </a:extLst>
          </p:cNvPr>
          <p:cNvSpPr/>
          <p:nvPr/>
        </p:nvSpPr>
        <p:spPr>
          <a:xfrm>
            <a:off x="1280085" y="2170043"/>
            <a:ext cx="2266122" cy="152745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5 gr of each two samples </a:t>
            </a:r>
            <a:endParaRPr lang="ar-JO" dirty="0"/>
          </a:p>
        </p:txBody>
      </p:sp>
      <p:sp>
        <p:nvSpPr>
          <p:cNvPr id="14" name="Thought Bubble: Cloud 13">
            <a:extLst>
              <a:ext uri="{FF2B5EF4-FFF2-40B4-BE49-F238E27FC236}">
                <a16:creationId xmlns:a16="http://schemas.microsoft.com/office/drawing/2014/main" id="{56F60201-2759-4540-ABBC-3D34493C9511}"/>
              </a:ext>
            </a:extLst>
          </p:cNvPr>
          <p:cNvSpPr/>
          <p:nvPr/>
        </p:nvSpPr>
        <p:spPr>
          <a:xfrm>
            <a:off x="6237417" y="2034458"/>
            <a:ext cx="2986096" cy="132346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Placed both in the furnace for 2hr and 500</a:t>
            </a:r>
            <a:r>
              <a:rPr lang="en-US" baseline="30000" dirty="0"/>
              <a:t>o</a:t>
            </a:r>
            <a:r>
              <a:rPr lang="en-US" dirty="0"/>
              <a:t>C</a:t>
            </a:r>
            <a:endParaRPr lang="ar-JO" dirty="0"/>
          </a:p>
        </p:txBody>
      </p:sp>
      <p:sp>
        <p:nvSpPr>
          <p:cNvPr id="20" name="Arrow: Right 19">
            <a:extLst>
              <a:ext uri="{FF2B5EF4-FFF2-40B4-BE49-F238E27FC236}">
                <a16:creationId xmlns:a16="http://schemas.microsoft.com/office/drawing/2014/main" id="{10236E07-CC44-4CB7-9801-40C4BDCCD559}"/>
              </a:ext>
            </a:extLst>
          </p:cNvPr>
          <p:cNvSpPr/>
          <p:nvPr/>
        </p:nvSpPr>
        <p:spPr>
          <a:xfrm>
            <a:off x="3877092" y="4532243"/>
            <a:ext cx="1616765"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3" name="Content Placeholder 2">
            <a:extLst>
              <a:ext uri="{FF2B5EF4-FFF2-40B4-BE49-F238E27FC236}">
                <a16:creationId xmlns:a16="http://schemas.microsoft.com/office/drawing/2014/main" id="{9A79D5B8-15DE-48EB-B332-99399F2DC33D}"/>
              </a:ext>
            </a:extLst>
          </p:cNvPr>
          <p:cNvSpPr>
            <a:spLocks noGrp="1"/>
          </p:cNvSpPr>
          <p:nvPr>
            <p:ph idx="1"/>
          </p:nvPr>
        </p:nvSpPr>
        <p:spPr>
          <a:xfrm>
            <a:off x="838200" y="1457739"/>
            <a:ext cx="10515600" cy="4758981"/>
          </a:xfrm>
        </p:spPr>
        <p:txBody>
          <a:bodyPr/>
          <a:lstStyle/>
          <a:p>
            <a:pPr marL="0" indent="0">
              <a:buNone/>
            </a:pPr>
            <a:r>
              <a:rPr lang="en-US" dirty="0"/>
              <a:t> </a:t>
            </a:r>
            <a:r>
              <a:rPr lang="en-US" b="1" dirty="0"/>
              <a:t>Determination amount of Organic compounds</a:t>
            </a:r>
            <a:endParaRPr lang="ar-JO" dirty="0"/>
          </a:p>
        </p:txBody>
      </p:sp>
      <p:pic>
        <p:nvPicPr>
          <p:cNvPr id="15" name="Picture 14" descr="https://scontent.fjrs1-1.fna.fbcdn.net/v/t1.15752-9/55897133_2054262144874354_4243306407161495552_n.jpg?_nc_cat=111&amp;_nc_ht=scontent.fjrs1-1.fna&amp;oh=3a69ffbdaf34105067d0e21d81924a17&amp;oe=5D9BBD42">
            <a:extLst>
              <a:ext uri="{FF2B5EF4-FFF2-40B4-BE49-F238E27FC236}">
                <a16:creationId xmlns:a16="http://schemas.microsoft.com/office/drawing/2014/main" id="{BDE218DD-0D7C-49DD-B83B-2C025C6F478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48632" y="4002157"/>
            <a:ext cx="2266122" cy="1871870"/>
          </a:xfrm>
          <a:prstGeom prst="rect">
            <a:avLst/>
          </a:prstGeom>
          <a:noFill/>
          <a:ln>
            <a:noFill/>
          </a:ln>
        </p:spPr>
      </p:pic>
      <p:pic>
        <p:nvPicPr>
          <p:cNvPr id="16" name="Picture 15" descr="https://scontent.fjrs1-1.fna.fbcdn.net/v/t1.15752-9/55802408_557540668076932_3244184589047955456_n.jpg?_nc_cat=109&amp;_nc_ht=scontent.fjrs1-1.fna&amp;oh=7b73e43292387d4860a45eca5ba5f25b&amp;oe=5D6DC0E9">
            <a:extLst>
              <a:ext uri="{FF2B5EF4-FFF2-40B4-BE49-F238E27FC236}">
                <a16:creationId xmlns:a16="http://schemas.microsoft.com/office/drawing/2014/main" id="{F86D177F-385D-4F67-9F48-AA9A21B758A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16869" y="3920475"/>
            <a:ext cx="2828925" cy="1953552"/>
          </a:xfrm>
          <a:prstGeom prst="rect">
            <a:avLst/>
          </a:prstGeom>
          <a:noFill/>
          <a:ln>
            <a:noFill/>
          </a:ln>
        </p:spPr>
      </p:pic>
    </p:spTree>
    <p:extLst>
      <p:ext uri="{BB962C8B-B14F-4D97-AF65-F5344CB8AC3E}">
        <p14:creationId xmlns:p14="http://schemas.microsoft.com/office/powerpoint/2010/main" val="13469120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70B4F-2702-4449-AAB7-F8AC6719E5AD}"/>
              </a:ext>
            </a:extLst>
          </p:cNvPr>
          <p:cNvSpPr>
            <a:spLocks noGrp="1"/>
          </p:cNvSpPr>
          <p:nvPr>
            <p:ph type="title"/>
          </p:nvPr>
        </p:nvSpPr>
        <p:spPr/>
        <p:txBody>
          <a:bodyPr/>
          <a:lstStyle/>
          <a:p>
            <a:pPr algn="ctr"/>
            <a:r>
              <a:rPr lang="en-US" b="1" i="1" dirty="0"/>
              <a:t>Experimental Part</a:t>
            </a:r>
            <a:endParaRPr lang="ar-JO" dirty="0"/>
          </a:p>
        </p:txBody>
      </p:sp>
      <p:sp>
        <p:nvSpPr>
          <p:cNvPr id="6" name="Content Placeholder 5">
            <a:extLst>
              <a:ext uri="{FF2B5EF4-FFF2-40B4-BE49-F238E27FC236}">
                <a16:creationId xmlns:a16="http://schemas.microsoft.com/office/drawing/2014/main" id="{5527B750-BAB7-4211-BAEA-DB3DC7E6BF54}"/>
              </a:ext>
            </a:extLst>
          </p:cNvPr>
          <p:cNvSpPr>
            <a:spLocks noGrp="1"/>
          </p:cNvSpPr>
          <p:nvPr>
            <p:ph idx="1"/>
          </p:nvPr>
        </p:nvSpPr>
        <p:spPr>
          <a:xfrm>
            <a:off x="516835" y="1825625"/>
            <a:ext cx="11158329" cy="4351338"/>
          </a:xfrm>
        </p:spPr>
        <p:txBody>
          <a:bodyPr/>
          <a:lstStyle/>
          <a:p>
            <a:r>
              <a:rPr lang="en-US" b="1" dirty="0"/>
              <a:t>Determination amount of Organic compounds</a:t>
            </a:r>
            <a:endParaRPr lang="ar-JO" dirty="0"/>
          </a:p>
        </p:txBody>
      </p:sp>
      <p:pic>
        <p:nvPicPr>
          <p:cNvPr id="8" name="Picture 7" descr="https://scontent.fjrs1-1.fna.fbcdn.net/v/t1.15752-9/55897133_2054262144874354_4243306407161495552_n.jpg?_nc_cat=111&amp;_nc_ht=scontent.fjrs1-1.fna&amp;oh=3a69ffbdaf34105067d0e21d81924a17&amp;oe=5D9BBD42">
            <a:extLst>
              <a:ext uri="{FF2B5EF4-FFF2-40B4-BE49-F238E27FC236}">
                <a16:creationId xmlns:a16="http://schemas.microsoft.com/office/drawing/2014/main" id="{06D4948B-DA3C-4E44-A5B5-4DD33843420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37814" y="4001294"/>
            <a:ext cx="2266122" cy="1871870"/>
          </a:xfrm>
          <a:prstGeom prst="rect">
            <a:avLst/>
          </a:prstGeom>
          <a:noFill/>
          <a:ln>
            <a:noFill/>
          </a:ln>
        </p:spPr>
      </p:pic>
      <p:sp>
        <p:nvSpPr>
          <p:cNvPr id="9" name="Thought Bubble: Cloud 8">
            <a:extLst>
              <a:ext uri="{FF2B5EF4-FFF2-40B4-BE49-F238E27FC236}">
                <a16:creationId xmlns:a16="http://schemas.microsoft.com/office/drawing/2014/main" id="{331AEBFA-4523-42E4-9328-53111F9A7102}"/>
              </a:ext>
            </a:extLst>
          </p:cNvPr>
          <p:cNvSpPr/>
          <p:nvPr/>
        </p:nvSpPr>
        <p:spPr>
          <a:xfrm>
            <a:off x="1037814" y="2547868"/>
            <a:ext cx="2460760" cy="10436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a:t>One of two samples was weighted </a:t>
            </a:r>
            <a:endParaRPr lang="ar-JO"/>
          </a:p>
        </p:txBody>
      </p:sp>
      <p:pic>
        <p:nvPicPr>
          <p:cNvPr id="10" name="Picture 4" descr="ÙØªÙØ¬Ø© Ø¨Ø­Ø« Ø§ÙØµÙØ± Ø¹Ù âªconical flaskâ¬â">
            <a:extLst>
              <a:ext uri="{FF2B5EF4-FFF2-40B4-BE49-F238E27FC236}">
                <a16:creationId xmlns:a16="http://schemas.microsoft.com/office/drawing/2014/main" id="{12B1E4A8-5056-4503-9828-2196F41055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050" y="4001294"/>
            <a:ext cx="2095500" cy="1871870"/>
          </a:xfrm>
          <a:prstGeom prst="rect">
            <a:avLst/>
          </a:prstGeom>
          <a:noFill/>
          <a:extLst>
            <a:ext uri="{909E8E84-426E-40DD-AFC4-6F175D3DCCD1}">
              <a14:hiddenFill xmlns:a14="http://schemas.microsoft.com/office/drawing/2010/main">
                <a:solidFill>
                  <a:srgbClr val="FFFFFF"/>
                </a:solidFill>
              </a14:hiddenFill>
            </a:ext>
          </a:extLst>
        </p:spPr>
      </p:pic>
      <p:sp>
        <p:nvSpPr>
          <p:cNvPr id="11" name="Thought Bubble: Cloud 10">
            <a:extLst>
              <a:ext uri="{FF2B5EF4-FFF2-40B4-BE49-F238E27FC236}">
                <a16:creationId xmlns:a16="http://schemas.microsoft.com/office/drawing/2014/main" id="{20660780-1A56-438D-83F5-C8257F6E8FDB}"/>
              </a:ext>
            </a:extLst>
          </p:cNvPr>
          <p:cNvSpPr/>
          <p:nvPr/>
        </p:nvSpPr>
        <p:spPr>
          <a:xfrm>
            <a:off x="3816216" y="2439831"/>
            <a:ext cx="2460760" cy="10436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One of two samples was weighted </a:t>
            </a:r>
            <a:endParaRPr lang="ar-JO" dirty="0"/>
          </a:p>
        </p:txBody>
      </p:sp>
      <p:sp>
        <p:nvSpPr>
          <p:cNvPr id="12" name="Thought Bubble: Cloud 11">
            <a:extLst>
              <a:ext uri="{FF2B5EF4-FFF2-40B4-BE49-F238E27FC236}">
                <a16:creationId xmlns:a16="http://schemas.microsoft.com/office/drawing/2014/main" id="{818A17DF-E56E-4C3D-9BD7-258E7645D179}"/>
              </a:ext>
            </a:extLst>
          </p:cNvPr>
          <p:cNvSpPr/>
          <p:nvPr/>
        </p:nvSpPr>
        <p:spPr>
          <a:xfrm>
            <a:off x="6356489" y="2379487"/>
            <a:ext cx="2460760" cy="10436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100 ml of water </a:t>
            </a:r>
            <a:endParaRPr lang="ar-JO" dirty="0"/>
          </a:p>
        </p:txBody>
      </p:sp>
      <p:cxnSp>
        <p:nvCxnSpPr>
          <p:cNvPr id="14" name="Straight Arrow Connector 13">
            <a:extLst>
              <a:ext uri="{FF2B5EF4-FFF2-40B4-BE49-F238E27FC236}">
                <a16:creationId xmlns:a16="http://schemas.microsoft.com/office/drawing/2014/main" id="{75427A7E-E6BF-4D6D-8ADF-59B74351B50F}"/>
              </a:ext>
            </a:extLst>
          </p:cNvPr>
          <p:cNvCxnSpPr/>
          <p:nvPr/>
        </p:nvCxnSpPr>
        <p:spPr>
          <a:xfrm>
            <a:off x="5394050" y="3591477"/>
            <a:ext cx="397150" cy="2748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0BC980B1-4276-4F23-8FF7-8876F42C8683}"/>
              </a:ext>
            </a:extLst>
          </p:cNvPr>
          <p:cNvCxnSpPr>
            <a:cxnSpLocks/>
          </p:cNvCxnSpPr>
          <p:nvPr/>
        </p:nvCxnSpPr>
        <p:spPr>
          <a:xfrm flipH="1">
            <a:off x="6983485" y="3578363"/>
            <a:ext cx="157580" cy="3783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Arrow: Right 16">
            <a:extLst>
              <a:ext uri="{FF2B5EF4-FFF2-40B4-BE49-F238E27FC236}">
                <a16:creationId xmlns:a16="http://schemas.microsoft.com/office/drawing/2014/main" id="{8906F7F5-9A17-4AE3-A55D-FB853EB474A3}"/>
              </a:ext>
            </a:extLst>
          </p:cNvPr>
          <p:cNvSpPr/>
          <p:nvPr/>
        </p:nvSpPr>
        <p:spPr>
          <a:xfrm>
            <a:off x="3429831" y="4557669"/>
            <a:ext cx="1616765"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18" name="Picture 17" descr="C:\Users\Muna\AppData\Local\Microsoft\Windows\Temporary Internet Files\Content.MSO\2AC8078.tmp">
            <a:extLst>
              <a:ext uri="{FF2B5EF4-FFF2-40B4-BE49-F238E27FC236}">
                <a16:creationId xmlns:a16="http://schemas.microsoft.com/office/drawing/2014/main" id="{B6071C1B-6143-4DB6-8DE5-F6161307B2C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011061" y="3956708"/>
            <a:ext cx="2143125" cy="1916456"/>
          </a:xfrm>
          <a:prstGeom prst="rect">
            <a:avLst/>
          </a:prstGeom>
          <a:noFill/>
          <a:ln>
            <a:noFill/>
          </a:ln>
        </p:spPr>
      </p:pic>
      <p:cxnSp>
        <p:nvCxnSpPr>
          <p:cNvPr id="21" name="Connector: Curved 20">
            <a:extLst>
              <a:ext uri="{FF2B5EF4-FFF2-40B4-BE49-F238E27FC236}">
                <a16:creationId xmlns:a16="http://schemas.microsoft.com/office/drawing/2014/main" id="{0463B15D-5E14-4A7C-A2E7-EF8C8045336D}"/>
              </a:ext>
            </a:extLst>
          </p:cNvPr>
          <p:cNvCxnSpPr>
            <a:cxnSpLocks/>
          </p:cNvCxnSpPr>
          <p:nvPr/>
        </p:nvCxnSpPr>
        <p:spPr>
          <a:xfrm flipV="1">
            <a:off x="7451455" y="3417018"/>
            <a:ext cx="2319131" cy="1224921"/>
          </a:xfrm>
          <a:prstGeom prst="curvedConnector3">
            <a:avLst>
              <a:gd name="adj1" fmla="val 50000"/>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Connector: Curved 33">
            <a:extLst>
              <a:ext uri="{FF2B5EF4-FFF2-40B4-BE49-F238E27FC236}">
                <a16:creationId xmlns:a16="http://schemas.microsoft.com/office/drawing/2014/main" id="{047B0D74-C281-4623-A937-8648C2196CD8}"/>
              </a:ext>
            </a:extLst>
          </p:cNvPr>
          <p:cNvCxnSpPr/>
          <p:nvPr/>
        </p:nvCxnSpPr>
        <p:spPr>
          <a:xfrm rot="16200000" flipH="1">
            <a:off x="9625568" y="3568113"/>
            <a:ext cx="443261" cy="153225"/>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hought Bubble: Cloud 34">
            <a:extLst>
              <a:ext uri="{FF2B5EF4-FFF2-40B4-BE49-F238E27FC236}">
                <a16:creationId xmlns:a16="http://schemas.microsoft.com/office/drawing/2014/main" id="{9EDB02D7-4353-4F16-BB8B-9AE056F5D1DE}"/>
              </a:ext>
            </a:extLst>
          </p:cNvPr>
          <p:cNvSpPr/>
          <p:nvPr/>
        </p:nvSpPr>
        <p:spPr>
          <a:xfrm>
            <a:off x="9210677" y="2379487"/>
            <a:ext cx="2143124" cy="90259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a:t>The sample was filtered </a:t>
            </a:r>
            <a:endParaRPr lang="ar-JO"/>
          </a:p>
        </p:txBody>
      </p:sp>
    </p:spTree>
    <p:extLst>
      <p:ext uri="{BB962C8B-B14F-4D97-AF65-F5344CB8AC3E}">
        <p14:creationId xmlns:p14="http://schemas.microsoft.com/office/powerpoint/2010/main" val="37573196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57769-4813-46D5-8467-3CA1F9531043}"/>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E81AD1DF-DE3D-4D5A-90E5-43583C355EBC}"/>
              </a:ext>
            </a:extLst>
          </p:cNvPr>
          <p:cNvSpPr>
            <a:spLocks noGrp="1"/>
          </p:cNvSpPr>
          <p:nvPr>
            <p:ph idx="1"/>
          </p:nvPr>
        </p:nvSpPr>
        <p:spPr>
          <a:xfrm>
            <a:off x="838200" y="1825625"/>
            <a:ext cx="10929730" cy="4351338"/>
          </a:xfrm>
        </p:spPr>
        <p:txBody>
          <a:bodyPr/>
          <a:lstStyle/>
          <a:p>
            <a:r>
              <a:rPr lang="en-US" b="1" dirty="0"/>
              <a:t>Determination amount of Organic compounds</a:t>
            </a:r>
          </a:p>
          <a:p>
            <a:endParaRPr lang="ar-JO" dirty="0"/>
          </a:p>
        </p:txBody>
      </p:sp>
      <p:pic>
        <p:nvPicPr>
          <p:cNvPr id="4" name="Picture 3" descr="https://scontent.fjrs1-1.fna.fbcdn.net/v/t1.15752-9/54730096_578697579296353_8874532903288045568_n.jpg?_nc_cat=103&amp;_nc_ht=scontent.fjrs1-1.fna&amp;oh=548c16b94839b1edd0d91628ef0d580e&amp;oe=5D5893AB">
            <a:extLst>
              <a:ext uri="{FF2B5EF4-FFF2-40B4-BE49-F238E27FC236}">
                <a16:creationId xmlns:a16="http://schemas.microsoft.com/office/drawing/2014/main" id="{988ED778-04D1-4E0E-81D1-D40CEE53F69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907733" y="4321538"/>
            <a:ext cx="3087756" cy="1762125"/>
          </a:xfrm>
          <a:prstGeom prst="rect">
            <a:avLst/>
          </a:prstGeom>
          <a:noFill/>
          <a:ln>
            <a:noFill/>
          </a:ln>
        </p:spPr>
      </p:pic>
      <p:sp>
        <p:nvSpPr>
          <p:cNvPr id="5" name="Thought Bubble: Cloud 4">
            <a:extLst>
              <a:ext uri="{FF2B5EF4-FFF2-40B4-BE49-F238E27FC236}">
                <a16:creationId xmlns:a16="http://schemas.microsoft.com/office/drawing/2014/main" id="{091E78DD-A907-4F52-B625-6C86F4E9218F}"/>
              </a:ext>
            </a:extLst>
          </p:cNvPr>
          <p:cNvSpPr/>
          <p:nvPr/>
        </p:nvSpPr>
        <p:spPr>
          <a:xfrm>
            <a:off x="6892376" y="2831474"/>
            <a:ext cx="3087756" cy="111318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filter paper was weighed</a:t>
            </a:r>
            <a:endParaRPr lang="ar-JO" dirty="0"/>
          </a:p>
        </p:txBody>
      </p:sp>
      <p:sp>
        <p:nvSpPr>
          <p:cNvPr id="6" name="Thought Bubble: Cloud 5">
            <a:extLst>
              <a:ext uri="{FF2B5EF4-FFF2-40B4-BE49-F238E27FC236}">
                <a16:creationId xmlns:a16="http://schemas.microsoft.com/office/drawing/2014/main" id="{D4E1AF18-6F3E-488D-8C3D-0FE48353604B}"/>
              </a:ext>
            </a:extLst>
          </p:cNvPr>
          <p:cNvSpPr/>
          <p:nvPr/>
        </p:nvSpPr>
        <p:spPr>
          <a:xfrm>
            <a:off x="2096123" y="2786935"/>
            <a:ext cx="3538330" cy="110987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water remains after filtration used for another test</a:t>
            </a:r>
            <a:endParaRPr lang="ar-JO" dirty="0"/>
          </a:p>
        </p:txBody>
      </p:sp>
      <p:cxnSp>
        <p:nvCxnSpPr>
          <p:cNvPr id="9" name="Connector: Curved 8">
            <a:extLst>
              <a:ext uri="{FF2B5EF4-FFF2-40B4-BE49-F238E27FC236}">
                <a16:creationId xmlns:a16="http://schemas.microsoft.com/office/drawing/2014/main" id="{7ADAF887-9866-4C48-B2B5-319D4CBD90BD}"/>
              </a:ext>
            </a:extLst>
          </p:cNvPr>
          <p:cNvCxnSpPr>
            <a:cxnSpLocks/>
          </p:cNvCxnSpPr>
          <p:nvPr/>
        </p:nvCxnSpPr>
        <p:spPr>
          <a:xfrm flipV="1">
            <a:off x="7213530" y="4865421"/>
            <a:ext cx="964510" cy="13370"/>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 name="Picture 9" descr="C:\Users\Muna\AppData\Local\Microsoft\Windows\Temporary Internet Files\Content.MSO\E6972075.tmp">
            <a:extLst>
              <a:ext uri="{FF2B5EF4-FFF2-40B4-BE49-F238E27FC236}">
                <a16:creationId xmlns:a16="http://schemas.microsoft.com/office/drawing/2014/main" id="{CB166B7E-8DB4-454B-A953-7534C247049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310147" y="4157022"/>
            <a:ext cx="2143125" cy="2133600"/>
          </a:xfrm>
          <a:prstGeom prst="rect">
            <a:avLst/>
          </a:prstGeom>
          <a:noFill/>
          <a:ln>
            <a:noFill/>
          </a:ln>
        </p:spPr>
      </p:pic>
      <p:pic>
        <p:nvPicPr>
          <p:cNvPr id="14" name="Picture 13" descr="https://scontent.fjrs1-1.fna.fbcdn.net/v/t1.15752-9/56232322_332065577446119_5358867485909057536_n.jpg?_nc_cat=100&amp;_nc_ht=scontent.fjrs1-1.fna&amp;oh=ea33e4d44fdc97465a6fc61c664cf816&amp;oe=5D56ECB8">
            <a:extLst>
              <a:ext uri="{FF2B5EF4-FFF2-40B4-BE49-F238E27FC236}">
                <a16:creationId xmlns:a16="http://schemas.microsoft.com/office/drawing/2014/main" id="{ED2FFF5A-25D9-40B1-8712-C0A4CC2C5B9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41950" y="4222932"/>
            <a:ext cx="1704975" cy="2000250"/>
          </a:xfrm>
          <a:prstGeom prst="rect">
            <a:avLst/>
          </a:prstGeom>
          <a:noFill/>
          <a:ln>
            <a:noFill/>
          </a:ln>
        </p:spPr>
      </p:pic>
      <p:cxnSp>
        <p:nvCxnSpPr>
          <p:cNvPr id="16" name="Connector: Curved 15">
            <a:extLst>
              <a:ext uri="{FF2B5EF4-FFF2-40B4-BE49-F238E27FC236}">
                <a16:creationId xmlns:a16="http://schemas.microsoft.com/office/drawing/2014/main" id="{B9F9882D-BE2C-47A1-B00B-0FE7A46A22F1}"/>
              </a:ext>
            </a:extLst>
          </p:cNvPr>
          <p:cNvCxnSpPr/>
          <p:nvPr/>
        </p:nvCxnSpPr>
        <p:spPr>
          <a:xfrm rot="10800000" flipV="1">
            <a:off x="2941983" y="4731026"/>
            <a:ext cx="965750" cy="471574"/>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6730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77CB0-C7B3-4FB2-AAE0-F831B97857C8}"/>
              </a:ext>
            </a:extLst>
          </p:cNvPr>
          <p:cNvSpPr>
            <a:spLocks noGrp="1"/>
          </p:cNvSpPr>
          <p:nvPr>
            <p:ph type="title"/>
          </p:nvPr>
        </p:nvSpPr>
        <p:spPr>
          <a:xfrm>
            <a:off x="704437" y="323778"/>
            <a:ext cx="10783125" cy="939291"/>
          </a:xfrm>
        </p:spPr>
        <p:txBody>
          <a:bodyPr>
            <a:normAutofit fontScale="90000"/>
          </a:bodyPr>
          <a:lstStyle/>
          <a:p>
            <a:pPr algn="ctr"/>
            <a:r>
              <a:rPr lang="en-US" b="1" i="1" dirty="0"/>
              <a:t/>
            </a:r>
            <a:br>
              <a:rPr lang="en-US" b="1" i="1" dirty="0"/>
            </a:br>
            <a:r>
              <a:rPr lang="en-US" b="1" i="1" dirty="0"/>
              <a:t/>
            </a:r>
            <a:br>
              <a:rPr lang="en-US" b="1" i="1" dirty="0"/>
            </a:br>
            <a:r>
              <a:rPr lang="en-US" b="1" i="1" dirty="0"/>
              <a:t/>
            </a:r>
            <a:br>
              <a:rPr lang="en-US" b="1" i="1" dirty="0"/>
            </a:br>
            <a:r>
              <a:rPr lang="en-US" b="1" i="1" dirty="0"/>
              <a:t>Experimental Part</a:t>
            </a:r>
            <a:br>
              <a:rPr lang="en-US" b="1" i="1" dirty="0"/>
            </a:br>
            <a:r>
              <a:rPr lang="en-US" sz="3200" b="1" dirty="0"/>
              <a:t/>
            </a:r>
            <a:br>
              <a:rPr lang="en-US" sz="3200" b="1" dirty="0"/>
            </a:br>
            <a:r>
              <a:rPr lang="en-US" altLang="ar-JO" b="1" dirty="0">
                <a:latin typeface="Times New Roman" panose="02020603050405020304" pitchFamily="18" charset="0"/>
                <a:ea typeface="Times New Roman" panose="02020603050405020304" pitchFamily="18" charset="0"/>
              </a:rPr>
              <a:t/>
            </a:r>
            <a:br>
              <a:rPr lang="en-US" altLang="ar-JO" b="1" dirty="0">
                <a:latin typeface="Times New Roman" panose="02020603050405020304" pitchFamily="18" charset="0"/>
                <a:ea typeface="Times New Roman" panose="02020603050405020304" pitchFamily="18" charset="0"/>
              </a:rPr>
            </a:br>
            <a:endParaRPr lang="ar-JO" dirty="0"/>
          </a:p>
        </p:txBody>
      </p:sp>
      <p:sp>
        <p:nvSpPr>
          <p:cNvPr id="4" name="Thought Bubble: Cloud 3">
            <a:extLst>
              <a:ext uri="{FF2B5EF4-FFF2-40B4-BE49-F238E27FC236}">
                <a16:creationId xmlns:a16="http://schemas.microsoft.com/office/drawing/2014/main" id="{375209D5-39E5-461A-983B-434CC48FF96B}"/>
              </a:ext>
            </a:extLst>
          </p:cNvPr>
          <p:cNvSpPr/>
          <p:nvPr/>
        </p:nvSpPr>
        <p:spPr>
          <a:xfrm>
            <a:off x="1280085" y="2170043"/>
            <a:ext cx="2266122" cy="152745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Filter Paper was weighted </a:t>
            </a:r>
            <a:endParaRPr lang="ar-JO" dirty="0"/>
          </a:p>
        </p:txBody>
      </p:sp>
      <p:sp>
        <p:nvSpPr>
          <p:cNvPr id="14" name="Thought Bubble: Cloud 13">
            <a:extLst>
              <a:ext uri="{FF2B5EF4-FFF2-40B4-BE49-F238E27FC236}">
                <a16:creationId xmlns:a16="http://schemas.microsoft.com/office/drawing/2014/main" id="{56F60201-2759-4540-ABBC-3D34493C9511}"/>
              </a:ext>
            </a:extLst>
          </p:cNvPr>
          <p:cNvSpPr/>
          <p:nvPr/>
        </p:nvSpPr>
        <p:spPr>
          <a:xfrm>
            <a:off x="5301890" y="2291025"/>
            <a:ext cx="2986096" cy="132346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Placed it in the furnace for 20min and 500</a:t>
            </a:r>
            <a:r>
              <a:rPr lang="en-US" baseline="30000" dirty="0"/>
              <a:t>o</a:t>
            </a:r>
            <a:r>
              <a:rPr lang="en-US" dirty="0"/>
              <a:t>C</a:t>
            </a:r>
            <a:endParaRPr lang="ar-JO" dirty="0"/>
          </a:p>
        </p:txBody>
      </p:sp>
      <p:sp>
        <p:nvSpPr>
          <p:cNvPr id="20" name="Arrow: Right 19">
            <a:extLst>
              <a:ext uri="{FF2B5EF4-FFF2-40B4-BE49-F238E27FC236}">
                <a16:creationId xmlns:a16="http://schemas.microsoft.com/office/drawing/2014/main" id="{10236E07-CC44-4CB7-9801-40C4BDCCD559}"/>
              </a:ext>
            </a:extLst>
          </p:cNvPr>
          <p:cNvSpPr/>
          <p:nvPr/>
        </p:nvSpPr>
        <p:spPr>
          <a:xfrm>
            <a:off x="3400014" y="4652307"/>
            <a:ext cx="1616765"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3" name="Content Placeholder 2">
            <a:extLst>
              <a:ext uri="{FF2B5EF4-FFF2-40B4-BE49-F238E27FC236}">
                <a16:creationId xmlns:a16="http://schemas.microsoft.com/office/drawing/2014/main" id="{9A79D5B8-15DE-48EB-B332-99399F2DC33D}"/>
              </a:ext>
            </a:extLst>
          </p:cNvPr>
          <p:cNvSpPr>
            <a:spLocks noGrp="1"/>
          </p:cNvSpPr>
          <p:nvPr>
            <p:ph idx="1"/>
          </p:nvPr>
        </p:nvSpPr>
        <p:spPr>
          <a:xfrm>
            <a:off x="838200" y="1457739"/>
            <a:ext cx="10515600" cy="4758981"/>
          </a:xfrm>
        </p:spPr>
        <p:txBody>
          <a:bodyPr/>
          <a:lstStyle/>
          <a:p>
            <a:pPr marL="0" indent="0">
              <a:buNone/>
            </a:pPr>
            <a:r>
              <a:rPr lang="en-US" dirty="0"/>
              <a:t> </a:t>
            </a:r>
            <a:r>
              <a:rPr lang="en-US" b="1" dirty="0"/>
              <a:t>Determination amount of Organic compounds</a:t>
            </a:r>
            <a:endParaRPr lang="ar-JO" dirty="0"/>
          </a:p>
        </p:txBody>
      </p:sp>
      <p:pic>
        <p:nvPicPr>
          <p:cNvPr id="16" name="Picture 15" descr="https://scontent.fjrs1-1.fna.fbcdn.net/v/t1.15752-9/55802408_557540668076932_3244184589047955456_n.jpg?_nc_cat=109&amp;_nc_ht=scontent.fjrs1-1.fna&amp;oh=7b73e43292387d4860a45eca5ba5f25b&amp;oe=5D6DC0E9">
            <a:extLst>
              <a:ext uri="{FF2B5EF4-FFF2-40B4-BE49-F238E27FC236}">
                <a16:creationId xmlns:a16="http://schemas.microsoft.com/office/drawing/2014/main" id="{F86D177F-385D-4F67-9F48-AA9A21B758A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459061" y="4255091"/>
            <a:ext cx="2828925" cy="1953552"/>
          </a:xfrm>
          <a:prstGeom prst="rect">
            <a:avLst/>
          </a:prstGeom>
          <a:noFill/>
          <a:ln>
            <a:noFill/>
          </a:ln>
        </p:spPr>
      </p:pic>
      <p:pic>
        <p:nvPicPr>
          <p:cNvPr id="9" name="Picture 8" descr="C:\Users\Muna\AppData\Local\Microsoft\Windows\Temporary Internet Files\Content.MSO\E6972075.tmp">
            <a:extLst>
              <a:ext uri="{FF2B5EF4-FFF2-40B4-BE49-F238E27FC236}">
                <a16:creationId xmlns:a16="http://schemas.microsoft.com/office/drawing/2014/main" id="{68E3B870-8670-4FF1-90CB-9FDF91C14DC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65738" y="4075043"/>
            <a:ext cx="2143125" cy="2133600"/>
          </a:xfrm>
          <a:prstGeom prst="rect">
            <a:avLst/>
          </a:prstGeom>
          <a:noFill/>
          <a:ln>
            <a:noFill/>
          </a:ln>
        </p:spPr>
      </p:pic>
      <p:pic>
        <p:nvPicPr>
          <p:cNvPr id="10" name="Picture 9" descr="C:\Users\Muna\AppData\Local\Microsoft\Windows\Temporary Internet Files\Content.MSO\E6972075.tmp">
            <a:extLst>
              <a:ext uri="{FF2B5EF4-FFF2-40B4-BE49-F238E27FC236}">
                <a16:creationId xmlns:a16="http://schemas.microsoft.com/office/drawing/2014/main" id="{45259D67-79B8-49A6-BAED-027838E826F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431816" y="4048538"/>
            <a:ext cx="2143125" cy="2133600"/>
          </a:xfrm>
          <a:prstGeom prst="rect">
            <a:avLst/>
          </a:prstGeom>
          <a:noFill/>
          <a:ln>
            <a:noFill/>
          </a:ln>
        </p:spPr>
      </p:pic>
      <p:sp>
        <p:nvSpPr>
          <p:cNvPr id="11" name="Thought Bubble: Cloud 10">
            <a:extLst>
              <a:ext uri="{FF2B5EF4-FFF2-40B4-BE49-F238E27FC236}">
                <a16:creationId xmlns:a16="http://schemas.microsoft.com/office/drawing/2014/main" id="{0735A2AD-8122-4424-9AF5-A45165A24CC2}"/>
              </a:ext>
            </a:extLst>
          </p:cNvPr>
          <p:cNvSpPr/>
          <p:nvPr/>
        </p:nvSpPr>
        <p:spPr>
          <a:xfrm>
            <a:off x="8964591" y="2087217"/>
            <a:ext cx="2266122" cy="152745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Filter Paper was weighted after cooled</a:t>
            </a:r>
            <a:endParaRPr lang="ar-JO" dirty="0"/>
          </a:p>
        </p:txBody>
      </p:sp>
      <p:sp>
        <p:nvSpPr>
          <p:cNvPr id="12" name="Arrow: Right 11">
            <a:extLst>
              <a:ext uri="{FF2B5EF4-FFF2-40B4-BE49-F238E27FC236}">
                <a16:creationId xmlns:a16="http://schemas.microsoft.com/office/drawing/2014/main" id="{ED02B108-DAC6-4C98-A4E2-CB50C096F4FC}"/>
              </a:ext>
            </a:extLst>
          </p:cNvPr>
          <p:cNvSpPr/>
          <p:nvPr/>
        </p:nvSpPr>
        <p:spPr>
          <a:xfrm>
            <a:off x="8319866" y="4837043"/>
            <a:ext cx="820803"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3747410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800" dirty="0" smtClean="0"/>
              <a:t>What is the </a:t>
            </a:r>
            <a:r>
              <a:rPr lang="en-US" sz="4800" dirty="0"/>
              <a:t>problem </a:t>
            </a:r>
            <a:r>
              <a:rPr lang="en-US" sz="4800" dirty="0" smtClean="0"/>
              <a:t>?</a:t>
            </a:r>
            <a:endParaRPr lang="en-US" sz="4800" dirty="0"/>
          </a:p>
        </p:txBody>
      </p:sp>
      <p:sp>
        <p:nvSpPr>
          <p:cNvPr id="3" name="عنصر نائب للمحتوى 2"/>
          <p:cNvSpPr>
            <a:spLocks noGrp="1"/>
          </p:cNvSpPr>
          <p:nvPr>
            <p:ph idx="1"/>
          </p:nvPr>
        </p:nvSpPr>
        <p:spPr>
          <a:xfrm>
            <a:off x="1103312" y="1828800"/>
            <a:ext cx="8946541" cy="4419599"/>
          </a:xfrm>
        </p:spPr>
        <p:txBody>
          <a:bodyPr>
            <a:normAutofit/>
          </a:bodyPr>
          <a:lstStyle/>
          <a:p>
            <a:pPr>
              <a:lnSpc>
                <a:spcPct val="170000"/>
              </a:lnSpc>
            </a:pPr>
            <a:endParaRPr lang="en-US" sz="2800" dirty="0" smtClean="0"/>
          </a:p>
          <a:p>
            <a:pPr>
              <a:buNone/>
            </a:pPr>
            <a:r>
              <a:rPr lang="en-US" sz="4400" dirty="0" smtClean="0"/>
              <a:t>The main problem that scaling in cooling tower system in Aziza Company .</a:t>
            </a:r>
            <a:endParaRPr lang="en-US" sz="4400" dirty="0"/>
          </a:p>
        </p:txBody>
      </p:sp>
    </p:spTree>
    <p:extLst>
      <p:ext uri="{BB962C8B-B14F-4D97-AF65-F5344CB8AC3E}">
        <p14:creationId xmlns:p14="http://schemas.microsoft.com/office/powerpoint/2010/main" val="18269721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70B4F-2702-4449-AAB7-F8AC6719E5AD}"/>
              </a:ext>
            </a:extLst>
          </p:cNvPr>
          <p:cNvSpPr>
            <a:spLocks noGrp="1"/>
          </p:cNvSpPr>
          <p:nvPr>
            <p:ph type="title"/>
          </p:nvPr>
        </p:nvSpPr>
        <p:spPr/>
        <p:txBody>
          <a:bodyPr/>
          <a:lstStyle/>
          <a:p>
            <a:pPr algn="ctr"/>
            <a:r>
              <a:rPr lang="en-US" b="1" i="1" dirty="0"/>
              <a:t>Experimental Part</a:t>
            </a:r>
            <a:endParaRPr lang="ar-JO" dirty="0"/>
          </a:p>
        </p:txBody>
      </p:sp>
      <p:sp>
        <p:nvSpPr>
          <p:cNvPr id="6" name="Content Placeholder 5">
            <a:extLst>
              <a:ext uri="{FF2B5EF4-FFF2-40B4-BE49-F238E27FC236}">
                <a16:creationId xmlns:a16="http://schemas.microsoft.com/office/drawing/2014/main" id="{5527B750-BAB7-4211-BAEA-DB3DC7E6BF54}"/>
              </a:ext>
            </a:extLst>
          </p:cNvPr>
          <p:cNvSpPr>
            <a:spLocks noGrp="1"/>
          </p:cNvSpPr>
          <p:nvPr>
            <p:ph idx="1"/>
          </p:nvPr>
        </p:nvSpPr>
        <p:spPr>
          <a:xfrm>
            <a:off x="516835" y="1825625"/>
            <a:ext cx="11158329" cy="4351338"/>
          </a:xfrm>
        </p:spPr>
        <p:txBody>
          <a:bodyPr/>
          <a:lstStyle/>
          <a:p>
            <a:r>
              <a:rPr lang="en-US" b="1" dirty="0"/>
              <a:t>Determination amount of Organic compounds</a:t>
            </a:r>
            <a:endParaRPr lang="ar-JO" dirty="0"/>
          </a:p>
        </p:txBody>
      </p:sp>
      <p:pic>
        <p:nvPicPr>
          <p:cNvPr id="8" name="Picture 7" descr="https://scontent.fjrs1-1.fna.fbcdn.net/v/t1.15752-9/55897133_2054262144874354_4243306407161495552_n.jpg?_nc_cat=111&amp;_nc_ht=scontent.fjrs1-1.fna&amp;oh=3a69ffbdaf34105067d0e21d81924a17&amp;oe=5D9BBD42">
            <a:extLst>
              <a:ext uri="{FF2B5EF4-FFF2-40B4-BE49-F238E27FC236}">
                <a16:creationId xmlns:a16="http://schemas.microsoft.com/office/drawing/2014/main" id="{06D4948B-DA3C-4E44-A5B5-4DD33843420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37814" y="4001294"/>
            <a:ext cx="2266122" cy="1871870"/>
          </a:xfrm>
          <a:prstGeom prst="rect">
            <a:avLst/>
          </a:prstGeom>
          <a:noFill/>
          <a:ln>
            <a:noFill/>
          </a:ln>
        </p:spPr>
      </p:pic>
      <p:sp>
        <p:nvSpPr>
          <p:cNvPr id="9" name="Thought Bubble: Cloud 8">
            <a:extLst>
              <a:ext uri="{FF2B5EF4-FFF2-40B4-BE49-F238E27FC236}">
                <a16:creationId xmlns:a16="http://schemas.microsoft.com/office/drawing/2014/main" id="{331AEBFA-4523-42E4-9328-53111F9A7102}"/>
              </a:ext>
            </a:extLst>
          </p:cNvPr>
          <p:cNvSpPr/>
          <p:nvPr/>
        </p:nvSpPr>
        <p:spPr>
          <a:xfrm>
            <a:off x="1037814" y="2547868"/>
            <a:ext cx="2460760" cy="10436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anther of two samples was weighted </a:t>
            </a:r>
            <a:endParaRPr lang="ar-JO" dirty="0"/>
          </a:p>
        </p:txBody>
      </p:sp>
      <p:pic>
        <p:nvPicPr>
          <p:cNvPr id="10" name="Picture 4" descr="ÙØªÙØ¬Ø© Ø¨Ø­Ø« Ø§ÙØµÙØ± Ø¹Ù âªconical flaskâ¬â">
            <a:extLst>
              <a:ext uri="{FF2B5EF4-FFF2-40B4-BE49-F238E27FC236}">
                <a16:creationId xmlns:a16="http://schemas.microsoft.com/office/drawing/2014/main" id="{12B1E4A8-5056-4503-9828-2196F41055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3514" y="3999390"/>
            <a:ext cx="4107760" cy="1871870"/>
          </a:xfrm>
          <a:prstGeom prst="rect">
            <a:avLst/>
          </a:prstGeom>
          <a:noFill/>
          <a:extLst>
            <a:ext uri="{909E8E84-426E-40DD-AFC4-6F175D3DCCD1}">
              <a14:hiddenFill xmlns:a14="http://schemas.microsoft.com/office/drawing/2010/main">
                <a:solidFill>
                  <a:srgbClr val="FFFFFF"/>
                </a:solidFill>
              </a14:hiddenFill>
            </a:ext>
          </a:extLst>
        </p:spPr>
      </p:pic>
      <p:sp>
        <p:nvSpPr>
          <p:cNvPr id="11" name="Thought Bubble: Cloud 10">
            <a:extLst>
              <a:ext uri="{FF2B5EF4-FFF2-40B4-BE49-F238E27FC236}">
                <a16:creationId xmlns:a16="http://schemas.microsoft.com/office/drawing/2014/main" id="{20660780-1A56-438D-83F5-C8257F6E8FDB}"/>
              </a:ext>
            </a:extLst>
          </p:cNvPr>
          <p:cNvSpPr/>
          <p:nvPr/>
        </p:nvSpPr>
        <p:spPr>
          <a:xfrm>
            <a:off x="4300437" y="2504366"/>
            <a:ext cx="1492317" cy="10436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another of two samples</a:t>
            </a:r>
            <a:endParaRPr lang="ar-JO" dirty="0"/>
          </a:p>
        </p:txBody>
      </p:sp>
      <p:sp>
        <p:nvSpPr>
          <p:cNvPr id="12" name="Thought Bubble: Cloud 11">
            <a:extLst>
              <a:ext uri="{FF2B5EF4-FFF2-40B4-BE49-F238E27FC236}">
                <a16:creationId xmlns:a16="http://schemas.microsoft.com/office/drawing/2014/main" id="{818A17DF-E56E-4C3D-9BD7-258E7645D179}"/>
              </a:ext>
            </a:extLst>
          </p:cNvPr>
          <p:cNvSpPr/>
          <p:nvPr/>
        </p:nvSpPr>
        <p:spPr>
          <a:xfrm>
            <a:off x="7299777" y="2368410"/>
            <a:ext cx="1232041" cy="10436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1ml of HNO</a:t>
            </a:r>
            <a:r>
              <a:rPr lang="en-US" baseline="-25000" dirty="0"/>
              <a:t>3</a:t>
            </a:r>
            <a:r>
              <a:rPr lang="en-US" dirty="0"/>
              <a:t> (68%)</a:t>
            </a:r>
            <a:endParaRPr lang="ar-JO" dirty="0"/>
          </a:p>
        </p:txBody>
      </p:sp>
      <p:cxnSp>
        <p:nvCxnSpPr>
          <p:cNvPr id="14" name="Straight Arrow Connector 13">
            <a:extLst>
              <a:ext uri="{FF2B5EF4-FFF2-40B4-BE49-F238E27FC236}">
                <a16:creationId xmlns:a16="http://schemas.microsoft.com/office/drawing/2014/main" id="{75427A7E-E6BF-4D6D-8ADF-59B74351B50F}"/>
              </a:ext>
            </a:extLst>
          </p:cNvPr>
          <p:cNvCxnSpPr/>
          <p:nvPr/>
        </p:nvCxnSpPr>
        <p:spPr>
          <a:xfrm>
            <a:off x="5073514" y="3630095"/>
            <a:ext cx="397150" cy="2748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0BC980B1-4276-4F23-8FF7-8876F42C8683}"/>
              </a:ext>
            </a:extLst>
          </p:cNvPr>
          <p:cNvCxnSpPr>
            <a:cxnSpLocks/>
          </p:cNvCxnSpPr>
          <p:nvPr/>
        </p:nvCxnSpPr>
        <p:spPr>
          <a:xfrm flipH="1">
            <a:off x="8905051" y="3591477"/>
            <a:ext cx="157580" cy="3783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Arrow: Right 16">
            <a:extLst>
              <a:ext uri="{FF2B5EF4-FFF2-40B4-BE49-F238E27FC236}">
                <a16:creationId xmlns:a16="http://schemas.microsoft.com/office/drawing/2014/main" id="{8906F7F5-9A17-4AE3-A55D-FB853EB474A3}"/>
              </a:ext>
            </a:extLst>
          </p:cNvPr>
          <p:cNvSpPr/>
          <p:nvPr/>
        </p:nvSpPr>
        <p:spPr>
          <a:xfrm>
            <a:off x="3429832" y="4557669"/>
            <a:ext cx="1195178"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6" name="Thought Bubble: Cloud 15">
            <a:extLst>
              <a:ext uri="{FF2B5EF4-FFF2-40B4-BE49-F238E27FC236}">
                <a16:creationId xmlns:a16="http://schemas.microsoft.com/office/drawing/2014/main" id="{C6FC57EB-2479-4480-B6E2-CC8F35ED5371}"/>
              </a:ext>
            </a:extLst>
          </p:cNvPr>
          <p:cNvSpPr/>
          <p:nvPr/>
        </p:nvSpPr>
        <p:spPr>
          <a:xfrm>
            <a:off x="8615036" y="2279962"/>
            <a:ext cx="1492317" cy="10436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1ml of H</a:t>
            </a:r>
            <a:r>
              <a:rPr lang="en-US" baseline="-25000" dirty="0"/>
              <a:t>2</a:t>
            </a:r>
            <a:r>
              <a:rPr lang="en-US" dirty="0"/>
              <a:t>SO</a:t>
            </a:r>
            <a:r>
              <a:rPr lang="en-US" baseline="-25000" dirty="0"/>
              <a:t>4</a:t>
            </a:r>
            <a:r>
              <a:rPr lang="en-US" dirty="0"/>
              <a:t> (99.9%) </a:t>
            </a:r>
            <a:endParaRPr lang="ar-JO" dirty="0"/>
          </a:p>
        </p:txBody>
      </p:sp>
      <p:sp>
        <p:nvSpPr>
          <p:cNvPr id="19" name="Thought Bubble: Cloud 18">
            <a:extLst>
              <a:ext uri="{FF2B5EF4-FFF2-40B4-BE49-F238E27FC236}">
                <a16:creationId xmlns:a16="http://schemas.microsoft.com/office/drawing/2014/main" id="{2AEE5659-C515-4D1E-8AD9-105C0401EFB9}"/>
              </a:ext>
            </a:extLst>
          </p:cNvPr>
          <p:cNvSpPr/>
          <p:nvPr/>
        </p:nvSpPr>
        <p:spPr>
          <a:xfrm>
            <a:off x="5807460" y="2412996"/>
            <a:ext cx="1492317" cy="10436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20 ml of water </a:t>
            </a:r>
            <a:endParaRPr lang="ar-JO" dirty="0"/>
          </a:p>
        </p:txBody>
      </p:sp>
    </p:spTree>
    <p:extLst>
      <p:ext uri="{BB962C8B-B14F-4D97-AF65-F5344CB8AC3E}">
        <p14:creationId xmlns:p14="http://schemas.microsoft.com/office/powerpoint/2010/main" val="32862035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70B4F-2702-4449-AAB7-F8AC6719E5AD}"/>
              </a:ext>
            </a:extLst>
          </p:cNvPr>
          <p:cNvSpPr>
            <a:spLocks noGrp="1"/>
          </p:cNvSpPr>
          <p:nvPr>
            <p:ph type="title"/>
          </p:nvPr>
        </p:nvSpPr>
        <p:spPr/>
        <p:txBody>
          <a:bodyPr/>
          <a:lstStyle/>
          <a:p>
            <a:pPr algn="ctr"/>
            <a:r>
              <a:rPr lang="en-US" b="1" i="1" dirty="0"/>
              <a:t>Experimental Part</a:t>
            </a:r>
            <a:endParaRPr lang="ar-JO" dirty="0"/>
          </a:p>
        </p:txBody>
      </p:sp>
      <p:sp>
        <p:nvSpPr>
          <p:cNvPr id="6" name="Content Placeholder 5">
            <a:extLst>
              <a:ext uri="{FF2B5EF4-FFF2-40B4-BE49-F238E27FC236}">
                <a16:creationId xmlns:a16="http://schemas.microsoft.com/office/drawing/2014/main" id="{5527B750-BAB7-4211-BAEA-DB3DC7E6BF54}"/>
              </a:ext>
            </a:extLst>
          </p:cNvPr>
          <p:cNvSpPr>
            <a:spLocks noGrp="1"/>
          </p:cNvSpPr>
          <p:nvPr>
            <p:ph idx="1"/>
          </p:nvPr>
        </p:nvSpPr>
        <p:spPr>
          <a:xfrm>
            <a:off x="516835" y="1825625"/>
            <a:ext cx="11158329" cy="4351338"/>
          </a:xfrm>
        </p:spPr>
        <p:txBody>
          <a:bodyPr/>
          <a:lstStyle/>
          <a:p>
            <a:r>
              <a:rPr lang="en-US" b="1" dirty="0"/>
              <a:t>Determination amount of Organic compounds</a:t>
            </a:r>
            <a:endParaRPr lang="ar-JO" dirty="0"/>
          </a:p>
        </p:txBody>
      </p:sp>
      <p:sp>
        <p:nvSpPr>
          <p:cNvPr id="17" name="Arrow: Right 16">
            <a:extLst>
              <a:ext uri="{FF2B5EF4-FFF2-40B4-BE49-F238E27FC236}">
                <a16:creationId xmlns:a16="http://schemas.microsoft.com/office/drawing/2014/main" id="{8906F7F5-9A17-4AE3-A55D-FB853EB474A3}"/>
              </a:ext>
            </a:extLst>
          </p:cNvPr>
          <p:cNvSpPr/>
          <p:nvPr/>
        </p:nvSpPr>
        <p:spPr>
          <a:xfrm>
            <a:off x="3429831" y="4557669"/>
            <a:ext cx="1616765"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18" name="Picture 17" descr="C:\Users\Muna\AppData\Local\Microsoft\Windows\Temporary Internet Files\Content.MSO\2AC8078.tmp">
            <a:extLst>
              <a:ext uri="{FF2B5EF4-FFF2-40B4-BE49-F238E27FC236}">
                <a16:creationId xmlns:a16="http://schemas.microsoft.com/office/drawing/2014/main" id="{B6071C1B-6143-4DB6-8DE5-F6161307B2C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146192" y="4208128"/>
            <a:ext cx="3805860" cy="1916456"/>
          </a:xfrm>
          <a:prstGeom prst="rect">
            <a:avLst/>
          </a:prstGeom>
          <a:noFill/>
          <a:ln>
            <a:noFill/>
          </a:ln>
        </p:spPr>
      </p:pic>
      <p:sp>
        <p:nvSpPr>
          <p:cNvPr id="35" name="Thought Bubble: Cloud 34">
            <a:extLst>
              <a:ext uri="{FF2B5EF4-FFF2-40B4-BE49-F238E27FC236}">
                <a16:creationId xmlns:a16="http://schemas.microsoft.com/office/drawing/2014/main" id="{9EDB02D7-4353-4F16-BB8B-9AE056F5D1DE}"/>
              </a:ext>
            </a:extLst>
          </p:cNvPr>
          <p:cNvSpPr/>
          <p:nvPr/>
        </p:nvSpPr>
        <p:spPr>
          <a:xfrm>
            <a:off x="5785981" y="2397964"/>
            <a:ext cx="2143124" cy="90259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a:t>The sample was filtered </a:t>
            </a:r>
            <a:endParaRPr lang="ar-JO"/>
          </a:p>
        </p:txBody>
      </p:sp>
      <p:pic>
        <p:nvPicPr>
          <p:cNvPr id="16" name="Picture 2" descr="https://scontent.fjrs1-1.fna.fbcdn.net/v/t1.15752-9/55640007_417304292173881_7902270973125066752_n.jpg?_nc_cat=109&amp;_nc_ht=scontent.fjrs1-1.fna&amp;oh=60fe09acc12db9bb8462c4186c3e16f9&amp;oe=5D54E41A">
            <a:extLst>
              <a:ext uri="{FF2B5EF4-FFF2-40B4-BE49-F238E27FC236}">
                <a16:creationId xmlns:a16="http://schemas.microsoft.com/office/drawing/2014/main" id="{75901F19-DA45-453C-8F6E-A6BBB77744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226" y="3828799"/>
            <a:ext cx="2412724" cy="2676940"/>
          </a:xfrm>
          <a:prstGeom prst="rect">
            <a:avLst/>
          </a:prstGeom>
          <a:noFill/>
          <a:extLst>
            <a:ext uri="{909E8E84-426E-40DD-AFC4-6F175D3DCCD1}">
              <a14:hiddenFill xmlns:a14="http://schemas.microsoft.com/office/drawing/2010/main">
                <a:solidFill>
                  <a:srgbClr val="FFFFFF"/>
                </a:solidFill>
              </a14:hiddenFill>
            </a:ext>
          </a:extLst>
        </p:spPr>
      </p:pic>
      <p:sp>
        <p:nvSpPr>
          <p:cNvPr id="19" name="Thought Bubble: Cloud 18">
            <a:extLst>
              <a:ext uri="{FF2B5EF4-FFF2-40B4-BE49-F238E27FC236}">
                <a16:creationId xmlns:a16="http://schemas.microsoft.com/office/drawing/2014/main" id="{33777C96-743E-4162-8833-6EFB8DF81A93}"/>
              </a:ext>
            </a:extLst>
          </p:cNvPr>
          <p:cNvSpPr/>
          <p:nvPr/>
        </p:nvSpPr>
        <p:spPr>
          <a:xfrm>
            <a:off x="767179" y="2439830"/>
            <a:ext cx="2924587" cy="10436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Heated to form a transparent layer. </a:t>
            </a:r>
          </a:p>
          <a:p>
            <a:pPr algn="ctr"/>
            <a:endParaRPr lang="ar-JO" dirty="0"/>
          </a:p>
        </p:txBody>
      </p:sp>
    </p:spTree>
    <p:extLst>
      <p:ext uri="{BB962C8B-B14F-4D97-AF65-F5344CB8AC3E}">
        <p14:creationId xmlns:p14="http://schemas.microsoft.com/office/powerpoint/2010/main" val="1577431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57769-4813-46D5-8467-3CA1F9531043}"/>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E81AD1DF-DE3D-4D5A-90E5-43583C355EBC}"/>
              </a:ext>
            </a:extLst>
          </p:cNvPr>
          <p:cNvSpPr>
            <a:spLocks noGrp="1"/>
          </p:cNvSpPr>
          <p:nvPr>
            <p:ph idx="1"/>
          </p:nvPr>
        </p:nvSpPr>
        <p:spPr>
          <a:xfrm>
            <a:off x="838200" y="1825625"/>
            <a:ext cx="10929730" cy="4351338"/>
          </a:xfrm>
        </p:spPr>
        <p:txBody>
          <a:bodyPr/>
          <a:lstStyle/>
          <a:p>
            <a:r>
              <a:rPr lang="en-US" b="1" dirty="0"/>
              <a:t>Determination amount of Organic compounds</a:t>
            </a:r>
          </a:p>
          <a:p>
            <a:endParaRPr lang="ar-JO" dirty="0"/>
          </a:p>
        </p:txBody>
      </p:sp>
      <p:pic>
        <p:nvPicPr>
          <p:cNvPr id="4" name="Picture 3" descr="https://scontent.fjrs1-1.fna.fbcdn.net/v/t1.15752-9/54730096_578697579296353_8874532903288045568_n.jpg?_nc_cat=103&amp;_nc_ht=scontent.fjrs1-1.fna&amp;oh=548c16b94839b1edd0d91628ef0d580e&amp;oe=5D5893AB">
            <a:extLst>
              <a:ext uri="{FF2B5EF4-FFF2-40B4-BE49-F238E27FC236}">
                <a16:creationId xmlns:a16="http://schemas.microsoft.com/office/drawing/2014/main" id="{988ED778-04D1-4E0E-81D1-D40CEE53F69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907733" y="4321538"/>
            <a:ext cx="3087756" cy="1762125"/>
          </a:xfrm>
          <a:prstGeom prst="rect">
            <a:avLst/>
          </a:prstGeom>
          <a:noFill/>
          <a:ln>
            <a:noFill/>
          </a:ln>
        </p:spPr>
      </p:pic>
      <p:sp>
        <p:nvSpPr>
          <p:cNvPr id="5" name="Thought Bubble: Cloud 4">
            <a:extLst>
              <a:ext uri="{FF2B5EF4-FFF2-40B4-BE49-F238E27FC236}">
                <a16:creationId xmlns:a16="http://schemas.microsoft.com/office/drawing/2014/main" id="{091E78DD-A907-4F52-B625-6C86F4E9218F}"/>
              </a:ext>
            </a:extLst>
          </p:cNvPr>
          <p:cNvSpPr/>
          <p:nvPr/>
        </p:nvSpPr>
        <p:spPr>
          <a:xfrm>
            <a:off x="6892376" y="2831474"/>
            <a:ext cx="3087756" cy="111318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filter paper was weighed</a:t>
            </a:r>
            <a:endParaRPr lang="ar-JO" dirty="0"/>
          </a:p>
        </p:txBody>
      </p:sp>
      <p:sp>
        <p:nvSpPr>
          <p:cNvPr id="6" name="Thought Bubble: Cloud 5">
            <a:extLst>
              <a:ext uri="{FF2B5EF4-FFF2-40B4-BE49-F238E27FC236}">
                <a16:creationId xmlns:a16="http://schemas.microsoft.com/office/drawing/2014/main" id="{D4E1AF18-6F3E-488D-8C3D-0FE48353604B}"/>
              </a:ext>
            </a:extLst>
          </p:cNvPr>
          <p:cNvSpPr/>
          <p:nvPr/>
        </p:nvSpPr>
        <p:spPr>
          <a:xfrm>
            <a:off x="2096123" y="2786935"/>
            <a:ext cx="3538330" cy="110987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water remains after filtration used for another test</a:t>
            </a:r>
            <a:endParaRPr lang="ar-JO" dirty="0"/>
          </a:p>
        </p:txBody>
      </p:sp>
      <p:cxnSp>
        <p:nvCxnSpPr>
          <p:cNvPr id="9" name="Connector: Curved 8">
            <a:extLst>
              <a:ext uri="{FF2B5EF4-FFF2-40B4-BE49-F238E27FC236}">
                <a16:creationId xmlns:a16="http://schemas.microsoft.com/office/drawing/2014/main" id="{7ADAF887-9866-4C48-B2B5-319D4CBD90BD}"/>
              </a:ext>
            </a:extLst>
          </p:cNvPr>
          <p:cNvCxnSpPr>
            <a:cxnSpLocks/>
          </p:cNvCxnSpPr>
          <p:nvPr/>
        </p:nvCxnSpPr>
        <p:spPr>
          <a:xfrm flipV="1">
            <a:off x="7213530" y="4865421"/>
            <a:ext cx="964510" cy="13370"/>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 name="Picture 9" descr="C:\Users\Muna\AppData\Local\Microsoft\Windows\Temporary Internet Files\Content.MSO\E6972075.tmp">
            <a:extLst>
              <a:ext uri="{FF2B5EF4-FFF2-40B4-BE49-F238E27FC236}">
                <a16:creationId xmlns:a16="http://schemas.microsoft.com/office/drawing/2014/main" id="{CB166B7E-8DB4-454B-A953-7534C247049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310147" y="4157022"/>
            <a:ext cx="2143125" cy="2133600"/>
          </a:xfrm>
          <a:prstGeom prst="rect">
            <a:avLst/>
          </a:prstGeom>
          <a:noFill/>
          <a:ln>
            <a:noFill/>
          </a:ln>
        </p:spPr>
      </p:pic>
      <p:pic>
        <p:nvPicPr>
          <p:cNvPr id="14" name="Picture 13" descr="https://scontent.fjrs1-1.fna.fbcdn.net/v/t1.15752-9/56232322_332065577446119_5358867485909057536_n.jpg?_nc_cat=100&amp;_nc_ht=scontent.fjrs1-1.fna&amp;oh=ea33e4d44fdc97465a6fc61c664cf816&amp;oe=5D56ECB8">
            <a:extLst>
              <a:ext uri="{FF2B5EF4-FFF2-40B4-BE49-F238E27FC236}">
                <a16:creationId xmlns:a16="http://schemas.microsoft.com/office/drawing/2014/main" id="{ED2FFF5A-25D9-40B1-8712-C0A4CC2C5B9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41950" y="4222932"/>
            <a:ext cx="1704975" cy="2000250"/>
          </a:xfrm>
          <a:prstGeom prst="rect">
            <a:avLst/>
          </a:prstGeom>
          <a:noFill/>
          <a:ln>
            <a:noFill/>
          </a:ln>
        </p:spPr>
      </p:pic>
      <p:cxnSp>
        <p:nvCxnSpPr>
          <p:cNvPr id="16" name="Connector: Curved 15">
            <a:extLst>
              <a:ext uri="{FF2B5EF4-FFF2-40B4-BE49-F238E27FC236}">
                <a16:creationId xmlns:a16="http://schemas.microsoft.com/office/drawing/2014/main" id="{B9F9882D-BE2C-47A1-B00B-0FE7A46A22F1}"/>
              </a:ext>
            </a:extLst>
          </p:cNvPr>
          <p:cNvCxnSpPr/>
          <p:nvPr/>
        </p:nvCxnSpPr>
        <p:spPr>
          <a:xfrm rot="10800000" flipV="1">
            <a:off x="2941983" y="4731026"/>
            <a:ext cx="965750" cy="471574"/>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29561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57769-4813-46D5-8467-3CA1F9531043}"/>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E81AD1DF-DE3D-4D5A-90E5-43583C355EBC}"/>
              </a:ext>
            </a:extLst>
          </p:cNvPr>
          <p:cNvSpPr>
            <a:spLocks noGrp="1"/>
          </p:cNvSpPr>
          <p:nvPr>
            <p:ph idx="1"/>
          </p:nvPr>
        </p:nvSpPr>
        <p:spPr>
          <a:xfrm>
            <a:off x="838200" y="1825625"/>
            <a:ext cx="10929730" cy="4351338"/>
          </a:xfrm>
        </p:spPr>
        <p:txBody>
          <a:bodyPr/>
          <a:lstStyle/>
          <a:p>
            <a:r>
              <a:rPr lang="en-US" b="1" dirty="0"/>
              <a:t>Test of Electric Conductivity (E.C) for both samples: </a:t>
            </a:r>
            <a:endParaRPr lang="ar-JO" dirty="0"/>
          </a:p>
          <a:p>
            <a:pPr marL="0" indent="0">
              <a:buNone/>
            </a:pPr>
            <a:endParaRPr lang="ar-JO" dirty="0"/>
          </a:p>
        </p:txBody>
      </p:sp>
      <p:pic>
        <p:nvPicPr>
          <p:cNvPr id="4" name="Picture 3" descr="https://scontent.fjrs1-1.fna.fbcdn.net/v/t1.15752-9/54730096_578697579296353_8874532903288045568_n.jpg?_nc_cat=103&amp;_nc_ht=scontent.fjrs1-1.fna&amp;oh=548c16b94839b1edd0d91628ef0d580e&amp;oe=5D5893AB">
            <a:extLst>
              <a:ext uri="{FF2B5EF4-FFF2-40B4-BE49-F238E27FC236}">
                <a16:creationId xmlns:a16="http://schemas.microsoft.com/office/drawing/2014/main" id="{988ED778-04D1-4E0E-81D1-D40CEE53F69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24070" y="4149653"/>
            <a:ext cx="3087756" cy="1762125"/>
          </a:xfrm>
          <a:prstGeom prst="rect">
            <a:avLst/>
          </a:prstGeom>
          <a:noFill/>
          <a:ln>
            <a:noFill/>
          </a:ln>
        </p:spPr>
      </p:pic>
      <p:sp>
        <p:nvSpPr>
          <p:cNvPr id="6" name="Thought Bubble: Cloud 5">
            <a:extLst>
              <a:ext uri="{FF2B5EF4-FFF2-40B4-BE49-F238E27FC236}">
                <a16:creationId xmlns:a16="http://schemas.microsoft.com/office/drawing/2014/main" id="{D4E1AF18-6F3E-488D-8C3D-0FE48353604B}"/>
              </a:ext>
            </a:extLst>
          </p:cNvPr>
          <p:cNvSpPr/>
          <p:nvPr/>
        </p:nvSpPr>
        <p:spPr>
          <a:xfrm>
            <a:off x="722243" y="2418311"/>
            <a:ext cx="3617844" cy="139154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water remains after filtration for first sample</a:t>
            </a:r>
            <a:endParaRPr lang="ar-JO" dirty="0"/>
          </a:p>
        </p:txBody>
      </p:sp>
      <p:pic>
        <p:nvPicPr>
          <p:cNvPr id="14" name="Picture 13" descr="https://scontent.fjrs1-1.fna.fbcdn.net/v/t1.15752-9/56232322_332065577446119_5358867485909057536_n.jpg?_nc_cat=100&amp;_nc_ht=scontent.fjrs1-1.fna&amp;oh=ea33e4d44fdc97465a6fc61c664cf816&amp;oe=5D56ECB8">
            <a:extLst>
              <a:ext uri="{FF2B5EF4-FFF2-40B4-BE49-F238E27FC236}">
                <a16:creationId xmlns:a16="http://schemas.microsoft.com/office/drawing/2014/main" id="{ED2FFF5A-25D9-40B1-8712-C0A4CC2C5B9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880113" y="4149653"/>
            <a:ext cx="1704975" cy="2000250"/>
          </a:xfrm>
          <a:prstGeom prst="rect">
            <a:avLst/>
          </a:prstGeom>
          <a:noFill/>
          <a:ln>
            <a:noFill/>
          </a:ln>
        </p:spPr>
      </p:pic>
      <p:cxnSp>
        <p:nvCxnSpPr>
          <p:cNvPr id="12" name="Connector: Curved 11">
            <a:extLst>
              <a:ext uri="{FF2B5EF4-FFF2-40B4-BE49-F238E27FC236}">
                <a16:creationId xmlns:a16="http://schemas.microsoft.com/office/drawing/2014/main" id="{865496CC-3ADF-4432-B8AE-D0FAB604947B}"/>
              </a:ext>
            </a:extLst>
          </p:cNvPr>
          <p:cNvCxnSpPr/>
          <p:nvPr/>
        </p:nvCxnSpPr>
        <p:spPr>
          <a:xfrm>
            <a:off x="3591339" y="4837043"/>
            <a:ext cx="874644" cy="312735"/>
          </a:xfrm>
          <a:prstGeom prst="curvedConnector3">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5" name="Thought Bubble: Cloud 14">
            <a:extLst>
              <a:ext uri="{FF2B5EF4-FFF2-40B4-BE49-F238E27FC236}">
                <a16:creationId xmlns:a16="http://schemas.microsoft.com/office/drawing/2014/main" id="{DAA582C1-23F4-4CB6-AE95-D61099205086}"/>
              </a:ext>
            </a:extLst>
          </p:cNvPr>
          <p:cNvSpPr/>
          <p:nvPr/>
        </p:nvSpPr>
        <p:spPr>
          <a:xfrm>
            <a:off x="6164746" y="2474289"/>
            <a:ext cx="2941983" cy="11329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measured amount of organic in sample by E.C</a:t>
            </a:r>
            <a:endParaRPr lang="ar-JO" dirty="0"/>
          </a:p>
        </p:txBody>
      </p:sp>
      <p:pic>
        <p:nvPicPr>
          <p:cNvPr id="17" name="Picture 16" descr="ÙØªÙØ¬Ø© Ø¨Ø­Ø« Ø§ÙØµÙØ± Ø¹Ù âªdevice electric conductivityâ¬â">
            <a:extLst>
              <a:ext uri="{FF2B5EF4-FFF2-40B4-BE49-F238E27FC236}">
                <a16:creationId xmlns:a16="http://schemas.microsoft.com/office/drawing/2014/main" id="{978FE65E-7B01-4326-A92C-2F4FB8B4332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450207" y="4176714"/>
            <a:ext cx="2857500" cy="2000249"/>
          </a:xfrm>
          <a:prstGeom prst="rect">
            <a:avLst/>
          </a:prstGeom>
          <a:noFill/>
          <a:ln>
            <a:noFill/>
          </a:ln>
        </p:spPr>
      </p:pic>
      <p:cxnSp>
        <p:nvCxnSpPr>
          <p:cNvPr id="20" name="Connector: Curved 19">
            <a:extLst>
              <a:ext uri="{FF2B5EF4-FFF2-40B4-BE49-F238E27FC236}">
                <a16:creationId xmlns:a16="http://schemas.microsoft.com/office/drawing/2014/main" id="{FC3280C3-1BF3-4E39-87C9-7D97E1F253CD}"/>
              </a:ext>
            </a:extLst>
          </p:cNvPr>
          <p:cNvCxnSpPr/>
          <p:nvPr/>
        </p:nvCxnSpPr>
        <p:spPr>
          <a:xfrm>
            <a:off x="6583017" y="4717774"/>
            <a:ext cx="771940" cy="119269"/>
          </a:xfrm>
          <a:prstGeom prst="curvedConnector3">
            <a:avLst/>
          </a:prstGeom>
          <a:ln>
            <a:headEnd type="triangle"/>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794157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57769-4813-46D5-8467-3CA1F9531043}"/>
              </a:ext>
            </a:extLst>
          </p:cNvPr>
          <p:cNvSpPr>
            <a:spLocks noGrp="1"/>
          </p:cNvSpPr>
          <p:nvPr>
            <p:ph type="title"/>
          </p:nvPr>
        </p:nvSpPr>
        <p:spPr/>
        <p:txBody>
          <a:bodyPr/>
          <a:lstStyle/>
          <a:p>
            <a:pPr algn="ctr"/>
            <a:r>
              <a:rPr lang="en-US" b="1" i="1" dirty="0"/>
              <a:t>Experimental Part</a:t>
            </a:r>
            <a:endParaRPr lang="ar-JO" dirty="0"/>
          </a:p>
        </p:txBody>
      </p:sp>
      <p:sp>
        <p:nvSpPr>
          <p:cNvPr id="3" name="Content Placeholder 2">
            <a:extLst>
              <a:ext uri="{FF2B5EF4-FFF2-40B4-BE49-F238E27FC236}">
                <a16:creationId xmlns:a16="http://schemas.microsoft.com/office/drawing/2014/main" id="{E81AD1DF-DE3D-4D5A-90E5-43583C355EBC}"/>
              </a:ext>
            </a:extLst>
          </p:cNvPr>
          <p:cNvSpPr>
            <a:spLocks noGrp="1"/>
          </p:cNvSpPr>
          <p:nvPr>
            <p:ph idx="1"/>
          </p:nvPr>
        </p:nvSpPr>
        <p:spPr>
          <a:xfrm>
            <a:off x="838200" y="1825625"/>
            <a:ext cx="10929730" cy="4351338"/>
          </a:xfrm>
        </p:spPr>
        <p:txBody>
          <a:bodyPr/>
          <a:lstStyle/>
          <a:p>
            <a:r>
              <a:rPr lang="en-US" b="1" dirty="0"/>
              <a:t>Test of Electric Conductivity (E.C) for both samples: </a:t>
            </a:r>
            <a:endParaRPr lang="ar-JO" dirty="0"/>
          </a:p>
          <a:p>
            <a:pPr marL="0" indent="0">
              <a:buNone/>
            </a:pPr>
            <a:endParaRPr lang="ar-JO" dirty="0"/>
          </a:p>
        </p:txBody>
      </p:sp>
      <p:pic>
        <p:nvPicPr>
          <p:cNvPr id="4" name="Picture 3" descr="https://scontent.fjrs1-1.fna.fbcdn.net/v/t1.15752-9/54730096_578697579296353_8874532903288045568_n.jpg?_nc_cat=103&amp;_nc_ht=scontent.fjrs1-1.fna&amp;oh=548c16b94839b1edd0d91628ef0d580e&amp;oe=5D5893AB">
            <a:extLst>
              <a:ext uri="{FF2B5EF4-FFF2-40B4-BE49-F238E27FC236}">
                <a16:creationId xmlns:a16="http://schemas.microsoft.com/office/drawing/2014/main" id="{988ED778-04D1-4E0E-81D1-D40CEE53F69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24070" y="4149653"/>
            <a:ext cx="3087756" cy="1762125"/>
          </a:xfrm>
          <a:prstGeom prst="rect">
            <a:avLst/>
          </a:prstGeom>
          <a:noFill/>
          <a:ln>
            <a:noFill/>
          </a:ln>
        </p:spPr>
      </p:pic>
      <p:sp>
        <p:nvSpPr>
          <p:cNvPr id="6" name="Thought Bubble: Cloud 5">
            <a:extLst>
              <a:ext uri="{FF2B5EF4-FFF2-40B4-BE49-F238E27FC236}">
                <a16:creationId xmlns:a16="http://schemas.microsoft.com/office/drawing/2014/main" id="{D4E1AF18-6F3E-488D-8C3D-0FE48353604B}"/>
              </a:ext>
            </a:extLst>
          </p:cNvPr>
          <p:cNvSpPr/>
          <p:nvPr/>
        </p:nvSpPr>
        <p:spPr>
          <a:xfrm>
            <a:off x="722243" y="2418311"/>
            <a:ext cx="3617844" cy="139154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water remains after filtration for another sample</a:t>
            </a:r>
            <a:endParaRPr lang="ar-JO" dirty="0"/>
          </a:p>
        </p:txBody>
      </p:sp>
      <p:pic>
        <p:nvPicPr>
          <p:cNvPr id="14" name="Picture 13" descr="https://scontent.fjrs1-1.fna.fbcdn.net/v/t1.15752-9/56232322_332065577446119_5358867485909057536_n.jpg?_nc_cat=100&amp;_nc_ht=scontent.fjrs1-1.fna&amp;oh=ea33e4d44fdc97465a6fc61c664cf816&amp;oe=5D56ECB8">
            <a:extLst>
              <a:ext uri="{FF2B5EF4-FFF2-40B4-BE49-F238E27FC236}">
                <a16:creationId xmlns:a16="http://schemas.microsoft.com/office/drawing/2014/main" id="{ED2FFF5A-25D9-40B1-8712-C0A4CC2C5B9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880113" y="4149653"/>
            <a:ext cx="1704975" cy="2000250"/>
          </a:xfrm>
          <a:prstGeom prst="rect">
            <a:avLst/>
          </a:prstGeom>
          <a:noFill/>
          <a:ln>
            <a:noFill/>
          </a:ln>
        </p:spPr>
      </p:pic>
      <p:cxnSp>
        <p:nvCxnSpPr>
          <p:cNvPr id="12" name="Connector: Curved 11">
            <a:extLst>
              <a:ext uri="{FF2B5EF4-FFF2-40B4-BE49-F238E27FC236}">
                <a16:creationId xmlns:a16="http://schemas.microsoft.com/office/drawing/2014/main" id="{865496CC-3ADF-4432-B8AE-D0FAB604947B}"/>
              </a:ext>
            </a:extLst>
          </p:cNvPr>
          <p:cNvCxnSpPr/>
          <p:nvPr/>
        </p:nvCxnSpPr>
        <p:spPr>
          <a:xfrm>
            <a:off x="3591339" y="4837043"/>
            <a:ext cx="874644" cy="312735"/>
          </a:xfrm>
          <a:prstGeom prst="curvedConnector3">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5" name="Thought Bubble: Cloud 14">
            <a:extLst>
              <a:ext uri="{FF2B5EF4-FFF2-40B4-BE49-F238E27FC236}">
                <a16:creationId xmlns:a16="http://schemas.microsoft.com/office/drawing/2014/main" id="{DAA582C1-23F4-4CB6-AE95-D61099205086}"/>
              </a:ext>
            </a:extLst>
          </p:cNvPr>
          <p:cNvSpPr/>
          <p:nvPr/>
        </p:nvSpPr>
        <p:spPr>
          <a:xfrm>
            <a:off x="6164746" y="2474289"/>
            <a:ext cx="2941983" cy="11329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measured amount of organic in sample by E.C</a:t>
            </a:r>
            <a:endParaRPr lang="ar-JO" dirty="0"/>
          </a:p>
        </p:txBody>
      </p:sp>
      <p:pic>
        <p:nvPicPr>
          <p:cNvPr id="17" name="Picture 16" descr="ÙØªÙØ¬Ø© Ø¨Ø­Ø« Ø§ÙØµÙØ± Ø¹Ù âªdevice electric conductivityâ¬â">
            <a:extLst>
              <a:ext uri="{FF2B5EF4-FFF2-40B4-BE49-F238E27FC236}">
                <a16:creationId xmlns:a16="http://schemas.microsoft.com/office/drawing/2014/main" id="{978FE65E-7B01-4326-A92C-2F4FB8B4332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450207" y="4176714"/>
            <a:ext cx="2857500" cy="2000249"/>
          </a:xfrm>
          <a:prstGeom prst="rect">
            <a:avLst/>
          </a:prstGeom>
          <a:noFill/>
          <a:ln>
            <a:noFill/>
          </a:ln>
        </p:spPr>
      </p:pic>
      <p:cxnSp>
        <p:nvCxnSpPr>
          <p:cNvPr id="20" name="Connector: Curved 19">
            <a:extLst>
              <a:ext uri="{FF2B5EF4-FFF2-40B4-BE49-F238E27FC236}">
                <a16:creationId xmlns:a16="http://schemas.microsoft.com/office/drawing/2014/main" id="{FC3280C3-1BF3-4E39-87C9-7D97E1F253CD}"/>
              </a:ext>
            </a:extLst>
          </p:cNvPr>
          <p:cNvCxnSpPr/>
          <p:nvPr/>
        </p:nvCxnSpPr>
        <p:spPr>
          <a:xfrm>
            <a:off x="6583017" y="4717774"/>
            <a:ext cx="771940" cy="119269"/>
          </a:xfrm>
          <a:prstGeom prst="curvedConnector3">
            <a:avLst/>
          </a:prstGeom>
          <a:ln>
            <a:headEnd type="triangle"/>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204202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77CB0-C7B3-4FB2-AAE0-F831B97857C8}"/>
              </a:ext>
            </a:extLst>
          </p:cNvPr>
          <p:cNvSpPr>
            <a:spLocks noGrp="1"/>
          </p:cNvSpPr>
          <p:nvPr>
            <p:ph type="title"/>
          </p:nvPr>
        </p:nvSpPr>
        <p:spPr>
          <a:xfrm>
            <a:off x="733013" y="162589"/>
            <a:ext cx="10783125" cy="1871869"/>
          </a:xfrm>
        </p:spPr>
        <p:txBody>
          <a:bodyPr>
            <a:normAutofit fontScale="90000"/>
          </a:bodyPr>
          <a:lstStyle/>
          <a:p>
            <a:pPr algn="ctr"/>
            <a:r>
              <a:rPr lang="en-US" b="1" i="1" dirty="0"/>
              <a:t/>
            </a:r>
            <a:br>
              <a:rPr lang="en-US" b="1" i="1" dirty="0"/>
            </a:br>
            <a:r>
              <a:rPr lang="en-US" b="1" i="1" dirty="0"/>
              <a:t>Experimental Part</a:t>
            </a:r>
            <a:br>
              <a:rPr lang="en-US" b="1" i="1" dirty="0"/>
            </a:br>
            <a:r>
              <a:rPr lang="en-US" b="1" i="1" dirty="0"/>
              <a:t/>
            </a:r>
            <a:br>
              <a:rPr lang="en-US" b="1" i="1" dirty="0"/>
            </a:br>
            <a:r>
              <a:rPr lang="en-US" altLang="ar-JO" sz="3100" b="1" dirty="0">
                <a:latin typeface="Times New Roman" panose="02020603050405020304" pitchFamily="18" charset="0"/>
                <a:ea typeface="Times New Roman" panose="02020603050405020304" pitchFamily="18" charset="0"/>
              </a:rPr>
              <a:t>Determination Check amount of </a:t>
            </a:r>
            <a:r>
              <a:rPr lang="en-US" sz="3200" b="1" dirty="0"/>
              <a:t>Potassium</a:t>
            </a:r>
            <a:r>
              <a:rPr lang="en-US" altLang="ar-JO" sz="3100" b="1" dirty="0">
                <a:latin typeface="Times New Roman" panose="02020603050405020304" pitchFamily="18" charset="0"/>
                <a:ea typeface="Times New Roman" panose="02020603050405020304" pitchFamily="18" charset="0"/>
              </a:rPr>
              <a:t> using a flame photometer</a:t>
            </a:r>
            <a:r>
              <a:rPr lang="en-US" altLang="ar-JO" b="1" dirty="0">
                <a:latin typeface="Times New Roman" panose="02020603050405020304" pitchFamily="18" charset="0"/>
                <a:ea typeface="Times New Roman" panose="02020603050405020304" pitchFamily="18" charset="0"/>
              </a:rPr>
              <a:t/>
            </a:r>
            <a:br>
              <a:rPr lang="en-US" altLang="ar-JO" b="1" dirty="0">
                <a:latin typeface="Times New Roman" panose="02020603050405020304" pitchFamily="18" charset="0"/>
                <a:ea typeface="Times New Roman" panose="02020603050405020304" pitchFamily="18" charset="0"/>
              </a:rPr>
            </a:br>
            <a:endParaRPr lang="ar-JO" dirty="0"/>
          </a:p>
        </p:txBody>
      </p:sp>
      <p:pic>
        <p:nvPicPr>
          <p:cNvPr id="3074" name="Picture 2" descr="https://scontent.fjrs1-1.fna.fbcdn.net/v/t1.15752-9/55604811_263210034568291_5764643291521875968_n.jpg?_nc_cat=105&amp;_nc_ht=scontent.fjrs1-1.fna&amp;oh=5c79a18a800521994a5de5063acb240e&amp;oe=5D9D0A0F">
            <a:extLst>
              <a:ext uri="{FF2B5EF4-FFF2-40B4-BE49-F238E27FC236}">
                <a16:creationId xmlns:a16="http://schemas.microsoft.com/office/drawing/2014/main" id="{8B61999E-2243-4F4C-9945-2D6B120EBCB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32576" y="4002157"/>
            <a:ext cx="2413631" cy="187187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ÙØªÙØ¬Ø© Ø¨Ø­Ø« Ø§ÙØµÙØ± Ø¹Ù âªconical flaskâ¬â">
            <a:extLst>
              <a:ext uri="{FF2B5EF4-FFF2-40B4-BE49-F238E27FC236}">
                <a16:creationId xmlns:a16="http://schemas.microsoft.com/office/drawing/2014/main" id="{C3036C81-7961-4A77-A706-3B496214D7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002157"/>
            <a:ext cx="4744278" cy="1871870"/>
          </a:xfrm>
          <a:prstGeom prst="rect">
            <a:avLst/>
          </a:prstGeom>
          <a:noFill/>
          <a:extLst>
            <a:ext uri="{909E8E84-426E-40DD-AFC4-6F175D3DCCD1}">
              <a14:hiddenFill xmlns:a14="http://schemas.microsoft.com/office/drawing/2010/main">
                <a:solidFill>
                  <a:srgbClr val="FFFFFF"/>
                </a:solidFill>
              </a14:hiddenFill>
            </a:ext>
          </a:extLst>
        </p:spPr>
      </p:pic>
      <p:sp>
        <p:nvSpPr>
          <p:cNvPr id="4" name="Thought Bubble: Cloud 3">
            <a:extLst>
              <a:ext uri="{FF2B5EF4-FFF2-40B4-BE49-F238E27FC236}">
                <a16:creationId xmlns:a16="http://schemas.microsoft.com/office/drawing/2014/main" id="{375209D5-39E5-461A-983B-434CC48FF96B}"/>
              </a:ext>
            </a:extLst>
          </p:cNvPr>
          <p:cNvSpPr/>
          <p:nvPr/>
        </p:nvSpPr>
        <p:spPr>
          <a:xfrm>
            <a:off x="1280085" y="2339861"/>
            <a:ext cx="2266122" cy="132556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5 g of the sample was weighted </a:t>
            </a:r>
            <a:endParaRPr lang="ar-JO" dirty="0"/>
          </a:p>
        </p:txBody>
      </p:sp>
      <p:sp>
        <p:nvSpPr>
          <p:cNvPr id="5" name="Thought Bubble: Cloud 4">
            <a:extLst>
              <a:ext uri="{FF2B5EF4-FFF2-40B4-BE49-F238E27FC236}">
                <a16:creationId xmlns:a16="http://schemas.microsoft.com/office/drawing/2014/main" id="{B9E6DC84-BB50-465D-BA30-A03C9685F966}"/>
              </a:ext>
            </a:extLst>
          </p:cNvPr>
          <p:cNvSpPr/>
          <p:nvPr/>
        </p:nvSpPr>
        <p:spPr>
          <a:xfrm>
            <a:off x="4542592" y="2440063"/>
            <a:ext cx="1853646" cy="88789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grinded scale sample</a:t>
            </a:r>
            <a:endParaRPr lang="ar-JO" dirty="0"/>
          </a:p>
        </p:txBody>
      </p:sp>
      <p:cxnSp>
        <p:nvCxnSpPr>
          <p:cNvPr id="7" name="Straight Arrow Connector 6">
            <a:extLst>
              <a:ext uri="{FF2B5EF4-FFF2-40B4-BE49-F238E27FC236}">
                <a16:creationId xmlns:a16="http://schemas.microsoft.com/office/drawing/2014/main" id="{2EE71803-6E9C-4F18-9665-72B6C1922F12}"/>
              </a:ext>
            </a:extLst>
          </p:cNvPr>
          <p:cNvCxnSpPr>
            <a:cxnSpLocks/>
          </p:cNvCxnSpPr>
          <p:nvPr/>
        </p:nvCxnSpPr>
        <p:spPr>
          <a:xfrm>
            <a:off x="5341456" y="3416248"/>
            <a:ext cx="649358" cy="440660"/>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8" name="Thought Bubble: Cloud 7">
            <a:extLst>
              <a:ext uri="{FF2B5EF4-FFF2-40B4-BE49-F238E27FC236}">
                <a16:creationId xmlns:a16="http://schemas.microsoft.com/office/drawing/2014/main" id="{16BAE2E4-3835-4644-958B-C82E29935191}"/>
              </a:ext>
            </a:extLst>
          </p:cNvPr>
          <p:cNvSpPr/>
          <p:nvPr/>
        </p:nvSpPr>
        <p:spPr>
          <a:xfrm>
            <a:off x="6396238" y="2345431"/>
            <a:ext cx="1255643" cy="88789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5 ml HNO</a:t>
            </a:r>
            <a:r>
              <a:rPr lang="en-US" baseline="-25000" dirty="0"/>
              <a:t>3</a:t>
            </a:r>
            <a:endParaRPr lang="ar-JO" dirty="0"/>
          </a:p>
        </p:txBody>
      </p:sp>
      <p:cxnSp>
        <p:nvCxnSpPr>
          <p:cNvPr id="13" name="Straight Arrow Connector 12">
            <a:extLst>
              <a:ext uri="{FF2B5EF4-FFF2-40B4-BE49-F238E27FC236}">
                <a16:creationId xmlns:a16="http://schemas.microsoft.com/office/drawing/2014/main" id="{6905DD63-236B-49CF-B268-51CBC3BD5414}"/>
              </a:ext>
            </a:extLst>
          </p:cNvPr>
          <p:cNvCxnSpPr>
            <a:cxnSpLocks/>
          </p:cNvCxnSpPr>
          <p:nvPr/>
        </p:nvCxnSpPr>
        <p:spPr>
          <a:xfrm>
            <a:off x="6712226" y="3254828"/>
            <a:ext cx="0" cy="481555"/>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14" name="Thought Bubble: Cloud 13">
            <a:extLst>
              <a:ext uri="{FF2B5EF4-FFF2-40B4-BE49-F238E27FC236}">
                <a16:creationId xmlns:a16="http://schemas.microsoft.com/office/drawing/2014/main" id="{56F60201-2759-4540-ABBC-3D34493C9511}"/>
              </a:ext>
            </a:extLst>
          </p:cNvPr>
          <p:cNvSpPr/>
          <p:nvPr/>
        </p:nvSpPr>
        <p:spPr>
          <a:xfrm>
            <a:off x="7651881" y="2376147"/>
            <a:ext cx="2095500" cy="101075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20 ml of Distillated water </a:t>
            </a:r>
            <a:endParaRPr lang="ar-JO" dirty="0"/>
          </a:p>
        </p:txBody>
      </p:sp>
      <p:cxnSp>
        <p:nvCxnSpPr>
          <p:cNvPr id="17" name="Straight Arrow Connector 16">
            <a:extLst>
              <a:ext uri="{FF2B5EF4-FFF2-40B4-BE49-F238E27FC236}">
                <a16:creationId xmlns:a16="http://schemas.microsoft.com/office/drawing/2014/main" id="{A09D60EC-72A8-4B1F-AC0A-34E447752DE6}"/>
              </a:ext>
            </a:extLst>
          </p:cNvPr>
          <p:cNvCxnSpPr>
            <a:cxnSpLocks/>
          </p:cNvCxnSpPr>
          <p:nvPr/>
        </p:nvCxnSpPr>
        <p:spPr>
          <a:xfrm flipH="1">
            <a:off x="7786063" y="3414241"/>
            <a:ext cx="381002" cy="322142"/>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20" name="Arrow: Right 19">
            <a:extLst>
              <a:ext uri="{FF2B5EF4-FFF2-40B4-BE49-F238E27FC236}">
                <a16:creationId xmlns:a16="http://schemas.microsoft.com/office/drawing/2014/main" id="{10236E07-CC44-4CB7-9801-40C4BDCCD559}"/>
              </a:ext>
            </a:extLst>
          </p:cNvPr>
          <p:cNvSpPr/>
          <p:nvPr/>
        </p:nvSpPr>
        <p:spPr>
          <a:xfrm>
            <a:off x="3877092" y="4532243"/>
            <a:ext cx="1616765"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5" name="Thought Bubble: Cloud 14">
            <a:extLst>
              <a:ext uri="{FF2B5EF4-FFF2-40B4-BE49-F238E27FC236}">
                <a16:creationId xmlns:a16="http://schemas.microsoft.com/office/drawing/2014/main" id="{D9A9BA24-D489-45B1-9F49-B7819FB056E2}"/>
              </a:ext>
            </a:extLst>
          </p:cNvPr>
          <p:cNvSpPr/>
          <p:nvPr/>
        </p:nvSpPr>
        <p:spPr>
          <a:xfrm>
            <a:off x="9847964" y="2405485"/>
            <a:ext cx="1255643" cy="88789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5ml of H</a:t>
            </a:r>
            <a:r>
              <a:rPr lang="en-US" baseline="-25000" dirty="0"/>
              <a:t>2</a:t>
            </a:r>
            <a:r>
              <a:rPr lang="en-US" dirty="0"/>
              <a:t>SO</a:t>
            </a:r>
            <a:r>
              <a:rPr lang="en-US" baseline="-25000" dirty="0"/>
              <a:t>4</a:t>
            </a:r>
            <a:r>
              <a:rPr lang="en-US" dirty="0"/>
              <a:t> </a:t>
            </a:r>
            <a:endParaRPr lang="ar-JO" dirty="0"/>
          </a:p>
        </p:txBody>
      </p:sp>
      <p:cxnSp>
        <p:nvCxnSpPr>
          <p:cNvPr id="16" name="Straight Arrow Connector 15">
            <a:extLst>
              <a:ext uri="{FF2B5EF4-FFF2-40B4-BE49-F238E27FC236}">
                <a16:creationId xmlns:a16="http://schemas.microsoft.com/office/drawing/2014/main" id="{0AA628DF-DC9F-42E9-ABCE-A3D89A0A9E1A}"/>
              </a:ext>
            </a:extLst>
          </p:cNvPr>
          <p:cNvCxnSpPr>
            <a:cxnSpLocks/>
          </p:cNvCxnSpPr>
          <p:nvPr/>
        </p:nvCxnSpPr>
        <p:spPr>
          <a:xfrm flipH="1">
            <a:off x="9874090" y="3495605"/>
            <a:ext cx="381002" cy="322142"/>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7164632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70B4F-2702-4449-AAB7-F8AC6719E5AD}"/>
              </a:ext>
            </a:extLst>
          </p:cNvPr>
          <p:cNvSpPr>
            <a:spLocks noGrp="1"/>
          </p:cNvSpPr>
          <p:nvPr>
            <p:ph type="title"/>
          </p:nvPr>
        </p:nvSpPr>
        <p:spPr/>
        <p:txBody>
          <a:bodyPr/>
          <a:lstStyle/>
          <a:p>
            <a:pPr algn="ctr"/>
            <a:r>
              <a:rPr lang="en-US" b="1" i="1" dirty="0"/>
              <a:t>Experimental Part</a:t>
            </a:r>
            <a:endParaRPr lang="ar-JO" dirty="0"/>
          </a:p>
        </p:txBody>
      </p:sp>
      <p:sp>
        <p:nvSpPr>
          <p:cNvPr id="6" name="Content Placeholder 5">
            <a:extLst>
              <a:ext uri="{FF2B5EF4-FFF2-40B4-BE49-F238E27FC236}">
                <a16:creationId xmlns:a16="http://schemas.microsoft.com/office/drawing/2014/main" id="{5527B750-BAB7-4211-BAEA-DB3DC7E6BF54}"/>
              </a:ext>
            </a:extLst>
          </p:cNvPr>
          <p:cNvSpPr>
            <a:spLocks noGrp="1"/>
          </p:cNvSpPr>
          <p:nvPr>
            <p:ph idx="1"/>
          </p:nvPr>
        </p:nvSpPr>
        <p:spPr>
          <a:xfrm>
            <a:off x="516835" y="1550504"/>
            <a:ext cx="11158329" cy="4626459"/>
          </a:xfrm>
        </p:spPr>
        <p:txBody>
          <a:bodyPr/>
          <a:lstStyle/>
          <a:p>
            <a:r>
              <a:rPr lang="en-US" b="1" dirty="0"/>
              <a:t>Estimation amount of Silica </a:t>
            </a:r>
            <a:endParaRPr lang="ar-JO" b="1" dirty="0"/>
          </a:p>
        </p:txBody>
      </p:sp>
      <p:sp>
        <p:nvSpPr>
          <p:cNvPr id="17" name="Arrow: Right 16">
            <a:extLst>
              <a:ext uri="{FF2B5EF4-FFF2-40B4-BE49-F238E27FC236}">
                <a16:creationId xmlns:a16="http://schemas.microsoft.com/office/drawing/2014/main" id="{8906F7F5-9A17-4AE3-A55D-FB853EB474A3}"/>
              </a:ext>
            </a:extLst>
          </p:cNvPr>
          <p:cNvSpPr/>
          <p:nvPr/>
        </p:nvSpPr>
        <p:spPr>
          <a:xfrm>
            <a:off x="3429831" y="4557669"/>
            <a:ext cx="1616765"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35" name="Thought Bubble: Cloud 34">
            <a:extLst>
              <a:ext uri="{FF2B5EF4-FFF2-40B4-BE49-F238E27FC236}">
                <a16:creationId xmlns:a16="http://schemas.microsoft.com/office/drawing/2014/main" id="{9EDB02D7-4353-4F16-BB8B-9AE056F5D1DE}"/>
              </a:ext>
            </a:extLst>
          </p:cNvPr>
          <p:cNvSpPr/>
          <p:nvPr/>
        </p:nvSpPr>
        <p:spPr>
          <a:xfrm>
            <a:off x="5795654" y="3547976"/>
            <a:ext cx="3526525" cy="188760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The layer above the liquid was removed</a:t>
            </a:r>
            <a:endParaRPr lang="ar-JO" dirty="0"/>
          </a:p>
        </p:txBody>
      </p:sp>
      <p:pic>
        <p:nvPicPr>
          <p:cNvPr id="16" name="Picture 2" descr="https://scontent.fjrs1-1.fna.fbcdn.net/v/t1.15752-9/55640007_417304292173881_7902270973125066752_n.jpg?_nc_cat=109&amp;_nc_ht=scontent.fjrs1-1.fna&amp;oh=60fe09acc12db9bb8462c4186c3e16f9&amp;oe=5D54E41A">
            <a:extLst>
              <a:ext uri="{FF2B5EF4-FFF2-40B4-BE49-F238E27FC236}">
                <a16:creationId xmlns:a16="http://schemas.microsoft.com/office/drawing/2014/main" id="{75901F19-DA45-453C-8F6E-A6BBB77744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226" y="3828799"/>
            <a:ext cx="2412724" cy="2676940"/>
          </a:xfrm>
          <a:prstGeom prst="rect">
            <a:avLst/>
          </a:prstGeom>
          <a:noFill/>
          <a:extLst>
            <a:ext uri="{909E8E84-426E-40DD-AFC4-6F175D3DCCD1}">
              <a14:hiddenFill xmlns:a14="http://schemas.microsoft.com/office/drawing/2010/main">
                <a:solidFill>
                  <a:srgbClr val="FFFFFF"/>
                </a:solidFill>
              </a14:hiddenFill>
            </a:ext>
          </a:extLst>
        </p:spPr>
      </p:pic>
      <p:sp>
        <p:nvSpPr>
          <p:cNvPr id="19" name="Thought Bubble: Cloud 18">
            <a:extLst>
              <a:ext uri="{FF2B5EF4-FFF2-40B4-BE49-F238E27FC236}">
                <a16:creationId xmlns:a16="http://schemas.microsoft.com/office/drawing/2014/main" id="{33777C96-743E-4162-8833-6EFB8DF81A93}"/>
              </a:ext>
            </a:extLst>
          </p:cNvPr>
          <p:cNvSpPr/>
          <p:nvPr/>
        </p:nvSpPr>
        <p:spPr>
          <a:xfrm>
            <a:off x="718108" y="2300332"/>
            <a:ext cx="3526525" cy="124764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Heated to make all the turbidity under the liquid</a:t>
            </a:r>
          </a:p>
          <a:p>
            <a:pPr algn="ctr"/>
            <a:endParaRPr lang="ar-JO" dirty="0"/>
          </a:p>
        </p:txBody>
      </p:sp>
    </p:spTree>
    <p:extLst>
      <p:ext uri="{BB962C8B-B14F-4D97-AF65-F5344CB8AC3E}">
        <p14:creationId xmlns:p14="http://schemas.microsoft.com/office/powerpoint/2010/main" val="14447722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70B4F-2702-4449-AAB7-F8AC6719E5AD}"/>
              </a:ext>
            </a:extLst>
          </p:cNvPr>
          <p:cNvSpPr>
            <a:spLocks noGrp="1"/>
          </p:cNvSpPr>
          <p:nvPr>
            <p:ph type="title"/>
          </p:nvPr>
        </p:nvSpPr>
        <p:spPr/>
        <p:txBody>
          <a:bodyPr/>
          <a:lstStyle/>
          <a:p>
            <a:pPr algn="ctr"/>
            <a:r>
              <a:rPr lang="en-US" b="1" i="1" dirty="0"/>
              <a:t>Experimental Part</a:t>
            </a:r>
            <a:endParaRPr lang="ar-JO" dirty="0"/>
          </a:p>
        </p:txBody>
      </p:sp>
      <p:sp>
        <p:nvSpPr>
          <p:cNvPr id="6" name="Content Placeholder 5">
            <a:extLst>
              <a:ext uri="{FF2B5EF4-FFF2-40B4-BE49-F238E27FC236}">
                <a16:creationId xmlns:a16="http://schemas.microsoft.com/office/drawing/2014/main" id="{5527B750-BAB7-4211-BAEA-DB3DC7E6BF54}"/>
              </a:ext>
            </a:extLst>
          </p:cNvPr>
          <p:cNvSpPr>
            <a:spLocks noGrp="1"/>
          </p:cNvSpPr>
          <p:nvPr>
            <p:ph idx="1"/>
          </p:nvPr>
        </p:nvSpPr>
        <p:spPr>
          <a:xfrm>
            <a:off x="516835" y="1550504"/>
            <a:ext cx="11158329" cy="4626459"/>
          </a:xfrm>
        </p:spPr>
        <p:txBody>
          <a:bodyPr/>
          <a:lstStyle/>
          <a:p>
            <a:r>
              <a:rPr lang="en-US" b="1" dirty="0"/>
              <a:t>Estimation amount of Silica </a:t>
            </a:r>
            <a:endParaRPr lang="ar-JO" b="1" dirty="0"/>
          </a:p>
        </p:txBody>
      </p:sp>
      <p:sp>
        <p:nvSpPr>
          <p:cNvPr id="17" name="Arrow: Right 16">
            <a:extLst>
              <a:ext uri="{FF2B5EF4-FFF2-40B4-BE49-F238E27FC236}">
                <a16:creationId xmlns:a16="http://schemas.microsoft.com/office/drawing/2014/main" id="{8906F7F5-9A17-4AE3-A55D-FB853EB474A3}"/>
              </a:ext>
            </a:extLst>
          </p:cNvPr>
          <p:cNvSpPr/>
          <p:nvPr/>
        </p:nvSpPr>
        <p:spPr>
          <a:xfrm>
            <a:off x="6200774" y="4581646"/>
            <a:ext cx="1616765"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16" name="Picture 2" descr="https://scontent.fjrs1-1.fna.fbcdn.net/v/t1.15752-9/55640007_417304292173881_7902270973125066752_n.jpg?_nc_cat=109&amp;_nc_ht=scontent.fjrs1-1.fna&amp;oh=60fe09acc12db9bb8462c4186c3e16f9&amp;oe=5D54E41A">
            <a:extLst>
              <a:ext uri="{FF2B5EF4-FFF2-40B4-BE49-F238E27FC236}">
                <a16:creationId xmlns:a16="http://schemas.microsoft.com/office/drawing/2014/main" id="{75901F19-DA45-453C-8F6E-A6BBB77744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503" y="3707002"/>
            <a:ext cx="2412724" cy="2676940"/>
          </a:xfrm>
          <a:prstGeom prst="rect">
            <a:avLst/>
          </a:prstGeom>
          <a:noFill/>
          <a:extLst>
            <a:ext uri="{909E8E84-426E-40DD-AFC4-6F175D3DCCD1}">
              <a14:hiddenFill xmlns:a14="http://schemas.microsoft.com/office/drawing/2010/main">
                <a:solidFill>
                  <a:srgbClr val="FFFFFF"/>
                </a:solidFill>
              </a14:hiddenFill>
            </a:ext>
          </a:extLst>
        </p:spPr>
      </p:pic>
      <p:sp>
        <p:nvSpPr>
          <p:cNvPr id="19" name="Thought Bubble: Cloud 18">
            <a:extLst>
              <a:ext uri="{FF2B5EF4-FFF2-40B4-BE49-F238E27FC236}">
                <a16:creationId xmlns:a16="http://schemas.microsoft.com/office/drawing/2014/main" id="{33777C96-743E-4162-8833-6EFB8DF81A93}"/>
              </a:ext>
            </a:extLst>
          </p:cNvPr>
          <p:cNvSpPr/>
          <p:nvPr/>
        </p:nvSpPr>
        <p:spPr>
          <a:xfrm>
            <a:off x="1505783" y="2194163"/>
            <a:ext cx="4145440" cy="124764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Distilled water was added to obtain a transparent layer of the silica</a:t>
            </a:r>
            <a:endParaRPr lang="ar-JO" dirty="0"/>
          </a:p>
        </p:txBody>
      </p:sp>
      <p:pic>
        <p:nvPicPr>
          <p:cNvPr id="18434" name="Picture 2" descr="https://scontent.fjrs1-1.fna.fbcdn.net/v/t1.15752-9/55590235_610340636057597_6126195167507513344_n.jpg?_nc_cat=103&amp;_nc_ht=scontent.fjrs1-1.fna&amp;oh=b2df8034584d0b11b97b5be730552bff&amp;oe=5D5A31DB">
            <a:extLst>
              <a:ext uri="{FF2B5EF4-FFF2-40B4-BE49-F238E27FC236}">
                <a16:creationId xmlns:a16="http://schemas.microsoft.com/office/drawing/2014/main" id="{9108AF61-B9AA-4C95-8FA3-759EBF7DD8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518" y="3978758"/>
            <a:ext cx="1835631" cy="2277718"/>
          </a:xfrm>
          <a:prstGeom prst="rect">
            <a:avLst/>
          </a:prstGeom>
          <a:noFill/>
          <a:extLst>
            <a:ext uri="{909E8E84-426E-40DD-AFC4-6F175D3DCCD1}">
              <a14:hiddenFill xmlns:a14="http://schemas.microsoft.com/office/drawing/2010/main">
                <a:solidFill>
                  <a:srgbClr val="FFFFFF"/>
                </a:solidFill>
              </a14:hiddenFill>
            </a:ext>
          </a:extLst>
        </p:spPr>
      </p:pic>
      <p:cxnSp>
        <p:nvCxnSpPr>
          <p:cNvPr id="4" name="Connector: Curved 3">
            <a:extLst>
              <a:ext uri="{FF2B5EF4-FFF2-40B4-BE49-F238E27FC236}">
                <a16:creationId xmlns:a16="http://schemas.microsoft.com/office/drawing/2014/main" id="{5D6EEEED-D17E-437A-A9D4-B909A7E74A04}"/>
              </a:ext>
            </a:extLst>
          </p:cNvPr>
          <p:cNvCxnSpPr/>
          <p:nvPr/>
        </p:nvCxnSpPr>
        <p:spPr>
          <a:xfrm>
            <a:off x="2438400" y="4886446"/>
            <a:ext cx="930556" cy="304800"/>
          </a:xfrm>
          <a:prstGeom prst="curvedConnector3">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5" name="Thought Bubble: Cloud 4">
            <a:extLst>
              <a:ext uri="{FF2B5EF4-FFF2-40B4-BE49-F238E27FC236}">
                <a16:creationId xmlns:a16="http://schemas.microsoft.com/office/drawing/2014/main" id="{75106DFB-2C40-4D26-AE74-79171BBBCF74}"/>
              </a:ext>
            </a:extLst>
          </p:cNvPr>
          <p:cNvSpPr/>
          <p:nvPr/>
        </p:nvSpPr>
        <p:spPr>
          <a:xfrm>
            <a:off x="7396038" y="1867847"/>
            <a:ext cx="3087757" cy="124764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a:t>transparent layer was filtered and weighed amount</a:t>
            </a:r>
            <a:endParaRPr lang="ar-JO"/>
          </a:p>
        </p:txBody>
      </p:sp>
      <p:pic>
        <p:nvPicPr>
          <p:cNvPr id="12" name="Picture 11" descr="C:\Users\Muna\AppData\Local\Microsoft\Windows\Temporary Internet Files\Content.MSO\2AC8078.tmp">
            <a:extLst>
              <a:ext uri="{FF2B5EF4-FFF2-40B4-BE49-F238E27FC236}">
                <a16:creationId xmlns:a16="http://schemas.microsoft.com/office/drawing/2014/main" id="{6B2D9C4E-4BAC-41FE-9C7A-8F5386D996D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282191" y="3707002"/>
            <a:ext cx="2143125" cy="2676940"/>
          </a:xfrm>
          <a:prstGeom prst="rect">
            <a:avLst/>
          </a:prstGeom>
          <a:noFill/>
          <a:ln>
            <a:noFill/>
          </a:ln>
        </p:spPr>
      </p:pic>
    </p:spTree>
    <p:extLst>
      <p:ext uri="{BB962C8B-B14F-4D97-AF65-F5344CB8AC3E}">
        <p14:creationId xmlns:p14="http://schemas.microsoft.com/office/powerpoint/2010/main" val="4614859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Induced Couple Plasma-Mass Spectrometry</a:t>
            </a:r>
            <a:endParaRPr lang="ar-SA" dirty="0"/>
          </a:p>
        </p:txBody>
      </p:sp>
      <p:sp>
        <p:nvSpPr>
          <p:cNvPr id="3" name="عنصر نائب للمحتوى 2"/>
          <p:cNvSpPr>
            <a:spLocks noGrp="1"/>
          </p:cNvSpPr>
          <p:nvPr>
            <p:ph idx="1"/>
          </p:nvPr>
        </p:nvSpPr>
        <p:spPr>
          <a:xfrm>
            <a:off x="627017" y="1894114"/>
            <a:ext cx="10894423" cy="4354285"/>
          </a:xfrm>
        </p:spPr>
        <p:txBody>
          <a:bodyPr>
            <a:normAutofit lnSpcReduction="10000"/>
          </a:bodyPr>
          <a:lstStyle/>
          <a:p>
            <a:pPr>
              <a:buNone/>
            </a:pPr>
            <a:endParaRPr lang="en-US" dirty="0" smtClean="0"/>
          </a:p>
          <a:p>
            <a:r>
              <a:rPr lang="en-GB" sz="2400" dirty="0" smtClean="0"/>
              <a:t>We conducted an ICB test for the water used by Aziza Company in cooling towers.</a:t>
            </a:r>
          </a:p>
          <a:p>
            <a:pPr>
              <a:buNone/>
            </a:pPr>
            <a:endParaRPr lang="en-GB" sz="2400" dirty="0" smtClean="0"/>
          </a:p>
          <a:p>
            <a:r>
              <a:rPr lang="en-GB" sz="2400" dirty="0" smtClean="0"/>
              <a:t> This inspection was done at the Water and Scientific Research Canter. </a:t>
            </a:r>
          </a:p>
          <a:p>
            <a:r>
              <a:rPr lang="en-GB" sz="2400" dirty="0" smtClean="0"/>
              <a:t> The ICB test was carried out in order to identify the elements that were not observed and did not appear through the previous tests and were also done in order to know the quantities and proportion of the deposited elements. We put a sample of this water in the ICB device.  It may have caused deposits on the cooling towers.</a:t>
            </a:r>
            <a:endParaRPr lang="en-US" sz="2400" dirty="0" smtClean="0"/>
          </a:p>
          <a:p>
            <a:endParaRPr lang="ar-S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X-Ray Powder Diffraction</a:t>
            </a:r>
            <a:endParaRPr lang="ar-SA" dirty="0"/>
          </a:p>
        </p:txBody>
      </p:sp>
      <p:sp>
        <p:nvSpPr>
          <p:cNvPr id="3" name="عنصر نائب للمحتوى 2"/>
          <p:cNvSpPr>
            <a:spLocks noGrp="1"/>
          </p:cNvSpPr>
          <p:nvPr>
            <p:ph idx="1"/>
          </p:nvPr>
        </p:nvSpPr>
        <p:spPr>
          <a:xfrm>
            <a:off x="888274" y="2052918"/>
            <a:ext cx="10463349" cy="4195481"/>
          </a:xfrm>
        </p:spPr>
        <p:txBody>
          <a:bodyPr>
            <a:noAutofit/>
          </a:bodyPr>
          <a:lstStyle/>
          <a:p>
            <a:r>
              <a:rPr lang="en-US" sz="2800" dirty="0" smtClean="0"/>
              <a:t>T</a:t>
            </a:r>
            <a:r>
              <a:rPr lang="en-GB" sz="2800" dirty="0" smtClean="0"/>
              <a:t>techniques are a set of non-destructive analytical techniques that reveal information about crystalline structure, chemical composition, physical properties of materials and thin films.</a:t>
            </a:r>
          </a:p>
          <a:p>
            <a:r>
              <a:rPr lang="en-GB" sz="2800" dirty="0" smtClean="0"/>
              <a:t>  These techniques depend on observing the scattered density of the x-ray beam that strikes a sample as a function of the sporadic and scattered angle, polarization, wavelength or energy</a:t>
            </a:r>
            <a:endParaRPr lang="ar-SA"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500x437-1_-5b138b8ae106d.jpg"/>
          <p:cNvPicPr>
            <a:picLocks noGrp="1" noChangeAspect="1"/>
          </p:cNvPicPr>
          <p:nvPr>
            <p:ph idx="1"/>
          </p:nvPr>
        </p:nvPicPr>
        <p:blipFill>
          <a:blip r:embed="rId2"/>
          <a:srcRect b="12953"/>
          <a:stretch>
            <a:fillRect/>
          </a:stretch>
        </p:blipFill>
        <p:spPr>
          <a:xfrm>
            <a:off x="1332411" y="1724297"/>
            <a:ext cx="7694023" cy="4454434"/>
          </a:xfrm>
        </p:spPr>
      </p:pic>
      <p:sp>
        <p:nvSpPr>
          <p:cNvPr id="5" name="مربع نص 4"/>
          <p:cNvSpPr txBox="1"/>
          <p:nvPr/>
        </p:nvSpPr>
        <p:spPr>
          <a:xfrm>
            <a:off x="627017" y="509452"/>
            <a:ext cx="6635932" cy="707886"/>
          </a:xfrm>
          <a:prstGeom prst="rect">
            <a:avLst/>
          </a:prstGeom>
          <a:noFill/>
        </p:spPr>
        <p:txBody>
          <a:bodyPr wrap="square" rtlCol="1">
            <a:spAutoFit/>
          </a:bodyPr>
          <a:lstStyle/>
          <a:p>
            <a:r>
              <a:rPr lang="en-US" sz="4000" b="1" dirty="0" smtClean="0"/>
              <a:t>Principle of cooling tower:</a:t>
            </a:r>
            <a:endParaRPr lang="ar-SA" sz="4000" b="1"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X-Ray Powder Diffraction</a:t>
            </a:r>
            <a:endParaRPr lang="ar-SA" dirty="0"/>
          </a:p>
        </p:txBody>
      </p:sp>
      <p:sp>
        <p:nvSpPr>
          <p:cNvPr id="3" name="عنصر نائب للمحتوى 2"/>
          <p:cNvSpPr>
            <a:spLocks noGrp="1"/>
          </p:cNvSpPr>
          <p:nvPr>
            <p:ph idx="1"/>
          </p:nvPr>
        </p:nvSpPr>
        <p:spPr/>
        <p:txBody>
          <a:bodyPr>
            <a:normAutofit fontScale="92500" lnSpcReduction="10000"/>
          </a:bodyPr>
          <a:lstStyle/>
          <a:p>
            <a:r>
              <a:rPr lang="en-GB" sz="2800" dirty="0" smtClean="0"/>
              <a:t>How to scan x-ray:</a:t>
            </a:r>
            <a:endParaRPr lang="en-US" sz="2800" dirty="0" smtClean="0"/>
          </a:p>
          <a:p>
            <a:pPr>
              <a:buNone/>
            </a:pPr>
            <a:r>
              <a:rPr lang="en-GB" sz="2800" dirty="0" smtClean="0"/>
              <a:t>A sample was taken from the cooling towers and grinded and then sent to the American University in </a:t>
            </a:r>
            <a:r>
              <a:rPr lang="en-GB" sz="2800" dirty="0" err="1" smtClean="0"/>
              <a:t>Jenin</a:t>
            </a:r>
            <a:r>
              <a:rPr lang="en-GB" sz="2800" dirty="0" smtClean="0"/>
              <a:t> for an X-ray examination.</a:t>
            </a:r>
          </a:p>
          <a:p>
            <a:pPr>
              <a:buNone/>
            </a:pPr>
            <a:r>
              <a:rPr lang="en-GB" sz="2800" dirty="0" smtClean="0"/>
              <a:t> The sample was placed in the X-ray apparatus to identify the elements and compounds deposited on the roofs of the cooling towers. X-rays were directed towards the sample and  During the shape that appeared on the device was known crystals and elements present and quantities.</a:t>
            </a:r>
            <a:endParaRPr lang="en-US" sz="2800" dirty="0" smtClean="0"/>
          </a:p>
          <a:p>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800" b="1" dirty="0" smtClean="0"/>
              <a:t>Result</a:t>
            </a:r>
            <a:r>
              <a:rPr lang="en-US" b="1" dirty="0" smtClean="0"/>
              <a:t/>
            </a:r>
            <a:br>
              <a:rPr lang="en-US" b="1" dirty="0" smtClean="0"/>
            </a:br>
            <a:r>
              <a:rPr lang="en-US" sz="3200" b="1" dirty="0" smtClean="0"/>
              <a:t> </a:t>
            </a:r>
            <a:r>
              <a:rPr lang="en-US" sz="3200" dirty="0" smtClean="0"/>
              <a:t>Result from Chemical Analysis</a:t>
            </a:r>
            <a:r>
              <a:rPr lang="en-US" b="1" dirty="0" smtClean="0"/>
              <a:t/>
            </a:r>
            <a:br>
              <a:rPr lang="en-US" b="1" dirty="0" smtClean="0"/>
            </a:br>
            <a:r>
              <a:rPr lang="en-US" b="1" dirty="0" smtClean="0"/>
              <a:t/>
            </a:r>
            <a:br>
              <a:rPr lang="en-US" b="1" dirty="0" smtClean="0"/>
            </a:br>
            <a:r>
              <a:rPr lang="en-US" b="1" dirty="0" smtClean="0"/>
              <a:t> </a:t>
            </a:r>
            <a:endParaRPr lang="ar-SA" b="1" dirty="0"/>
          </a:p>
        </p:txBody>
      </p:sp>
      <p:graphicFrame>
        <p:nvGraphicFramePr>
          <p:cNvPr id="4" name="عنصر نائب للمحتوى 3"/>
          <p:cNvGraphicFramePr>
            <a:graphicFrameLocks noGrp="1"/>
          </p:cNvGraphicFramePr>
          <p:nvPr>
            <p:ph idx="1"/>
          </p:nvPr>
        </p:nvGraphicFramePr>
        <p:xfrm>
          <a:off x="1051063" y="2195240"/>
          <a:ext cx="9660480" cy="4097620"/>
        </p:xfrm>
        <a:graphic>
          <a:graphicData uri="http://schemas.openxmlformats.org/drawingml/2006/table">
            <a:tbl>
              <a:tblPr rtl="1" firstRow="1" bandRow="1">
                <a:tableStyleId>{5C22544A-7EE6-4342-B048-85BDC9FD1C3A}</a:tableStyleId>
              </a:tblPr>
              <a:tblGrid>
                <a:gridCol w="3220160">
                  <a:extLst>
                    <a:ext uri="{9D8B030D-6E8A-4147-A177-3AD203B41FA5}">
                      <a16:colId xmlns:a16="http://schemas.microsoft.com/office/drawing/2014/main" val="20000"/>
                    </a:ext>
                  </a:extLst>
                </a:gridCol>
                <a:gridCol w="3220160">
                  <a:extLst>
                    <a:ext uri="{9D8B030D-6E8A-4147-A177-3AD203B41FA5}">
                      <a16:colId xmlns:a16="http://schemas.microsoft.com/office/drawing/2014/main" val="20001"/>
                    </a:ext>
                  </a:extLst>
                </a:gridCol>
                <a:gridCol w="3220160">
                  <a:extLst>
                    <a:ext uri="{9D8B030D-6E8A-4147-A177-3AD203B41FA5}">
                      <a16:colId xmlns:a16="http://schemas.microsoft.com/office/drawing/2014/main" val="20002"/>
                    </a:ext>
                  </a:extLst>
                </a:gridCol>
              </a:tblGrid>
              <a:tr h="409762">
                <a:tc>
                  <a:txBody>
                    <a:bodyPr/>
                    <a:lstStyle/>
                    <a:p>
                      <a:pPr rtl="1"/>
                      <a:r>
                        <a:rPr lang="en-US" dirty="0" smtClean="0"/>
                        <a:t>Result</a:t>
                      </a:r>
                      <a:endParaRPr lang="ar-SA" dirty="0"/>
                    </a:p>
                  </a:txBody>
                  <a:tcPr/>
                </a:tc>
                <a:tc>
                  <a:txBody>
                    <a:bodyPr/>
                    <a:lstStyle/>
                    <a:p>
                      <a:pPr rtl="1"/>
                      <a:r>
                        <a:rPr lang="en-US" dirty="0" smtClean="0"/>
                        <a:t>Unit</a:t>
                      </a:r>
                      <a:endParaRPr lang="ar-SA" dirty="0"/>
                    </a:p>
                  </a:txBody>
                  <a:tcPr/>
                </a:tc>
                <a:tc>
                  <a:txBody>
                    <a:bodyPr/>
                    <a:lstStyle/>
                    <a:p>
                      <a:pPr rtl="1"/>
                      <a:r>
                        <a:rPr lang="en-US" dirty="0" smtClean="0"/>
                        <a:t>Test</a:t>
                      </a:r>
                      <a:endParaRPr lang="ar-SA" dirty="0"/>
                    </a:p>
                  </a:txBody>
                  <a:tcPr/>
                </a:tc>
                <a:extLst>
                  <a:ext uri="{0D108BD9-81ED-4DB2-BD59-A6C34878D82A}">
                    <a16:rowId xmlns:a16="http://schemas.microsoft.com/office/drawing/2014/main" val="10000"/>
                  </a:ext>
                </a:extLst>
              </a:tr>
              <a:tr h="409762">
                <a:tc>
                  <a:txBody>
                    <a:bodyPr/>
                    <a:lstStyle/>
                    <a:p>
                      <a:pPr rtl="1"/>
                      <a:r>
                        <a:rPr lang="en-US" dirty="0" smtClean="0"/>
                        <a:t>720</a:t>
                      </a:r>
                      <a:endParaRPr lang="ar-SA" dirty="0"/>
                    </a:p>
                  </a:txBody>
                  <a:tcPr/>
                </a:tc>
                <a:tc>
                  <a:txBody>
                    <a:bodyPr/>
                    <a:lstStyle/>
                    <a:p>
                      <a:pPr rtl="1"/>
                      <a:r>
                        <a:rPr lang="en-US" dirty="0" smtClean="0"/>
                        <a:t>Mg/l</a:t>
                      </a:r>
                      <a:endParaRPr lang="ar-SA" dirty="0"/>
                    </a:p>
                  </a:txBody>
                  <a:tcPr/>
                </a:tc>
                <a:tc>
                  <a:txBody>
                    <a:bodyPr/>
                    <a:lstStyle/>
                    <a:p>
                      <a:pPr rtl="1"/>
                      <a:r>
                        <a:rPr lang="en-US" dirty="0" smtClean="0"/>
                        <a:t>Ca</a:t>
                      </a:r>
                      <a:endParaRPr lang="ar-SA" dirty="0"/>
                    </a:p>
                  </a:txBody>
                  <a:tcPr/>
                </a:tc>
                <a:extLst>
                  <a:ext uri="{0D108BD9-81ED-4DB2-BD59-A6C34878D82A}">
                    <a16:rowId xmlns:a16="http://schemas.microsoft.com/office/drawing/2014/main" val="10001"/>
                  </a:ext>
                </a:extLst>
              </a:tr>
              <a:tr h="409762">
                <a:tc>
                  <a:txBody>
                    <a:bodyPr/>
                    <a:lstStyle/>
                    <a:p>
                      <a:pPr rtl="1"/>
                      <a:r>
                        <a:rPr lang="en-US" dirty="0" smtClean="0"/>
                        <a:t>3360</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smtClean="0"/>
                        <a:t>Na</a:t>
                      </a:r>
                      <a:endParaRPr lang="ar-SA" dirty="0"/>
                    </a:p>
                  </a:txBody>
                  <a:tcPr/>
                </a:tc>
                <a:extLst>
                  <a:ext uri="{0D108BD9-81ED-4DB2-BD59-A6C34878D82A}">
                    <a16:rowId xmlns:a16="http://schemas.microsoft.com/office/drawing/2014/main" val="10002"/>
                  </a:ext>
                </a:extLst>
              </a:tr>
              <a:tr h="409762">
                <a:tc>
                  <a:txBody>
                    <a:bodyPr/>
                    <a:lstStyle/>
                    <a:p>
                      <a:pPr rtl="1"/>
                      <a:r>
                        <a:rPr lang="en-US" dirty="0" smtClean="0"/>
                        <a:t>709</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smtClean="0"/>
                        <a:t>Mg</a:t>
                      </a:r>
                      <a:endParaRPr lang="ar-SA" dirty="0"/>
                    </a:p>
                  </a:txBody>
                  <a:tcPr/>
                </a:tc>
                <a:extLst>
                  <a:ext uri="{0D108BD9-81ED-4DB2-BD59-A6C34878D82A}">
                    <a16:rowId xmlns:a16="http://schemas.microsoft.com/office/drawing/2014/main" val="10003"/>
                  </a:ext>
                </a:extLst>
              </a:tr>
              <a:tr h="409762">
                <a:tc>
                  <a:txBody>
                    <a:bodyPr/>
                    <a:lstStyle/>
                    <a:p>
                      <a:pPr rtl="1"/>
                      <a:r>
                        <a:rPr lang="en-US" dirty="0" smtClean="0"/>
                        <a:t>5300</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err="1" smtClean="0"/>
                        <a:t>Cl</a:t>
                      </a:r>
                      <a:endParaRPr lang="ar-SA" dirty="0"/>
                    </a:p>
                  </a:txBody>
                  <a:tcPr/>
                </a:tc>
                <a:extLst>
                  <a:ext uri="{0D108BD9-81ED-4DB2-BD59-A6C34878D82A}">
                    <a16:rowId xmlns:a16="http://schemas.microsoft.com/office/drawing/2014/main" val="10004"/>
                  </a:ext>
                </a:extLst>
              </a:tr>
              <a:tr h="409762">
                <a:tc>
                  <a:txBody>
                    <a:bodyPr/>
                    <a:lstStyle/>
                    <a:p>
                      <a:pPr rtl="1"/>
                      <a:r>
                        <a:rPr lang="en-US" dirty="0" smtClean="0"/>
                        <a:t>290</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smtClean="0"/>
                        <a:t>HCO3</a:t>
                      </a:r>
                      <a:endParaRPr lang="ar-SA" dirty="0"/>
                    </a:p>
                  </a:txBody>
                  <a:tcPr/>
                </a:tc>
                <a:extLst>
                  <a:ext uri="{0D108BD9-81ED-4DB2-BD59-A6C34878D82A}">
                    <a16:rowId xmlns:a16="http://schemas.microsoft.com/office/drawing/2014/main" val="10005"/>
                  </a:ext>
                </a:extLst>
              </a:tr>
              <a:tr h="409762">
                <a:tc>
                  <a:txBody>
                    <a:bodyPr/>
                    <a:lstStyle/>
                    <a:p>
                      <a:pPr rtl="1"/>
                      <a:r>
                        <a:rPr lang="en-US" dirty="0" smtClean="0"/>
                        <a:t>0</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smtClean="0"/>
                        <a:t>CO3</a:t>
                      </a:r>
                      <a:endParaRPr lang="ar-SA" dirty="0"/>
                    </a:p>
                  </a:txBody>
                  <a:tcPr/>
                </a:tc>
                <a:extLst>
                  <a:ext uri="{0D108BD9-81ED-4DB2-BD59-A6C34878D82A}">
                    <a16:rowId xmlns:a16="http://schemas.microsoft.com/office/drawing/2014/main" val="10006"/>
                  </a:ext>
                </a:extLst>
              </a:tr>
              <a:tr h="409762">
                <a:tc>
                  <a:txBody>
                    <a:bodyPr/>
                    <a:lstStyle/>
                    <a:p>
                      <a:pPr rtl="1"/>
                      <a:r>
                        <a:rPr lang="en-US" dirty="0" smtClean="0"/>
                        <a:t>190</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smtClean="0"/>
                        <a:t>K</a:t>
                      </a:r>
                      <a:endParaRPr lang="ar-SA" dirty="0"/>
                    </a:p>
                  </a:txBody>
                  <a:tcPr/>
                </a:tc>
                <a:extLst>
                  <a:ext uri="{0D108BD9-81ED-4DB2-BD59-A6C34878D82A}">
                    <a16:rowId xmlns:a16="http://schemas.microsoft.com/office/drawing/2014/main" val="10007"/>
                  </a:ext>
                </a:extLst>
              </a:tr>
              <a:tr h="409762">
                <a:tc>
                  <a:txBody>
                    <a:bodyPr/>
                    <a:lstStyle/>
                    <a:p>
                      <a:pPr rtl="1"/>
                      <a:r>
                        <a:rPr lang="en-US" dirty="0" smtClean="0"/>
                        <a:t>19.8</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smtClean="0"/>
                        <a:t>NO3</a:t>
                      </a:r>
                      <a:endParaRPr lang="ar-SA" dirty="0"/>
                    </a:p>
                  </a:txBody>
                  <a:tcPr/>
                </a:tc>
                <a:extLst>
                  <a:ext uri="{0D108BD9-81ED-4DB2-BD59-A6C34878D82A}">
                    <a16:rowId xmlns:a16="http://schemas.microsoft.com/office/drawing/2014/main" val="10008"/>
                  </a:ext>
                </a:extLst>
              </a:tr>
              <a:tr h="409762">
                <a:tc>
                  <a:txBody>
                    <a:bodyPr/>
                    <a:lstStyle/>
                    <a:p>
                      <a:pPr rtl="1"/>
                      <a:r>
                        <a:rPr lang="en-US" dirty="0" smtClean="0"/>
                        <a:t>1499</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smtClean="0"/>
                        <a:t>SO4</a:t>
                      </a:r>
                      <a:endParaRPr lang="ar-SA" dirty="0"/>
                    </a:p>
                  </a:txBody>
                  <a:tcPr/>
                </a:tc>
                <a:extLst>
                  <a:ext uri="{0D108BD9-81ED-4DB2-BD59-A6C34878D82A}">
                    <a16:rowId xmlns:a16="http://schemas.microsoft.com/office/drawing/2014/main" val="10009"/>
                  </a:ext>
                </a:extLst>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b="1" dirty="0" smtClean="0"/>
              <a:t>Result</a:t>
            </a:r>
            <a:br>
              <a:rPr lang="en-US" sz="4400" b="1" dirty="0" smtClean="0"/>
            </a:br>
            <a:r>
              <a:rPr lang="en-US" sz="4400" dirty="0" smtClean="0"/>
              <a:t> Result from Chemical Analysis</a:t>
            </a:r>
            <a:endParaRPr lang="ar-SA" dirty="0"/>
          </a:p>
        </p:txBody>
      </p:sp>
      <p:sp>
        <p:nvSpPr>
          <p:cNvPr id="3" name="عنصر نائب للمحتوى 2"/>
          <p:cNvSpPr>
            <a:spLocks noGrp="1"/>
          </p:cNvSpPr>
          <p:nvPr>
            <p:ph idx="1"/>
          </p:nvPr>
        </p:nvSpPr>
        <p:spPr/>
        <p:txBody>
          <a:bodyPr>
            <a:normAutofit/>
          </a:bodyPr>
          <a:lstStyle/>
          <a:p>
            <a:r>
              <a:rPr lang="en-US" sz="4000" dirty="0" smtClean="0">
                <a:solidFill>
                  <a:srgbClr val="FF0000"/>
                </a:solidFill>
              </a:rPr>
              <a:t>Estimation Of Silica </a:t>
            </a:r>
          </a:p>
          <a:p>
            <a:pPr>
              <a:buNone/>
            </a:pPr>
            <a:r>
              <a:rPr lang="en-US" sz="4000" dirty="0" smtClean="0">
                <a:solidFill>
                  <a:srgbClr val="FF0000"/>
                </a:solidFill>
              </a:rPr>
              <a:t>Si =.1661g</a:t>
            </a:r>
            <a:endParaRPr lang="ar-SA" sz="4000" dirty="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Result </a:t>
            </a:r>
            <a:br>
              <a:rPr lang="en-US" b="1" dirty="0" smtClean="0"/>
            </a:br>
            <a:r>
              <a:rPr lang="en-US" b="1" dirty="0" smtClean="0"/>
              <a:t> </a:t>
            </a:r>
            <a:r>
              <a:rPr lang="en-US" dirty="0" err="1" smtClean="0"/>
              <a:t>Result</a:t>
            </a:r>
            <a:r>
              <a:rPr lang="en-US" dirty="0" smtClean="0"/>
              <a:t> from ICP</a:t>
            </a:r>
            <a:endParaRPr lang="ar-SA" dirty="0"/>
          </a:p>
        </p:txBody>
      </p:sp>
      <p:graphicFrame>
        <p:nvGraphicFramePr>
          <p:cNvPr id="6" name="عنصر نائب للمحتوى 5"/>
          <p:cNvGraphicFramePr>
            <a:graphicFrameLocks noGrp="1"/>
          </p:cNvGraphicFramePr>
          <p:nvPr>
            <p:ph idx="1"/>
          </p:nvPr>
        </p:nvGraphicFramePr>
        <p:xfrm>
          <a:off x="1103314" y="2052638"/>
          <a:ext cx="8947149" cy="2225040"/>
        </p:xfrm>
        <a:graphic>
          <a:graphicData uri="http://schemas.openxmlformats.org/drawingml/2006/table">
            <a:tbl>
              <a:tblPr rtl="1" firstRow="1" bandRow="1">
                <a:tableStyleId>{5C22544A-7EE6-4342-B048-85BDC9FD1C3A}</a:tableStyleId>
              </a:tblPr>
              <a:tblGrid>
                <a:gridCol w="2982383">
                  <a:extLst>
                    <a:ext uri="{9D8B030D-6E8A-4147-A177-3AD203B41FA5}">
                      <a16:colId xmlns:a16="http://schemas.microsoft.com/office/drawing/2014/main" val="20000"/>
                    </a:ext>
                  </a:extLst>
                </a:gridCol>
                <a:gridCol w="2982383">
                  <a:extLst>
                    <a:ext uri="{9D8B030D-6E8A-4147-A177-3AD203B41FA5}">
                      <a16:colId xmlns:a16="http://schemas.microsoft.com/office/drawing/2014/main" val="20001"/>
                    </a:ext>
                  </a:extLst>
                </a:gridCol>
                <a:gridCol w="2982383">
                  <a:extLst>
                    <a:ext uri="{9D8B030D-6E8A-4147-A177-3AD203B41FA5}">
                      <a16:colId xmlns:a16="http://schemas.microsoft.com/office/drawing/2014/main" val="20002"/>
                    </a:ext>
                  </a:extLst>
                </a:gridCol>
              </a:tblGrid>
              <a:tr h="370840">
                <a:tc>
                  <a:txBody>
                    <a:bodyPr/>
                    <a:lstStyle/>
                    <a:p>
                      <a:pPr rtl="1"/>
                      <a:r>
                        <a:rPr lang="en-US" dirty="0" smtClean="0"/>
                        <a:t>Result</a:t>
                      </a:r>
                      <a:r>
                        <a:rPr lang="en-US" baseline="0" dirty="0" smtClean="0"/>
                        <a:t> </a:t>
                      </a:r>
                      <a:endParaRPr lang="ar-SA" dirty="0"/>
                    </a:p>
                  </a:txBody>
                  <a:tcPr/>
                </a:tc>
                <a:tc>
                  <a:txBody>
                    <a:bodyPr/>
                    <a:lstStyle/>
                    <a:p>
                      <a:pPr rtl="1"/>
                      <a:r>
                        <a:rPr lang="en-US" dirty="0" smtClean="0"/>
                        <a:t>Unit</a:t>
                      </a:r>
                      <a:endParaRPr lang="ar-SA" dirty="0"/>
                    </a:p>
                  </a:txBody>
                  <a:tcPr/>
                </a:tc>
                <a:tc>
                  <a:txBody>
                    <a:bodyPr/>
                    <a:lstStyle/>
                    <a:p>
                      <a:pPr rtl="1"/>
                      <a:r>
                        <a:rPr lang="en-US" dirty="0" err="1" smtClean="0"/>
                        <a:t>Analyte</a:t>
                      </a:r>
                      <a:endParaRPr lang="ar-SA" dirty="0"/>
                    </a:p>
                  </a:txBody>
                  <a:tcPr/>
                </a:tc>
                <a:extLst>
                  <a:ext uri="{0D108BD9-81ED-4DB2-BD59-A6C34878D82A}">
                    <a16:rowId xmlns:a16="http://schemas.microsoft.com/office/drawing/2014/main" val="10000"/>
                  </a:ext>
                </a:extLst>
              </a:tr>
              <a:tr h="370840">
                <a:tc>
                  <a:txBody>
                    <a:bodyPr/>
                    <a:lstStyle/>
                    <a:p>
                      <a:pPr rtl="1"/>
                      <a:r>
                        <a:rPr lang="en-US" dirty="0" smtClean="0"/>
                        <a:t>0.03756</a:t>
                      </a:r>
                      <a:endParaRPr lang="ar-SA" dirty="0"/>
                    </a:p>
                  </a:txBody>
                  <a:tcPr/>
                </a:tc>
                <a:tc>
                  <a:txBody>
                    <a:bodyPr/>
                    <a:lstStyle/>
                    <a:p>
                      <a:pPr rtl="1"/>
                      <a:r>
                        <a:rPr lang="en-US" dirty="0" smtClean="0"/>
                        <a:t>Mg/l</a:t>
                      </a:r>
                      <a:endParaRPr lang="ar-SA" dirty="0"/>
                    </a:p>
                  </a:txBody>
                  <a:tcPr/>
                </a:tc>
                <a:tc>
                  <a:txBody>
                    <a:bodyPr/>
                    <a:lstStyle/>
                    <a:p>
                      <a:pPr rtl="1"/>
                      <a:r>
                        <a:rPr lang="en-US" dirty="0" smtClean="0"/>
                        <a:t>Ag</a:t>
                      </a:r>
                      <a:endParaRPr lang="ar-SA" dirty="0"/>
                    </a:p>
                  </a:txBody>
                  <a:tcPr/>
                </a:tc>
                <a:extLst>
                  <a:ext uri="{0D108BD9-81ED-4DB2-BD59-A6C34878D82A}">
                    <a16:rowId xmlns:a16="http://schemas.microsoft.com/office/drawing/2014/main" val="10001"/>
                  </a:ext>
                </a:extLst>
              </a:tr>
              <a:tr h="370840">
                <a:tc>
                  <a:txBody>
                    <a:bodyPr/>
                    <a:lstStyle/>
                    <a:p>
                      <a:pPr rtl="1"/>
                      <a:r>
                        <a:rPr lang="en-US" dirty="0" smtClean="0"/>
                        <a:t>2.7041</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smtClean="0"/>
                        <a:t>Fe</a:t>
                      </a:r>
                      <a:endParaRPr lang="ar-SA" dirty="0"/>
                    </a:p>
                  </a:txBody>
                  <a:tcPr/>
                </a:tc>
                <a:extLst>
                  <a:ext uri="{0D108BD9-81ED-4DB2-BD59-A6C34878D82A}">
                    <a16:rowId xmlns:a16="http://schemas.microsoft.com/office/drawing/2014/main" val="10002"/>
                  </a:ext>
                </a:extLst>
              </a:tr>
              <a:tr h="370840">
                <a:tc>
                  <a:txBody>
                    <a:bodyPr/>
                    <a:lstStyle/>
                    <a:p>
                      <a:pPr rtl="1"/>
                      <a:r>
                        <a:rPr lang="en-US" dirty="0" smtClean="0"/>
                        <a:t>0.60568</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smtClean="0"/>
                        <a:t>Li</a:t>
                      </a:r>
                      <a:endParaRPr lang="ar-SA" dirty="0"/>
                    </a:p>
                  </a:txBody>
                  <a:tcPr/>
                </a:tc>
                <a:extLst>
                  <a:ext uri="{0D108BD9-81ED-4DB2-BD59-A6C34878D82A}">
                    <a16:rowId xmlns:a16="http://schemas.microsoft.com/office/drawing/2014/main" val="10003"/>
                  </a:ext>
                </a:extLst>
              </a:tr>
              <a:tr h="370840">
                <a:tc>
                  <a:txBody>
                    <a:bodyPr/>
                    <a:lstStyle/>
                    <a:p>
                      <a:pPr rtl="1"/>
                      <a:r>
                        <a:rPr lang="en-US" dirty="0" smtClean="0"/>
                        <a:t>20.6985</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err="1" smtClean="0"/>
                        <a:t>Sr</a:t>
                      </a:r>
                      <a:endParaRPr lang="ar-SA" dirty="0"/>
                    </a:p>
                  </a:txBody>
                  <a:tcPr/>
                </a:tc>
                <a:extLst>
                  <a:ext uri="{0D108BD9-81ED-4DB2-BD59-A6C34878D82A}">
                    <a16:rowId xmlns:a16="http://schemas.microsoft.com/office/drawing/2014/main" val="10004"/>
                  </a:ext>
                </a:extLst>
              </a:tr>
              <a:tr h="370840">
                <a:tc>
                  <a:txBody>
                    <a:bodyPr/>
                    <a:lstStyle/>
                    <a:p>
                      <a:pPr rtl="1"/>
                      <a:r>
                        <a:rPr lang="en-US" dirty="0" smtClean="0"/>
                        <a:t>.07596</a:t>
                      </a:r>
                      <a:endParaRPr lang="ar-SA" dirty="0"/>
                    </a:p>
                  </a:txBody>
                  <a:tcPr/>
                </a:tc>
                <a:tc>
                  <a:txBody>
                    <a:bodyPr/>
                    <a:lstStyle/>
                    <a:p>
                      <a:pPr marL="0" marR="0" indent="0" algn="l" defTabSz="457200" rtl="1" eaLnBrk="1" fontAlgn="auto" latinLnBrk="0" hangingPunct="1">
                        <a:lnSpc>
                          <a:spcPct val="100000"/>
                        </a:lnSpc>
                        <a:spcBef>
                          <a:spcPts val="0"/>
                        </a:spcBef>
                        <a:spcAft>
                          <a:spcPts val="0"/>
                        </a:spcAft>
                        <a:buClrTx/>
                        <a:buSzTx/>
                        <a:buFontTx/>
                        <a:buNone/>
                        <a:tabLst/>
                        <a:defRPr/>
                      </a:pPr>
                      <a:r>
                        <a:rPr lang="en-US" dirty="0" smtClean="0"/>
                        <a:t>Mg/l</a:t>
                      </a:r>
                      <a:endParaRPr lang="ar-SA" dirty="0" smtClean="0"/>
                    </a:p>
                  </a:txBody>
                  <a:tcPr/>
                </a:tc>
                <a:tc>
                  <a:txBody>
                    <a:bodyPr/>
                    <a:lstStyle/>
                    <a:p>
                      <a:pPr rtl="1"/>
                      <a:r>
                        <a:rPr lang="en-US" dirty="0" err="1" smtClean="0"/>
                        <a:t>Ba</a:t>
                      </a:r>
                      <a:r>
                        <a:rPr lang="en-US" baseline="0" dirty="0" smtClean="0"/>
                        <a:t> </a:t>
                      </a:r>
                      <a:endParaRPr lang="ar-SA" dirty="0"/>
                    </a:p>
                  </a:txBody>
                  <a:tcPr/>
                </a:tc>
                <a:extLst>
                  <a:ext uri="{0D108BD9-81ED-4DB2-BD59-A6C34878D82A}">
                    <a16:rowId xmlns:a16="http://schemas.microsoft.com/office/drawing/2014/main" val="10005"/>
                  </a:ext>
                </a:extLst>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Result </a:t>
            </a:r>
            <a:br>
              <a:rPr lang="en-US" b="1" dirty="0" smtClean="0"/>
            </a:br>
            <a:r>
              <a:rPr lang="en-US" b="1" dirty="0" smtClean="0"/>
              <a:t> </a:t>
            </a:r>
            <a:r>
              <a:rPr lang="en-US" dirty="0" err="1" smtClean="0"/>
              <a:t>Result</a:t>
            </a:r>
            <a:r>
              <a:rPr lang="en-US" dirty="0" smtClean="0"/>
              <a:t> from XRD</a:t>
            </a:r>
            <a:endParaRPr lang="ar-SA" dirty="0"/>
          </a:p>
        </p:txBody>
      </p:sp>
      <p:graphicFrame>
        <p:nvGraphicFramePr>
          <p:cNvPr id="4" name="عنصر نائب للمحتوى 3"/>
          <p:cNvGraphicFramePr>
            <a:graphicFrameLocks noGrp="1"/>
          </p:cNvGraphicFramePr>
          <p:nvPr>
            <p:ph idx="1"/>
          </p:nvPr>
        </p:nvGraphicFramePr>
        <p:xfrm>
          <a:off x="1103313" y="2052638"/>
          <a:ext cx="8947150" cy="41957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5942" y="452718"/>
            <a:ext cx="10842171" cy="1532836"/>
          </a:xfrm>
        </p:spPr>
        <p:txBody>
          <a:bodyPr/>
          <a:lstStyle/>
          <a:p>
            <a:r>
              <a:rPr lang="en-US" b="1" dirty="0" smtClean="0"/>
              <a:t>Result </a:t>
            </a:r>
            <a:br>
              <a:rPr lang="en-US" b="1" dirty="0" smtClean="0"/>
            </a:br>
            <a:r>
              <a:rPr lang="en-US" b="1" dirty="0" smtClean="0"/>
              <a:t> </a:t>
            </a:r>
            <a:r>
              <a:rPr lang="en-US" sz="3200" dirty="0" smtClean="0"/>
              <a:t>Matching between our sample &amp; Gypsum(CaSO4.2H2O) Peak</a:t>
            </a:r>
            <a:endParaRPr lang="ar-SA" sz="3200" dirty="0"/>
          </a:p>
        </p:txBody>
      </p:sp>
      <p:graphicFrame>
        <p:nvGraphicFramePr>
          <p:cNvPr id="4" name="عنصر نائب للمحتوى 3"/>
          <p:cNvGraphicFramePr>
            <a:graphicFrameLocks noGrp="1"/>
          </p:cNvGraphicFramePr>
          <p:nvPr>
            <p:ph idx="1"/>
          </p:nvPr>
        </p:nvGraphicFramePr>
        <p:xfrm>
          <a:off x="2265907" y="2664824"/>
          <a:ext cx="6381704" cy="2272938"/>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descr="https://scontent.fjrs1-1.fna.fbcdn.net/v/t1.15752-9/60246455_360815674551975_2753180414485987328_n.jpg?_nc_cat=108&amp;_nc_ht=scontent.fjrs1-1.fna&amp;oh=9c5a52bc8156c98ee549339cacca09d6&amp;oe=5D57685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20686" y="4924697"/>
            <a:ext cx="6492240" cy="1933303"/>
          </a:xfrm>
          <a:prstGeom prst="rect">
            <a:avLst/>
          </a:prstGeom>
          <a:noFill/>
          <a:ln>
            <a:noFill/>
          </a:ln>
        </p:spPr>
      </p:pic>
      <p:sp>
        <p:nvSpPr>
          <p:cNvPr id="6" name="مربع نص 5"/>
          <p:cNvSpPr txBox="1"/>
          <p:nvPr/>
        </p:nvSpPr>
        <p:spPr>
          <a:xfrm>
            <a:off x="9522823" y="1920240"/>
            <a:ext cx="2050869" cy="1477328"/>
          </a:xfrm>
          <a:prstGeom prst="rect">
            <a:avLst/>
          </a:prstGeom>
          <a:noFill/>
        </p:spPr>
        <p:txBody>
          <a:bodyPr wrap="square" rtlCol="1">
            <a:spAutoFit/>
          </a:bodyPr>
          <a:lstStyle/>
          <a:p>
            <a:r>
              <a:rPr lang="en-US" dirty="0" smtClean="0">
                <a:solidFill>
                  <a:srgbClr val="FF0000"/>
                </a:solidFill>
              </a:rPr>
              <a:t>2Theta = 11.5</a:t>
            </a:r>
          </a:p>
          <a:p>
            <a:r>
              <a:rPr lang="en-US" dirty="0" smtClean="0">
                <a:solidFill>
                  <a:srgbClr val="FF0000"/>
                </a:solidFill>
              </a:rPr>
              <a:t>2Theta=20.55</a:t>
            </a:r>
          </a:p>
          <a:p>
            <a:r>
              <a:rPr lang="en-US" dirty="0" smtClean="0">
                <a:solidFill>
                  <a:srgbClr val="FF0000"/>
                </a:solidFill>
              </a:rPr>
              <a:t>2Theta =23.2</a:t>
            </a:r>
          </a:p>
          <a:p>
            <a:r>
              <a:rPr lang="en-US" dirty="0" smtClean="0">
                <a:solidFill>
                  <a:srgbClr val="FF0000"/>
                </a:solidFill>
              </a:rPr>
              <a:t>2Theta =28.9</a:t>
            </a:r>
          </a:p>
          <a:p>
            <a:r>
              <a:rPr lang="en-US" dirty="0" smtClean="0">
                <a:solidFill>
                  <a:srgbClr val="FF0000"/>
                </a:solidFill>
              </a:rPr>
              <a:t>2Theta =33.15</a:t>
            </a:r>
            <a:endParaRPr lang="ar-SA" dirty="0">
              <a:solidFill>
                <a:srgbClr val="FF0000"/>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Result </a:t>
            </a:r>
            <a:br>
              <a:rPr lang="en-US" b="1" dirty="0" smtClean="0"/>
            </a:br>
            <a:r>
              <a:rPr lang="en-US" b="1" dirty="0" smtClean="0"/>
              <a:t> </a:t>
            </a:r>
            <a:r>
              <a:rPr lang="en-US" sz="4400" dirty="0" smtClean="0"/>
              <a:t>Matching between our sample &amp; Halite(</a:t>
            </a:r>
            <a:r>
              <a:rPr lang="en-US" sz="4400" dirty="0" err="1" smtClean="0"/>
              <a:t>NaCl</a:t>
            </a:r>
            <a:r>
              <a:rPr lang="en-US" sz="4400" dirty="0" smtClean="0"/>
              <a:t>) Peak</a:t>
            </a:r>
            <a:endParaRPr lang="ar-SA" dirty="0"/>
          </a:p>
        </p:txBody>
      </p:sp>
      <p:pic>
        <p:nvPicPr>
          <p:cNvPr id="4" name="Picture 5" descr="https://scontent.fjrs1-1.fna.fbcdn.net/v/t1.15752-9/60077447_444250656138702_1718798409520906240_n.jpg?_nc_cat=105&amp;_nc_ht=scontent.fjrs1-1.fna&amp;oh=fffdc40645fb5e2a5eeb695f0835906b&amp;oe=5D6B4CE5"/>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258786" y="4728754"/>
            <a:ext cx="6362700" cy="2312126"/>
          </a:xfrm>
          <a:prstGeom prst="rect">
            <a:avLst/>
          </a:prstGeom>
          <a:noFill/>
          <a:ln>
            <a:noFill/>
          </a:ln>
        </p:spPr>
      </p:pic>
      <p:graphicFrame>
        <p:nvGraphicFramePr>
          <p:cNvPr id="5" name="عنصر نائب للمحتوى 3"/>
          <p:cNvGraphicFramePr>
            <a:graphicFrameLocks/>
          </p:cNvGraphicFramePr>
          <p:nvPr/>
        </p:nvGraphicFramePr>
        <p:xfrm>
          <a:off x="2239781" y="2508070"/>
          <a:ext cx="6381704" cy="2272938"/>
        </p:xfrm>
        <a:graphic>
          <a:graphicData uri="http://schemas.openxmlformats.org/drawingml/2006/chart">
            <c:chart xmlns:c="http://schemas.openxmlformats.org/drawingml/2006/chart" xmlns:r="http://schemas.openxmlformats.org/officeDocument/2006/relationships" r:id="rId3"/>
          </a:graphicData>
        </a:graphic>
      </p:graphicFrame>
      <p:sp>
        <p:nvSpPr>
          <p:cNvPr id="6" name="مربع نص 5"/>
          <p:cNvSpPr txBox="1"/>
          <p:nvPr/>
        </p:nvSpPr>
        <p:spPr>
          <a:xfrm>
            <a:off x="9601200" y="2299063"/>
            <a:ext cx="1789611" cy="923330"/>
          </a:xfrm>
          <a:prstGeom prst="rect">
            <a:avLst/>
          </a:prstGeom>
          <a:noFill/>
        </p:spPr>
        <p:txBody>
          <a:bodyPr wrap="square" rtlCol="1">
            <a:spAutoFit/>
          </a:bodyPr>
          <a:lstStyle/>
          <a:p>
            <a:r>
              <a:rPr lang="en-US" dirty="0" smtClean="0">
                <a:solidFill>
                  <a:srgbClr val="FF0000"/>
                </a:solidFill>
              </a:rPr>
              <a:t>2Theta =31.9</a:t>
            </a:r>
          </a:p>
          <a:p>
            <a:r>
              <a:rPr lang="en-US" dirty="0" smtClean="0">
                <a:solidFill>
                  <a:srgbClr val="FF0000"/>
                </a:solidFill>
              </a:rPr>
              <a:t>2Theta=45.3</a:t>
            </a:r>
          </a:p>
          <a:p>
            <a:r>
              <a:rPr lang="en-US" dirty="0" smtClean="0">
                <a:solidFill>
                  <a:srgbClr val="FF0000"/>
                </a:solidFill>
              </a:rPr>
              <a:t>2Theta=56.5</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Result </a:t>
            </a:r>
            <a:br>
              <a:rPr lang="en-US" b="1" dirty="0" smtClean="0"/>
            </a:br>
            <a:r>
              <a:rPr lang="en-US" b="1" dirty="0" smtClean="0"/>
              <a:t> </a:t>
            </a:r>
            <a:r>
              <a:rPr lang="en-US" sz="3200" dirty="0" smtClean="0"/>
              <a:t>Matching between our sample &amp; Celestine(SrSO4) Peak</a:t>
            </a:r>
            <a:endParaRPr lang="ar-SA" sz="3200" dirty="0"/>
          </a:p>
        </p:txBody>
      </p:sp>
      <p:graphicFrame>
        <p:nvGraphicFramePr>
          <p:cNvPr id="4" name="عنصر نائب للمحتوى 3"/>
          <p:cNvGraphicFramePr>
            <a:graphicFrameLocks noGrp="1"/>
          </p:cNvGraphicFramePr>
          <p:nvPr>
            <p:ph idx="1"/>
          </p:nvPr>
        </p:nvGraphicFramePr>
        <p:xfrm>
          <a:off x="2161403" y="2495006"/>
          <a:ext cx="6786654" cy="2024743"/>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3" descr="https://scontent.fjrs1-1.fna.fbcdn.net/v/t1.15752-9/60053129_2338450093077572_521371646339055616_n.jpg?_nc_cat=107&amp;_nc_ht=scontent.fjrs1-1.fna&amp;oh=95f9b03774ccc0997848d3e73b2f74e6&amp;oe=5D766D4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90057" y="4506686"/>
            <a:ext cx="6988629" cy="2011680"/>
          </a:xfrm>
          <a:prstGeom prst="rect">
            <a:avLst/>
          </a:prstGeom>
          <a:noFill/>
          <a:ln>
            <a:noFill/>
          </a:ln>
        </p:spPr>
      </p:pic>
      <p:sp>
        <p:nvSpPr>
          <p:cNvPr id="8" name="مربع نص 7"/>
          <p:cNvSpPr txBox="1"/>
          <p:nvPr/>
        </p:nvSpPr>
        <p:spPr>
          <a:xfrm>
            <a:off x="9810206" y="1946365"/>
            <a:ext cx="2207622" cy="646331"/>
          </a:xfrm>
          <a:prstGeom prst="rect">
            <a:avLst/>
          </a:prstGeom>
          <a:noFill/>
        </p:spPr>
        <p:txBody>
          <a:bodyPr wrap="square" rtlCol="1">
            <a:spAutoFit/>
          </a:bodyPr>
          <a:lstStyle/>
          <a:p>
            <a:r>
              <a:rPr lang="en-US" dirty="0" smtClean="0">
                <a:solidFill>
                  <a:srgbClr val="FF0000"/>
                </a:solidFill>
              </a:rPr>
              <a:t>2Theta =40.45</a:t>
            </a:r>
          </a:p>
          <a:p>
            <a:r>
              <a:rPr lang="en-US" dirty="0" smtClean="0">
                <a:solidFill>
                  <a:srgbClr val="FF0000"/>
                </a:solidFill>
              </a:rPr>
              <a:t>2Theta=43.15</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Cost analysis</a:t>
            </a:r>
            <a:endParaRPr lang="en-US" dirty="0"/>
          </a:p>
        </p:txBody>
      </p:sp>
      <p:sp>
        <p:nvSpPr>
          <p:cNvPr id="3" name="عنصر نائب للمحتوى 2"/>
          <p:cNvSpPr>
            <a:spLocks noGrp="1"/>
          </p:cNvSpPr>
          <p:nvPr>
            <p:ph idx="1"/>
          </p:nvPr>
        </p:nvSpPr>
        <p:spPr>
          <a:xfrm>
            <a:off x="287383" y="1449978"/>
            <a:ext cx="10829107" cy="4798422"/>
          </a:xfrm>
        </p:spPr>
        <p:txBody>
          <a:bodyPr/>
          <a:lstStyle/>
          <a:p>
            <a:r>
              <a:rPr lang="en-US" dirty="0" smtClean="0"/>
              <a:t>This is a simple study for cleaning cooling tower costs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=cost of cleaning/session*# of times for cleaning</a:t>
            </a:r>
          </a:p>
          <a:p>
            <a:r>
              <a:rPr lang="en-US" dirty="0" smtClean="0"/>
              <a:t>=7*3040=21280NIS</a:t>
            </a:r>
            <a:endParaRPr lang="en-US" dirty="0"/>
          </a:p>
        </p:txBody>
      </p:sp>
      <p:graphicFrame>
        <p:nvGraphicFramePr>
          <p:cNvPr id="4" name="جدول 3"/>
          <p:cNvGraphicFramePr>
            <a:graphicFrameLocks noGrp="1"/>
          </p:cNvGraphicFramePr>
          <p:nvPr/>
        </p:nvGraphicFramePr>
        <p:xfrm>
          <a:off x="339633" y="2037805"/>
          <a:ext cx="7132320" cy="2560320"/>
        </p:xfrm>
        <a:graphic>
          <a:graphicData uri="http://schemas.openxmlformats.org/drawingml/2006/table">
            <a:tbl>
              <a:tblPr firstRow="1" bandRow="1">
                <a:tableStyleId>{5C22544A-7EE6-4342-B048-85BDC9FD1C3A}</a:tableStyleId>
              </a:tblPr>
              <a:tblGrid>
                <a:gridCol w="3566160">
                  <a:extLst>
                    <a:ext uri="{9D8B030D-6E8A-4147-A177-3AD203B41FA5}">
                      <a16:colId xmlns:a16="http://schemas.microsoft.com/office/drawing/2014/main" val="20000"/>
                    </a:ext>
                  </a:extLst>
                </a:gridCol>
                <a:gridCol w="3566160">
                  <a:extLst>
                    <a:ext uri="{9D8B030D-6E8A-4147-A177-3AD203B41FA5}">
                      <a16:colId xmlns:a16="http://schemas.microsoft.com/office/drawing/2014/main" val="20001"/>
                    </a:ext>
                  </a:extLst>
                </a:gridCol>
              </a:tblGrid>
              <a:tr h="343367">
                <a:tc>
                  <a:txBody>
                    <a:bodyPr/>
                    <a:lstStyle/>
                    <a:p>
                      <a:r>
                        <a:rPr lang="en-US" dirty="0" smtClean="0"/>
                        <a:t>Cost of chemicals for 10 L</a:t>
                      </a:r>
                      <a:endParaRPr lang="en-US" dirty="0"/>
                    </a:p>
                  </a:txBody>
                  <a:tcPr/>
                </a:tc>
                <a:tc>
                  <a:txBody>
                    <a:bodyPr/>
                    <a:lstStyle/>
                    <a:p>
                      <a:r>
                        <a:rPr lang="en-US" dirty="0" smtClean="0"/>
                        <a:t>500NIS</a:t>
                      </a:r>
                      <a:endParaRPr lang="en-US" dirty="0"/>
                    </a:p>
                  </a:txBody>
                  <a:tcPr/>
                </a:tc>
                <a:extLst>
                  <a:ext uri="{0D108BD9-81ED-4DB2-BD59-A6C34878D82A}">
                    <a16:rowId xmlns:a16="http://schemas.microsoft.com/office/drawing/2014/main" val="10000"/>
                  </a:ext>
                </a:extLst>
              </a:tr>
              <a:tr h="343367">
                <a:tc>
                  <a:txBody>
                    <a:bodyPr/>
                    <a:lstStyle/>
                    <a:p>
                      <a:r>
                        <a:rPr lang="en-US" dirty="0" smtClean="0"/>
                        <a:t>1</a:t>
                      </a:r>
                      <a:r>
                        <a:rPr lang="en-US" baseline="0" dirty="0" smtClean="0"/>
                        <a:t> cube of salt water</a:t>
                      </a:r>
                      <a:endParaRPr lang="en-US" dirty="0"/>
                    </a:p>
                  </a:txBody>
                  <a:tcPr/>
                </a:tc>
                <a:tc>
                  <a:txBody>
                    <a:bodyPr/>
                    <a:lstStyle/>
                    <a:p>
                      <a:r>
                        <a:rPr lang="en-US" dirty="0" smtClean="0"/>
                        <a:t>.8 </a:t>
                      </a:r>
                      <a:r>
                        <a:rPr lang="en-US" dirty="0" err="1" smtClean="0"/>
                        <a:t>nis</a:t>
                      </a:r>
                      <a:endParaRPr lang="en-US" dirty="0"/>
                    </a:p>
                  </a:txBody>
                  <a:tcPr/>
                </a:tc>
                <a:extLst>
                  <a:ext uri="{0D108BD9-81ED-4DB2-BD59-A6C34878D82A}">
                    <a16:rowId xmlns:a16="http://schemas.microsoft.com/office/drawing/2014/main" val="10001"/>
                  </a:ext>
                </a:extLst>
              </a:tr>
              <a:tr h="343367">
                <a:tc>
                  <a:txBody>
                    <a:bodyPr/>
                    <a:lstStyle/>
                    <a:p>
                      <a:r>
                        <a:rPr lang="en-US" dirty="0" smtClean="0"/>
                        <a:t>Brushing operation(6-8)</a:t>
                      </a:r>
                      <a:r>
                        <a:rPr lang="en-US" baseline="0" dirty="0" smtClean="0"/>
                        <a:t> hrs</a:t>
                      </a:r>
                      <a:endParaRPr lang="en-US" dirty="0"/>
                    </a:p>
                  </a:txBody>
                  <a:tcPr/>
                </a:tc>
                <a:tc>
                  <a:txBody>
                    <a:bodyPr/>
                    <a:lstStyle/>
                    <a:p>
                      <a:r>
                        <a:rPr lang="en-US" dirty="0" smtClean="0"/>
                        <a:t>5.5 </a:t>
                      </a:r>
                      <a:r>
                        <a:rPr lang="en-US" dirty="0" err="1" smtClean="0"/>
                        <a:t>nis</a:t>
                      </a:r>
                      <a:r>
                        <a:rPr lang="en-US" dirty="0" smtClean="0"/>
                        <a:t> (electricity)</a:t>
                      </a:r>
                      <a:endParaRPr lang="en-US" dirty="0"/>
                    </a:p>
                  </a:txBody>
                  <a:tcPr/>
                </a:tc>
                <a:extLst>
                  <a:ext uri="{0D108BD9-81ED-4DB2-BD59-A6C34878D82A}">
                    <a16:rowId xmlns:a16="http://schemas.microsoft.com/office/drawing/2014/main" val="10002"/>
                  </a:ext>
                </a:extLst>
              </a:tr>
              <a:tr h="343367">
                <a:tc>
                  <a:txBody>
                    <a:bodyPr/>
                    <a:lstStyle/>
                    <a:p>
                      <a:r>
                        <a:rPr lang="en-US" dirty="0" smtClean="0"/>
                        <a:t>1 cube of drinking water</a:t>
                      </a:r>
                      <a:endParaRPr lang="en-US" dirty="0"/>
                    </a:p>
                  </a:txBody>
                  <a:tcPr/>
                </a:tc>
                <a:tc>
                  <a:txBody>
                    <a:bodyPr/>
                    <a:lstStyle/>
                    <a:p>
                      <a:r>
                        <a:rPr lang="en-US" dirty="0" smtClean="0"/>
                        <a:t>27 </a:t>
                      </a:r>
                      <a:r>
                        <a:rPr lang="en-US" dirty="0" err="1" smtClean="0"/>
                        <a:t>nis</a:t>
                      </a:r>
                      <a:endParaRPr lang="en-US" dirty="0"/>
                    </a:p>
                  </a:txBody>
                  <a:tcPr/>
                </a:tc>
                <a:extLst>
                  <a:ext uri="{0D108BD9-81ED-4DB2-BD59-A6C34878D82A}">
                    <a16:rowId xmlns:a16="http://schemas.microsoft.com/office/drawing/2014/main" val="10003"/>
                  </a:ext>
                </a:extLst>
              </a:tr>
              <a:tr h="343367">
                <a:tc>
                  <a:txBody>
                    <a:bodyPr/>
                    <a:lstStyle/>
                    <a:p>
                      <a:r>
                        <a:rPr lang="en-US" dirty="0" smtClean="0"/>
                        <a:t>Cost of pumping water</a:t>
                      </a:r>
                      <a:endParaRPr lang="en-US" dirty="0"/>
                    </a:p>
                  </a:txBody>
                  <a:tcPr/>
                </a:tc>
                <a:tc>
                  <a:txBody>
                    <a:bodyPr/>
                    <a:lstStyle/>
                    <a:p>
                      <a:r>
                        <a:rPr lang="en-US" dirty="0" smtClean="0"/>
                        <a:t>5.5 </a:t>
                      </a:r>
                      <a:r>
                        <a:rPr lang="en-US" dirty="0" err="1" smtClean="0"/>
                        <a:t>nis</a:t>
                      </a:r>
                      <a:endParaRPr lang="en-US" dirty="0"/>
                    </a:p>
                  </a:txBody>
                  <a:tcPr/>
                </a:tc>
                <a:extLst>
                  <a:ext uri="{0D108BD9-81ED-4DB2-BD59-A6C34878D82A}">
                    <a16:rowId xmlns:a16="http://schemas.microsoft.com/office/drawing/2014/main" val="10004"/>
                  </a:ext>
                </a:extLst>
              </a:tr>
              <a:tr h="343367">
                <a:tc>
                  <a:txBody>
                    <a:bodyPr/>
                    <a:lstStyle/>
                    <a:p>
                      <a:r>
                        <a:rPr lang="en-US" dirty="0" smtClean="0"/>
                        <a:t>Worker cost</a:t>
                      </a:r>
                      <a:endParaRPr lang="en-US" dirty="0"/>
                    </a:p>
                  </a:txBody>
                  <a:tcPr/>
                </a:tc>
                <a:tc>
                  <a:txBody>
                    <a:bodyPr/>
                    <a:lstStyle/>
                    <a:p>
                      <a:r>
                        <a:rPr lang="en-US" dirty="0" smtClean="0"/>
                        <a:t>2500 </a:t>
                      </a:r>
                      <a:r>
                        <a:rPr lang="en-US" dirty="0" err="1" smtClean="0"/>
                        <a:t>nis</a:t>
                      </a:r>
                      <a:endParaRPr lang="en-US" dirty="0"/>
                    </a:p>
                  </a:txBody>
                  <a:tcPr/>
                </a:tc>
                <a:extLst>
                  <a:ext uri="{0D108BD9-81ED-4DB2-BD59-A6C34878D82A}">
                    <a16:rowId xmlns:a16="http://schemas.microsoft.com/office/drawing/2014/main" val="10005"/>
                  </a:ext>
                </a:extLst>
              </a:tr>
              <a:tr h="343367">
                <a:tc>
                  <a:txBody>
                    <a:bodyPr/>
                    <a:lstStyle/>
                    <a:p>
                      <a:endParaRPr lang="en-US" dirty="0"/>
                    </a:p>
                  </a:txBody>
                  <a:tcPr/>
                </a:tc>
                <a:tc>
                  <a:txBody>
                    <a:bodyPr/>
                    <a:lstStyle/>
                    <a:p>
                      <a:r>
                        <a:rPr lang="en-US" dirty="0" smtClean="0"/>
                        <a:t>3040nis/session</a:t>
                      </a:r>
                      <a:endParaRPr lang="en-US" dirty="0"/>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Alternative method</a:t>
            </a:r>
            <a:endParaRPr lang="en-US" dirty="0"/>
          </a:p>
        </p:txBody>
      </p:sp>
      <p:sp>
        <p:nvSpPr>
          <p:cNvPr id="3" name="عنصر نائب للمحتوى 2"/>
          <p:cNvSpPr>
            <a:spLocks noGrp="1"/>
          </p:cNvSpPr>
          <p:nvPr>
            <p:ph idx="1"/>
          </p:nvPr>
        </p:nvSpPr>
        <p:spPr/>
        <p:txBody>
          <a:bodyPr>
            <a:normAutofit/>
          </a:bodyPr>
          <a:lstStyle/>
          <a:p>
            <a:r>
              <a:rPr lang="en-US" sz="2800" dirty="0" smtClean="0"/>
              <a:t>After researching about an alternative way ,</a:t>
            </a:r>
            <a:r>
              <a:rPr lang="en-US" sz="2800" dirty="0" err="1" smtClean="0"/>
              <a:t>Reverese</a:t>
            </a:r>
            <a:r>
              <a:rPr lang="en-US" sz="2800" dirty="0" smtClean="0"/>
              <a:t> </a:t>
            </a:r>
            <a:r>
              <a:rPr lang="en-US" sz="2800" dirty="0" err="1" smtClean="0"/>
              <a:t>osmis</a:t>
            </a:r>
            <a:r>
              <a:rPr lang="en-US" sz="2800" dirty="0" smtClean="0"/>
              <a:t> system is the best way to reduce the cost of cleaning and it has a life time about 10 years </a:t>
            </a:r>
          </a:p>
          <a:p>
            <a:r>
              <a:rPr lang="en-US" sz="2800" dirty="0" smtClean="0"/>
              <a:t>It’s cost =42000</a:t>
            </a:r>
          </a:p>
          <a:p>
            <a:r>
              <a:rPr lang="en-US" sz="2800" dirty="0" smtClean="0"/>
              <a:t>Taking into consideration the life time of cooling tower in Jericho only 3 years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The aim of this project:</a:t>
            </a:r>
          </a:p>
        </p:txBody>
      </p:sp>
      <p:sp>
        <p:nvSpPr>
          <p:cNvPr id="3" name="عنصر نائب للمحتوى 2"/>
          <p:cNvSpPr>
            <a:spLocks noGrp="1"/>
          </p:cNvSpPr>
          <p:nvPr>
            <p:ph idx="1"/>
          </p:nvPr>
        </p:nvSpPr>
        <p:spPr>
          <a:xfrm>
            <a:off x="391886" y="2065981"/>
            <a:ext cx="11351623" cy="4195481"/>
          </a:xfrm>
        </p:spPr>
        <p:txBody>
          <a:bodyPr>
            <a:normAutofit/>
          </a:bodyPr>
          <a:lstStyle/>
          <a:p>
            <a:pPr algn="just">
              <a:lnSpc>
                <a:spcPct val="150000"/>
              </a:lnSpc>
            </a:pPr>
            <a:r>
              <a:rPr lang="en-US" sz="2800" dirty="0" smtClean="0"/>
              <a:t>To find solutions to mitigate scale formation and corrosion encountered in cooling towers</a:t>
            </a:r>
          </a:p>
          <a:p>
            <a:pPr algn="just">
              <a:lnSpc>
                <a:spcPct val="150000"/>
              </a:lnSpc>
            </a:pPr>
            <a:r>
              <a:rPr lang="en-US" sz="2800" dirty="0" smtClean="0"/>
              <a:t>To understand the formed deposits</a:t>
            </a:r>
            <a:endParaRPr lang="en-US" sz="2800" dirty="0"/>
          </a:p>
        </p:txBody>
      </p:sp>
    </p:spTree>
    <p:extLst>
      <p:ext uri="{BB962C8B-B14F-4D97-AF65-F5344CB8AC3E}">
        <p14:creationId xmlns:p14="http://schemas.microsoft.com/office/powerpoint/2010/main" val="17989786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dirty="0" smtClean="0">
                <a:solidFill>
                  <a:schemeClr val="tx1">
                    <a:lumMod val="75000"/>
                    <a:lumOff val="25000"/>
                  </a:schemeClr>
                </a:solidFill>
              </a:rPr>
              <a:t>Conclusion </a:t>
            </a:r>
            <a:br>
              <a:rPr lang="en-US" sz="4400" dirty="0" smtClean="0">
                <a:solidFill>
                  <a:schemeClr val="tx1">
                    <a:lumMod val="75000"/>
                    <a:lumOff val="25000"/>
                  </a:schemeClr>
                </a:solidFill>
              </a:rPr>
            </a:br>
            <a:endParaRPr lang="ar-SA" dirty="0"/>
          </a:p>
        </p:txBody>
      </p:sp>
      <p:sp>
        <p:nvSpPr>
          <p:cNvPr id="3" name="عنصر نائب للمحتوى 2"/>
          <p:cNvSpPr>
            <a:spLocks noGrp="1"/>
          </p:cNvSpPr>
          <p:nvPr>
            <p:ph idx="1"/>
          </p:nvPr>
        </p:nvSpPr>
        <p:spPr/>
        <p:txBody>
          <a:bodyPr/>
          <a:lstStyle/>
          <a:p>
            <a:r>
              <a:rPr lang="en-US" b="1" dirty="0" smtClean="0">
                <a:solidFill>
                  <a:srgbClr val="FF0000"/>
                </a:solidFill>
              </a:rPr>
              <a:t>From Chemical Analysis </a:t>
            </a:r>
          </a:p>
          <a:p>
            <a:pPr>
              <a:buNone/>
            </a:pPr>
            <a:r>
              <a:rPr lang="en-US" b="1" dirty="0" smtClean="0">
                <a:solidFill>
                  <a:srgbClr val="FF0000"/>
                </a:solidFill>
              </a:rPr>
              <a:t> </a:t>
            </a:r>
            <a:r>
              <a:rPr lang="en-US" dirty="0" smtClean="0"/>
              <a:t>we found ( </a:t>
            </a:r>
            <a:r>
              <a:rPr lang="en-US" dirty="0" err="1" smtClean="0"/>
              <a:t>Cl</a:t>
            </a:r>
            <a:r>
              <a:rPr lang="en-US" dirty="0" smtClean="0"/>
              <a:t> =5300Mg/l , Na =3360Mg/l , SO4 = 1499 Mg/l )</a:t>
            </a:r>
          </a:p>
          <a:p>
            <a:pPr>
              <a:buNone/>
            </a:pPr>
            <a:endParaRPr lang="en-US" dirty="0" smtClean="0"/>
          </a:p>
          <a:p>
            <a:r>
              <a:rPr lang="en-US" b="1" dirty="0" smtClean="0">
                <a:solidFill>
                  <a:srgbClr val="FF0000"/>
                </a:solidFill>
              </a:rPr>
              <a:t>From Instrumental Analysis </a:t>
            </a:r>
          </a:p>
          <a:p>
            <a:pPr marL="457200" indent="-457200">
              <a:buFont typeface="+mj-lt"/>
              <a:buAutoNum type="arabicPeriod"/>
            </a:pPr>
            <a:r>
              <a:rPr lang="en-US" dirty="0" smtClean="0"/>
              <a:t>we found From ICP-MS ( </a:t>
            </a:r>
            <a:r>
              <a:rPr lang="en-US" dirty="0" err="1" smtClean="0"/>
              <a:t>Sr</a:t>
            </a:r>
            <a:r>
              <a:rPr lang="en-US" dirty="0" smtClean="0"/>
              <a:t> =20.68Mg/L ).</a:t>
            </a:r>
          </a:p>
          <a:p>
            <a:pPr marL="457200" indent="-457200">
              <a:buFont typeface="+mj-lt"/>
              <a:buAutoNum type="arabicPeriod"/>
            </a:pPr>
            <a:r>
              <a:rPr lang="en-US" dirty="0" smtClean="0"/>
              <a:t>Most Peak we found in from XRD is Gypsum (CaSO4.2H2O) , Halite (</a:t>
            </a:r>
            <a:r>
              <a:rPr lang="en-US" dirty="0" err="1" smtClean="0"/>
              <a:t>NaCl</a:t>
            </a:r>
            <a:r>
              <a:rPr lang="en-US" dirty="0" smtClean="0"/>
              <a:t>) , </a:t>
            </a:r>
            <a:r>
              <a:rPr lang="en-US" dirty="0" err="1" smtClean="0"/>
              <a:t>Celeite</a:t>
            </a:r>
            <a:r>
              <a:rPr lang="en-US" dirty="0" smtClean="0"/>
              <a:t>(SrSO4)</a:t>
            </a:r>
          </a:p>
          <a:p>
            <a:pPr>
              <a:buNone/>
            </a:pPr>
            <a:endParaRPr lang="en-US" dirty="0" smtClean="0"/>
          </a:p>
          <a:p>
            <a:r>
              <a:rPr lang="en-US" dirty="0" smtClean="0"/>
              <a:t>The amount of silica is low</a:t>
            </a:r>
            <a:r>
              <a:rPr lang="ar-SA" dirty="0" smtClean="0"/>
              <a:t>    </a:t>
            </a:r>
            <a:r>
              <a:rPr lang="en-US" dirty="0" smtClean="0"/>
              <a:t>,that not cause the problem.</a:t>
            </a:r>
          </a:p>
          <a:p>
            <a:r>
              <a:rPr lang="ar-SA" dirty="0" err="1" smtClean="0"/>
              <a:t>الاشي</a:t>
            </a:r>
            <a:r>
              <a:rPr lang="ar-SA" dirty="0" smtClean="0"/>
              <a:t> من الدراسة المالية </a:t>
            </a:r>
            <a:endParaRPr lang="en-US" dirty="0" smtClean="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8821" y="2517613"/>
            <a:ext cx="8715728" cy="2653993"/>
          </a:xfrm>
        </p:spPr>
        <p:txBody>
          <a:bodyPr>
            <a:normAutofit/>
          </a:bodyPr>
          <a:lstStyle/>
          <a:p>
            <a:pPr algn="ctr">
              <a:buNone/>
            </a:pPr>
            <a:r>
              <a:rPr lang="en-US" sz="6600" dirty="0" smtClean="0"/>
              <a:t>Thank you </a:t>
            </a:r>
            <a:endParaRPr lang="ar-SA" sz="6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Description of </a:t>
            </a:r>
            <a:r>
              <a:rPr lang="en-US" dirty="0" err="1" smtClean="0"/>
              <a:t>aziza</a:t>
            </a:r>
            <a:r>
              <a:rPr lang="en-US" dirty="0" smtClean="0"/>
              <a:t> poultry farms</a:t>
            </a:r>
            <a:endParaRPr lang="en-US" dirty="0"/>
          </a:p>
        </p:txBody>
      </p:sp>
      <p:sp>
        <p:nvSpPr>
          <p:cNvPr id="3" name="عنصر نائب للمحتوى 2"/>
          <p:cNvSpPr>
            <a:spLocks noGrp="1"/>
          </p:cNvSpPr>
          <p:nvPr>
            <p:ph idx="1"/>
          </p:nvPr>
        </p:nvSpPr>
        <p:spPr>
          <a:xfrm>
            <a:off x="457200" y="1750424"/>
            <a:ext cx="10789920" cy="4497976"/>
          </a:xfrm>
        </p:spPr>
        <p:txBody>
          <a:bodyPr>
            <a:normAutofit/>
          </a:bodyPr>
          <a:lstStyle/>
          <a:p>
            <a:r>
              <a:rPr lang="en-US" sz="2400" dirty="0" smtClean="0"/>
              <a:t>The farm contains 4 chicken indoor farms each of them has a width=14 m, it’s length= 111m and the height=3.5 m.</a:t>
            </a:r>
          </a:p>
          <a:p>
            <a:r>
              <a:rPr lang="en-US" sz="2400" dirty="0" smtClean="0"/>
              <a:t>Each farm contains 2 sidewalls of cooling ,it’s height =180 cm and it’s length=18 m</a:t>
            </a:r>
          </a:p>
          <a:p>
            <a:r>
              <a:rPr lang="en-US" sz="2400" dirty="0" smtClean="0"/>
              <a:t>12 suction fans</a:t>
            </a:r>
          </a:p>
          <a:p>
            <a:r>
              <a:rPr lang="en-US" sz="2400" dirty="0" smtClean="0"/>
              <a:t>The source of water </a:t>
            </a:r>
          </a:p>
          <a:p>
            <a:r>
              <a:rPr lang="en-US" sz="2400" dirty="0" smtClean="0"/>
              <a:t>Water has collected from </a:t>
            </a:r>
            <a:r>
              <a:rPr lang="en-US" sz="2400" dirty="0" err="1" smtClean="0"/>
              <a:t>arestian</a:t>
            </a:r>
            <a:r>
              <a:rPr lang="en-US" sz="2400" dirty="0" smtClean="0"/>
              <a:t> wells in </a:t>
            </a:r>
            <a:r>
              <a:rPr lang="en-US" sz="2400" dirty="0" err="1" smtClean="0"/>
              <a:t>auja</a:t>
            </a:r>
            <a:r>
              <a:rPr lang="en-US" sz="2400" dirty="0" smtClean="0"/>
              <a:t> area</a:t>
            </a:r>
          </a:p>
          <a:p>
            <a:r>
              <a:rPr lang="en-US" sz="2400" dirty="0" smtClean="0"/>
              <a:t>The amount of water is used daily =90-1000cup </a:t>
            </a:r>
          </a:p>
          <a:p>
            <a:r>
              <a:rPr lang="en-US" sz="2400" dirty="0" smtClean="0"/>
              <a:t>Cleaning and </a:t>
            </a:r>
            <a:r>
              <a:rPr lang="en-US" sz="2400" dirty="0" err="1" smtClean="0"/>
              <a:t>maintainance</a:t>
            </a:r>
            <a:r>
              <a:rPr lang="en-US" sz="2400" dirty="0" smtClean="0"/>
              <a:t> when the farm is evacuated</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Analysis to know what is the deposited salt</a:t>
            </a:r>
            <a:endParaRPr lang="en-US" dirty="0"/>
          </a:p>
        </p:txBody>
      </p:sp>
      <p:sp>
        <p:nvSpPr>
          <p:cNvPr id="3" name="عنصر نائب للمحتوى 2"/>
          <p:cNvSpPr>
            <a:spLocks noGrp="1"/>
          </p:cNvSpPr>
          <p:nvPr>
            <p:ph idx="1"/>
          </p:nvPr>
        </p:nvSpPr>
        <p:spPr>
          <a:xfrm>
            <a:off x="849086" y="2052918"/>
            <a:ext cx="9200767" cy="4195481"/>
          </a:xfrm>
        </p:spPr>
        <p:txBody>
          <a:bodyPr>
            <a:normAutofit/>
          </a:bodyPr>
          <a:lstStyle/>
          <a:p>
            <a:pPr>
              <a:buFont typeface="Wingdings" pitchFamily="2" charset="2"/>
              <a:buChar char="Ø"/>
            </a:pPr>
            <a:r>
              <a:rPr lang="en-US" sz="3200" dirty="0" err="1" smtClean="0"/>
              <a:t>Icp</a:t>
            </a:r>
            <a:endParaRPr lang="en-US" sz="3200" dirty="0" smtClean="0"/>
          </a:p>
          <a:p>
            <a:pPr>
              <a:buFont typeface="Wingdings" pitchFamily="2" charset="2"/>
              <a:buChar char="Ø"/>
            </a:pPr>
            <a:r>
              <a:rPr lang="en-US" sz="3200" dirty="0" smtClean="0"/>
              <a:t>XRD</a:t>
            </a:r>
          </a:p>
          <a:p>
            <a:pPr>
              <a:buFont typeface="Wingdings" pitchFamily="2" charset="2"/>
              <a:buChar char="Ø"/>
            </a:pPr>
            <a:r>
              <a:rPr lang="en-US" sz="3200" dirty="0" smtClean="0"/>
              <a:t>Flame photometer</a:t>
            </a:r>
          </a:p>
          <a:p>
            <a:pPr>
              <a:buFont typeface="Wingdings" pitchFamily="2" charset="2"/>
              <a:buChar char="Ø"/>
            </a:pPr>
            <a:r>
              <a:rPr lang="en-US" sz="3200" dirty="0" smtClean="0"/>
              <a:t>Ph meters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b="1" dirty="0" smtClean="0">
                <a:latin typeface="Times New Roman" panose="02020603050405020304" pitchFamily="18" charset="0"/>
                <a:ea typeface="Calibri" panose="020F0502020204030204" pitchFamily="34" charset="0"/>
                <a:cs typeface="Arial" panose="020B0604020202020204" pitchFamily="34" charset="0"/>
              </a:rPr>
              <a:t>Methodology</a:t>
            </a:r>
            <a:endParaRPr lang="ar-SA" dirty="0"/>
          </a:p>
        </p:txBody>
      </p:sp>
      <p:sp>
        <p:nvSpPr>
          <p:cNvPr id="3" name="عنصر نائب للمحتوى 2"/>
          <p:cNvSpPr>
            <a:spLocks noGrp="1"/>
          </p:cNvSpPr>
          <p:nvPr>
            <p:ph idx="1"/>
          </p:nvPr>
        </p:nvSpPr>
        <p:spPr/>
        <p:txBody>
          <a:bodyPr>
            <a:normAutofit/>
          </a:bodyPr>
          <a:lstStyle/>
          <a:p>
            <a:r>
              <a:rPr lang="en-US" sz="3200" b="1" dirty="0" smtClean="0"/>
              <a:t>Visit the website of Aziza Company </a:t>
            </a:r>
          </a:p>
          <a:p>
            <a:pPr>
              <a:buNone/>
            </a:pPr>
            <a:r>
              <a:rPr lang="en-US" sz="3200" b="1" dirty="0" smtClean="0"/>
              <a:t>  </a:t>
            </a:r>
            <a:r>
              <a:rPr lang="en-US" sz="3200" dirty="0" smtClean="0"/>
              <a:t>To see the problem  are experiencing on the ground </a:t>
            </a:r>
            <a:r>
              <a:rPr lang="en-US" sz="3200" b="1" dirty="0" smtClean="0"/>
              <a:t>.</a:t>
            </a:r>
            <a:endParaRPr lang="ar-SA" sz="32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42870539_2256835957894110_3680421685703475200_n.jpg"/>
          <p:cNvPicPr>
            <a:picLocks noGrp="1" noChangeAspect="1"/>
          </p:cNvPicPr>
          <p:nvPr>
            <p:ph idx="1"/>
          </p:nvPr>
        </p:nvPicPr>
        <p:blipFill>
          <a:blip r:embed="rId2"/>
          <a:stretch>
            <a:fillRect/>
          </a:stretch>
        </p:blipFill>
        <p:spPr>
          <a:xfrm>
            <a:off x="634824" y="1072923"/>
            <a:ext cx="2307669" cy="4195762"/>
          </a:xfrm>
          <a:prstGeom prst="rect">
            <a:avLst/>
          </a:prstGeom>
          <a:ln w="228600" cap="sq" cmpd="thickThin">
            <a:solidFill>
              <a:srgbClr val="000000"/>
            </a:solidFill>
            <a:prstDash val="solid"/>
            <a:miter lim="800000"/>
          </a:ln>
          <a:effectLst>
            <a:innerShdw blurRad="76200">
              <a:srgbClr val="000000"/>
            </a:innerShdw>
          </a:effectLst>
        </p:spPr>
      </p:pic>
      <p:pic>
        <p:nvPicPr>
          <p:cNvPr id="6" name="صورة 5" descr="42742050_493328384517438_6677423407853731840_n.jpg"/>
          <p:cNvPicPr>
            <a:picLocks noChangeAspect="1"/>
          </p:cNvPicPr>
          <p:nvPr/>
        </p:nvPicPr>
        <p:blipFill>
          <a:blip r:embed="rId3"/>
          <a:stretch>
            <a:fillRect/>
          </a:stretch>
        </p:blipFill>
        <p:spPr>
          <a:xfrm>
            <a:off x="3504656" y="692330"/>
            <a:ext cx="3771900" cy="5094515"/>
          </a:xfrm>
          <a:prstGeom prst="rect">
            <a:avLst/>
          </a:prstGeom>
          <a:ln w="228600" cap="sq" cmpd="thickThin">
            <a:solidFill>
              <a:srgbClr val="000000"/>
            </a:solidFill>
            <a:prstDash val="solid"/>
            <a:miter lim="800000"/>
          </a:ln>
          <a:effectLst>
            <a:innerShdw blurRad="76200">
              <a:srgbClr val="000000"/>
            </a:innerShdw>
          </a:effectLst>
        </p:spPr>
      </p:pic>
      <p:pic>
        <p:nvPicPr>
          <p:cNvPr id="7" name="صورة 6" descr="42696855_1927077764267732_6736627573524004864_n.jpg"/>
          <p:cNvPicPr>
            <a:picLocks noChangeAspect="1"/>
          </p:cNvPicPr>
          <p:nvPr/>
        </p:nvPicPr>
        <p:blipFill>
          <a:blip r:embed="rId4"/>
          <a:stretch>
            <a:fillRect/>
          </a:stretch>
        </p:blipFill>
        <p:spPr>
          <a:xfrm>
            <a:off x="7889010" y="365763"/>
            <a:ext cx="3423967" cy="5656215"/>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2335</TotalTime>
  <Words>1428</Words>
  <Application>Microsoft Office PowerPoint</Application>
  <PresentationFormat>Widescreen</PresentationFormat>
  <Paragraphs>311</Paragraphs>
  <Slides>51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51</vt:i4>
      </vt:variant>
    </vt:vector>
  </HeadingPairs>
  <TitlesOfParts>
    <vt:vector size="59" baseType="lpstr">
      <vt:lpstr>Arial</vt:lpstr>
      <vt:lpstr>Calibri</vt:lpstr>
      <vt:lpstr>Century Gothic</vt:lpstr>
      <vt:lpstr>Tahoma</vt:lpstr>
      <vt:lpstr>Times New Roman</vt:lpstr>
      <vt:lpstr>Wingdings</vt:lpstr>
      <vt:lpstr>Wingdings 3</vt:lpstr>
      <vt:lpstr>أيون</vt:lpstr>
      <vt:lpstr>  An-Najah National University Faculty Of Engineering Material &amp;Chemical Engineering Department Graduation Project 2 </vt:lpstr>
      <vt:lpstr>OUTLINE</vt:lpstr>
      <vt:lpstr>What is the problem ?</vt:lpstr>
      <vt:lpstr>PowerPoint Presentation</vt:lpstr>
      <vt:lpstr>The aim of this project:</vt:lpstr>
      <vt:lpstr>Description of aziza poultry farms</vt:lpstr>
      <vt:lpstr>Analysis to know what is the deposited salt</vt:lpstr>
      <vt:lpstr>Methodology</vt:lpstr>
      <vt:lpstr>PowerPoint Presentation</vt:lpstr>
      <vt:lpstr>Methodology </vt:lpstr>
      <vt:lpstr>Methodology </vt:lpstr>
      <vt:lpstr>Methodology</vt:lpstr>
      <vt:lpstr>Methodology</vt:lpstr>
      <vt:lpstr>Experimental Part  </vt:lpstr>
      <vt:lpstr>Experimental Part</vt:lpstr>
      <vt:lpstr> Experimental Part  Determination Check amount of sodium using a flame photometer </vt:lpstr>
      <vt:lpstr>Experimental Part</vt:lpstr>
      <vt:lpstr>Experimental Part</vt:lpstr>
      <vt:lpstr>Experimental Part</vt:lpstr>
      <vt:lpstr>Experimental Part</vt:lpstr>
      <vt:lpstr> Experimental Part  Determination Check amount of Potassium using a flame photometer </vt:lpstr>
      <vt:lpstr>Experimental Part</vt:lpstr>
      <vt:lpstr>Experimental Part</vt:lpstr>
      <vt:lpstr>Experimental Part</vt:lpstr>
      <vt:lpstr>Experimental Part</vt:lpstr>
      <vt:lpstr>   Experimental Part   </vt:lpstr>
      <vt:lpstr>Experimental Part</vt:lpstr>
      <vt:lpstr>Experimental Part</vt:lpstr>
      <vt:lpstr>   Experimental Part   </vt:lpstr>
      <vt:lpstr>Experimental Part</vt:lpstr>
      <vt:lpstr>Experimental Part</vt:lpstr>
      <vt:lpstr>Experimental Part</vt:lpstr>
      <vt:lpstr>Experimental Part</vt:lpstr>
      <vt:lpstr>Experimental Part</vt:lpstr>
      <vt:lpstr> Experimental Part  Determination Check amount of Potassium using a flame photometer </vt:lpstr>
      <vt:lpstr>Experimental Part</vt:lpstr>
      <vt:lpstr>Experimental Part</vt:lpstr>
      <vt:lpstr>Induced Couple Plasma-Mass Spectrometry</vt:lpstr>
      <vt:lpstr>X-Ray Powder Diffraction</vt:lpstr>
      <vt:lpstr>X-Ray Powder Diffraction</vt:lpstr>
      <vt:lpstr>Result  Result from Chemical Analysis   </vt:lpstr>
      <vt:lpstr>Result  Result from Chemical Analysis</vt:lpstr>
      <vt:lpstr>Result   Result from ICP</vt:lpstr>
      <vt:lpstr>Result   Result from XRD</vt:lpstr>
      <vt:lpstr>Result   Matching between our sample &amp; Gypsum(CaSO4.2H2O) Peak</vt:lpstr>
      <vt:lpstr>Result   Matching between our sample &amp; Halite(NaCl) Peak</vt:lpstr>
      <vt:lpstr>Result   Matching between our sample &amp; Celestine(SrSO4) Peak</vt:lpstr>
      <vt:lpstr>Cost analysis</vt:lpstr>
      <vt:lpstr>Alternative method</vt:lpstr>
      <vt:lpstr>Conclusion  </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sbitany</dc:creator>
  <cp:lastModifiedBy>lab</cp:lastModifiedBy>
  <cp:revision>91</cp:revision>
  <dcterms:created xsi:type="dcterms:W3CDTF">2017-12-02T11:44:14Z</dcterms:created>
  <dcterms:modified xsi:type="dcterms:W3CDTF">2019-06-18T09:32:29Z</dcterms:modified>
</cp:coreProperties>
</file>