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622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171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13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909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971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659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9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4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78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20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6097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97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1288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59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941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22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009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762000"/>
            <a:ext cx="7010400" cy="5486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FF0000"/>
                </a:solidFill>
              </a:rPr>
              <a:t>Hydraulic lift with the aid of energy storage </a:t>
            </a:r>
            <a:br>
              <a:rPr lang="ar-SA" sz="2400" b="1" dirty="0">
                <a:solidFill>
                  <a:srgbClr val="FF0000"/>
                </a:solidFill>
              </a:rPr>
            </a:br>
            <a:r>
              <a:rPr lang="ar-SA" sz="2400" b="1" dirty="0">
                <a:solidFill>
                  <a:srgbClr val="FF0000"/>
                </a:solidFill>
              </a:rPr>
              <a:t>                    </a:t>
            </a:r>
            <a:r>
              <a:rPr lang="en-US" sz="2400" b="1" dirty="0">
                <a:solidFill>
                  <a:srgbClr val="FF0000"/>
                </a:solidFill>
              </a:rPr>
              <a:t>(accumulators</a:t>
            </a:r>
            <a:r>
              <a:rPr lang="en-US" sz="1800" dirty="0">
                <a:solidFill>
                  <a:srgbClr val="FF0000"/>
                </a:solidFill>
              </a:rPr>
              <a:t>)</a:t>
            </a:r>
            <a:br>
              <a:rPr lang="ar-SA" sz="1800" dirty="0">
                <a:solidFill>
                  <a:srgbClr val="FF0000"/>
                </a:solidFill>
              </a:rPr>
            </a:br>
            <a:br>
              <a:rPr lang="ar-SA" sz="1800" dirty="0">
                <a:solidFill>
                  <a:srgbClr val="FF0000"/>
                </a:solidFill>
              </a:rPr>
            </a:br>
            <a:br>
              <a:rPr lang="ar-SA" sz="1800" dirty="0">
                <a:solidFill>
                  <a:srgbClr val="FF0000"/>
                </a:solidFill>
              </a:rPr>
            </a:br>
            <a:br>
              <a:rPr lang="en-US" sz="1800" dirty="0"/>
            </a:br>
            <a:r>
              <a:rPr lang="en-US" sz="2000" dirty="0">
                <a:solidFill>
                  <a:schemeClr val="tx1"/>
                </a:solidFill>
              </a:rPr>
              <a:t>Supervisor: Dr. </a:t>
            </a:r>
            <a:r>
              <a:rPr lang="en-US" sz="2000" dirty="0" err="1">
                <a:solidFill>
                  <a:schemeClr val="tx1"/>
                </a:solidFill>
              </a:rPr>
              <a:t>Luqman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Hirzallah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br>
              <a:rPr lang="ar-SA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Group Members:</a:t>
            </a:r>
            <a:br>
              <a:rPr lang="ar-SA" sz="2000" dirty="0">
                <a:solidFill>
                  <a:schemeClr val="tx1"/>
                </a:solidFill>
              </a:rPr>
            </a:br>
            <a:br>
              <a:rPr lang="ar-SA" sz="2000" dirty="0">
                <a:solidFill>
                  <a:schemeClr val="tx1"/>
                </a:solidFill>
              </a:rPr>
            </a:br>
            <a:br>
              <a:rPr lang="ar-SA" sz="2000" dirty="0">
                <a:solidFill>
                  <a:schemeClr val="tx1"/>
                </a:solidFill>
              </a:rPr>
            </a:b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Ahmad </a:t>
            </a:r>
            <a:r>
              <a:rPr lang="en-US" sz="2000" dirty="0" err="1">
                <a:solidFill>
                  <a:schemeClr val="tx1"/>
                </a:solidFill>
              </a:rPr>
              <a:t>Qasem</a:t>
            </a:r>
            <a:r>
              <a:rPr lang="en-US" sz="2000" dirty="0">
                <a:solidFill>
                  <a:schemeClr val="tx1"/>
                </a:solidFill>
              </a:rPr>
              <a:t> (11105800)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err="1">
                <a:solidFill>
                  <a:schemeClr val="tx1"/>
                </a:solidFill>
              </a:rPr>
              <a:t>Nidal</a:t>
            </a:r>
            <a:r>
              <a:rPr lang="en-US" sz="2000" dirty="0">
                <a:solidFill>
                  <a:schemeClr val="tx1"/>
                </a:solidFill>
              </a:rPr>
              <a:t> Osama Khalil (11001983)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err="1">
                <a:solidFill>
                  <a:schemeClr val="tx1"/>
                </a:solidFill>
              </a:rPr>
              <a:t>Numan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Shahrour</a:t>
            </a:r>
            <a:r>
              <a:rPr lang="en-US" sz="2000" dirty="0">
                <a:solidFill>
                  <a:schemeClr val="tx1"/>
                </a:solidFill>
              </a:rPr>
              <a:t> (11001898) </a:t>
            </a:r>
            <a:r>
              <a:rPr lang="en-US" sz="2000" dirty="0" err="1">
                <a:solidFill>
                  <a:schemeClr val="tx1"/>
                </a:solidFill>
              </a:rPr>
              <a:t>Raia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Khateeb</a:t>
            </a:r>
            <a:r>
              <a:rPr lang="en-US" sz="2000" dirty="0">
                <a:solidFill>
                  <a:schemeClr val="tx1"/>
                </a:solidFill>
              </a:rPr>
              <a:t> (11143385)</a:t>
            </a:r>
            <a:br>
              <a:rPr lang="ar-SA" sz="2000" dirty="0">
                <a:solidFill>
                  <a:schemeClr val="tx1"/>
                </a:solidFill>
              </a:rPr>
            </a:br>
            <a:br>
              <a:rPr lang="ar-SA" sz="2000" dirty="0">
                <a:solidFill>
                  <a:schemeClr val="tx1"/>
                </a:solidFill>
              </a:rPr>
            </a:b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May-2016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306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76" y="304800"/>
            <a:ext cx="896112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28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06"/>
            <a:ext cx="8915400" cy="668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63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29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-24582"/>
            <a:ext cx="9643207" cy="703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890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8600" y="0"/>
            <a:ext cx="9840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92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8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0535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8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Tahoma</vt:lpstr>
      <vt:lpstr>Trebuchet MS</vt:lpstr>
      <vt:lpstr>Wingdings 3</vt:lpstr>
      <vt:lpstr>Facet</vt:lpstr>
      <vt:lpstr>Hydraulic lift with the aid of energy storage                      (accumulators)    Supervisor: Dr. Luqman Hirzallah  Group Members:    Ahmad Qasem (11105800) Nidal Osama Khalil (11001983) Numan Shahrour (11001898) Raia Khateeb (11143385)   May-2016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Hydraulic lift with the aid of energy storage                      (accumulators)    Supervisor: Dr. Luqman Hirzallah  Group Members:    Ahmad Qasem (11105800) Nidal Osama Khalil (11001983) Numan Shahrour (11001898) Raia Khateeb (11143385)   May-2016</dc:title>
  <dc:creator/>
  <cp:lastModifiedBy>Ahmad Sawalmah</cp:lastModifiedBy>
  <cp:revision>1</cp:revision>
  <dcterms:created xsi:type="dcterms:W3CDTF">2006-08-16T00:00:00Z</dcterms:created>
  <dcterms:modified xsi:type="dcterms:W3CDTF">2016-09-06T11:23:14Z</dcterms:modified>
</cp:coreProperties>
</file>