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diagrams/drawing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8">
  <p:sldMasterIdLst>
    <p:sldMasterId id="2147483863" r:id="rId1"/>
  </p:sldMasterIdLst>
  <p:notesMasterIdLst>
    <p:notesMasterId r:id="rId132"/>
  </p:notesMasterIdLst>
  <p:handoutMasterIdLst>
    <p:handoutMasterId r:id="rId133"/>
  </p:handoutMasterIdLst>
  <p:sldIdLst>
    <p:sldId id="299" r:id="rId2"/>
    <p:sldId id="354" r:id="rId3"/>
    <p:sldId id="355" r:id="rId4"/>
    <p:sldId id="317" r:id="rId5"/>
    <p:sldId id="364" r:id="rId6"/>
    <p:sldId id="415" r:id="rId7"/>
    <p:sldId id="416" r:id="rId8"/>
    <p:sldId id="417" r:id="rId9"/>
    <p:sldId id="281" r:id="rId10"/>
    <p:sldId id="419" r:id="rId11"/>
    <p:sldId id="418" r:id="rId12"/>
    <p:sldId id="422" r:id="rId13"/>
    <p:sldId id="424" r:id="rId14"/>
    <p:sldId id="454" r:id="rId15"/>
    <p:sldId id="431" r:id="rId16"/>
    <p:sldId id="437" r:id="rId17"/>
    <p:sldId id="427" r:id="rId18"/>
    <p:sldId id="432" r:id="rId19"/>
    <p:sldId id="435" r:id="rId20"/>
    <p:sldId id="434" r:id="rId21"/>
    <p:sldId id="436" r:id="rId22"/>
    <p:sldId id="453" r:id="rId23"/>
    <p:sldId id="462" r:id="rId24"/>
    <p:sldId id="464" r:id="rId25"/>
    <p:sldId id="465" r:id="rId26"/>
    <p:sldId id="466" r:id="rId27"/>
    <p:sldId id="439" r:id="rId28"/>
    <p:sldId id="444" r:id="rId29"/>
    <p:sldId id="445" r:id="rId30"/>
    <p:sldId id="446" r:id="rId31"/>
    <p:sldId id="447" r:id="rId32"/>
    <p:sldId id="448" r:id="rId33"/>
    <p:sldId id="449" r:id="rId34"/>
    <p:sldId id="452" r:id="rId35"/>
    <p:sldId id="566" r:id="rId36"/>
    <p:sldId id="450" r:id="rId37"/>
    <p:sldId id="567" r:id="rId38"/>
    <p:sldId id="467" r:id="rId39"/>
    <p:sldId id="368" r:id="rId40"/>
    <p:sldId id="369" r:id="rId41"/>
    <p:sldId id="469" r:id="rId42"/>
    <p:sldId id="468" r:id="rId43"/>
    <p:sldId id="470" r:id="rId44"/>
    <p:sldId id="471" r:id="rId45"/>
    <p:sldId id="472" r:id="rId46"/>
    <p:sldId id="473" r:id="rId47"/>
    <p:sldId id="474" r:id="rId48"/>
    <p:sldId id="475" r:id="rId49"/>
    <p:sldId id="476" r:id="rId50"/>
    <p:sldId id="481" r:id="rId51"/>
    <p:sldId id="477" r:id="rId52"/>
    <p:sldId id="478" r:id="rId53"/>
    <p:sldId id="480" r:id="rId54"/>
    <p:sldId id="482" r:id="rId55"/>
    <p:sldId id="483" r:id="rId56"/>
    <p:sldId id="484" r:id="rId57"/>
    <p:sldId id="485" r:id="rId58"/>
    <p:sldId id="486" r:id="rId59"/>
    <p:sldId id="487" r:id="rId60"/>
    <p:sldId id="488" r:id="rId61"/>
    <p:sldId id="529" r:id="rId62"/>
    <p:sldId id="530" r:id="rId63"/>
    <p:sldId id="531" r:id="rId64"/>
    <p:sldId id="489" r:id="rId65"/>
    <p:sldId id="490" r:id="rId66"/>
    <p:sldId id="491" r:id="rId67"/>
    <p:sldId id="492" r:id="rId68"/>
    <p:sldId id="494" r:id="rId69"/>
    <p:sldId id="495" r:id="rId70"/>
    <p:sldId id="496" r:id="rId71"/>
    <p:sldId id="497" r:id="rId72"/>
    <p:sldId id="498" r:id="rId73"/>
    <p:sldId id="564" r:id="rId74"/>
    <p:sldId id="500" r:id="rId75"/>
    <p:sldId id="501" r:id="rId76"/>
    <p:sldId id="502" r:id="rId77"/>
    <p:sldId id="503" r:id="rId78"/>
    <p:sldId id="504" r:id="rId79"/>
    <p:sldId id="505" r:id="rId80"/>
    <p:sldId id="506" r:id="rId81"/>
    <p:sldId id="507" r:id="rId82"/>
    <p:sldId id="508" r:id="rId83"/>
    <p:sldId id="509" r:id="rId84"/>
    <p:sldId id="373" r:id="rId85"/>
    <p:sldId id="510" r:id="rId86"/>
    <p:sldId id="532" r:id="rId87"/>
    <p:sldId id="533" r:id="rId88"/>
    <p:sldId id="534" r:id="rId89"/>
    <p:sldId id="535" r:id="rId90"/>
    <p:sldId id="536" r:id="rId91"/>
    <p:sldId id="537" r:id="rId92"/>
    <p:sldId id="538" r:id="rId93"/>
    <p:sldId id="539" r:id="rId94"/>
    <p:sldId id="540" r:id="rId95"/>
    <p:sldId id="541" r:id="rId96"/>
    <p:sldId id="542" r:id="rId97"/>
    <p:sldId id="556" r:id="rId98"/>
    <p:sldId id="557" r:id="rId99"/>
    <p:sldId id="565" r:id="rId100"/>
    <p:sldId id="558" r:id="rId101"/>
    <p:sldId id="559" r:id="rId102"/>
    <p:sldId id="562" r:id="rId103"/>
    <p:sldId id="563" r:id="rId104"/>
    <p:sldId id="380" r:id="rId105"/>
    <p:sldId id="511" r:id="rId106"/>
    <p:sldId id="517" r:id="rId107"/>
    <p:sldId id="518" r:id="rId108"/>
    <p:sldId id="519" r:id="rId109"/>
    <p:sldId id="520" r:id="rId110"/>
    <p:sldId id="521" r:id="rId111"/>
    <p:sldId id="522" r:id="rId112"/>
    <p:sldId id="523" r:id="rId113"/>
    <p:sldId id="524" r:id="rId114"/>
    <p:sldId id="525" r:id="rId115"/>
    <p:sldId id="526" r:id="rId116"/>
    <p:sldId id="527" r:id="rId117"/>
    <p:sldId id="543" r:id="rId118"/>
    <p:sldId id="544" r:id="rId119"/>
    <p:sldId id="545" r:id="rId120"/>
    <p:sldId id="546" r:id="rId121"/>
    <p:sldId id="547" r:id="rId122"/>
    <p:sldId id="549" r:id="rId123"/>
    <p:sldId id="550" r:id="rId124"/>
    <p:sldId id="551" r:id="rId125"/>
    <p:sldId id="552" r:id="rId126"/>
    <p:sldId id="553" r:id="rId127"/>
    <p:sldId id="554" r:id="rId128"/>
    <p:sldId id="555" r:id="rId129"/>
    <p:sldId id="528" r:id="rId130"/>
    <p:sldId id="339" r:id="rId1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0" clrIdx="0">
    <p:extLst>
      <p:ext uri="{19B8F6BF-5375-455C-9EA6-DF929625EA0E}">
        <p15:presenceInfo xmlns:p15="http://schemas.microsoft.com/office/powerpoint/2012/main" xmlns="" userId="Windows User" providerId="None"/>
      </p:ext>
    </p:extLst>
  </p:cmAuthor>
  <p:cmAuthor id="2" name="Manar" initials="M" lastIdx="3" clrIdx="1">
    <p:extLst>
      <p:ext uri="{19B8F6BF-5375-455C-9EA6-DF929625EA0E}">
        <p15:presenceInfo xmlns:p15="http://schemas.microsoft.com/office/powerpoint/2012/main" xmlns="" userId="Ma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EB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نمط داكن 1 - تمييز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885" autoAdjust="0"/>
    <p:restoredTop sz="97881" autoAdjust="0"/>
  </p:normalViewPr>
  <p:slideViewPr>
    <p:cSldViewPr snapToGrid="0">
      <p:cViewPr>
        <p:scale>
          <a:sx n="66" d="100"/>
          <a:sy n="66" d="100"/>
        </p:scale>
        <p:origin x="-10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handoutMaster" Target="handoutMasters/handoutMaster1.xml"/><Relationship Id="rId138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image" Target="../media/image210.png"/><Relationship Id="rId5" Type="http://schemas.openxmlformats.org/officeDocument/2006/relationships/image" Target="../media/image610.png"/><Relationship Id="rId4" Type="http://schemas.openxmlformats.org/officeDocument/2006/relationships/image" Target="../media/image5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B5AE04-CDB7-4C9E-BBE4-DC516782EE4B}" type="doc">
      <dgm:prSet loTypeId="urn:microsoft.com/office/officeart/2005/8/layout/vList3#1" loCatId="list" qsTypeId="urn:microsoft.com/office/officeart/2005/8/quickstyle/3d3" qsCatId="3D" csTypeId="urn:microsoft.com/office/officeart/2005/8/colors/accent2_3" csCatId="accent2" phldr="1"/>
      <dgm:spPr/>
    </dgm:pt>
    <dgm:pt modelId="{EA81EDF4-B815-4DC4-8A61-BDCEAF19EE34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Introduction</a:t>
          </a:r>
          <a:endParaRPr lang="ar-JO" sz="2000" b="1" dirty="0">
            <a:solidFill>
              <a:schemeClr val="tx1"/>
            </a:solidFill>
          </a:endParaRPr>
        </a:p>
      </dgm:t>
    </dgm:pt>
    <dgm:pt modelId="{E4EDB3B4-5949-4522-9D64-7909D8BA8615}" type="parTrans" cxnId="{8BB271CF-7410-4DCB-A225-D4767634BD49}">
      <dgm:prSet/>
      <dgm:spPr/>
      <dgm:t>
        <a:bodyPr/>
        <a:lstStyle/>
        <a:p>
          <a:pPr rtl="1"/>
          <a:endParaRPr lang="ar-JO"/>
        </a:p>
      </dgm:t>
    </dgm:pt>
    <dgm:pt modelId="{6E8A96A3-BBF1-4D1D-A41B-B1CE6470C614}" type="sibTrans" cxnId="{8BB271CF-7410-4DCB-A225-D4767634BD49}">
      <dgm:prSet/>
      <dgm:spPr/>
      <dgm:t>
        <a:bodyPr/>
        <a:lstStyle/>
        <a:p>
          <a:pPr rtl="1"/>
          <a:endParaRPr lang="ar-JO"/>
        </a:p>
      </dgm:t>
    </dgm:pt>
    <dgm:pt modelId="{6B7247C8-BA19-4550-983C-98B0CAC863DD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Architectural design</a:t>
          </a:r>
          <a:endParaRPr lang="ar-JO" sz="2000" b="1" i="0" dirty="0">
            <a:solidFill>
              <a:schemeClr val="tx1"/>
            </a:solidFill>
          </a:endParaRPr>
        </a:p>
      </dgm:t>
    </dgm:pt>
    <dgm:pt modelId="{0E1E8B71-BE13-4865-A4EC-CC30DD5D3578}" type="parTrans" cxnId="{1DEC617A-052F-4202-B4B4-4E8A7DAE60DE}">
      <dgm:prSet/>
      <dgm:spPr/>
      <dgm:t>
        <a:bodyPr/>
        <a:lstStyle/>
        <a:p>
          <a:pPr rtl="1"/>
          <a:endParaRPr lang="ar-JO"/>
        </a:p>
      </dgm:t>
    </dgm:pt>
    <dgm:pt modelId="{0805C498-15AC-4D64-B79F-9FB56095AE2D}" type="sibTrans" cxnId="{1DEC617A-052F-4202-B4B4-4E8A7DAE60DE}">
      <dgm:prSet/>
      <dgm:spPr/>
      <dgm:t>
        <a:bodyPr/>
        <a:lstStyle/>
        <a:p>
          <a:pPr rtl="1"/>
          <a:endParaRPr lang="ar-JO"/>
        </a:p>
      </dgm:t>
    </dgm:pt>
    <dgm:pt modelId="{85ED994F-EB05-47B6-86CA-CF65CF83BF23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Structural  Design</a:t>
          </a:r>
          <a:endParaRPr lang="ar-JO" sz="2000" b="1" dirty="0">
            <a:solidFill>
              <a:schemeClr val="tx1"/>
            </a:solidFill>
          </a:endParaRPr>
        </a:p>
      </dgm:t>
    </dgm:pt>
    <dgm:pt modelId="{91BD8BA1-0807-4754-B8A6-0598C44E977D}" type="parTrans" cxnId="{E373EDAE-4866-468D-BCFC-C175A748C7C4}">
      <dgm:prSet/>
      <dgm:spPr/>
      <dgm:t>
        <a:bodyPr/>
        <a:lstStyle/>
        <a:p>
          <a:pPr rtl="1"/>
          <a:endParaRPr lang="ar-JO"/>
        </a:p>
      </dgm:t>
    </dgm:pt>
    <dgm:pt modelId="{22607DF4-4D01-44CB-B6C6-16F8CE955AEC}" type="sibTrans" cxnId="{E373EDAE-4866-468D-BCFC-C175A748C7C4}">
      <dgm:prSet/>
      <dgm:spPr/>
      <dgm:t>
        <a:bodyPr/>
        <a:lstStyle/>
        <a:p>
          <a:pPr rtl="1"/>
          <a:endParaRPr lang="ar-JO"/>
        </a:p>
      </dgm:t>
    </dgm:pt>
    <dgm:pt modelId="{1CFC5B0F-4C9F-4D68-B257-083AD69967E1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Environmental  Design</a:t>
          </a:r>
          <a:endParaRPr lang="ar-JO" sz="2000" b="1" dirty="0">
            <a:solidFill>
              <a:schemeClr val="tx1"/>
            </a:solidFill>
          </a:endParaRPr>
        </a:p>
      </dgm:t>
    </dgm:pt>
    <dgm:pt modelId="{A6C88B99-8C18-4022-8BF0-6956C4161FB8}" type="parTrans" cxnId="{2D57AA21-AECE-40D9-9CD1-C7A7BFBFEC5F}">
      <dgm:prSet/>
      <dgm:spPr/>
      <dgm:t>
        <a:bodyPr/>
        <a:lstStyle/>
        <a:p>
          <a:pPr rtl="1"/>
          <a:endParaRPr lang="ar-JO"/>
        </a:p>
      </dgm:t>
    </dgm:pt>
    <dgm:pt modelId="{CACFAD8F-6AB3-46A5-A6F5-5908E7D8137E}" type="sibTrans" cxnId="{2D57AA21-AECE-40D9-9CD1-C7A7BFBFEC5F}">
      <dgm:prSet/>
      <dgm:spPr/>
      <dgm:t>
        <a:bodyPr/>
        <a:lstStyle/>
        <a:p>
          <a:pPr rtl="1"/>
          <a:endParaRPr lang="ar-JO"/>
        </a:p>
      </dgm:t>
    </dgm:pt>
    <dgm:pt modelId="{D7F57796-D04C-4FB6-A503-641B6FE6FAF4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     Electromechanical Design</a:t>
          </a:r>
          <a:endParaRPr lang="ar-JO" sz="2000" b="1" dirty="0">
            <a:solidFill>
              <a:schemeClr val="tx1"/>
            </a:solidFill>
          </a:endParaRPr>
        </a:p>
      </dgm:t>
    </dgm:pt>
    <dgm:pt modelId="{8631142C-AA5F-4F80-B541-850BD4CC0E76}" type="parTrans" cxnId="{FD2E7773-A49A-4BEE-BEEE-6F3D797B60F9}">
      <dgm:prSet/>
      <dgm:spPr/>
      <dgm:t>
        <a:bodyPr/>
        <a:lstStyle/>
        <a:p>
          <a:pPr rtl="1"/>
          <a:endParaRPr lang="ar-JO"/>
        </a:p>
      </dgm:t>
    </dgm:pt>
    <dgm:pt modelId="{EAA74655-3B5E-41AF-BA9E-238816F54596}" type="sibTrans" cxnId="{FD2E7773-A49A-4BEE-BEEE-6F3D797B60F9}">
      <dgm:prSet/>
      <dgm:spPr/>
      <dgm:t>
        <a:bodyPr/>
        <a:lstStyle/>
        <a:p>
          <a:pPr rtl="1"/>
          <a:endParaRPr lang="ar-JO"/>
        </a:p>
      </dgm:t>
    </dgm:pt>
    <dgm:pt modelId="{48B3F534-3B08-4853-9491-DCFC98D52919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Quantity surveying</a:t>
          </a:r>
          <a:endParaRPr lang="ar-JO" sz="2000" b="1" dirty="0">
            <a:solidFill>
              <a:schemeClr val="tx1"/>
            </a:solidFill>
          </a:endParaRPr>
        </a:p>
      </dgm:t>
    </dgm:pt>
    <dgm:pt modelId="{85C40C4B-EB9E-431D-A798-54F7E4B7566E}" type="parTrans" cxnId="{12C9CAED-9037-4322-8FD3-2A771287E715}">
      <dgm:prSet/>
      <dgm:spPr/>
      <dgm:t>
        <a:bodyPr/>
        <a:lstStyle/>
        <a:p>
          <a:pPr rtl="1"/>
          <a:endParaRPr lang="ar-JO"/>
        </a:p>
      </dgm:t>
    </dgm:pt>
    <dgm:pt modelId="{B50C870C-3F3C-48B3-8A03-ECB8AFAF3E7C}" type="sibTrans" cxnId="{12C9CAED-9037-4322-8FD3-2A771287E715}">
      <dgm:prSet/>
      <dgm:spPr/>
      <dgm:t>
        <a:bodyPr/>
        <a:lstStyle/>
        <a:p>
          <a:pPr rtl="1"/>
          <a:endParaRPr lang="ar-JO"/>
        </a:p>
      </dgm:t>
    </dgm:pt>
    <dgm:pt modelId="{FA670C7A-E229-4E63-8CD7-E66EFC18EE68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</a:rPr>
            <a:t>Site Description </a:t>
          </a:r>
          <a:endParaRPr lang="ar-JO" sz="2000" b="1" dirty="0">
            <a:solidFill>
              <a:schemeClr val="tx1"/>
            </a:solidFill>
          </a:endParaRPr>
        </a:p>
      </dgm:t>
    </dgm:pt>
    <dgm:pt modelId="{611C06A8-312D-42A1-A388-2DB549DFB2B0}" type="parTrans" cxnId="{E56F4FA2-D0B0-4A25-A7D4-CF5B8B9B6FCA}">
      <dgm:prSet/>
      <dgm:spPr/>
      <dgm:t>
        <a:bodyPr/>
        <a:lstStyle/>
        <a:p>
          <a:pPr rtl="1"/>
          <a:endParaRPr lang="ar-JO"/>
        </a:p>
      </dgm:t>
    </dgm:pt>
    <dgm:pt modelId="{C4BEA133-2B3A-43B1-8597-F0DA0A033549}" type="sibTrans" cxnId="{E56F4FA2-D0B0-4A25-A7D4-CF5B8B9B6FCA}">
      <dgm:prSet/>
      <dgm:spPr/>
      <dgm:t>
        <a:bodyPr/>
        <a:lstStyle/>
        <a:p>
          <a:pPr rtl="1"/>
          <a:endParaRPr lang="ar-JO"/>
        </a:p>
      </dgm:t>
    </dgm:pt>
    <dgm:pt modelId="{7DBBC56C-2FFB-4CE4-BE69-713B197442EC}" type="pres">
      <dgm:prSet presAssocID="{9CB5AE04-CDB7-4C9E-BBE4-DC516782EE4B}" presName="linearFlow" presStyleCnt="0">
        <dgm:presLayoutVars>
          <dgm:dir/>
          <dgm:resizeHandles val="exact"/>
        </dgm:presLayoutVars>
      </dgm:prSet>
      <dgm:spPr/>
    </dgm:pt>
    <dgm:pt modelId="{33E0AEA6-4609-4CD9-91B5-69EAED0F6F76}" type="pres">
      <dgm:prSet presAssocID="{EA81EDF4-B815-4DC4-8A61-BDCEAF19EE34}" presName="composite" presStyleCnt="0"/>
      <dgm:spPr/>
    </dgm:pt>
    <dgm:pt modelId="{A88F02CA-53E8-41EC-9855-036EED0D3D5E}" type="pres">
      <dgm:prSet presAssocID="{EA81EDF4-B815-4DC4-8A61-BDCEAF19EE34}" presName="imgShp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ECDE358-21E6-4F67-9BBC-B5B37CC058C4}" type="pres">
      <dgm:prSet presAssocID="{EA81EDF4-B815-4DC4-8A61-BDCEAF19EE34}" presName="txShp" presStyleLbl="node1" presStyleIdx="0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A85F388-5F66-435D-9E10-345398AAEBA5}" type="pres">
      <dgm:prSet presAssocID="{6E8A96A3-BBF1-4D1D-A41B-B1CE6470C614}" presName="spacing" presStyleCnt="0"/>
      <dgm:spPr/>
    </dgm:pt>
    <dgm:pt modelId="{72478D52-9968-4FF5-B0EE-33960BBE2AB8}" type="pres">
      <dgm:prSet presAssocID="{FA670C7A-E229-4E63-8CD7-E66EFC18EE68}" presName="composite" presStyleCnt="0"/>
      <dgm:spPr/>
    </dgm:pt>
    <dgm:pt modelId="{98915513-8998-492D-AB8A-27ED2360ED34}" type="pres">
      <dgm:prSet presAssocID="{FA670C7A-E229-4E63-8CD7-E66EFC18EE68}" presName="imgShp" presStyleLbl="fgImgPlace1" presStyleIdx="1" presStyleCnt="7"/>
      <dgm:spPr/>
    </dgm:pt>
    <dgm:pt modelId="{38E9CDB6-E60A-4E88-969E-1EEE7CF88804}" type="pres">
      <dgm:prSet presAssocID="{FA670C7A-E229-4E63-8CD7-E66EFC18EE68}" presName="txShp" presStyleLbl="node1" presStyleIdx="1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23FBFFB-795E-47B5-8731-70BB3C92C0B2}" type="pres">
      <dgm:prSet presAssocID="{C4BEA133-2B3A-43B1-8597-F0DA0A033549}" presName="spacing" presStyleCnt="0"/>
      <dgm:spPr/>
    </dgm:pt>
    <dgm:pt modelId="{08D5659C-BF77-4D92-A17D-3A4BE7E644B6}" type="pres">
      <dgm:prSet presAssocID="{6B7247C8-BA19-4550-983C-98B0CAC863DD}" presName="composite" presStyleCnt="0"/>
      <dgm:spPr/>
    </dgm:pt>
    <dgm:pt modelId="{5E3E3FBD-CE44-4BD3-9DCD-B50179A56C96}" type="pres">
      <dgm:prSet presAssocID="{6B7247C8-BA19-4550-983C-98B0CAC863DD}" presName="imgShp" presStyleLbl="fgImgPlace1" presStyleIdx="2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F95D1E1-A751-4E43-8256-DED8120BD243}" type="pres">
      <dgm:prSet presAssocID="{6B7247C8-BA19-4550-983C-98B0CAC863DD}" presName="txShp" presStyleLbl="node1" presStyleIdx="2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C0E0E4D-C18A-4729-AF3C-7FB3BE385B81}" type="pres">
      <dgm:prSet presAssocID="{0805C498-15AC-4D64-B79F-9FB56095AE2D}" presName="spacing" presStyleCnt="0"/>
      <dgm:spPr/>
    </dgm:pt>
    <dgm:pt modelId="{3B37C486-D052-44E0-A25E-B24903C55917}" type="pres">
      <dgm:prSet presAssocID="{85ED994F-EB05-47B6-86CA-CF65CF83BF23}" presName="composite" presStyleCnt="0"/>
      <dgm:spPr/>
    </dgm:pt>
    <dgm:pt modelId="{582209E8-9ED3-4FEB-ACB1-D2989CB2DA99}" type="pres">
      <dgm:prSet presAssocID="{85ED994F-EB05-47B6-86CA-CF65CF83BF23}" presName="imgShp" presStyleLbl="fgImgPlace1" presStyleIdx="3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9783A31-CE07-4AB0-AA25-011E83A2B7BC}" type="pres">
      <dgm:prSet presAssocID="{85ED994F-EB05-47B6-86CA-CF65CF83BF23}" presName="txShp" presStyleLbl="node1" presStyleIdx="3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FDE0BFC-950D-44B7-944C-8BB1AC17DA52}" type="pres">
      <dgm:prSet presAssocID="{22607DF4-4D01-44CB-B6C6-16F8CE955AEC}" presName="spacing" presStyleCnt="0"/>
      <dgm:spPr/>
    </dgm:pt>
    <dgm:pt modelId="{F58616B3-8278-4235-B033-0DFBB02643B7}" type="pres">
      <dgm:prSet presAssocID="{1CFC5B0F-4C9F-4D68-B257-083AD69967E1}" presName="composite" presStyleCnt="0"/>
      <dgm:spPr/>
    </dgm:pt>
    <dgm:pt modelId="{763D1393-CBE8-4F65-9DAC-C1CC42AA3F79}" type="pres">
      <dgm:prSet presAssocID="{1CFC5B0F-4C9F-4D68-B257-083AD69967E1}" presName="imgShp" presStyleLbl="fgImgPlace1" presStyleIdx="4" presStyleCnt="7"/>
      <dgm:spPr>
        <a:prstGeom prst="flowChartDisplay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EBADD8C9-B657-4134-8FC3-C5A570C6E3BC}" type="pres">
      <dgm:prSet presAssocID="{1CFC5B0F-4C9F-4D68-B257-083AD69967E1}" presName="txShp" presStyleLbl="node1" presStyleIdx="4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D7858A5-4554-4C2F-9F99-C14A840500CE}" type="pres">
      <dgm:prSet presAssocID="{CACFAD8F-6AB3-46A5-A6F5-5908E7D8137E}" presName="spacing" presStyleCnt="0"/>
      <dgm:spPr/>
    </dgm:pt>
    <dgm:pt modelId="{12BF14EE-7453-4DFD-A268-5CBE2751863C}" type="pres">
      <dgm:prSet presAssocID="{D7F57796-D04C-4FB6-A503-641B6FE6FAF4}" presName="composite" presStyleCnt="0"/>
      <dgm:spPr/>
    </dgm:pt>
    <dgm:pt modelId="{A538C703-0E55-44A2-BD05-9D7BAA98EC2E}" type="pres">
      <dgm:prSet presAssocID="{D7F57796-D04C-4FB6-A503-641B6FE6FAF4}" presName="imgShp" presStyleLbl="fgImgPlace1" presStyleIdx="5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AF7ABC6D-233D-41B7-B511-9DC3C58981C2}" type="pres">
      <dgm:prSet presAssocID="{D7F57796-D04C-4FB6-A503-641B6FE6FAF4}" presName="txShp" presStyleLbl="node1" presStyleIdx="5" presStyleCnt="7" custScaleX="146441" custLinFactNeighborX="-314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1F0B426-5846-4B40-A77E-7B7E0C53F9D5}" type="pres">
      <dgm:prSet presAssocID="{EAA74655-3B5E-41AF-BA9E-238816F54596}" presName="spacing" presStyleCnt="0"/>
      <dgm:spPr/>
    </dgm:pt>
    <dgm:pt modelId="{509A97D7-4F8C-49A3-A092-F128F6C91A6A}" type="pres">
      <dgm:prSet presAssocID="{48B3F534-3B08-4853-9491-DCFC98D52919}" presName="composite" presStyleCnt="0"/>
      <dgm:spPr/>
    </dgm:pt>
    <dgm:pt modelId="{236EFF50-B3CB-4C99-A5AE-887A7ECEF2BA}" type="pres">
      <dgm:prSet presAssocID="{48B3F534-3B08-4853-9491-DCFC98D52919}" presName="imgShp" presStyleLbl="fgImgPlace1" presStyleIdx="6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EC0FC7F5-2DA4-4349-B3AD-F0EFBA18DB01}" type="pres">
      <dgm:prSet presAssocID="{48B3F534-3B08-4853-9491-DCFC98D52919}" presName="txShp" presStyleLbl="node1" presStyleIdx="6" presStyleCnt="7" custScaleX="146441" custLinFactNeighborX="-1358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8BB271CF-7410-4DCB-A225-D4767634BD49}" srcId="{9CB5AE04-CDB7-4C9E-BBE4-DC516782EE4B}" destId="{EA81EDF4-B815-4DC4-8A61-BDCEAF19EE34}" srcOrd="0" destOrd="0" parTransId="{E4EDB3B4-5949-4522-9D64-7909D8BA8615}" sibTransId="{6E8A96A3-BBF1-4D1D-A41B-B1CE6470C614}"/>
    <dgm:cxn modelId="{1DEC617A-052F-4202-B4B4-4E8A7DAE60DE}" srcId="{9CB5AE04-CDB7-4C9E-BBE4-DC516782EE4B}" destId="{6B7247C8-BA19-4550-983C-98B0CAC863DD}" srcOrd="2" destOrd="0" parTransId="{0E1E8B71-BE13-4865-A4EC-CC30DD5D3578}" sibTransId="{0805C498-15AC-4D64-B79F-9FB56095AE2D}"/>
    <dgm:cxn modelId="{FD2E7773-A49A-4BEE-BEEE-6F3D797B60F9}" srcId="{9CB5AE04-CDB7-4C9E-BBE4-DC516782EE4B}" destId="{D7F57796-D04C-4FB6-A503-641B6FE6FAF4}" srcOrd="5" destOrd="0" parTransId="{8631142C-AA5F-4F80-B541-850BD4CC0E76}" sibTransId="{EAA74655-3B5E-41AF-BA9E-238816F54596}"/>
    <dgm:cxn modelId="{72DDC25E-5554-4DCC-B82D-04CD8F8684E4}" type="presOf" srcId="{FA670C7A-E229-4E63-8CD7-E66EFC18EE68}" destId="{38E9CDB6-E60A-4E88-969E-1EEE7CF88804}" srcOrd="0" destOrd="0" presId="urn:microsoft.com/office/officeart/2005/8/layout/vList3#1"/>
    <dgm:cxn modelId="{3A3759E8-2BA2-478A-A5F0-69AAC62A0D64}" type="presOf" srcId="{48B3F534-3B08-4853-9491-DCFC98D52919}" destId="{EC0FC7F5-2DA4-4349-B3AD-F0EFBA18DB01}" srcOrd="0" destOrd="0" presId="urn:microsoft.com/office/officeart/2005/8/layout/vList3#1"/>
    <dgm:cxn modelId="{54E87EF4-1E74-4921-A546-84F681D336A6}" type="presOf" srcId="{9CB5AE04-CDB7-4C9E-BBE4-DC516782EE4B}" destId="{7DBBC56C-2FFB-4CE4-BE69-713B197442EC}" srcOrd="0" destOrd="0" presId="urn:microsoft.com/office/officeart/2005/8/layout/vList3#1"/>
    <dgm:cxn modelId="{E373EDAE-4866-468D-BCFC-C175A748C7C4}" srcId="{9CB5AE04-CDB7-4C9E-BBE4-DC516782EE4B}" destId="{85ED994F-EB05-47B6-86CA-CF65CF83BF23}" srcOrd="3" destOrd="0" parTransId="{91BD8BA1-0807-4754-B8A6-0598C44E977D}" sibTransId="{22607DF4-4D01-44CB-B6C6-16F8CE955AEC}"/>
    <dgm:cxn modelId="{E3B8C058-AC7D-4148-8382-31ABE97E9945}" type="presOf" srcId="{EA81EDF4-B815-4DC4-8A61-BDCEAF19EE34}" destId="{6ECDE358-21E6-4F67-9BBC-B5B37CC058C4}" srcOrd="0" destOrd="0" presId="urn:microsoft.com/office/officeart/2005/8/layout/vList3#1"/>
    <dgm:cxn modelId="{2D57AA21-AECE-40D9-9CD1-C7A7BFBFEC5F}" srcId="{9CB5AE04-CDB7-4C9E-BBE4-DC516782EE4B}" destId="{1CFC5B0F-4C9F-4D68-B257-083AD69967E1}" srcOrd="4" destOrd="0" parTransId="{A6C88B99-8C18-4022-8BF0-6956C4161FB8}" sibTransId="{CACFAD8F-6AB3-46A5-A6F5-5908E7D8137E}"/>
    <dgm:cxn modelId="{E7330AD0-4477-41D5-9C33-377CE42A4F67}" type="presOf" srcId="{6B7247C8-BA19-4550-983C-98B0CAC863DD}" destId="{2F95D1E1-A751-4E43-8256-DED8120BD243}" srcOrd="0" destOrd="0" presId="urn:microsoft.com/office/officeart/2005/8/layout/vList3#1"/>
    <dgm:cxn modelId="{AAB6DC58-82FE-4756-B655-C5D835D977B4}" type="presOf" srcId="{1CFC5B0F-4C9F-4D68-B257-083AD69967E1}" destId="{EBADD8C9-B657-4134-8FC3-C5A570C6E3BC}" srcOrd="0" destOrd="0" presId="urn:microsoft.com/office/officeart/2005/8/layout/vList3#1"/>
    <dgm:cxn modelId="{17781346-3315-47E9-B53C-6A67F858DD2B}" type="presOf" srcId="{D7F57796-D04C-4FB6-A503-641B6FE6FAF4}" destId="{AF7ABC6D-233D-41B7-B511-9DC3C58981C2}" srcOrd="0" destOrd="0" presId="urn:microsoft.com/office/officeart/2005/8/layout/vList3#1"/>
    <dgm:cxn modelId="{AD53BFE0-D73C-405D-B95A-0B043ED59C8A}" type="presOf" srcId="{85ED994F-EB05-47B6-86CA-CF65CF83BF23}" destId="{39783A31-CE07-4AB0-AA25-011E83A2B7BC}" srcOrd="0" destOrd="0" presId="urn:microsoft.com/office/officeart/2005/8/layout/vList3#1"/>
    <dgm:cxn modelId="{12C9CAED-9037-4322-8FD3-2A771287E715}" srcId="{9CB5AE04-CDB7-4C9E-BBE4-DC516782EE4B}" destId="{48B3F534-3B08-4853-9491-DCFC98D52919}" srcOrd="6" destOrd="0" parTransId="{85C40C4B-EB9E-431D-A798-54F7E4B7566E}" sibTransId="{B50C870C-3F3C-48B3-8A03-ECB8AFAF3E7C}"/>
    <dgm:cxn modelId="{E56F4FA2-D0B0-4A25-A7D4-CF5B8B9B6FCA}" srcId="{9CB5AE04-CDB7-4C9E-BBE4-DC516782EE4B}" destId="{FA670C7A-E229-4E63-8CD7-E66EFC18EE68}" srcOrd="1" destOrd="0" parTransId="{611C06A8-312D-42A1-A388-2DB549DFB2B0}" sibTransId="{C4BEA133-2B3A-43B1-8597-F0DA0A033549}"/>
    <dgm:cxn modelId="{9AF28FFA-0328-4F5E-B226-7DEBE376E004}" type="presParOf" srcId="{7DBBC56C-2FFB-4CE4-BE69-713B197442EC}" destId="{33E0AEA6-4609-4CD9-91B5-69EAED0F6F76}" srcOrd="0" destOrd="0" presId="urn:microsoft.com/office/officeart/2005/8/layout/vList3#1"/>
    <dgm:cxn modelId="{E56CC632-2445-4B0B-8F5F-0461FC5CF091}" type="presParOf" srcId="{33E0AEA6-4609-4CD9-91B5-69EAED0F6F76}" destId="{A88F02CA-53E8-41EC-9855-036EED0D3D5E}" srcOrd="0" destOrd="0" presId="urn:microsoft.com/office/officeart/2005/8/layout/vList3#1"/>
    <dgm:cxn modelId="{E0A8BEF6-C294-4FE9-974F-5BEF1186B7DF}" type="presParOf" srcId="{33E0AEA6-4609-4CD9-91B5-69EAED0F6F76}" destId="{6ECDE358-21E6-4F67-9BBC-B5B37CC058C4}" srcOrd="1" destOrd="0" presId="urn:microsoft.com/office/officeart/2005/8/layout/vList3#1"/>
    <dgm:cxn modelId="{20DA66F7-0C44-400A-B3DE-7BF07CBFD02E}" type="presParOf" srcId="{7DBBC56C-2FFB-4CE4-BE69-713B197442EC}" destId="{8A85F388-5F66-435D-9E10-345398AAEBA5}" srcOrd="1" destOrd="0" presId="urn:microsoft.com/office/officeart/2005/8/layout/vList3#1"/>
    <dgm:cxn modelId="{C741B5B7-3C8D-48F6-9206-52E6E8198CE3}" type="presParOf" srcId="{7DBBC56C-2FFB-4CE4-BE69-713B197442EC}" destId="{72478D52-9968-4FF5-B0EE-33960BBE2AB8}" srcOrd="2" destOrd="0" presId="urn:microsoft.com/office/officeart/2005/8/layout/vList3#1"/>
    <dgm:cxn modelId="{BC63D85F-32A6-441D-830D-BA1B55F66ABF}" type="presParOf" srcId="{72478D52-9968-4FF5-B0EE-33960BBE2AB8}" destId="{98915513-8998-492D-AB8A-27ED2360ED34}" srcOrd="0" destOrd="0" presId="urn:microsoft.com/office/officeart/2005/8/layout/vList3#1"/>
    <dgm:cxn modelId="{F6AAC10F-F49B-4551-B4F0-4D2A9135C77F}" type="presParOf" srcId="{72478D52-9968-4FF5-B0EE-33960BBE2AB8}" destId="{38E9CDB6-E60A-4E88-969E-1EEE7CF88804}" srcOrd="1" destOrd="0" presId="urn:microsoft.com/office/officeart/2005/8/layout/vList3#1"/>
    <dgm:cxn modelId="{F52A7B69-4512-42A8-B294-F2C66734F856}" type="presParOf" srcId="{7DBBC56C-2FFB-4CE4-BE69-713B197442EC}" destId="{F23FBFFB-795E-47B5-8731-70BB3C92C0B2}" srcOrd="3" destOrd="0" presId="urn:microsoft.com/office/officeart/2005/8/layout/vList3#1"/>
    <dgm:cxn modelId="{C3AF32C2-FB8D-4B32-901F-241260016FE6}" type="presParOf" srcId="{7DBBC56C-2FFB-4CE4-BE69-713B197442EC}" destId="{08D5659C-BF77-4D92-A17D-3A4BE7E644B6}" srcOrd="4" destOrd="0" presId="urn:microsoft.com/office/officeart/2005/8/layout/vList3#1"/>
    <dgm:cxn modelId="{4A3B747D-D22F-4408-9EB8-D3132F890FAF}" type="presParOf" srcId="{08D5659C-BF77-4D92-A17D-3A4BE7E644B6}" destId="{5E3E3FBD-CE44-4BD3-9DCD-B50179A56C96}" srcOrd="0" destOrd="0" presId="urn:microsoft.com/office/officeart/2005/8/layout/vList3#1"/>
    <dgm:cxn modelId="{0B91FCD8-B21F-4738-90A5-E535C0281EC5}" type="presParOf" srcId="{08D5659C-BF77-4D92-A17D-3A4BE7E644B6}" destId="{2F95D1E1-A751-4E43-8256-DED8120BD243}" srcOrd="1" destOrd="0" presId="urn:microsoft.com/office/officeart/2005/8/layout/vList3#1"/>
    <dgm:cxn modelId="{0143597E-57CB-40F0-BBD0-F9BE609F0C78}" type="presParOf" srcId="{7DBBC56C-2FFB-4CE4-BE69-713B197442EC}" destId="{CC0E0E4D-C18A-4729-AF3C-7FB3BE385B81}" srcOrd="5" destOrd="0" presId="urn:microsoft.com/office/officeart/2005/8/layout/vList3#1"/>
    <dgm:cxn modelId="{F37A8CC3-1078-4CD7-A19D-FA990045773B}" type="presParOf" srcId="{7DBBC56C-2FFB-4CE4-BE69-713B197442EC}" destId="{3B37C486-D052-44E0-A25E-B24903C55917}" srcOrd="6" destOrd="0" presId="urn:microsoft.com/office/officeart/2005/8/layout/vList3#1"/>
    <dgm:cxn modelId="{BF004992-4F66-4976-911D-495441C38035}" type="presParOf" srcId="{3B37C486-D052-44E0-A25E-B24903C55917}" destId="{582209E8-9ED3-4FEB-ACB1-D2989CB2DA99}" srcOrd="0" destOrd="0" presId="urn:microsoft.com/office/officeart/2005/8/layout/vList3#1"/>
    <dgm:cxn modelId="{0DF50F8D-C817-4880-B51D-80F91CDC8B6B}" type="presParOf" srcId="{3B37C486-D052-44E0-A25E-B24903C55917}" destId="{39783A31-CE07-4AB0-AA25-011E83A2B7BC}" srcOrd="1" destOrd="0" presId="urn:microsoft.com/office/officeart/2005/8/layout/vList3#1"/>
    <dgm:cxn modelId="{31FBE7F9-5DE8-4BB2-B642-A7CA70A972DA}" type="presParOf" srcId="{7DBBC56C-2FFB-4CE4-BE69-713B197442EC}" destId="{9FDE0BFC-950D-44B7-944C-8BB1AC17DA52}" srcOrd="7" destOrd="0" presId="urn:microsoft.com/office/officeart/2005/8/layout/vList3#1"/>
    <dgm:cxn modelId="{EEFF01B7-7103-4E94-B63E-02A832D39A02}" type="presParOf" srcId="{7DBBC56C-2FFB-4CE4-BE69-713B197442EC}" destId="{F58616B3-8278-4235-B033-0DFBB02643B7}" srcOrd="8" destOrd="0" presId="urn:microsoft.com/office/officeart/2005/8/layout/vList3#1"/>
    <dgm:cxn modelId="{A865496C-9F62-468E-868C-294007105E50}" type="presParOf" srcId="{F58616B3-8278-4235-B033-0DFBB02643B7}" destId="{763D1393-CBE8-4F65-9DAC-C1CC42AA3F79}" srcOrd="0" destOrd="0" presId="urn:microsoft.com/office/officeart/2005/8/layout/vList3#1"/>
    <dgm:cxn modelId="{CCE77B9F-1969-456F-ACAE-0804821F228C}" type="presParOf" srcId="{F58616B3-8278-4235-B033-0DFBB02643B7}" destId="{EBADD8C9-B657-4134-8FC3-C5A570C6E3BC}" srcOrd="1" destOrd="0" presId="urn:microsoft.com/office/officeart/2005/8/layout/vList3#1"/>
    <dgm:cxn modelId="{0927DF16-4C3E-48B8-9B15-C187130DE033}" type="presParOf" srcId="{7DBBC56C-2FFB-4CE4-BE69-713B197442EC}" destId="{CD7858A5-4554-4C2F-9F99-C14A840500CE}" srcOrd="9" destOrd="0" presId="urn:microsoft.com/office/officeart/2005/8/layout/vList3#1"/>
    <dgm:cxn modelId="{F1C35A95-F706-4E9D-B479-099AB7B0C976}" type="presParOf" srcId="{7DBBC56C-2FFB-4CE4-BE69-713B197442EC}" destId="{12BF14EE-7453-4DFD-A268-5CBE2751863C}" srcOrd="10" destOrd="0" presId="urn:microsoft.com/office/officeart/2005/8/layout/vList3#1"/>
    <dgm:cxn modelId="{4C91ACB7-B2FF-4F95-A167-82A69923A883}" type="presParOf" srcId="{12BF14EE-7453-4DFD-A268-5CBE2751863C}" destId="{A538C703-0E55-44A2-BD05-9D7BAA98EC2E}" srcOrd="0" destOrd="0" presId="urn:microsoft.com/office/officeart/2005/8/layout/vList3#1"/>
    <dgm:cxn modelId="{8142C848-B47D-474E-9CD7-C217B478BB64}" type="presParOf" srcId="{12BF14EE-7453-4DFD-A268-5CBE2751863C}" destId="{AF7ABC6D-233D-41B7-B511-9DC3C58981C2}" srcOrd="1" destOrd="0" presId="urn:microsoft.com/office/officeart/2005/8/layout/vList3#1"/>
    <dgm:cxn modelId="{09311564-93EB-4928-AEF3-F7551C2EA036}" type="presParOf" srcId="{7DBBC56C-2FFB-4CE4-BE69-713B197442EC}" destId="{B1F0B426-5846-4B40-A77E-7B7E0C53F9D5}" srcOrd="11" destOrd="0" presId="urn:microsoft.com/office/officeart/2005/8/layout/vList3#1"/>
    <dgm:cxn modelId="{9711FF27-0580-418B-B571-3DE2BD009885}" type="presParOf" srcId="{7DBBC56C-2FFB-4CE4-BE69-713B197442EC}" destId="{509A97D7-4F8C-49A3-A092-F128F6C91A6A}" srcOrd="12" destOrd="0" presId="urn:microsoft.com/office/officeart/2005/8/layout/vList3#1"/>
    <dgm:cxn modelId="{ED95693D-B852-4129-B9BD-59C71E052D68}" type="presParOf" srcId="{509A97D7-4F8C-49A3-A092-F128F6C91A6A}" destId="{236EFF50-B3CB-4C99-A5AE-887A7ECEF2BA}" srcOrd="0" destOrd="0" presId="urn:microsoft.com/office/officeart/2005/8/layout/vList3#1"/>
    <dgm:cxn modelId="{B00704C2-AD15-4011-A908-3AF70D36DA77}" type="presParOf" srcId="{509A97D7-4F8C-49A3-A092-F128F6C91A6A}" destId="{EC0FC7F5-2DA4-4349-B3AD-F0EFBA18DB0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</a:rPr>
            <a:t>Architectural plans</a:t>
          </a:r>
          <a:endParaRPr lang="en-US" sz="1600" b="1" dirty="0">
            <a:solidFill>
              <a:schemeClr val="tx1"/>
            </a:solidFill>
          </a:endParaRPr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Location </a:t>
          </a:r>
          <a:endParaRPr lang="en-US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84067ACA-4B73-4789-8F30-192F2CED18FA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Over Shadowing</a:t>
          </a:r>
        </a:p>
        <a:p>
          <a:endParaRPr lang="en-US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A325A7-FB00-4E9D-BF6F-AB678A3E550F}" type="parTrans" cxnId="{3B33B15E-E9E6-4704-874E-0EB6DE6DED01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032384CC-5515-4C2C-A9ED-622F80716A75}" type="sibTrans" cxnId="{3B33B15E-E9E6-4704-874E-0EB6DE6DED01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BF7949B0-4F84-4A43-84BF-49015E267B1E}">
      <dgm:prSet phldrT="[Text]" phldr="1"/>
      <dgm:spPr/>
      <dgm:t>
        <a:bodyPr/>
        <a:lstStyle/>
        <a:p>
          <a:endParaRPr lang="en-US" sz="1600" b="1" dirty="0">
            <a:solidFill>
              <a:schemeClr val="tx1"/>
            </a:solidFill>
          </a:endParaRPr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ABB51984-443B-485A-9D65-E689EDD4FDCD}">
      <dgm:prSet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Contour Lines</a:t>
          </a:r>
          <a:endParaRPr lang="en-US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 sz="1600" b="1">
            <a:solidFill>
              <a:schemeClr val="tx1"/>
            </a:solidFill>
          </a:endParaRPr>
        </a:p>
      </dgm:t>
    </dgm:pt>
    <dgm:pt modelId="{E8C9065F-C527-457F-8762-7E822DD6A704}">
      <dgm:prSet phldrT="[Text]" custLinFactNeighborX="-645" custLinFactNeighborY="1313"/>
      <dgm:spPr/>
      <dgm:t>
        <a:bodyPr/>
        <a:lstStyle/>
        <a:p>
          <a:pPr rtl="1"/>
          <a:endParaRPr lang="ar-JO" sz="1600" b="1" dirty="0">
            <a:solidFill>
              <a:schemeClr val="tx1"/>
            </a:solidFill>
          </a:endParaRPr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B79AFEE0-FEE8-49CD-BBAE-A36EE31E87FD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Profile</a:t>
          </a:r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A416DF97-86EC-4AFA-9A73-FBD7B3BBD835}">
      <dgm:prSet phldrT="[Text]" custLinFactNeighborX="-645" custLinFactNeighborY="1313"/>
      <dgm:spPr/>
      <dgm:t>
        <a:bodyPr/>
        <a:lstStyle/>
        <a:p>
          <a:pPr rtl="1"/>
          <a:endParaRPr lang="ar-SA" sz="1600" b="1" dirty="0">
            <a:solidFill>
              <a:schemeClr val="tx1"/>
            </a:solidFill>
          </a:endParaRPr>
        </a:p>
      </dgm:t>
    </dgm:pt>
    <dgm:pt modelId="{D6D391FC-0669-4DA6-8FFD-B7D2119D4495}" type="parTrans" cxnId="{EB110B22-3236-449E-B54A-255FA84223BD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EE266582-8A44-40C8-9A53-08635FD3E68E}" type="sibTrans" cxnId="{EB110B22-3236-449E-B54A-255FA84223BD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A9807BA3-2CF3-4AAE-9850-665BDCCE2066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Shading</a:t>
          </a:r>
        </a:p>
        <a:p>
          <a:endParaRPr lang="en-US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A87960-5DBF-42BE-81B9-FD2444B3940A}" type="parTrans" cxnId="{871F3BA6-3D23-46D3-8A1C-8A55E6D0DBE9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56EB2B44-F992-4090-B1E2-9FC9FF722045}" type="sibTrans" cxnId="{871F3BA6-3D23-46D3-8A1C-8A55E6D0DBE9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4271EEAC-731A-4D78-84AF-8849326951C1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Climate conditions</a:t>
          </a:r>
          <a:endParaRPr lang="en-US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FD92DC-2D64-433B-982C-E4DE25DF7DD9}" type="parTrans" cxnId="{A3A87357-508D-465E-A1E1-09867BB446E3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A841C2B5-6113-4771-B23D-74FBA22ACC8A}" type="sibTrans" cxnId="{A3A87357-508D-465E-A1E1-09867BB446E3}">
      <dgm:prSet/>
      <dgm:spPr/>
      <dgm:t>
        <a:bodyPr/>
        <a:lstStyle/>
        <a:p>
          <a:pPr rtl="1"/>
          <a:endParaRPr lang="ar-JO" sz="1600" b="1">
            <a:solidFill>
              <a:schemeClr val="tx1"/>
            </a:solidFill>
          </a:endParaRPr>
        </a:p>
      </dgm:t>
    </dgm:pt>
    <dgm:pt modelId="{D91BCC50-44CA-4C88-9D07-24F49DD92C88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EC6BB60F-669A-463F-A1E2-7175775DD16C}" type="pres">
      <dgm:prSet presAssocID="{20B2A04C-2260-4DDA-A269-932A8A0A53E6}" presName="centerShape" presStyleLbl="node0" presStyleIdx="0" presStyleCnt="1" custScaleX="171129"/>
      <dgm:spPr/>
      <dgm:t>
        <a:bodyPr/>
        <a:lstStyle/>
        <a:p>
          <a:pPr rtl="1"/>
          <a:endParaRPr lang="ar-JO"/>
        </a:p>
      </dgm:t>
    </dgm:pt>
    <dgm:pt modelId="{72C8702C-DC69-4E9C-8178-B66229236786}" type="pres">
      <dgm:prSet presAssocID="{395D41E3-D81C-495B-A20F-E354FCD71946}" presName="parTrans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804EED88-FEA4-4603-BF41-F6BC662F03E8}" type="pres">
      <dgm:prSet presAssocID="{395D41E3-D81C-495B-A20F-E354FCD71946}" presName="connectorText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657EB435-82EF-4C5B-AA94-6957A0B0EE70}" type="pres">
      <dgm:prSet presAssocID="{F06B4CF0-DD38-4A45-97E3-C0D1168ED3BA}" presName="node" presStyleLbl="node1" presStyleIdx="0" presStyleCnt="6" custScaleX="1497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C924877-CCCC-415F-94C7-5DF7866E5115}" type="pres">
      <dgm:prSet presAssocID="{3CFD92DC-2D64-433B-982C-E4DE25DF7DD9}" presName="parTrans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CD57E596-AE5C-4004-AA61-7422BCAC6AD5}" type="pres">
      <dgm:prSet presAssocID="{3CFD92DC-2D64-433B-982C-E4DE25DF7DD9}" presName="connectorText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FF0718D2-C6CE-4686-AF90-5ED1F868F586}" type="pres">
      <dgm:prSet presAssocID="{4271EEAC-731A-4D78-84AF-8849326951C1}" presName="node" presStyleLbl="node1" presStyleIdx="1" presStyleCnt="6" custScaleX="164146" custRadScaleRad="157618" custRadScaleInc="3672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9E333D4-25CB-4B8D-8E9B-4AC133ADB584}" type="pres">
      <dgm:prSet presAssocID="{4AA325A7-FB00-4E9D-BF6F-AB678A3E550F}" presName="parTrans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A56A406C-0079-4FC7-B31C-D1C3E799862E}" type="pres">
      <dgm:prSet presAssocID="{4AA325A7-FB00-4E9D-BF6F-AB678A3E550F}" presName="connectorText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A17A9C39-3E06-4866-9379-198F563A0ABD}" type="pres">
      <dgm:prSet presAssocID="{84067ACA-4B73-4789-8F30-192F2CED18FA}" presName="node" presStyleLbl="node1" presStyleIdx="2" presStyleCnt="6" custScaleX="164133" custRadScaleRad="142665" custRadScaleInc="-1868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71655C9-6BFC-4F96-B505-001432D355D5}" type="pres">
      <dgm:prSet presAssocID="{96A87960-5DBF-42BE-81B9-FD2444B3940A}" presName="parTrans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AAC7B8AE-9CF7-4A75-9D9F-A5F9558E7408}" type="pres">
      <dgm:prSet presAssocID="{96A87960-5DBF-42BE-81B9-FD2444B3940A}" presName="connectorText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6834866F-217C-4993-AD9D-DBF979F901EB}" type="pres">
      <dgm:prSet presAssocID="{A9807BA3-2CF3-4AAE-9850-665BDCCE206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76A4165-2389-42A0-8327-BBA349EBF46F}" type="pres">
      <dgm:prSet presAssocID="{330EAF10-05A1-4009-8349-8873A9ACA77C}" presName="parTrans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2B0E97D8-AA61-40D3-BEBB-BC8BF91FE6B5}" type="pres">
      <dgm:prSet presAssocID="{330EAF10-05A1-4009-8349-8873A9ACA77C}" presName="connectorText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66B9A82A-2068-4031-B088-D107E50229C5}" type="pres">
      <dgm:prSet presAssocID="{B79AFEE0-FEE8-49CD-BBAE-A36EE31E87FD}" presName="node" presStyleLbl="node1" presStyleIdx="4" presStyleCnt="6" custRadScaleRad="119808" custRadScaleInc="644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7A6C072-D7F1-4225-A9D2-8CDCACD048F0}" type="pres">
      <dgm:prSet presAssocID="{2F991673-9B3E-48BB-B1AF-1934AF120FE4}" presName="parTrans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5DA492B7-68EC-4E58-B822-2DF234A2D313}" type="pres">
      <dgm:prSet presAssocID="{2F991673-9B3E-48BB-B1AF-1934AF120FE4}" presName="connectorText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6512F2C3-6B14-47DB-83EB-F655AFD40E40}" type="pres">
      <dgm:prSet presAssocID="{ABB51984-443B-485A-9D65-E689EDD4FDCD}" presName="node" presStyleLbl="node1" presStyleIdx="5" presStyleCnt="6" custScaleX="164159" custRadScaleRad="124899" custRadScaleInc="-1274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4AC720F4-D9C2-44F2-B4E2-8D50CAAB7AB1}" type="presOf" srcId="{ABB51984-443B-485A-9D65-E689EDD4FDCD}" destId="{6512F2C3-6B14-47DB-83EB-F655AFD40E40}" srcOrd="0" destOrd="0" presId="urn:microsoft.com/office/officeart/2005/8/layout/radial5"/>
    <dgm:cxn modelId="{777F5CBF-C595-4C7D-B625-3D6C49F368FF}" type="presOf" srcId="{3CFD92DC-2D64-433B-982C-E4DE25DF7DD9}" destId="{CD57E596-AE5C-4004-AA61-7422BCAC6AD5}" srcOrd="1" destOrd="0" presId="urn:microsoft.com/office/officeart/2005/8/layout/radial5"/>
    <dgm:cxn modelId="{67935347-9949-4A17-8BA5-D56ED8DFFB89}" type="presOf" srcId="{4AA325A7-FB00-4E9D-BF6F-AB678A3E550F}" destId="{A56A406C-0079-4FC7-B31C-D1C3E799862E}" srcOrd="1" destOrd="0" presId="urn:microsoft.com/office/officeart/2005/8/layout/radial5"/>
    <dgm:cxn modelId="{871F3BA6-3D23-46D3-8A1C-8A55E6D0DBE9}" srcId="{20B2A04C-2260-4DDA-A269-932A8A0A53E6}" destId="{A9807BA3-2CF3-4AAE-9850-665BDCCE2066}" srcOrd="3" destOrd="0" parTransId="{96A87960-5DBF-42BE-81B9-FD2444B3940A}" sibTransId="{56EB2B44-F992-4090-B1E2-9FC9FF722045}"/>
    <dgm:cxn modelId="{579C2428-2244-4167-948A-31563A951BB3}" type="presOf" srcId="{96A87960-5DBF-42BE-81B9-FD2444B3940A}" destId="{AAC7B8AE-9CF7-4A75-9D9F-A5F9558E7408}" srcOrd="1" destOrd="0" presId="urn:microsoft.com/office/officeart/2005/8/layout/radial5"/>
    <dgm:cxn modelId="{95187C75-7E3C-478C-B58C-83DDDBD5AC2A}" type="presOf" srcId="{2F991673-9B3E-48BB-B1AF-1934AF120FE4}" destId="{5DA492B7-68EC-4E58-B822-2DF234A2D313}" srcOrd="1" destOrd="0" presId="urn:microsoft.com/office/officeart/2005/8/layout/radial5"/>
    <dgm:cxn modelId="{A3A87357-508D-465E-A1E1-09867BB446E3}" srcId="{20B2A04C-2260-4DDA-A269-932A8A0A53E6}" destId="{4271EEAC-731A-4D78-84AF-8849326951C1}" srcOrd="1" destOrd="0" parTransId="{3CFD92DC-2D64-433B-982C-E4DE25DF7DD9}" sibTransId="{A841C2B5-6113-4771-B23D-74FBA22ACC8A}"/>
    <dgm:cxn modelId="{13403452-6619-42B9-8137-F3402EECA02B}" type="presOf" srcId="{395D41E3-D81C-495B-A20F-E354FCD71946}" destId="{804EED88-FEA4-4603-BF41-F6BC662F03E8}" srcOrd="1" destOrd="0" presId="urn:microsoft.com/office/officeart/2005/8/layout/radial5"/>
    <dgm:cxn modelId="{71892D46-9F85-4341-AD76-8E6A93163CB3}" type="presOf" srcId="{84067ACA-4B73-4789-8F30-192F2CED18FA}" destId="{A17A9C39-3E06-4866-9379-198F563A0ABD}" srcOrd="0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2043E1A6-BED1-4D7D-BFBB-EA7686EB3697}" type="presOf" srcId="{4AA325A7-FB00-4E9D-BF6F-AB678A3E550F}" destId="{29E333D4-25CB-4B8D-8E9B-4AC133ADB584}" srcOrd="0" destOrd="0" presId="urn:microsoft.com/office/officeart/2005/8/layout/radial5"/>
    <dgm:cxn modelId="{A47D1259-DAC0-4CFD-8538-8636D90AC6F1}" type="presOf" srcId="{3CFD92DC-2D64-433B-982C-E4DE25DF7DD9}" destId="{6C924877-CCCC-415F-94C7-5DF7866E5115}" srcOrd="0" destOrd="0" presId="urn:microsoft.com/office/officeart/2005/8/layout/radial5"/>
    <dgm:cxn modelId="{3B33B15E-E9E6-4704-874E-0EB6DE6DED01}" srcId="{20B2A04C-2260-4DDA-A269-932A8A0A53E6}" destId="{84067ACA-4B73-4789-8F30-192F2CED18FA}" srcOrd="2" destOrd="0" parTransId="{4AA325A7-FB00-4E9D-BF6F-AB678A3E550F}" sibTransId="{032384CC-5515-4C2C-A9ED-622F80716A75}"/>
    <dgm:cxn modelId="{834773FF-4B81-4BC4-BFE4-96E6192470DB}" type="presOf" srcId="{330EAF10-05A1-4009-8349-8873A9ACA77C}" destId="{2B0E97D8-AA61-40D3-BEBB-BC8BF91FE6B5}" srcOrd="1" destOrd="0" presId="urn:microsoft.com/office/officeart/2005/8/layout/radial5"/>
    <dgm:cxn modelId="{73E19C32-33BD-42A8-9BF2-6810AD0B6053}" type="presOf" srcId="{8F071704-B5E0-469F-8729-7F3521FBD29B}" destId="{D91BCC50-44CA-4C88-9D07-24F49DD92C88}" srcOrd="0" destOrd="0" presId="urn:microsoft.com/office/officeart/2005/8/layout/radial5"/>
    <dgm:cxn modelId="{827B18C9-4EE4-49A6-8298-E810CC85EFFF}" srcId="{8F071704-B5E0-469F-8729-7F3521FBD29B}" destId="{BF7949B0-4F84-4A43-84BF-49015E267B1E}" srcOrd="3" destOrd="0" parTransId="{255ED825-D81B-45FF-9C4B-DF3268586067}" sibTransId="{77FC5EB6-073A-4EB5-B1D1-7E9094A16732}"/>
    <dgm:cxn modelId="{56670E5E-485B-4305-B0F8-C675A97998C8}" type="presOf" srcId="{96A87960-5DBF-42BE-81B9-FD2444B3940A}" destId="{A71655C9-6BFC-4F96-B505-001432D355D5}" srcOrd="0" destOrd="0" presId="urn:microsoft.com/office/officeart/2005/8/layout/radial5"/>
    <dgm:cxn modelId="{95F6BE41-55BF-4867-A599-4B633F163DB2}" type="presOf" srcId="{395D41E3-D81C-495B-A20F-E354FCD71946}" destId="{72C8702C-DC69-4E9C-8178-B66229236786}" srcOrd="0" destOrd="0" presId="urn:microsoft.com/office/officeart/2005/8/layout/radial5"/>
    <dgm:cxn modelId="{2B0A31A6-F58A-49EC-B837-129FF1DF3244}" type="presOf" srcId="{20B2A04C-2260-4DDA-A269-932A8A0A53E6}" destId="{EC6BB60F-669A-463F-A1E2-7175775DD16C}" srcOrd="0" destOrd="0" presId="urn:microsoft.com/office/officeart/2005/8/layout/radial5"/>
    <dgm:cxn modelId="{D1C736C2-603D-422D-90AE-F55BAECEE749}" type="presOf" srcId="{2F991673-9B3E-48BB-B1AF-1934AF120FE4}" destId="{17A6C072-D7F1-4225-A9D2-8CDCACD048F0}" srcOrd="0" destOrd="0" presId="urn:microsoft.com/office/officeart/2005/8/layout/radial5"/>
    <dgm:cxn modelId="{79CECB95-000F-4689-A7BF-79FAF2448663}" type="presOf" srcId="{4271EEAC-731A-4D78-84AF-8849326951C1}" destId="{FF0718D2-C6CE-4686-AF90-5ED1F868F586}" srcOrd="0" destOrd="0" presId="urn:microsoft.com/office/officeart/2005/8/layout/radial5"/>
    <dgm:cxn modelId="{B3E8FBD4-8F49-44E2-9CBE-A11B38E88BAE}" type="presOf" srcId="{B79AFEE0-FEE8-49CD-BBAE-A36EE31E87FD}" destId="{66B9A82A-2068-4031-B088-D107E50229C5}" srcOrd="0" destOrd="0" presId="urn:microsoft.com/office/officeart/2005/8/layout/radial5"/>
    <dgm:cxn modelId="{6F322A28-7856-41B5-BFA4-F2E7C4860F82}" srcId="{20B2A04C-2260-4DDA-A269-932A8A0A53E6}" destId="{ABB51984-443B-485A-9D65-E689EDD4FDCD}" srcOrd="5" destOrd="0" parTransId="{2F991673-9B3E-48BB-B1AF-1934AF120FE4}" sibTransId="{24975508-375A-478B-A5E1-ED5DB10AC82F}"/>
    <dgm:cxn modelId="{E074AA6D-8F60-482E-97FD-0700A126F6BE}" type="presOf" srcId="{A9807BA3-2CF3-4AAE-9850-665BDCCE2066}" destId="{6834866F-217C-4993-AD9D-DBF979F901EB}" srcOrd="0" destOrd="0" presId="urn:microsoft.com/office/officeart/2005/8/layout/radial5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6036B16D-64C8-45A1-9814-001505A56D72}" srcId="{8F071704-B5E0-469F-8729-7F3521FBD29B}" destId="{E8C9065F-C527-457F-8762-7E822DD6A704}" srcOrd="2" destOrd="0" parTransId="{F562D62D-FD19-4506-AE00-B90753683328}" sibTransId="{05F89FD1-ECBC-4C98-87EB-68510ECDF0FC}"/>
    <dgm:cxn modelId="{9AF5DE86-A191-4148-AA33-B3422F93BA1F}" type="presOf" srcId="{F06B4CF0-DD38-4A45-97E3-C0D1168ED3BA}" destId="{657EB435-82EF-4C5B-AA94-6957A0B0EE70}" srcOrd="0" destOrd="0" presId="urn:microsoft.com/office/officeart/2005/8/layout/radial5"/>
    <dgm:cxn modelId="{C6DE28E1-E5AB-4E36-8F10-5401332012FF}" type="presOf" srcId="{330EAF10-05A1-4009-8349-8873A9ACA77C}" destId="{676A4165-2389-42A0-8327-BBA349EBF46F}" srcOrd="0" destOrd="0" presId="urn:microsoft.com/office/officeart/2005/8/layout/radial5"/>
    <dgm:cxn modelId="{BDFFF74A-0963-4C46-BB47-A8FF05217C01}" srcId="{20B2A04C-2260-4DDA-A269-932A8A0A53E6}" destId="{B79AFEE0-FEE8-49CD-BBAE-A36EE31E87FD}" srcOrd="4" destOrd="0" parTransId="{330EAF10-05A1-4009-8349-8873A9ACA77C}" sibTransId="{7C8656AA-B002-44CB-9129-B9687C0E4550}"/>
    <dgm:cxn modelId="{EB110B22-3236-449E-B54A-255FA84223BD}" srcId="{8F071704-B5E0-469F-8729-7F3521FBD29B}" destId="{A416DF97-86EC-4AFA-9A73-FBD7B3BBD835}" srcOrd="1" destOrd="0" parTransId="{D6D391FC-0669-4DA6-8FFD-B7D2119D4495}" sibTransId="{EE266582-8A44-40C8-9A53-08635FD3E68E}"/>
    <dgm:cxn modelId="{EBDBF0C7-D583-4AD9-824C-28E583DAE3DE}" type="presParOf" srcId="{D91BCC50-44CA-4C88-9D07-24F49DD92C88}" destId="{EC6BB60F-669A-463F-A1E2-7175775DD16C}" srcOrd="0" destOrd="0" presId="urn:microsoft.com/office/officeart/2005/8/layout/radial5"/>
    <dgm:cxn modelId="{E3E1EA60-149D-4B51-BD74-316F8B5CDAA7}" type="presParOf" srcId="{D91BCC50-44CA-4C88-9D07-24F49DD92C88}" destId="{72C8702C-DC69-4E9C-8178-B66229236786}" srcOrd="1" destOrd="0" presId="urn:microsoft.com/office/officeart/2005/8/layout/radial5"/>
    <dgm:cxn modelId="{1547274D-3DB2-43F6-ACDC-767514D31211}" type="presParOf" srcId="{72C8702C-DC69-4E9C-8178-B66229236786}" destId="{804EED88-FEA4-4603-BF41-F6BC662F03E8}" srcOrd="0" destOrd="0" presId="urn:microsoft.com/office/officeart/2005/8/layout/radial5"/>
    <dgm:cxn modelId="{3620933F-8151-4BBD-A1B6-F3DA99076601}" type="presParOf" srcId="{D91BCC50-44CA-4C88-9D07-24F49DD92C88}" destId="{657EB435-82EF-4C5B-AA94-6957A0B0EE70}" srcOrd="2" destOrd="0" presId="urn:microsoft.com/office/officeart/2005/8/layout/radial5"/>
    <dgm:cxn modelId="{3A2DB2D1-6EDC-4EDE-9811-7BF60CB89BA2}" type="presParOf" srcId="{D91BCC50-44CA-4C88-9D07-24F49DD92C88}" destId="{6C924877-CCCC-415F-94C7-5DF7866E5115}" srcOrd="3" destOrd="0" presId="urn:microsoft.com/office/officeart/2005/8/layout/radial5"/>
    <dgm:cxn modelId="{8D8838D1-BFD1-4889-8D5F-52359C474720}" type="presParOf" srcId="{6C924877-CCCC-415F-94C7-5DF7866E5115}" destId="{CD57E596-AE5C-4004-AA61-7422BCAC6AD5}" srcOrd="0" destOrd="0" presId="urn:microsoft.com/office/officeart/2005/8/layout/radial5"/>
    <dgm:cxn modelId="{376B89B6-A7DE-41B9-B728-165F4973464D}" type="presParOf" srcId="{D91BCC50-44CA-4C88-9D07-24F49DD92C88}" destId="{FF0718D2-C6CE-4686-AF90-5ED1F868F586}" srcOrd="4" destOrd="0" presId="urn:microsoft.com/office/officeart/2005/8/layout/radial5"/>
    <dgm:cxn modelId="{7ABA7024-59DA-467D-A7BE-667F312DAA78}" type="presParOf" srcId="{D91BCC50-44CA-4C88-9D07-24F49DD92C88}" destId="{29E333D4-25CB-4B8D-8E9B-4AC133ADB584}" srcOrd="5" destOrd="0" presId="urn:microsoft.com/office/officeart/2005/8/layout/radial5"/>
    <dgm:cxn modelId="{DB361D66-508B-4C2D-BF93-E6F32A554110}" type="presParOf" srcId="{29E333D4-25CB-4B8D-8E9B-4AC133ADB584}" destId="{A56A406C-0079-4FC7-B31C-D1C3E799862E}" srcOrd="0" destOrd="0" presId="urn:microsoft.com/office/officeart/2005/8/layout/radial5"/>
    <dgm:cxn modelId="{B85B6B5B-056A-419B-B72D-B25E67B573A5}" type="presParOf" srcId="{D91BCC50-44CA-4C88-9D07-24F49DD92C88}" destId="{A17A9C39-3E06-4866-9379-198F563A0ABD}" srcOrd="6" destOrd="0" presId="urn:microsoft.com/office/officeart/2005/8/layout/radial5"/>
    <dgm:cxn modelId="{99768EDF-5686-450C-A5A7-AD3B1DFBCCFD}" type="presParOf" srcId="{D91BCC50-44CA-4C88-9D07-24F49DD92C88}" destId="{A71655C9-6BFC-4F96-B505-001432D355D5}" srcOrd="7" destOrd="0" presId="urn:microsoft.com/office/officeart/2005/8/layout/radial5"/>
    <dgm:cxn modelId="{BD4E4993-226D-435C-9AF0-5984B263C066}" type="presParOf" srcId="{A71655C9-6BFC-4F96-B505-001432D355D5}" destId="{AAC7B8AE-9CF7-4A75-9D9F-A5F9558E7408}" srcOrd="0" destOrd="0" presId="urn:microsoft.com/office/officeart/2005/8/layout/radial5"/>
    <dgm:cxn modelId="{ECAA14CC-68CF-4B30-B81B-6E53BD84C2E2}" type="presParOf" srcId="{D91BCC50-44CA-4C88-9D07-24F49DD92C88}" destId="{6834866F-217C-4993-AD9D-DBF979F901EB}" srcOrd="8" destOrd="0" presId="urn:microsoft.com/office/officeart/2005/8/layout/radial5"/>
    <dgm:cxn modelId="{BCD199AB-1F7B-419A-82DA-EF7209FA2E20}" type="presParOf" srcId="{D91BCC50-44CA-4C88-9D07-24F49DD92C88}" destId="{676A4165-2389-42A0-8327-BBA349EBF46F}" srcOrd="9" destOrd="0" presId="urn:microsoft.com/office/officeart/2005/8/layout/radial5"/>
    <dgm:cxn modelId="{FC039541-E8CC-4178-B874-D76972EC57BB}" type="presParOf" srcId="{676A4165-2389-42A0-8327-BBA349EBF46F}" destId="{2B0E97D8-AA61-40D3-BEBB-BC8BF91FE6B5}" srcOrd="0" destOrd="0" presId="urn:microsoft.com/office/officeart/2005/8/layout/radial5"/>
    <dgm:cxn modelId="{2CB146C1-D65C-4EEC-85C0-6D92F7F46C4B}" type="presParOf" srcId="{D91BCC50-44CA-4C88-9D07-24F49DD92C88}" destId="{66B9A82A-2068-4031-B088-D107E50229C5}" srcOrd="10" destOrd="0" presId="urn:microsoft.com/office/officeart/2005/8/layout/radial5"/>
    <dgm:cxn modelId="{326762C3-73F5-47AE-802B-EB997A5DB3A9}" type="presParOf" srcId="{D91BCC50-44CA-4C88-9D07-24F49DD92C88}" destId="{17A6C072-D7F1-4225-A9D2-8CDCACD048F0}" srcOrd="11" destOrd="0" presId="urn:microsoft.com/office/officeart/2005/8/layout/radial5"/>
    <dgm:cxn modelId="{28C14EE9-EC00-41F0-B28C-0DC507291CEA}" type="presParOf" srcId="{17A6C072-D7F1-4225-A9D2-8CDCACD048F0}" destId="{5DA492B7-68EC-4E58-B822-2DF234A2D313}" srcOrd="0" destOrd="0" presId="urn:microsoft.com/office/officeart/2005/8/layout/radial5"/>
    <dgm:cxn modelId="{FE6060DF-CCA0-49A5-8764-9179644DE648}" type="presParOf" srcId="{D91BCC50-44CA-4C88-9D07-24F49DD92C88}" destId="{6512F2C3-6B14-47DB-83EB-F655AFD40E4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 custT="1"/>
      <dgm:spPr/>
      <dgm:t>
        <a:bodyPr/>
        <a:lstStyle/>
        <a:p>
          <a:r>
            <a:rPr lang="en-US" sz="2000" b="0" dirty="0" smtClean="0">
              <a:solidFill>
                <a:schemeClr val="tx1"/>
              </a:solidFill>
            </a:rPr>
            <a:t>Architectural plans</a:t>
          </a:r>
          <a:endParaRPr lang="en-US" sz="2000" b="0" dirty="0">
            <a:solidFill>
              <a:schemeClr val="tx1"/>
            </a:solidFill>
          </a:endParaRPr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750" dirty="0" smtClean="0">
              <a:latin typeface="Times New Roman" pitchFamily="18" charset="0"/>
              <a:cs typeface="Times New Roman" pitchFamily="18" charset="0"/>
            </a:rPr>
            <a:t>Site plan</a:t>
          </a:r>
          <a:endParaRPr lang="en-US" sz="1750" dirty="0"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1DCBE780-D4F0-43AA-98DD-83A70364EB45}">
      <dgm:prSet phldrT="[Text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Master plans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B0BF51A8-E4F2-4754-AEBA-D6054CB31FB5}" type="parTrans" cxnId="{962194E4-DA24-4D43-9731-EA0434080762}">
      <dgm:prSet/>
      <dgm:spPr/>
      <dgm:t>
        <a:bodyPr/>
        <a:lstStyle/>
        <a:p>
          <a:endParaRPr lang="en-US"/>
        </a:p>
      </dgm:t>
    </dgm:pt>
    <dgm:pt modelId="{4DF0AC73-C0D2-46AB-8725-7C3AC1703AA4}" type="sibTrans" cxnId="{962194E4-DA24-4D43-9731-EA0434080762}">
      <dgm:prSet/>
      <dgm:spPr/>
      <dgm:t>
        <a:bodyPr/>
        <a:lstStyle/>
        <a:p>
          <a:endParaRPr lang="en-US"/>
        </a:p>
      </dgm:t>
    </dgm:pt>
    <dgm:pt modelId="{84067ACA-4B73-4789-8F30-192F2CED18FA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Furniture Layout</a:t>
          </a:r>
        </a:p>
        <a:p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AA325A7-FB00-4E9D-BF6F-AB678A3E550F}" type="parTrans" cxnId="{3B33B15E-E9E6-4704-874E-0EB6DE6DED01}">
      <dgm:prSet/>
      <dgm:spPr/>
      <dgm:t>
        <a:bodyPr/>
        <a:lstStyle/>
        <a:p>
          <a:endParaRPr lang="en-US"/>
        </a:p>
      </dgm:t>
    </dgm:pt>
    <dgm:pt modelId="{032384CC-5515-4C2C-A9ED-622F80716A75}" type="sibTrans" cxnId="{3B33B15E-E9E6-4704-874E-0EB6DE6DED01}">
      <dgm:prSet/>
      <dgm:spPr/>
      <dgm:t>
        <a:bodyPr/>
        <a:lstStyle/>
        <a:p>
          <a:endParaRPr lang="en-US"/>
        </a:p>
      </dgm:t>
    </dgm:pt>
    <dgm:pt modelId="{BF7949B0-4F84-4A43-84BF-49015E267B1E}">
      <dgm:prSet phldrT="[Text]" phldr="1"/>
      <dgm:spPr/>
      <dgm:t>
        <a:bodyPr/>
        <a:lstStyle/>
        <a:p>
          <a:endParaRPr lang="en-US" dirty="0"/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/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/>
        </a:p>
      </dgm:t>
    </dgm:pt>
    <dgm:pt modelId="{ABB51984-443B-485A-9D65-E689EDD4FDCD}">
      <dgm:prSet custT="1"/>
      <dgm:spPr/>
      <dgm:t>
        <a:bodyPr/>
        <a:lstStyle/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Sections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/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/>
        </a:p>
      </dgm:t>
    </dgm:pt>
    <dgm:pt modelId="{E8C9065F-C527-457F-8762-7E822DD6A704}">
      <dgm:prSet phldrT="[Text]" custLinFactNeighborX="-645" custLinFactNeighborY="1313"/>
      <dgm:spPr/>
      <dgm:t>
        <a:bodyPr/>
        <a:lstStyle/>
        <a:p>
          <a:pPr rtl="1"/>
          <a:endParaRPr lang="ar-JO" dirty="0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B79AFEE0-FEE8-49CD-BBAE-A36EE31E87FD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Elevations</a:t>
          </a:r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A416DF97-86EC-4AFA-9A73-FBD7B3BBD835}">
      <dgm:prSet phldrT="[Text]" custLinFactNeighborX="-645" custLinFactNeighborY="1313"/>
      <dgm:spPr/>
      <dgm:t>
        <a:bodyPr/>
        <a:lstStyle/>
        <a:p>
          <a:pPr rtl="1"/>
          <a:endParaRPr lang="ar-SA" dirty="0"/>
        </a:p>
      </dgm:t>
    </dgm:pt>
    <dgm:pt modelId="{D6D391FC-0669-4DA6-8FFD-B7D2119D4495}" type="parTrans" cxnId="{EB110B22-3236-449E-B54A-255FA84223BD}">
      <dgm:prSet/>
      <dgm:spPr/>
      <dgm:t>
        <a:bodyPr/>
        <a:lstStyle/>
        <a:p>
          <a:pPr rtl="1"/>
          <a:endParaRPr lang="ar-JO"/>
        </a:p>
      </dgm:t>
    </dgm:pt>
    <dgm:pt modelId="{EE266582-8A44-40C8-9A53-08635FD3E68E}" type="sibTrans" cxnId="{EB110B22-3236-449E-B54A-255FA84223BD}">
      <dgm:prSet/>
      <dgm:spPr/>
      <dgm:t>
        <a:bodyPr/>
        <a:lstStyle/>
        <a:p>
          <a:pPr rtl="1"/>
          <a:endParaRPr lang="ar-JO"/>
        </a:p>
      </dgm:t>
    </dgm:pt>
    <dgm:pt modelId="{A9807BA3-2CF3-4AAE-9850-665BDCCE206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3D-Views</a:t>
          </a:r>
        </a:p>
        <a:p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96A87960-5DBF-42BE-81B9-FD2444B3940A}" type="parTrans" cxnId="{871F3BA6-3D23-46D3-8A1C-8A55E6D0DBE9}">
      <dgm:prSet/>
      <dgm:spPr/>
      <dgm:t>
        <a:bodyPr/>
        <a:lstStyle/>
        <a:p>
          <a:pPr rtl="1"/>
          <a:endParaRPr lang="ar-JO"/>
        </a:p>
      </dgm:t>
    </dgm:pt>
    <dgm:pt modelId="{56EB2B44-F992-4090-B1E2-9FC9FF722045}" type="sibTrans" cxnId="{871F3BA6-3D23-46D3-8A1C-8A55E6D0DBE9}">
      <dgm:prSet/>
      <dgm:spPr/>
      <dgm:t>
        <a:bodyPr/>
        <a:lstStyle/>
        <a:p>
          <a:pPr rtl="1"/>
          <a:endParaRPr lang="ar-JO"/>
        </a:p>
      </dgm:t>
    </dgm:pt>
    <dgm:pt modelId="{736AFFA3-CE45-4675-A784-7ABF12A649EB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F39F9374-22A5-461C-ADAE-E8703B73461B}" type="pres">
      <dgm:prSet presAssocID="{20B2A04C-2260-4DDA-A269-932A8A0A53E6}" presName="centerShape" presStyleLbl="node0" presStyleIdx="0" presStyleCnt="1" custScaleX="278925"/>
      <dgm:spPr/>
      <dgm:t>
        <a:bodyPr/>
        <a:lstStyle/>
        <a:p>
          <a:pPr rtl="1"/>
          <a:endParaRPr lang="ar-JO"/>
        </a:p>
      </dgm:t>
    </dgm:pt>
    <dgm:pt modelId="{42BA341E-40CD-40BF-8DA8-8ADCDC04A505}" type="pres">
      <dgm:prSet presAssocID="{395D41E3-D81C-495B-A20F-E354FCD71946}" presName="parTrans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D4735411-F1A5-4A1C-81F8-E4A42DE008B1}" type="pres">
      <dgm:prSet presAssocID="{395D41E3-D81C-495B-A20F-E354FCD71946}" presName="connectorText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5DEE2134-3278-4A4C-B75F-FAF0C2008034}" type="pres">
      <dgm:prSet presAssocID="{F06B4CF0-DD38-4A45-97E3-C0D1168ED3BA}" presName="node" presStyleLbl="node1" presStyleIdx="0" presStyleCnt="6" custScaleX="19404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1003C69-7182-4B5E-8039-0E5FCE3F0953}" type="pres">
      <dgm:prSet presAssocID="{B0BF51A8-E4F2-4754-AEBA-D6054CB31FB5}" presName="parTrans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F2BC3F1C-21BD-44A4-BE5A-FBD3439E792E}" type="pres">
      <dgm:prSet presAssocID="{B0BF51A8-E4F2-4754-AEBA-D6054CB31FB5}" presName="connectorText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C2D1FC4C-114B-467D-B7E7-8241743CE8F8}" type="pres">
      <dgm:prSet presAssocID="{1DCBE780-D4F0-43AA-98DD-83A70364EB45}" presName="node" presStyleLbl="node1" presStyleIdx="1" presStyleCnt="6" custScaleX="172616" custRadScaleRad="148733" custRadScaleInc="2727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514FC6B-34EF-44E7-95AB-20AC811B567E}" type="pres">
      <dgm:prSet presAssocID="{4AA325A7-FB00-4E9D-BF6F-AB678A3E550F}" presName="parTrans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72D86E42-4906-46EF-9B62-28AF8E223E49}" type="pres">
      <dgm:prSet presAssocID="{4AA325A7-FB00-4E9D-BF6F-AB678A3E550F}" presName="connectorText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BD0FE5B8-69F5-4DEF-BC7A-77C53CB77C06}" type="pres">
      <dgm:prSet presAssocID="{84067ACA-4B73-4789-8F30-192F2CED18FA}" presName="node" presStyleLbl="node1" presStyleIdx="2" presStyleCnt="6" custScaleX="157131" custRadScaleRad="138986" custRadScaleInc="-2187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B7C6AF5-DB92-4191-AB80-A89988DECB88}" type="pres">
      <dgm:prSet presAssocID="{96A87960-5DBF-42BE-81B9-FD2444B3940A}" presName="parTrans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429D2CD1-6A5D-4B3A-9C57-21A236335E5B}" type="pres">
      <dgm:prSet presAssocID="{96A87960-5DBF-42BE-81B9-FD2444B3940A}" presName="connectorText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9C2393D8-A31F-4256-A467-E670C8AA5118}" type="pres">
      <dgm:prSet presAssocID="{A9807BA3-2CF3-4AAE-9850-665BDCCE206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37279B4-5702-4AB5-B1A4-07EE6C3384C8}" type="pres">
      <dgm:prSet presAssocID="{330EAF10-05A1-4009-8349-8873A9ACA77C}" presName="parTrans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BFCF0123-7437-400C-8E86-19C86D3758E2}" type="pres">
      <dgm:prSet presAssocID="{330EAF10-05A1-4009-8349-8873A9ACA77C}" presName="connectorText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DA03039B-8BA4-4355-9BC7-ABB56557AF90}" type="pres">
      <dgm:prSet presAssocID="{B79AFEE0-FEE8-49CD-BBAE-A36EE31E87FD}" presName="node" presStyleLbl="node1" presStyleIdx="4" presStyleCnt="6" custScaleX="134289" custRadScaleRad="152717" custRadScaleInc="3279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ED00960-E5FF-4EBF-9CF9-667FEC6A8F19}" type="pres">
      <dgm:prSet presAssocID="{2F991673-9B3E-48BB-B1AF-1934AF120FE4}" presName="parTrans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3F900975-58EC-47F0-8C90-37A7791F020B}" type="pres">
      <dgm:prSet presAssocID="{2F991673-9B3E-48BB-B1AF-1934AF120FE4}" presName="connectorText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2BDE96ED-310C-4A90-B99A-98E0F8DFF8C6}" type="pres">
      <dgm:prSet presAssocID="{ABB51984-443B-485A-9D65-E689EDD4FDCD}" presName="node" presStyleLbl="node1" presStyleIdx="5" presStyleCnt="6" custScaleX="114924" custRadScaleRad="145372" custRadScaleInc="-435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871F3BA6-3D23-46D3-8A1C-8A55E6D0DBE9}" srcId="{20B2A04C-2260-4DDA-A269-932A8A0A53E6}" destId="{A9807BA3-2CF3-4AAE-9850-665BDCCE2066}" srcOrd="3" destOrd="0" parTransId="{96A87960-5DBF-42BE-81B9-FD2444B3940A}" sibTransId="{56EB2B44-F992-4090-B1E2-9FC9FF722045}"/>
    <dgm:cxn modelId="{4EB382BD-D274-4E20-B35F-E90BB7D639B9}" type="presOf" srcId="{4AA325A7-FB00-4E9D-BF6F-AB678A3E550F}" destId="{72D86E42-4906-46EF-9B62-28AF8E223E49}" srcOrd="1" destOrd="0" presId="urn:microsoft.com/office/officeart/2005/8/layout/radial5"/>
    <dgm:cxn modelId="{6C5D2365-DB0A-4EEE-945A-74C40003F7E0}" type="presOf" srcId="{B79AFEE0-FEE8-49CD-BBAE-A36EE31E87FD}" destId="{DA03039B-8BA4-4355-9BC7-ABB56557AF90}" srcOrd="0" destOrd="0" presId="urn:microsoft.com/office/officeart/2005/8/layout/radial5"/>
    <dgm:cxn modelId="{45E691A3-6EF5-4D1C-8A1B-274CEC2BEA01}" type="presOf" srcId="{8F071704-B5E0-469F-8729-7F3521FBD29B}" destId="{736AFFA3-CE45-4675-A784-7ABF12A649EB}" srcOrd="0" destOrd="0" presId="urn:microsoft.com/office/officeart/2005/8/layout/radial5"/>
    <dgm:cxn modelId="{F48D3171-C4DA-431E-B58E-CD74E4C0DABA}" type="presOf" srcId="{ABB51984-443B-485A-9D65-E689EDD4FDCD}" destId="{2BDE96ED-310C-4A90-B99A-98E0F8DFF8C6}" srcOrd="0" destOrd="0" presId="urn:microsoft.com/office/officeart/2005/8/layout/radial5"/>
    <dgm:cxn modelId="{29A753D5-4DE4-45A1-AAD5-F0042E68F066}" type="presOf" srcId="{96A87960-5DBF-42BE-81B9-FD2444B3940A}" destId="{429D2CD1-6A5D-4B3A-9C57-21A236335E5B}" srcOrd="1" destOrd="0" presId="urn:microsoft.com/office/officeart/2005/8/layout/radial5"/>
    <dgm:cxn modelId="{1CA29781-FA3E-427E-9151-BB57D2F669B7}" type="presOf" srcId="{B0BF51A8-E4F2-4754-AEBA-D6054CB31FB5}" destId="{F2BC3F1C-21BD-44A4-BE5A-FBD3439E792E}" srcOrd="1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3B33B15E-E9E6-4704-874E-0EB6DE6DED01}" srcId="{20B2A04C-2260-4DDA-A269-932A8A0A53E6}" destId="{84067ACA-4B73-4789-8F30-192F2CED18FA}" srcOrd="2" destOrd="0" parTransId="{4AA325A7-FB00-4E9D-BF6F-AB678A3E550F}" sibTransId="{032384CC-5515-4C2C-A9ED-622F80716A75}"/>
    <dgm:cxn modelId="{90C86694-FEEB-4605-838A-2F696945C685}" type="presOf" srcId="{395D41E3-D81C-495B-A20F-E354FCD71946}" destId="{42BA341E-40CD-40BF-8DA8-8ADCDC04A505}" srcOrd="0" destOrd="0" presId="urn:microsoft.com/office/officeart/2005/8/layout/radial5"/>
    <dgm:cxn modelId="{1621E3A2-4A42-4EC8-AED8-050329B01122}" type="presOf" srcId="{330EAF10-05A1-4009-8349-8873A9ACA77C}" destId="{BFCF0123-7437-400C-8E86-19C86D3758E2}" srcOrd="1" destOrd="0" presId="urn:microsoft.com/office/officeart/2005/8/layout/radial5"/>
    <dgm:cxn modelId="{D973C4DA-31A3-4ADF-B012-BE9F0CEE6122}" type="presOf" srcId="{4AA325A7-FB00-4E9D-BF6F-AB678A3E550F}" destId="{C514FC6B-34EF-44E7-95AB-20AC811B567E}" srcOrd="0" destOrd="0" presId="urn:microsoft.com/office/officeart/2005/8/layout/radial5"/>
    <dgm:cxn modelId="{8EB3C18A-6829-4EBB-AF34-DA414403A32A}" type="presOf" srcId="{F06B4CF0-DD38-4A45-97E3-C0D1168ED3BA}" destId="{5DEE2134-3278-4A4C-B75F-FAF0C2008034}" srcOrd="0" destOrd="0" presId="urn:microsoft.com/office/officeart/2005/8/layout/radial5"/>
    <dgm:cxn modelId="{827B18C9-4EE4-49A6-8298-E810CC85EFFF}" srcId="{8F071704-B5E0-469F-8729-7F3521FBD29B}" destId="{BF7949B0-4F84-4A43-84BF-49015E267B1E}" srcOrd="3" destOrd="0" parTransId="{255ED825-D81B-45FF-9C4B-DF3268586067}" sibTransId="{77FC5EB6-073A-4EB5-B1D1-7E9094A16732}"/>
    <dgm:cxn modelId="{8EF30AD1-1309-4EB7-8CF1-305761571A30}" type="presOf" srcId="{395D41E3-D81C-495B-A20F-E354FCD71946}" destId="{D4735411-F1A5-4A1C-81F8-E4A42DE008B1}" srcOrd="1" destOrd="0" presId="urn:microsoft.com/office/officeart/2005/8/layout/radial5"/>
    <dgm:cxn modelId="{16631974-9845-4E2F-8E16-E47BF0715596}" type="presOf" srcId="{2F991673-9B3E-48BB-B1AF-1934AF120FE4}" destId="{7ED00960-E5FF-4EBF-9CF9-667FEC6A8F19}" srcOrd="0" destOrd="0" presId="urn:microsoft.com/office/officeart/2005/8/layout/radial5"/>
    <dgm:cxn modelId="{555993F0-D16F-477D-A39E-EFEFEDA6E98E}" type="presOf" srcId="{20B2A04C-2260-4DDA-A269-932A8A0A53E6}" destId="{F39F9374-22A5-461C-ADAE-E8703B73461B}" srcOrd="0" destOrd="0" presId="urn:microsoft.com/office/officeart/2005/8/layout/radial5"/>
    <dgm:cxn modelId="{6F322A28-7856-41B5-BFA4-F2E7C4860F82}" srcId="{20B2A04C-2260-4DDA-A269-932A8A0A53E6}" destId="{ABB51984-443B-485A-9D65-E689EDD4FDCD}" srcOrd="5" destOrd="0" parTransId="{2F991673-9B3E-48BB-B1AF-1934AF120FE4}" sibTransId="{24975508-375A-478B-A5E1-ED5DB10AC82F}"/>
    <dgm:cxn modelId="{962194E4-DA24-4D43-9731-EA0434080762}" srcId="{20B2A04C-2260-4DDA-A269-932A8A0A53E6}" destId="{1DCBE780-D4F0-43AA-98DD-83A70364EB45}" srcOrd="1" destOrd="0" parTransId="{B0BF51A8-E4F2-4754-AEBA-D6054CB31FB5}" sibTransId="{4DF0AC73-C0D2-46AB-8725-7C3AC1703AA4}"/>
    <dgm:cxn modelId="{636D56AA-4D09-48A0-83A4-CEBAFA96DED6}" type="presOf" srcId="{1DCBE780-D4F0-43AA-98DD-83A70364EB45}" destId="{C2D1FC4C-114B-467D-B7E7-8241743CE8F8}" srcOrd="0" destOrd="0" presId="urn:microsoft.com/office/officeart/2005/8/layout/radial5"/>
    <dgm:cxn modelId="{B2EA8CFE-2C02-41CE-B952-05F13A5C1743}" type="presOf" srcId="{A9807BA3-2CF3-4AAE-9850-665BDCCE2066}" destId="{9C2393D8-A31F-4256-A467-E670C8AA5118}" srcOrd="0" destOrd="0" presId="urn:microsoft.com/office/officeart/2005/8/layout/radial5"/>
    <dgm:cxn modelId="{37C3DC5E-AB90-4116-9666-6F0E2866C45B}" type="presOf" srcId="{330EAF10-05A1-4009-8349-8873A9ACA77C}" destId="{E37279B4-5702-4AB5-B1A4-07EE6C3384C8}" srcOrd="0" destOrd="0" presId="urn:microsoft.com/office/officeart/2005/8/layout/radial5"/>
    <dgm:cxn modelId="{0BAB4437-593D-45D8-A59D-2C62C24095D7}" type="presOf" srcId="{96A87960-5DBF-42BE-81B9-FD2444B3940A}" destId="{1B7C6AF5-DB92-4191-AB80-A89988DECB88}" srcOrd="0" destOrd="0" presId="urn:microsoft.com/office/officeart/2005/8/layout/radial5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9791B70B-2D22-4C52-AAEE-5A71EA9B1307}" type="presOf" srcId="{B0BF51A8-E4F2-4754-AEBA-D6054CB31FB5}" destId="{91003C69-7182-4B5E-8039-0E5FCE3F0953}" srcOrd="0" destOrd="0" presId="urn:microsoft.com/office/officeart/2005/8/layout/radial5"/>
    <dgm:cxn modelId="{6036B16D-64C8-45A1-9814-001505A56D72}" srcId="{8F071704-B5E0-469F-8729-7F3521FBD29B}" destId="{E8C9065F-C527-457F-8762-7E822DD6A704}" srcOrd="2" destOrd="0" parTransId="{F562D62D-FD19-4506-AE00-B90753683328}" sibTransId="{05F89FD1-ECBC-4C98-87EB-68510ECDF0FC}"/>
    <dgm:cxn modelId="{BDFFF74A-0963-4C46-BB47-A8FF05217C01}" srcId="{20B2A04C-2260-4DDA-A269-932A8A0A53E6}" destId="{B79AFEE0-FEE8-49CD-BBAE-A36EE31E87FD}" srcOrd="4" destOrd="0" parTransId="{330EAF10-05A1-4009-8349-8873A9ACA77C}" sibTransId="{7C8656AA-B002-44CB-9129-B9687C0E4550}"/>
    <dgm:cxn modelId="{D14920BC-0459-4138-BE69-2EE55EE20B63}" type="presOf" srcId="{2F991673-9B3E-48BB-B1AF-1934AF120FE4}" destId="{3F900975-58EC-47F0-8C90-37A7791F020B}" srcOrd="1" destOrd="0" presId="urn:microsoft.com/office/officeart/2005/8/layout/radial5"/>
    <dgm:cxn modelId="{7990DC4E-F519-4BA0-8161-513B1A3D048D}" type="presOf" srcId="{84067ACA-4B73-4789-8F30-192F2CED18FA}" destId="{BD0FE5B8-69F5-4DEF-BC7A-77C53CB77C06}" srcOrd="0" destOrd="0" presId="urn:microsoft.com/office/officeart/2005/8/layout/radial5"/>
    <dgm:cxn modelId="{EB110B22-3236-449E-B54A-255FA84223BD}" srcId="{8F071704-B5E0-469F-8729-7F3521FBD29B}" destId="{A416DF97-86EC-4AFA-9A73-FBD7B3BBD835}" srcOrd="1" destOrd="0" parTransId="{D6D391FC-0669-4DA6-8FFD-B7D2119D4495}" sibTransId="{EE266582-8A44-40C8-9A53-08635FD3E68E}"/>
    <dgm:cxn modelId="{844723B6-6CE8-4866-8799-E180B84C131C}" type="presParOf" srcId="{736AFFA3-CE45-4675-A784-7ABF12A649EB}" destId="{F39F9374-22A5-461C-ADAE-E8703B73461B}" srcOrd="0" destOrd="0" presId="urn:microsoft.com/office/officeart/2005/8/layout/radial5"/>
    <dgm:cxn modelId="{8D8BBEE1-EC51-46D3-9F84-DEB5BE4744B1}" type="presParOf" srcId="{736AFFA3-CE45-4675-A784-7ABF12A649EB}" destId="{42BA341E-40CD-40BF-8DA8-8ADCDC04A505}" srcOrd="1" destOrd="0" presId="urn:microsoft.com/office/officeart/2005/8/layout/radial5"/>
    <dgm:cxn modelId="{D2E6D0E0-2C41-4746-AB15-DD77CBCD89E6}" type="presParOf" srcId="{42BA341E-40CD-40BF-8DA8-8ADCDC04A505}" destId="{D4735411-F1A5-4A1C-81F8-E4A42DE008B1}" srcOrd="0" destOrd="0" presId="urn:microsoft.com/office/officeart/2005/8/layout/radial5"/>
    <dgm:cxn modelId="{833F98E1-BA35-407B-BB5E-CA540731C57C}" type="presParOf" srcId="{736AFFA3-CE45-4675-A784-7ABF12A649EB}" destId="{5DEE2134-3278-4A4C-B75F-FAF0C2008034}" srcOrd="2" destOrd="0" presId="urn:microsoft.com/office/officeart/2005/8/layout/radial5"/>
    <dgm:cxn modelId="{17CA5E23-95BA-4C2F-8EE0-577226D71368}" type="presParOf" srcId="{736AFFA3-CE45-4675-A784-7ABF12A649EB}" destId="{91003C69-7182-4B5E-8039-0E5FCE3F0953}" srcOrd="3" destOrd="0" presId="urn:microsoft.com/office/officeart/2005/8/layout/radial5"/>
    <dgm:cxn modelId="{47E6BC5D-90D2-4527-ACA0-AA7580655E14}" type="presParOf" srcId="{91003C69-7182-4B5E-8039-0E5FCE3F0953}" destId="{F2BC3F1C-21BD-44A4-BE5A-FBD3439E792E}" srcOrd="0" destOrd="0" presId="urn:microsoft.com/office/officeart/2005/8/layout/radial5"/>
    <dgm:cxn modelId="{7C379BC6-E3C7-4EBC-A7F3-221E961B6EC0}" type="presParOf" srcId="{736AFFA3-CE45-4675-A784-7ABF12A649EB}" destId="{C2D1FC4C-114B-467D-B7E7-8241743CE8F8}" srcOrd="4" destOrd="0" presId="urn:microsoft.com/office/officeart/2005/8/layout/radial5"/>
    <dgm:cxn modelId="{94DB52BC-C09E-417F-AC04-331C7E21E648}" type="presParOf" srcId="{736AFFA3-CE45-4675-A784-7ABF12A649EB}" destId="{C514FC6B-34EF-44E7-95AB-20AC811B567E}" srcOrd="5" destOrd="0" presId="urn:microsoft.com/office/officeart/2005/8/layout/radial5"/>
    <dgm:cxn modelId="{2EE00A14-2F18-41C8-857F-0F15C47F91F4}" type="presParOf" srcId="{C514FC6B-34EF-44E7-95AB-20AC811B567E}" destId="{72D86E42-4906-46EF-9B62-28AF8E223E49}" srcOrd="0" destOrd="0" presId="urn:microsoft.com/office/officeart/2005/8/layout/radial5"/>
    <dgm:cxn modelId="{6A6D9532-04CA-4F24-9083-A5C10A963C11}" type="presParOf" srcId="{736AFFA3-CE45-4675-A784-7ABF12A649EB}" destId="{BD0FE5B8-69F5-4DEF-BC7A-77C53CB77C06}" srcOrd="6" destOrd="0" presId="urn:microsoft.com/office/officeart/2005/8/layout/radial5"/>
    <dgm:cxn modelId="{A9AF7018-217E-4244-9C03-FB1B9A406D31}" type="presParOf" srcId="{736AFFA3-CE45-4675-A784-7ABF12A649EB}" destId="{1B7C6AF5-DB92-4191-AB80-A89988DECB88}" srcOrd="7" destOrd="0" presId="urn:microsoft.com/office/officeart/2005/8/layout/radial5"/>
    <dgm:cxn modelId="{0FACD20F-C569-46CB-BBBD-20186F68B92D}" type="presParOf" srcId="{1B7C6AF5-DB92-4191-AB80-A89988DECB88}" destId="{429D2CD1-6A5D-4B3A-9C57-21A236335E5B}" srcOrd="0" destOrd="0" presId="urn:microsoft.com/office/officeart/2005/8/layout/radial5"/>
    <dgm:cxn modelId="{D17806DC-FA23-4AB7-91EA-317402FF5817}" type="presParOf" srcId="{736AFFA3-CE45-4675-A784-7ABF12A649EB}" destId="{9C2393D8-A31F-4256-A467-E670C8AA5118}" srcOrd="8" destOrd="0" presId="urn:microsoft.com/office/officeart/2005/8/layout/radial5"/>
    <dgm:cxn modelId="{1860A87E-F05E-42FC-9F9C-2941359CD072}" type="presParOf" srcId="{736AFFA3-CE45-4675-A784-7ABF12A649EB}" destId="{E37279B4-5702-4AB5-B1A4-07EE6C3384C8}" srcOrd="9" destOrd="0" presId="urn:microsoft.com/office/officeart/2005/8/layout/radial5"/>
    <dgm:cxn modelId="{19AEB299-656D-4351-935B-BAEED72D474E}" type="presParOf" srcId="{E37279B4-5702-4AB5-B1A4-07EE6C3384C8}" destId="{BFCF0123-7437-400C-8E86-19C86D3758E2}" srcOrd="0" destOrd="0" presId="urn:microsoft.com/office/officeart/2005/8/layout/radial5"/>
    <dgm:cxn modelId="{3E8ABFF6-304F-4B72-9BBD-FF11565266E3}" type="presParOf" srcId="{736AFFA3-CE45-4675-A784-7ABF12A649EB}" destId="{DA03039B-8BA4-4355-9BC7-ABB56557AF90}" srcOrd="10" destOrd="0" presId="urn:microsoft.com/office/officeart/2005/8/layout/radial5"/>
    <dgm:cxn modelId="{7E79A327-5A1D-499E-AF58-35947D8E69E1}" type="presParOf" srcId="{736AFFA3-CE45-4675-A784-7ABF12A649EB}" destId="{7ED00960-E5FF-4EBF-9CF9-667FEC6A8F19}" srcOrd="11" destOrd="0" presId="urn:microsoft.com/office/officeart/2005/8/layout/radial5"/>
    <dgm:cxn modelId="{7D5C2902-8357-447F-9787-58233810E255}" type="presParOf" srcId="{7ED00960-E5FF-4EBF-9CF9-667FEC6A8F19}" destId="{3F900975-58EC-47F0-8C90-37A7791F020B}" srcOrd="0" destOrd="0" presId="urn:microsoft.com/office/officeart/2005/8/layout/radial5"/>
    <dgm:cxn modelId="{798149D8-C227-4D19-9F4C-D09775A66F70}" type="presParOf" srcId="{736AFFA3-CE45-4675-A784-7ABF12A649EB}" destId="{2BDE96ED-310C-4A90-B99A-98E0F8DFF8C6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/>
      <dgm:spPr/>
      <dgm:t>
        <a:bodyPr/>
        <a:lstStyle/>
        <a:p>
          <a:r>
            <a:rPr lang="en-US" dirty="0" smtClean="0"/>
            <a:t>Structural Elements</a:t>
          </a:r>
          <a:endParaRPr lang="en-US" dirty="0"/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750" dirty="0" smtClean="0">
              <a:latin typeface="Times New Roman" pitchFamily="18" charset="0"/>
              <a:cs typeface="Times New Roman" pitchFamily="18" charset="0"/>
            </a:rPr>
            <a:t>Foundations</a:t>
          </a:r>
          <a:endParaRPr lang="en-US" sz="1750" dirty="0"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1DCBE780-D4F0-43AA-98DD-83A70364EB45}">
      <dgm:prSet phldrT="[Text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Beams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B0BF51A8-E4F2-4754-AEBA-D6054CB31FB5}" type="parTrans" cxnId="{962194E4-DA24-4D43-9731-EA0434080762}">
      <dgm:prSet/>
      <dgm:spPr/>
      <dgm:t>
        <a:bodyPr/>
        <a:lstStyle/>
        <a:p>
          <a:endParaRPr lang="en-US"/>
        </a:p>
      </dgm:t>
    </dgm:pt>
    <dgm:pt modelId="{4DF0AC73-C0D2-46AB-8725-7C3AC1703AA4}" type="sibTrans" cxnId="{962194E4-DA24-4D43-9731-EA0434080762}">
      <dgm:prSet/>
      <dgm:spPr/>
      <dgm:t>
        <a:bodyPr/>
        <a:lstStyle/>
        <a:p>
          <a:endParaRPr lang="en-US"/>
        </a:p>
      </dgm:t>
    </dgm:pt>
    <dgm:pt modelId="{84067ACA-4B73-4789-8F30-192F2CED18FA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Slabs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AA325A7-FB00-4E9D-BF6F-AB678A3E550F}" type="parTrans" cxnId="{3B33B15E-E9E6-4704-874E-0EB6DE6DED01}">
      <dgm:prSet/>
      <dgm:spPr/>
      <dgm:t>
        <a:bodyPr/>
        <a:lstStyle/>
        <a:p>
          <a:endParaRPr lang="en-US"/>
        </a:p>
      </dgm:t>
    </dgm:pt>
    <dgm:pt modelId="{032384CC-5515-4C2C-A9ED-622F80716A75}" type="sibTrans" cxnId="{3B33B15E-E9E6-4704-874E-0EB6DE6DED01}">
      <dgm:prSet/>
      <dgm:spPr/>
      <dgm:t>
        <a:bodyPr/>
        <a:lstStyle/>
        <a:p>
          <a:endParaRPr lang="en-US"/>
        </a:p>
      </dgm:t>
    </dgm:pt>
    <dgm:pt modelId="{BF7949B0-4F84-4A43-84BF-49015E267B1E}">
      <dgm:prSet phldrT="[Text]" phldr="1"/>
      <dgm:spPr/>
      <dgm:t>
        <a:bodyPr/>
        <a:lstStyle/>
        <a:p>
          <a:endParaRPr lang="en-US" dirty="0"/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/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/>
        </a:p>
      </dgm:t>
    </dgm:pt>
    <dgm:pt modelId="{ABB51984-443B-485A-9D65-E689EDD4FDCD}">
      <dgm:prSet custT="1"/>
      <dgm:spPr/>
      <dgm:t>
        <a:bodyPr/>
        <a:lstStyle/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Columns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/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/>
        </a:p>
      </dgm:t>
    </dgm:pt>
    <dgm:pt modelId="{E8C9065F-C527-457F-8762-7E822DD6A704}">
      <dgm:prSet phldrT="[Text]"/>
      <dgm:spPr/>
      <dgm:t>
        <a:bodyPr/>
        <a:lstStyle/>
        <a:p>
          <a:pPr rtl="1"/>
          <a:endParaRPr lang="ar-JO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B79AFEE0-FEE8-49CD-BBAE-A36EE31E87FD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Shear wall</a:t>
          </a:r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86C1FF8A-E261-49C8-80BF-6C5CB1DB9CD5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Stair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620C501D-50E0-4552-9DCF-07C0D360D695}" type="par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1915055A-6CE6-4C39-A688-DF055214153C}" type="sib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9169D80B-2089-4224-A720-8EB0736BC1E2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BFF8F5EF-F8B4-4851-97EA-8E47886F9D02}" type="pres">
      <dgm:prSet presAssocID="{20B2A04C-2260-4DDA-A269-932A8A0A53E6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3BF051C9-3CA7-4AE6-B17E-580AC9CDC2B8}" type="pres">
      <dgm:prSet presAssocID="{395D41E3-D81C-495B-A20F-E354FCD71946}" presName="parTrans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CF4AC53D-DB33-40ED-8772-FAF7DE779C21}" type="pres">
      <dgm:prSet presAssocID="{395D41E3-D81C-495B-A20F-E354FCD71946}" presName="connectorText" presStyleLbl="sibTrans2D1" presStyleIdx="0" presStyleCnt="6"/>
      <dgm:spPr/>
      <dgm:t>
        <a:bodyPr/>
        <a:lstStyle/>
        <a:p>
          <a:pPr rtl="1"/>
          <a:endParaRPr lang="ar-JO"/>
        </a:p>
      </dgm:t>
    </dgm:pt>
    <dgm:pt modelId="{07BF1F62-CAA0-4068-A817-28CA51B83676}" type="pres">
      <dgm:prSet presAssocID="{F06B4CF0-DD38-4A45-97E3-C0D1168ED3B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D9EB8B4-B3DD-4FAE-8FBE-408343B5E3D9}" type="pres">
      <dgm:prSet presAssocID="{620C501D-50E0-4552-9DCF-07C0D360D695}" presName="parTrans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EA542816-DE10-4732-8E69-7115BEAD6045}" type="pres">
      <dgm:prSet presAssocID="{620C501D-50E0-4552-9DCF-07C0D360D695}" presName="connectorText" presStyleLbl="sibTrans2D1" presStyleIdx="1" presStyleCnt="6"/>
      <dgm:spPr/>
      <dgm:t>
        <a:bodyPr/>
        <a:lstStyle/>
        <a:p>
          <a:pPr rtl="1"/>
          <a:endParaRPr lang="ar-JO"/>
        </a:p>
      </dgm:t>
    </dgm:pt>
    <dgm:pt modelId="{ADB0DBE9-4FB2-4A61-B252-80DC9C7B6ACB}" type="pres">
      <dgm:prSet presAssocID="{86C1FF8A-E261-49C8-80BF-6C5CB1DB9CD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483E399-7DC0-405A-B0AD-C97E4270E888}" type="pres">
      <dgm:prSet presAssocID="{B0BF51A8-E4F2-4754-AEBA-D6054CB31FB5}" presName="parTrans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B8C9A350-6FA4-4378-9292-0FC884FB3467}" type="pres">
      <dgm:prSet presAssocID="{B0BF51A8-E4F2-4754-AEBA-D6054CB31FB5}" presName="connectorText" presStyleLbl="sibTrans2D1" presStyleIdx="2" presStyleCnt="6"/>
      <dgm:spPr/>
      <dgm:t>
        <a:bodyPr/>
        <a:lstStyle/>
        <a:p>
          <a:pPr rtl="1"/>
          <a:endParaRPr lang="ar-JO"/>
        </a:p>
      </dgm:t>
    </dgm:pt>
    <dgm:pt modelId="{198E4BAA-4BB0-4926-A22D-8CF7D9E4E5CD}" type="pres">
      <dgm:prSet presAssocID="{1DCBE780-D4F0-43AA-98DD-83A70364EB4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A49560F-5C81-48AF-A13F-4ED519A04791}" type="pres">
      <dgm:prSet presAssocID="{4AA325A7-FB00-4E9D-BF6F-AB678A3E550F}" presName="parTrans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E4BFEB54-B562-4C5C-89B8-11594D9CD190}" type="pres">
      <dgm:prSet presAssocID="{4AA325A7-FB00-4E9D-BF6F-AB678A3E550F}" presName="connectorText" presStyleLbl="sibTrans2D1" presStyleIdx="3" presStyleCnt="6"/>
      <dgm:spPr/>
      <dgm:t>
        <a:bodyPr/>
        <a:lstStyle/>
        <a:p>
          <a:pPr rtl="1"/>
          <a:endParaRPr lang="ar-JO"/>
        </a:p>
      </dgm:t>
    </dgm:pt>
    <dgm:pt modelId="{4F0DFDF5-789E-4C80-A33F-183F8D0B912A}" type="pres">
      <dgm:prSet presAssocID="{84067ACA-4B73-4789-8F30-192F2CED18F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36484C0-7E75-4430-8429-7EFC0FF3B30B}" type="pres">
      <dgm:prSet presAssocID="{330EAF10-05A1-4009-8349-8873A9ACA77C}" presName="parTrans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99D012C1-E3FC-4059-AF43-409BA34B9908}" type="pres">
      <dgm:prSet presAssocID="{330EAF10-05A1-4009-8349-8873A9ACA77C}" presName="connectorText" presStyleLbl="sibTrans2D1" presStyleIdx="4" presStyleCnt="6"/>
      <dgm:spPr/>
      <dgm:t>
        <a:bodyPr/>
        <a:lstStyle/>
        <a:p>
          <a:pPr rtl="1"/>
          <a:endParaRPr lang="ar-JO"/>
        </a:p>
      </dgm:t>
    </dgm:pt>
    <dgm:pt modelId="{7A4DCA51-899E-4694-9482-2DDDA9A26717}" type="pres">
      <dgm:prSet presAssocID="{B79AFEE0-FEE8-49CD-BBAE-A36EE31E87F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65962EB-0976-4219-A226-C57FAE8022E3}" type="pres">
      <dgm:prSet presAssocID="{2F991673-9B3E-48BB-B1AF-1934AF120FE4}" presName="parTrans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4F0FE68B-9D58-451A-AB9B-BFBD910761E6}" type="pres">
      <dgm:prSet presAssocID="{2F991673-9B3E-48BB-B1AF-1934AF120FE4}" presName="connectorText" presStyleLbl="sibTrans2D1" presStyleIdx="5" presStyleCnt="6"/>
      <dgm:spPr/>
      <dgm:t>
        <a:bodyPr/>
        <a:lstStyle/>
        <a:p>
          <a:pPr rtl="1"/>
          <a:endParaRPr lang="ar-JO"/>
        </a:p>
      </dgm:t>
    </dgm:pt>
    <dgm:pt modelId="{095F0771-3BA9-4DE0-950D-CC442F272861}" type="pres">
      <dgm:prSet presAssocID="{ABB51984-443B-485A-9D65-E689EDD4FDCD}" presName="node" presStyleLbl="node1" presStyleIdx="5" presStyleCnt="6" custScaleX="11529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447ED817-370C-415B-90E5-68A0812410F2}" type="presOf" srcId="{1DCBE780-D4F0-43AA-98DD-83A70364EB45}" destId="{198E4BAA-4BB0-4926-A22D-8CF7D9E4E5CD}" srcOrd="0" destOrd="0" presId="urn:microsoft.com/office/officeart/2005/8/layout/radial5"/>
    <dgm:cxn modelId="{B30B301D-99E9-4E85-833C-A2439F61FDF5}" type="presOf" srcId="{330EAF10-05A1-4009-8349-8873A9ACA77C}" destId="{99D012C1-E3FC-4059-AF43-409BA34B9908}" srcOrd="1" destOrd="0" presId="urn:microsoft.com/office/officeart/2005/8/layout/radial5"/>
    <dgm:cxn modelId="{E2D1EF75-77DB-4C11-8BAC-F31D95C77438}" type="presOf" srcId="{ABB51984-443B-485A-9D65-E689EDD4FDCD}" destId="{095F0771-3BA9-4DE0-950D-CC442F272861}" srcOrd="0" destOrd="0" presId="urn:microsoft.com/office/officeart/2005/8/layout/radial5"/>
    <dgm:cxn modelId="{37D7F300-5058-454E-8DDD-F1B89F4E720F}" type="presOf" srcId="{2F991673-9B3E-48BB-B1AF-1934AF120FE4}" destId="{4F0FE68B-9D58-451A-AB9B-BFBD910761E6}" srcOrd="1" destOrd="0" presId="urn:microsoft.com/office/officeart/2005/8/layout/radial5"/>
    <dgm:cxn modelId="{72E36D3A-D2BA-4331-A2CD-E3244A1ACD1A}" type="presOf" srcId="{B0BF51A8-E4F2-4754-AEBA-D6054CB31FB5}" destId="{9483E399-7DC0-405A-B0AD-C97E4270E888}" srcOrd="0" destOrd="0" presId="urn:microsoft.com/office/officeart/2005/8/layout/radial5"/>
    <dgm:cxn modelId="{167BCE37-5B03-437B-88EF-6155C25EC3A2}" type="presOf" srcId="{F06B4CF0-DD38-4A45-97E3-C0D1168ED3BA}" destId="{07BF1F62-CAA0-4068-A817-28CA51B83676}" srcOrd="0" destOrd="0" presId="urn:microsoft.com/office/officeart/2005/8/layout/radial5"/>
    <dgm:cxn modelId="{96B442E5-E0EA-49CA-8D7A-4E81BEAB0D06}" type="presOf" srcId="{4AA325A7-FB00-4E9D-BF6F-AB678A3E550F}" destId="{8A49560F-5C81-48AF-A13F-4ED519A04791}" srcOrd="0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57BC73F0-6AB3-4EEB-BAD1-B86462263C2E}" type="presOf" srcId="{B79AFEE0-FEE8-49CD-BBAE-A36EE31E87FD}" destId="{7A4DCA51-899E-4694-9482-2DDDA9A26717}" srcOrd="0" destOrd="0" presId="urn:microsoft.com/office/officeart/2005/8/layout/radial5"/>
    <dgm:cxn modelId="{3D20F30B-ED35-43AE-BDF2-BD4E14DC7D6B}" type="presOf" srcId="{8F071704-B5E0-469F-8729-7F3521FBD29B}" destId="{9169D80B-2089-4224-A720-8EB0736BC1E2}" srcOrd="0" destOrd="0" presId="urn:microsoft.com/office/officeart/2005/8/layout/radial5"/>
    <dgm:cxn modelId="{22392319-7CE6-4791-A4A5-D5C4692A4672}" type="presOf" srcId="{395D41E3-D81C-495B-A20F-E354FCD71946}" destId="{3BF051C9-3CA7-4AE6-B17E-580AC9CDC2B8}" srcOrd="0" destOrd="0" presId="urn:microsoft.com/office/officeart/2005/8/layout/radial5"/>
    <dgm:cxn modelId="{FE50EE07-A80B-4D53-AC78-63567538BA3E}" type="presOf" srcId="{B0BF51A8-E4F2-4754-AEBA-D6054CB31FB5}" destId="{B8C9A350-6FA4-4378-9292-0FC884FB3467}" srcOrd="1" destOrd="0" presId="urn:microsoft.com/office/officeart/2005/8/layout/radial5"/>
    <dgm:cxn modelId="{6F322A28-7856-41B5-BFA4-F2E7C4860F82}" srcId="{20B2A04C-2260-4DDA-A269-932A8A0A53E6}" destId="{ABB51984-443B-485A-9D65-E689EDD4FDCD}" srcOrd="5" destOrd="0" parTransId="{2F991673-9B3E-48BB-B1AF-1934AF120FE4}" sibTransId="{24975508-375A-478B-A5E1-ED5DB10AC82F}"/>
    <dgm:cxn modelId="{827B18C9-4EE4-49A6-8298-E810CC85EFFF}" srcId="{8F071704-B5E0-469F-8729-7F3521FBD29B}" destId="{BF7949B0-4F84-4A43-84BF-49015E267B1E}" srcOrd="2" destOrd="0" parTransId="{255ED825-D81B-45FF-9C4B-DF3268586067}" sibTransId="{77FC5EB6-073A-4EB5-B1D1-7E9094A16732}"/>
    <dgm:cxn modelId="{B36CA552-0DE1-40C7-B846-2377C4D9DE9D}" type="presOf" srcId="{86C1FF8A-E261-49C8-80BF-6C5CB1DB9CD5}" destId="{ADB0DBE9-4FB2-4A61-B252-80DC9C7B6ACB}" srcOrd="0" destOrd="0" presId="urn:microsoft.com/office/officeart/2005/8/layout/radial5"/>
    <dgm:cxn modelId="{9C282A4E-37E0-4809-A9C5-EEED310A5288}" type="presOf" srcId="{395D41E3-D81C-495B-A20F-E354FCD71946}" destId="{CF4AC53D-DB33-40ED-8772-FAF7DE779C21}" srcOrd="1" destOrd="0" presId="urn:microsoft.com/office/officeart/2005/8/layout/radial5"/>
    <dgm:cxn modelId="{47C7A5D9-07F1-4E42-8E5C-3A209931A29F}" srcId="{20B2A04C-2260-4DDA-A269-932A8A0A53E6}" destId="{86C1FF8A-E261-49C8-80BF-6C5CB1DB9CD5}" srcOrd="1" destOrd="0" parTransId="{620C501D-50E0-4552-9DCF-07C0D360D695}" sibTransId="{1915055A-6CE6-4C39-A688-DF055214153C}"/>
    <dgm:cxn modelId="{962194E4-DA24-4D43-9731-EA0434080762}" srcId="{20B2A04C-2260-4DDA-A269-932A8A0A53E6}" destId="{1DCBE780-D4F0-43AA-98DD-83A70364EB45}" srcOrd="2" destOrd="0" parTransId="{B0BF51A8-E4F2-4754-AEBA-D6054CB31FB5}" sibTransId="{4DF0AC73-C0D2-46AB-8725-7C3AC1703AA4}"/>
    <dgm:cxn modelId="{10C579B6-4210-488B-A969-8CC60B55BB34}" type="presOf" srcId="{2F991673-9B3E-48BB-B1AF-1934AF120FE4}" destId="{965962EB-0976-4219-A226-C57FAE8022E3}" srcOrd="0" destOrd="0" presId="urn:microsoft.com/office/officeart/2005/8/layout/radial5"/>
    <dgm:cxn modelId="{2FFFB7C4-AA3F-4BFB-A35B-95082DC3CC64}" type="presOf" srcId="{4AA325A7-FB00-4E9D-BF6F-AB678A3E550F}" destId="{E4BFEB54-B562-4C5C-89B8-11594D9CD190}" srcOrd="1" destOrd="0" presId="urn:microsoft.com/office/officeart/2005/8/layout/radial5"/>
    <dgm:cxn modelId="{837B02A8-0486-472E-A2F2-5050147976C7}" type="presOf" srcId="{84067ACA-4B73-4789-8F30-192F2CED18FA}" destId="{4F0DFDF5-789E-4C80-A33F-183F8D0B912A}" srcOrd="0" destOrd="0" presId="urn:microsoft.com/office/officeart/2005/8/layout/radial5"/>
    <dgm:cxn modelId="{C07D04F3-BC21-4A64-BCEB-4C9E2AAD8983}" type="presOf" srcId="{330EAF10-05A1-4009-8349-8873A9ACA77C}" destId="{136484C0-7E75-4430-8429-7EFC0FF3B30B}" srcOrd="0" destOrd="0" presId="urn:microsoft.com/office/officeart/2005/8/layout/radial5"/>
    <dgm:cxn modelId="{BDFFF74A-0963-4C46-BB47-A8FF05217C01}" srcId="{20B2A04C-2260-4DDA-A269-932A8A0A53E6}" destId="{B79AFEE0-FEE8-49CD-BBAE-A36EE31E87FD}" srcOrd="4" destOrd="0" parTransId="{330EAF10-05A1-4009-8349-8873A9ACA77C}" sibTransId="{7C8656AA-B002-44CB-9129-B9687C0E4550}"/>
    <dgm:cxn modelId="{CDC70F74-523E-4542-AA33-9D585A9DD546}" type="presOf" srcId="{620C501D-50E0-4552-9DCF-07C0D360D695}" destId="{EA542816-DE10-4732-8E69-7115BEAD6045}" srcOrd="1" destOrd="0" presId="urn:microsoft.com/office/officeart/2005/8/layout/radial5"/>
    <dgm:cxn modelId="{3B33B15E-E9E6-4704-874E-0EB6DE6DED01}" srcId="{20B2A04C-2260-4DDA-A269-932A8A0A53E6}" destId="{84067ACA-4B73-4789-8F30-192F2CED18FA}" srcOrd="3" destOrd="0" parTransId="{4AA325A7-FB00-4E9D-BF6F-AB678A3E550F}" sibTransId="{032384CC-5515-4C2C-A9ED-622F80716A75}"/>
    <dgm:cxn modelId="{7CAB6ABD-887D-4504-946C-FB8E8BF0CB62}" type="presOf" srcId="{20B2A04C-2260-4DDA-A269-932A8A0A53E6}" destId="{BFF8F5EF-F8B4-4851-97EA-8E47886F9D02}" srcOrd="0" destOrd="0" presId="urn:microsoft.com/office/officeart/2005/8/layout/radial5"/>
    <dgm:cxn modelId="{2132EB72-31BD-418C-9EA9-B2158967CD7A}" type="presOf" srcId="{620C501D-50E0-4552-9DCF-07C0D360D695}" destId="{9D9EB8B4-B3DD-4FAE-8FBE-408343B5E3D9}" srcOrd="0" destOrd="0" presId="urn:microsoft.com/office/officeart/2005/8/layout/radial5"/>
    <dgm:cxn modelId="{8999DAAA-09E3-4633-9941-0E47C30A2F4C}" type="presParOf" srcId="{9169D80B-2089-4224-A720-8EB0736BC1E2}" destId="{BFF8F5EF-F8B4-4851-97EA-8E47886F9D02}" srcOrd="0" destOrd="0" presId="urn:microsoft.com/office/officeart/2005/8/layout/radial5"/>
    <dgm:cxn modelId="{4311E51E-BC2D-4571-BDDC-680ED907A267}" type="presParOf" srcId="{9169D80B-2089-4224-A720-8EB0736BC1E2}" destId="{3BF051C9-3CA7-4AE6-B17E-580AC9CDC2B8}" srcOrd="1" destOrd="0" presId="urn:microsoft.com/office/officeart/2005/8/layout/radial5"/>
    <dgm:cxn modelId="{21DC8DD4-C0B9-4ED5-ADC7-9C14DA6EB61F}" type="presParOf" srcId="{3BF051C9-3CA7-4AE6-B17E-580AC9CDC2B8}" destId="{CF4AC53D-DB33-40ED-8772-FAF7DE779C21}" srcOrd="0" destOrd="0" presId="urn:microsoft.com/office/officeart/2005/8/layout/radial5"/>
    <dgm:cxn modelId="{857137BF-38AD-42AE-9349-4748702D682D}" type="presParOf" srcId="{9169D80B-2089-4224-A720-8EB0736BC1E2}" destId="{07BF1F62-CAA0-4068-A817-28CA51B83676}" srcOrd="2" destOrd="0" presId="urn:microsoft.com/office/officeart/2005/8/layout/radial5"/>
    <dgm:cxn modelId="{22D08BD9-5B70-481C-A2FF-3599E75D8F23}" type="presParOf" srcId="{9169D80B-2089-4224-A720-8EB0736BC1E2}" destId="{9D9EB8B4-B3DD-4FAE-8FBE-408343B5E3D9}" srcOrd="3" destOrd="0" presId="urn:microsoft.com/office/officeart/2005/8/layout/radial5"/>
    <dgm:cxn modelId="{DB980CF0-06BD-425F-9861-8C12DEF40ABB}" type="presParOf" srcId="{9D9EB8B4-B3DD-4FAE-8FBE-408343B5E3D9}" destId="{EA542816-DE10-4732-8E69-7115BEAD6045}" srcOrd="0" destOrd="0" presId="urn:microsoft.com/office/officeart/2005/8/layout/radial5"/>
    <dgm:cxn modelId="{EB433ACD-6267-4D97-BC48-3394859D88FC}" type="presParOf" srcId="{9169D80B-2089-4224-A720-8EB0736BC1E2}" destId="{ADB0DBE9-4FB2-4A61-B252-80DC9C7B6ACB}" srcOrd="4" destOrd="0" presId="urn:microsoft.com/office/officeart/2005/8/layout/radial5"/>
    <dgm:cxn modelId="{90141DE0-CA0B-4889-8AE7-FFACC906F555}" type="presParOf" srcId="{9169D80B-2089-4224-A720-8EB0736BC1E2}" destId="{9483E399-7DC0-405A-B0AD-C97E4270E888}" srcOrd="5" destOrd="0" presId="urn:microsoft.com/office/officeart/2005/8/layout/radial5"/>
    <dgm:cxn modelId="{5EC0794B-884D-46ED-9935-F5792EF0D33C}" type="presParOf" srcId="{9483E399-7DC0-405A-B0AD-C97E4270E888}" destId="{B8C9A350-6FA4-4378-9292-0FC884FB3467}" srcOrd="0" destOrd="0" presId="urn:microsoft.com/office/officeart/2005/8/layout/radial5"/>
    <dgm:cxn modelId="{E3C98094-9CAB-4738-B1C2-13EB5AB38023}" type="presParOf" srcId="{9169D80B-2089-4224-A720-8EB0736BC1E2}" destId="{198E4BAA-4BB0-4926-A22D-8CF7D9E4E5CD}" srcOrd="6" destOrd="0" presId="urn:microsoft.com/office/officeart/2005/8/layout/radial5"/>
    <dgm:cxn modelId="{9D334406-6D42-4E49-8564-38536BF7DADF}" type="presParOf" srcId="{9169D80B-2089-4224-A720-8EB0736BC1E2}" destId="{8A49560F-5C81-48AF-A13F-4ED519A04791}" srcOrd="7" destOrd="0" presId="urn:microsoft.com/office/officeart/2005/8/layout/radial5"/>
    <dgm:cxn modelId="{742F8DAD-48F7-4598-B36D-1510D44A44DC}" type="presParOf" srcId="{8A49560F-5C81-48AF-A13F-4ED519A04791}" destId="{E4BFEB54-B562-4C5C-89B8-11594D9CD190}" srcOrd="0" destOrd="0" presId="urn:microsoft.com/office/officeart/2005/8/layout/radial5"/>
    <dgm:cxn modelId="{B0B83395-B2E2-459C-8D84-3DB74061E9E2}" type="presParOf" srcId="{9169D80B-2089-4224-A720-8EB0736BC1E2}" destId="{4F0DFDF5-789E-4C80-A33F-183F8D0B912A}" srcOrd="8" destOrd="0" presId="urn:microsoft.com/office/officeart/2005/8/layout/radial5"/>
    <dgm:cxn modelId="{E5EE1C33-7A12-4C6B-88B3-ACEE5A99D206}" type="presParOf" srcId="{9169D80B-2089-4224-A720-8EB0736BC1E2}" destId="{136484C0-7E75-4430-8429-7EFC0FF3B30B}" srcOrd="9" destOrd="0" presId="urn:microsoft.com/office/officeart/2005/8/layout/radial5"/>
    <dgm:cxn modelId="{D43FEFCB-11ED-4888-A412-334AFB5E7F72}" type="presParOf" srcId="{136484C0-7E75-4430-8429-7EFC0FF3B30B}" destId="{99D012C1-E3FC-4059-AF43-409BA34B9908}" srcOrd="0" destOrd="0" presId="urn:microsoft.com/office/officeart/2005/8/layout/radial5"/>
    <dgm:cxn modelId="{B6A379CD-94F1-4041-9654-A0FF05752E96}" type="presParOf" srcId="{9169D80B-2089-4224-A720-8EB0736BC1E2}" destId="{7A4DCA51-899E-4694-9482-2DDDA9A26717}" srcOrd="10" destOrd="0" presId="urn:microsoft.com/office/officeart/2005/8/layout/radial5"/>
    <dgm:cxn modelId="{79079E04-2F15-40D3-A7FF-FFBFFEF2D8B9}" type="presParOf" srcId="{9169D80B-2089-4224-A720-8EB0736BC1E2}" destId="{965962EB-0976-4219-A226-C57FAE8022E3}" srcOrd="11" destOrd="0" presId="urn:microsoft.com/office/officeart/2005/8/layout/radial5"/>
    <dgm:cxn modelId="{1A0AF0C2-723F-47CC-97B0-1376F833664F}" type="presParOf" srcId="{965962EB-0976-4219-A226-C57FAE8022E3}" destId="{4F0FE68B-9D58-451A-AB9B-BFBD910761E6}" srcOrd="0" destOrd="0" presId="urn:microsoft.com/office/officeart/2005/8/layout/radial5"/>
    <dgm:cxn modelId="{9BC89E77-A4ED-48F0-A159-ACA6125C9545}" type="presParOf" srcId="{9169D80B-2089-4224-A720-8EB0736BC1E2}" destId="{095F0771-3BA9-4DE0-950D-CC442F27286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8C9065F-C527-457F-8762-7E822DD6A704}">
      <dgm:prSet phldrT="[Text]"/>
      <dgm:spPr/>
      <dgm:t>
        <a:bodyPr/>
        <a:lstStyle/>
        <a:p>
          <a:pPr rtl="1"/>
          <a:endParaRPr lang="ar-JO" dirty="0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B79AFEE0-FEE8-49CD-BBAE-A36EE31E87FD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Natural lighting</a:t>
          </a:r>
        </a:p>
      </dgm:t>
    </dgm:pt>
    <dgm:pt modelId="{86C1FF8A-E261-49C8-80BF-6C5CB1DB9CD5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Thermal design 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Acoustical design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20B2A04C-2260-4DDA-A269-932A8A0A53E6}">
      <dgm:prSet phldrT="[Text]" custT="1"/>
      <dgm:spPr/>
      <dgm:t>
        <a:bodyPr/>
        <a:lstStyle/>
        <a:p>
          <a:r>
            <a:rPr lang="en-US" sz="2400" dirty="0" smtClean="0"/>
            <a:t>Environmental Elements</a:t>
          </a:r>
          <a:endParaRPr lang="en-US" sz="2400" dirty="0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7C8656AA-B002-44CB-9129-B9687C0E4550}" type="sib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330EAF10-05A1-4009-8349-8873A9ACA77C}" type="parTrans" cxnId="{BDFFF74A-0963-4C46-BB47-A8FF05217C01}">
      <dgm:prSet/>
      <dgm:spPr/>
      <dgm:t>
        <a:bodyPr/>
        <a:lstStyle/>
        <a:p>
          <a:pPr rtl="1"/>
          <a:endParaRPr lang="ar-JO"/>
        </a:p>
      </dgm:t>
    </dgm:pt>
    <dgm:pt modelId="{1915055A-6CE6-4C39-A688-DF055214153C}" type="sib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620C501D-50E0-4552-9DCF-07C0D360D695}" type="parTrans" cxnId="{47C7A5D9-07F1-4E42-8E5C-3A209931A29F}">
      <dgm:prSet/>
      <dgm:spPr/>
      <dgm:t>
        <a:bodyPr/>
        <a:lstStyle/>
        <a:p>
          <a:pPr rtl="1"/>
          <a:endParaRPr lang="ar-JO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8C6C5C56-2AC3-4F06-AE15-A5F404922031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27CEB493-DDA2-4652-82B1-4E492285F3A5}" type="pres">
      <dgm:prSet presAssocID="{20B2A04C-2260-4DDA-A269-932A8A0A53E6}" presName="centerShape" presStyleLbl="node0" presStyleIdx="0" presStyleCnt="1" custScaleX="237356" custScaleY="130705"/>
      <dgm:spPr/>
      <dgm:t>
        <a:bodyPr/>
        <a:lstStyle/>
        <a:p>
          <a:pPr rtl="1"/>
          <a:endParaRPr lang="ar-JO"/>
        </a:p>
      </dgm:t>
    </dgm:pt>
    <dgm:pt modelId="{2265349B-5CC4-43C4-BE2B-E24371CA0CEB}" type="pres">
      <dgm:prSet presAssocID="{395D41E3-D81C-495B-A20F-E354FCD71946}" presName="parTrans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8ACA1192-50D6-4BEC-90B3-436FAF9664AD}" type="pres">
      <dgm:prSet presAssocID="{395D41E3-D81C-495B-A20F-E354FCD71946}" presName="connectorText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FE5CD109-DE3E-4F60-AF6C-3FF4AC7D5575}" type="pres">
      <dgm:prSet presAssocID="{F06B4CF0-DD38-4A45-97E3-C0D1168ED3BA}" presName="node" presStyleLbl="node1" presStyleIdx="0" presStyleCnt="3" custScaleX="16677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5A59A89-343F-4C30-9180-8574E9E25E00}" type="pres">
      <dgm:prSet presAssocID="{620C501D-50E0-4552-9DCF-07C0D360D695}" presName="parTrans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F669FBEC-92D6-4BA3-9775-879DF29380D4}" type="pres">
      <dgm:prSet presAssocID="{620C501D-50E0-4552-9DCF-07C0D360D695}" presName="connectorText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2E4A4845-A8F2-492F-96E2-8EF37777BBAF}" type="pres">
      <dgm:prSet presAssocID="{86C1FF8A-E261-49C8-80BF-6C5CB1DB9CD5}" presName="node" presStyleLbl="node1" presStyleIdx="1" presStyleCnt="3" custScaleX="132972" custRadScaleRad="172065" custRadScaleInc="-2174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6F980A5-E482-4B87-BA78-C76CD5E5EC91}" type="pres">
      <dgm:prSet presAssocID="{330EAF10-05A1-4009-8349-8873A9ACA77C}" presName="parTrans" presStyleLbl="sibTrans2D1" presStyleIdx="2" presStyleCnt="3"/>
      <dgm:spPr/>
      <dgm:t>
        <a:bodyPr/>
        <a:lstStyle/>
        <a:p>
          <a:pPr rtl="1"/>
          <a:endParaRPr lang="ar-JO"/>
        </a:p>
      </dgm:t>
    </dgm:pt>
    <dgm:pt modelId="{BB105DE4-323C-49E5-A9CA-B738E300AFEB}" type="pres">
      <dgm:prSet presAssocID="{330EAF10-05A1-4009-8349-8873A9ACA77C}" presName="connectorText" presStyleLbl="sibTrans2D1" presStyleIdx="2" presStyleCnt="3"/>
      <dgm:spPr/>
      <dgm:t>
        <a:bodyPr/>
        <a:lstStyle/>
        <a:p>
          <a:pPr rtl="1"/>
          <a:endParaRPr lang="ar-JO"/>
        </a:p>
      </dgm:t>
    </dgm:pt>
    <dgm:pt modelId="{F3BEEDEA-728F-48B9-A9A0-FA8893273781}" type="pres">
      <dgm:prSet presAssocID="{B79AFEE0-FEE8-49CD-BBAE-A36EE31E87FD}" presName="node" presStyleLbl="node1" presStyleIdx="2" presStyleCnt="3" custScaleX="142665" custRadScaleRad="143201" custRadScaleInc="1445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DE16671B-54D9-4961-AA8F-B8F03EA14293}" type="presOf" srcId="{330EAF10-05A1-4009-8349-8873A9ACA77C}" destId="{BB105DE4-323C-49E5-A9CA-B738E300AFEB}" srcOrd="1" destOrd="0" presId="urn:microsoft.com/office/officeart/2005/8/layout/radial5"/>
    <dgm:cxn modelId="{2CDA42D2-55F7-41DF-893F-DC79B256E1D5}" type="presOf" srcId="{8F071704-B5E0-469F-8729-7F3521FBD29B}" destId="{8C6C5C56-2AC3-4F06-AE15-A5F404922031}" srcOrd="0" destOrd="0" presId="urn:microsoft.com/office/officeart/2005/8/layout/radial5"/>
    <dgm:cxn modelId="{CE60DAE0-65B1-4FFC-9719-83A5DED926F9}" type="presOf" srcId="{F06B4CF0-DD38-4A45-97E3-C0D1168ED3BA}" destId="{FE5CD109-DE3E-4F60-AF6C-3FF4AC7D5575}" srcOrd="0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FD68B8D4-0037-4386-998C-4C45A0879C3D}" type="presOf" srcId="{395D41E3-D81C-495B-A20F-E354FCD71946}" destId="{8ACA1192-50D6-4BEC-90B3-436FAF9664AD}" srcOrd="1" destOrd="0" presId="urn:microsoft.com/office/officeart/2005/8/layout/radial5"/>
    <dgm:cxn modelId="{E46125F1-B9F5-4E57-8621-9A02006690D5}" type="presOf" srcId="{B79AFEE0-FEE8-49CD-BBAE-A36EE31E87FD}" destId="{F3BEEDEA-728F-48B9-A9A0-FA8893273781}" srcOrd="0" destOrd="0" presId="urn:microsoft.com/office/officeart/2005/8/layout/radial5"/>
    <dgm:cxn modelId="{6FBA7083-C180-42A5-901F-7719D7ED53ED}" type="presOf" srcId="{20B2A04C-2260-4DDA-A269-932A8A0A53E6}" destId="{27CEB493-DDA2-4652-82B1-4E492285F3A5}" srcOrd="0" destOrd="0" presId="urn:microsoft.com/office/officeart/2005/8/layout/radial5"/>
    <dgm:cxn modelId="{4E04F8C6-7E22-4B66-8ACF-DB08F5409B46}" type="presOf" srcId="{620C501D-50E0-4552-9DCF-07C0D360D695}" destId="{F669FBEC-92D6-4BA3-9775-879DF29380D4}" srcOrd="1" destOrd="0" presId="urn:microsoft.com/office/officeart/2005/8/layout/radial5"/>
    <dgm:cxn modelId="{77DFC5AC-CA20-4BCE-BB36-43F703AD4AD3}" type="presOf" srcId="{330EAF10-05A1-4009-8349-8873A9ACA77C}" destId="{76F980A5-E482-4B87-BA78-C76CD5E5EC91}" srcOrd="0" destOrd="0" presId="urn:microsoft.com/office/officeart/2005/8/layout/radial5"/>
    <dgm:cxn modelId="{745E9B86-A18E-4601-BBED-4F13A307E3A6}" type="presOf" srcId="{395D41E3-D81C-495B-A20F-E354FCD71946}" destId="{2265349B-5CC4-43C4-BE2B-E24371CA0CEB}" srcOrd="0" destOrd="0" presId="urn:microsoft.com/office/officeart/2005/8/layout/radial5"/>
    <dgm:cxn modelId="{47C7A5D9-07F1-4E42-8E5C-3A209931A29F}" srcId="{20B2A04C-2260-4DDA-A269-932A8A0A53E6}" destId="{86C1FF8A-E261-49C8-80BF-6C5CB1DB9CD5}" srcOrd="1" destOrd="0" parTransId="{620C501D-50E0-4552-9DCF-07C0D360D695}" sibTransId="{1915055A-6CE6-4C39-A688-DF055214153C}"/>
    <dgm:cxn modelId="{BDFFF74A-0963-4C46-BB47-A8FF05217C01}" srcId="{20B2A04C-2260-4DDA-A269-932A8A0A53E6}" destId="{B79AFEE0-FEE8-49CD-BBAE-A36EE31E87FD}" srcOrd="2" destOrd="0" parTransId="{330EAF10-05A1-4009-8349-8873A9ACA77C}" sibTransId="{7C8656AA-B002-44CB-9129-B9687C0E4550}"/>
    <dgm:cxn modelId="{973283CD-3DC1-42D5-8A7F-F4E5093DF976}" type="presOf" srcId="{86C1FF8A-E261-49C8-80BF-6C5CB1DB9CD5}" destId="{2E4A4845-A8F2-492F-96E2-8EF37777BBAF}" srcOrd="0" destOrd="0" presId="urn:microsoft.com/office/officeart/2005/8/layout/radial5"/>
    <dgm:cxn modelId="{4C0B07C0-236E-485F-A786-CB3DC26DDD11}" type="presOf" srcId="{620C501D-50E0-4552-9DCF-07C0D360D695}" destId="{25A59A89-343F-4C30-9180-8574E9E25E00}" srcOrd="0" destOrd="0" presId="urn:microsoft.com/office/officeart/2005/8/layout/radial5"/>
    <dgm:cxn modelId="{B7D65C84-1B87-4755-9CBD-8AAF2C24FC12}" type="presParOf" srcId="{8C6C5C56-2AC3-4F06-AE15-A5F404922031}" destId="{27CEB493-DDA2-4652-82B1-4E492285F3A5}" srcOrd="0" destOrd="0" presId="urn:microsoft.com/office/officeart/2005/8/layout/radial5"/>
    <dgm:cxn modelId="{AF867524-7C70-49F2-B8F0-C9DB9B6091EF}" type="presParOf" srcId="{8C6C5C56-2AC3-4F06-AE15-A5F404922031}" destId="{2265349B-5CC4-43C4-BE2B-E24371CA0CEB}" srcOrd="1" destOrd="0" presId="urn:microsoft.com/office/officeart/2005/8/layout/radial5"/>
    <dgm:cxn modelId="{22BBAA86-71C0-461A-8E2B-61EEEA621BB7}" type="presParOf" srcId="{2265349B-5CC4-43C4-BE2B-E24371CA0CEB}" destId="{8ACA1192-50D6-4BEC-90B3-436FAF9664AD}" srcOrd="0" destOrd="0" presId="urn:microsoft.com/office/officeart/2005/8/layout/radial5"/>
    <dgm:cxn modelId="{D6463257-6C53-48F0-BA4E-DDF67B49C984}" type="presParOf" srcId="{8C6C5C56-2AC3-4F06-AE15-A5F404922031}" destId="{FE5CD109-DE3E-4F60-AF6C-3FF4AC7D5575}" srcOrd="2" destOrd="0" presId="urn:microsoft.com/office/officeart/2005/8/layout/radial5"/>
    <dgm:cxn modelId="{28C69D0F-93C2-475F-A4A7-461E5AA9E688}" type="presParOf" srcId="{8C6C5C56-2AC3-4F06-AE15-A5F404922031}" destId="{25A59A89-343F-4C30-9180-8574E9E25E00}" srcOrd="3" destOrd="0" presId="urn:microsoft.com/office/officeart/2005/8/layout/radial5"/>
    <dgm:cxn modelId="{2D9799B6-F978-46EE-835D-72863F81EED3}" type="presParOf" srcId="{25A59A89-343F-4C30-9180-8574E9E25E00}" destId="{F669FBEC-92D6-4BA3-9775-879DF29380D4}" srcOrd="0" destOrd="0" presId="urn:microsoft.com/office/officeart/2005/8/layout/radial5"/>
    <dgm:cxn modelId="{3291DD79-6505-4E9F-990C-64DE734064E5}" type="presParOf" srcId="{8C6C5C56-2AC3-4F06-AE15-A5F404922031}" destId="{2E4A4845-A8F2-492F-96E2-8EF37777BBAF}" srcOrd="4" destOrd="0" presId="urn:microsoft.com/office/officeart/2005/8/layout/radial5"/>
    <dgm:cxn modelId="{1CA1ED0E-BD70-4074-B7D3-BBC472F1D93F}" type="presParOf" srcId="{8C6C5C56-2AC3-4F06-AE15-A5F404922031}" destId="{76F980A5-E482-4B87-BA78-C76CD5E5EC91}" srcOrd="5" destOrd="0" presId="urn:microsoft.com/office/officeart/2005/8/layout/radial5"/>
    <dgm:cxn modelId="{AB6753F3-ACCD-45AE-874A-22AA81737DA4}" type="presParOf" srcId="{76F980A5-E482-4B87-BA78-C76CD5E5EC91}" destId="{BB105DE4-323C-49E5-A9CA-B738E300AFEB}" srcOrd="0" destOrd="0" presId="urn:microsoft.com/office/officeart/2005/8/layout/radial5"/>
    <dgm:cxn modelId="{EC55DA2F-392F-4806-93EE-5874D96C8070}" type="presParOf" srcId="{8C6C5C56-2AC3-4F06-AE15-A5F404922031}" destId="{F3BEEDEA-728F-48B9-A9A0-FA8893273781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5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/>
      <dgm:spPr/>
      <dgm:t>
        <a:bodyPr/>
        <a:lstStyle/>
        <a:p>
          <a:r>
            <a:rPr lang="en-US" dirty="0" smtClean="0"/>
            <a:t>Electrical</a:t>
          </a:r>
          <a:endParaRPr lang="en-US" dirty="0"/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750" dirty="0" smtClean="0">
              <a:latin typeface="Times New Roman" pitchFamily="18" charset="0"/>
              <a:cs typeface="Times New Roman" pitchFamily="18" charset="0"/>
            </a:rPr>
            <a:t>Control Panel </a:t>
          </a:r>
          <a:endParaRPr lang="en-US" sz="1750" dirty="0"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BF7949B0-4F84-4A43-84BF-49015E267B1E}">
      <dgm:prSet phldrT="[Text]" phldr="1"/>
      <dgm:spPr/>
      <dgm:t>
        <a:bodyPr/>
        <a:lstStyle/>
        <a:p>
          <a:endParaRPr lang="en-US" dirty="0"/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/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/>
        </a:p>
      </dgm:t>
    </dgm:pt>
    <dgm:pt modelId="{ABB51984-443B-485A-9D65-E689EDD4FDCD}">
      <dgm:prSet custT="1"/>
      <dgm:spPr/>
      <dgm:t>
        <a:bodyPr/>
        <a:lstStyle/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Artificial lighting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/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/>
        </a:p>
      </dgm:t>
    </dgm:pt>
    <dgm:pt modelId="{E8C9065F-C527-457F-8762-7E822DD6A704}">
      <dgm:prSet phldrT="[Text]" custLinFactNeighborX="-645" custLinFactNeighborY="1313"/>
      <dgm:spPr/>
      <dgm:t>
        <a:bodyPr/>
        <a:lstStyle/>
        <a:p>
          <a:pPr rtl="1"/>
          <a:endParaRPr lang="ar-JO" dirty="0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C0E54010-89CA-4BCA-926B-ACD2466956B6}">
      <dgm:prSet phldrT="[Text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Socket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9CF76901-3F02-476C-80A6-A748A163A314}" type="parTrans" cxnId="{DAED76CA-FE32-48E5-B74C-3C98A0358411}">
      <dgm:prSet/>
      <dgm:spPr/>
      <dgm:t>
        <a:bodyPr/>
        <a:lstStyle/>
        <a:p>
          <a:pPr rtl="1"/>
          <a:endParaRPr lang="ar-JO"/>
        </a:p>
      </dgm:t>
    </dgm:pt>
    <dgm:pt modelId="{39FF96D4-D479-4374-B887-20897E394A89}" type="sibTrans" cxnId="{DAED76CA-FE32-48E5-B74C-3C98A0358411}">
      <dgm:prSet/>
      <dgm:spPr/>
      <dgm:t>
        <a:bodyPr/>
        <a:lstStyle/>
        <a:p>
          <a:pPr rtl="1"/>
          <a:endParaRPr lang="ar-JO"/>
        </a:p>
      </dgm:t>
    </dgm:pt>
    <dgm:pt modelId="{85FF9208-9F15-47DD-9F8D-D79D8338D5C9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B2B1210-6B96-4502-8F41-B2704ACD311E}" type="pres">
      <dgm:prSet presAssocID="{20B2A04C-2260-4DDA-A269-932A8A0A53E6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D57DC538-8A18-4AA3-93A5-FA04F214DF44}" type="pres">
      <dgm:prSet presAssocID="{395D41E3-D81C-495B-A20F-E354FCD71946}" presName="parTrans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9C3FB8BB-D9AA-4DCA-8825-314E994D003C}" type="pres">
      <dgm:prSet presAssocID="{395D41E3-D81C-495B-A20F-E354FCD71946}" presName="connectorText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68E517A6-022E-4560-A1DA-055B6D1D3780}" type="pres">
      <dgm:prSet presAssocID="{F06B4CF0-DD38-4A45-97E3-C0D1168ED3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15EF8AE-E3BA-43B3-9726-B7DE4672516F}" type="pres">
      <dgm:prSet presAssocID="{9CF76901-3F02-476C-80A6-A748A163A314}" presName="parTrans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AC7A6A44-4367-44F0-A8CE-48F310A439E0}" type="pres">
      <dgm:prSet presAssocID="{9CF76901-3F02-476C-80A6-A748A163A314}" presName="connectorText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CF8A93EF-F025-4A5D-AEFB-1CC071FC507E}" type="pres">
      <dgm:prSet presAssocID="{C0E54010-89CA-4BCA-926B-ACD2466956B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53A1CE7-7D33-48F1-B1E3-EB76632601EA}" type="pres">
      <dgm:prSet presAssocID="{2F991673-9B3E-48BB-B1AF-1934AF120FE4}" presName="parTrans" presStyleLbl="sibTrans2D1" presStyleIdx="2" presStyleCnt="3"/>
      <dgm:spPr/>
      <dgm:t>
        <a:bodyPr/>
        <a:lstStyle/>
        <a:p>
          <a:pPr rtl="1"/>
          <a:endParaRPr lang="ar-JO"/>
        </a:p>
      </dgm:t>
    </dgm:pt>
    <dgm:pt modelId="{5305B955-2A73-460C-A36C-19A807CFBB31}" type="pres">
      <dgm:prSet presAssocID="{2F991673-9B3E-48BB-B1AF-1934AF120FE4}" presName="connectorText" presStyleLbl="sibTrans2D1" presStyleIdx="2" presStyleCnt="3"/>
      <dgm:spPr/>
      <dgm:t>
        <a:bodyPr/>
        <a:lstStyle/>
        <a:p>
          <a:pPr rtl="1"/>
          <a:endParaRPr lang="ar-JO"/>
        </a:p>
      </dgm:t>
    </dgm:pt>
    <dgm:pt modelId="{749FF02E-5565-45D1-A937-1C3B8D0CEB70}" type="pres">
      <dgm:prSet presAssocID="{ABB51984-443B-485A-9D65-E689EDD4FDC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A1060563-3C8B-46DB-B30E-68D66B1F0794}" type="presOf" srcId="{2F991673-9B3E-48BB-B1AF-1934AF120FE4}" destId="{A53A1CE7-7D33-48F1-B1E3-EB76632601EA}" srcOrd="0" destOrd="0" presId="urn:microsoft.com/office/officeart/2005/8/layout/radial5"/>
    <dgm:cxn modelId="{3730939E-CC51-4F43-A168-AF1ED1F1F065}" type="presOf" srcId="{8F071704-B5E0-469F-8729-7F3521FBD29B}" destId="{85FF9208-9F15-47DD-9F8D-D79D8338D5C9}" srcOrd="0" destOrd="0" presId="urn:microsoft.com/office/officeart/2005/8/layout/radial5"/>
    <dgm:cxn modelId="{AE0107AE-F16A-42A6-8854-F7E3A359C066}" type="presOf" srcId="{20B2A04C-2260-4DDA-A269-932A8A0A53E6}" destId="{DB2B1210-6B96-4502-8F41-B2704ACD311E}" srcOrd="0" destOrd="0" presId="urn:microsoft.com/office/officeart/2005/8/layout/radial5"/>
    <dgm:cxn modelId="{6078987F-1638-4B25-8A2D-0FE26A492A5D}" type="presOf" srcId="{9CF76901-3F02-476C-80A6-A748A163A314}" destId="{AC7A6A44-4367-44F0-A8CE-48F310A439E0}" srcOrd="1" destOrd="0" presId="urn:microsoft.com/office/officeart/2005/8/layout/radial5"/>
    <dgm:cxn modelId="{A8602B81-C52F-434D-8412-7E17C8F37724}" type="presOf" srcId="{395D41E3-D81C-495B-A20F-E354FCD71946}" destId="{9C3FB8BB-D9AA-4DCA-8825-314E994D003C}" srcOrd="1" destOrd="0" presId="urn:microsoft.com/office/officeart/2005/8/layout/radial5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2DD1A290-23E0-48AB-8039-BC1E94B90B82}" type="presOf" srcId="{C0E54010-89CA-4BCA-926B-ACD2466956B6}" destId="{CF8A93EF-F025-4A5D-AEFB-1CC071FC507E}" srcOrd="0" destOrd="0" presId="urn:microsoft.com/office/officeart/2005/8/layout/radial5"/>
    <dgm:cxn modelId="{6F322A28-7856-41B5-BFA4-F2E7C4860F82}" srcId="{20B2A04C-2260-4DDA-A269-932A8A0A53E6}" destId="{ABB51984-443B-485A-9D65-E689EDD4FDCD}" srcOrd="2" destOrd="0" parTransId="{2F991673-9B3E-48BB-B1AF-1934AF120FE4}" sibTransId="{24975508-375A-478B-A5E1-ED5DB10AC82F}"/>
    <dgm:cxn modelId="{827B18C9-4EE4-49A6-8298-E810CC85EFFF}" srcId="{8F071704-B5E0-469F-8729-7F3521FBD29B}" destId="{BF7949B0-4F84-4A43-84BF-49015E267B1E}" srcOrd="2" destOrd="0" parTransId="{255ED825-D81B-45FF-9C4B-DF3268586067}" sibTransId="{77FC5EB6-073A-4EB5-B1D1-7E9094A16732}"/>
    <dgm:cxn modelId="{4EA29C27-68D6-4941-A4A0-1E31B9D59413}" type="presOf" srcId="{F06B4CF0-DD38-4A45-97E3-C0D1168ED3BA}" destId="{68E517A6-022E-4560-A1DA-055B6D1D3780}" srcOrd="0" destOrd="0" presId="urn:microsoft.com/office/officeart/2005/8/layout/radial5"/>
    <dgm:cxn modelId="{592BF9DD-2E08-48A0-9869-51F8210B062B}" type="presOf" srcId="{9CF76901-3F02-476C-80A6-A748A163A314}" destId="{D15EF8AE-E3BA-43B3-9726-B7DE4672516F}" srcOrd="0" destOrd="0" presId="urn:microsoft.com/office/officeart/2005/8/layout/radial5"/>
    <dgm:cxn modelId="{AA15B12B-8909-4D89-8C51-621CC6AFFA80}" type="presOf" srcId="{2F991673-9B3E-48BB-B1AF-1934AF120FE4}" destId="{5305B955-2A73-460C-A36C-19A807CFBB31}" srcOrd="1" destOrd="0" presId="urn:microsoft.com/office/officeart/2005/8/layout/radial5"/>
    <dgm:cxn modelId="{DAED76CA-FE32-48E5-B74C-3C98A0358411}" srcId="{20B2A04C-2260-4DDA-A269-932A8A0A53E6}" destId="{C0E54010-89CA-4BCA-926B-ACD2466956B6}" srcOrd="1" destOrd="0" parTransId="{9CF76901-3F02-476C-80A6-A748A163A314}" sibTransId="{39FF96D4-D479-4374-B887-20897E394A89}"/>
    <dgm:cxn modelId="{73FC6A3D-6A71-4418-830E-487482921FA0}" type="presOf" srcId="{ABB51984-443B-485A-9D65-E689EDD4FDCD}" destId="{749FF02E-5565-45D1-A937-1C3B8D0CEB70}" srcOrd="0" destOrd="0" presId="urn:microsoft.com/office/officeart/2005/8/layout/radial5"/>
    <dgm:cxn modelId="{5C82B199-1AF4-4DB1-B1D9-297EDD7947D3}" type="presOf" srcId="{395D41E3-D81C-495B-A20F-E354FCD71946}" destId="{D57DC538-8A18-4AA3-93A5-FA04F214DF44}" srcOrd="0" destOrd="0" presId="urn:microsoft.com/office/officeart/2005/8/layout/radial5"/>
    <dgm:cxn modelId="{9F8F7947-9E93-4954-92C7-2A79B72026E2}" type="presParOf" srcId="{85FF9208-9F15-47DD-9F8D-D79D8338D5C9}" destId="{DB2B1210-6B96-4502-8F41-B2704ACD311E}" srcOrd="0" destOrd="0" presId="urn:microsoft.com/office/officeart/2005/8/layout/radial5"/>
    <dgm:cxn modelId="{B262A793-588C-426A-B677-E201A2369A84}" type="presParOf" srcId="{85FF9208-9F15-47DD-9F8D-D79D8338D5C9}" destId="{D57DC538-8A18-4AA3-93A5-FA04F214DF44}" srcOrd="1" destOrd="0" presId="urn:microsoft.com/office/officeart/2005/8/layout/radial5"/>
    <dgm:cxn modelId="{76D6FF09-7353-446E-940E-4B1F93F95C58}" type="presParOf" srcId="{D57DC538-8A18-4AA3-93A5-FA04F214DF44}" destId="{9C3FB8BB-D9AA-4DCA-8825-314E994D003C}" srcOrd="0" destOrd="0" presId="urn:microsoft.com/office/officeart/2005/8/layout/radial5"/>
    <dgm:cxn modelId="{73C1F2CD-57EF-4092-89A1-46461B39C63E}" type="presParOf" srcId="{85FF9208-9F15-47DD-9F8D-D79D8338D5C9}" destId="{68E517A6-022E-4560-A1DA-055B6D1D3780}" srcOrd="2" destOrd="0" presId="urn:microsoft.com/office/officeart/2005/8/layout/radial5"/>
    <dgm:cxn modelId="{4E2EA0EA-F184-4EFC-B801-9778DC3BAD3B}" type="presParOf" srcId="{85FF9208-9F15-47DD-9F8D-D79D8338D5C9}" destId="{D15EF8AE-E3BA-43B3-9726-B7DE4672516F}" srcOrd="3" destOrd="0" presId="urn:microsoft.com/office/officeart/2005/8/layout/radial5"/>
    <dgm:cxn modelId="{9F5B1724-49AF-407E-915F-8A7415AC26BB}" type="presParOf" srcId="{D15EF8AE-E3BA-43B3-9726-B7DE4672516F}" destId="{AC7A6A44-4367-44F0-A8CE-48F310A439E0}" srcOrd="0" destOrd="0" presId="urn:microsoft.com/office/officeart/2005/8/layout/radial5"/>
    <dgm:cxn modelId="{70097101-BC9A-423A-9369-20701CD6F997}" type="presParOf" srcId="{85FF9208-9F15-47DD-9F8D-D79D8338D5C9}" destId="{CF8A93EF-F025-4A5D-AEFB-1CC071FC507E}" srcOrd="4" destOrd="0" presId="urn:microsoft.com/office/officeart/2005/8/layout/radial5"/>
    <dgm:cxn modelId="{27580198-781D-44BE-9988-EE7204BBCA36}" type="presParOf" srcId="{85FF9208-9F15-47DD-9F8D-D79D8338D5C9}" destId="{A53A1CE7-7D33-48F1-B1E3-EB76632601EA}" srcOrd="5" destOrd="0" presId="urn:microsoft.com/office/officeart/2005/8/layout/radial5"/>
    <dgm:cxn modelId="{F9111123-7529-4F1F-9ED0-AB110FD5E58B}" type="presParOf" srcId="{A53A1CE7-7D33-48F1-B1E3-EB76632601EA}" destId="{5305B955-2A73-460C-A36C-19A807CFBB31}" srcOrd="0" destOrd="0" presId="urn:microsoft.com/office/officeart/2005/8/layout/radial5"/>
    <dgm:cxn modelId="{A7FC03E2-A7EE-4211-B9A3-F8C0912C58A4}" type="presParOf" srcId="{85FF9208-9F15-47DD-9F8D-D79D8338D5C9}" destId="{749FF02E-5565-45D1-A937-1C3B8D0CEB70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071704-B5E0-469F-8729-7F3521FBD29B}" type="doc">
      <dgm:prSet loTypeId="urn:microsoft.com/office/officeart/2005/8/layout/radial6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B2A04C-2260-4DDA-A269-932A8A0A53E6}">
      <dgm:prSet phldrT="[Text]"/>
      <dgm:spPr/>
      <dgm:t>
        <a:bodyPr/>
        <a:lstStyle/>
        <a:p>
          <a:r>
            <a:rPr lang="en-US" dirty="0" smtClean="0"/>
            <a:t>mechanical</a:t>
          </a:r>
          <a:endParaRPr lang="en-US" dirty="0"/>
        </a:p>
      </dgm:t>
    </dgm:pt>
    <dgm:pt modelId="{708DCF1D-5D77-4112-84DA-638413B94DE5}" type="parTrans" cxnId="{29E37A26-5641-4A2A-BC9B-7B74492CB07C}">
      <dgm:prSet/>
      <dgm:spPr/>
      <dgm:t>
        <a:bodyPr/>
        <a:lstStyle/>
        <a:p>
          <a:endParaRPr lang="en-US"/>
        </a:p>
      </dgm:t>
    </dgm:pt>
    <dgm:pt modelId="{AD332D39-1F68-49EC-BD80-4DC36EA48B85}" type="sibTrans" cxnId="{29E37A26-5641-4A2A-BC9B-7B74492CB07C}">
      <dgm:prSet/>
      <dgm:spPr/>
      <dgm:t>
        <a:bodyPr/>
        <a:lstStyle/>
        <a:p>
          <a:endParaRPr lang="en-US"/>
        </a:p>
      </dgm:t>
    </dgm:pt>
    <dgm:pt modelId="{F06B4CF0-DD38-4A45-97E3-C0D1168ED3BA}">
      <dgm:prSet phldrT="[Text]" custT="1"/>
      <dgm:spPr/>
      <dgm:t>
        <a:bodyPr/>
        <a:lstStyle/>
        <a:p>
          <a:r>
            <a:rPr lang="en-US" sz="1750" dirty="0" smtClean="0">
              <a:latin typeface="Times New Roman" pitchFamily="18" charset="0"/>
              <a:cs typeface="Times New Roman" pitchFamily="18" charset="0"/>
            </a:rPr>
            <a:t>Drainage system</a:t>
          </a:r>
          <a:endParaRPr lang="en-US" sz="1750" dirty="0">
            <a:latin typeface="Times New Roman" pitchFamily="18" charset="0"/>
            <a:cs typeface="Times New Roman" pitchFamily="18" charset="0"/>
          </a:endParaRPr>
        </a:p>
      </dgm:t>
    </dgm:pt>
    <dgm:pt modelId="{395D41E3-D81C-495B-A20F-E354FCD71946}" type="parTrans" cxnId="{E14B29B1-E05E-4036-BE41-EDFF1FBC9412}">
      <dgm:prSet/>
      <dgm:spPr/>
      <dgm:t>
        <a:bodyPr/>
        <a:lstStyle/>
        <a:p>
          <a:endParaRPr lang="en-US"/>
        </a:p>
      </dgm:t>
    </dgm:pt>
    <dgm:pt modelId="{D9AC9479-37AD-459D-8D88-B11CEB91B003}" type="sibTrans" cxnId="{E14B29B1-E05E-4036-BE41-EDFF1FBC9412}">
      <dgm:prSet/>
      <dgm:spPr/>
      <dgm:t>
        <a:bodyPr/>
        <a:lstStyle/>
        <a:p>
          <a:endParaRPr lang="en-US"/>
        </a:p>
      </dgm:t>
    </dgm:pt>
    <dgm:pt modelId="{BF7949B0-4F84-4A43-84BF-49015E267B1E}">
      <dgm:prSet phldrT="[Text]" phldr="1"/>
      <dgm:spPr/>
      <dgm:t>
        <a:bodyPr/>
        <a:lstStyle/>
        <a:p>
          <a:endParaRPr lang="en-US" dirty="0"/>
        </a:p>
      </dgm:t>
    </dgm:pt>
    <dgm:pt modelId="{255ED825-D81B-45FF-9C4B-DF3268586067}" type="parTrans" cxnId="{827B18C9-4EE4-49A6-8298-E810CC85EFFF}">
      <dgm:prSet/>
      <dgm:spPr/>
      <dgm:t>
        <a:bodyPr/>
        <a:lstStyle/>
        <a:p>
          <a:endParaRPr lang="en-US"/>
        </a:p>
      </dgm:t>
    </dgm:pt>
    <dgm:pt modelId="{77FC5EB6-073A-4EB5-B1D1-7E9094A16732}" type="sibTrans" cxnId="{827B18C9-4EE4-49A6-8298-E810CC85EFFF}">
      <dgm:prSet/>
      <dgm:spPr/>
      <dgm:t>
        <a:bodyPr/>
        <a:lstStyle/>
        <a:p>
          <a:endParaRPr lang="en-US"/>
        </a:p>
      </dgm:t>
    </dgm:pt>
    <dgm:pt modelId="{ABB51984-443B-485A-9D65-E689EDD4FDCD}">
      <dgm:prSet custT="1"/>
      <dgm:spPr/>
      <dgm:t>
        <a:bodyPr/>
        <a:lstStyle/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HVAC system 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24975508-375A-478B-A5E1-ED5DB10AC82F}" type="sibTrans" cxnId="{6F322A28-7856-41B5-BFA4-F2E7C4860F82}">
      <dgm:prSet/>
      <dgm:spPr/>
      <dgm:t>
        <a:bodyPr/>
        <a:lstStyle/>
        <a:p>
          <a:endParaRPr lang="en-US"/>
        </a:p>
      </dgm:t>
    </dgm:pt>
    <dgm:pt modelId="{2F991673-9B3E-48BB-B1AF-1934AF120FE4}" type="parTrans" cxnId="{6F322A28-7856-41B5-BFA4-F2E7C4860F82}">
      <dgm:prSet/>
      <dgm:spPr/>
      <dgm:t>
        <a:bodyPr/>
        <a:lstStyle/>
        <a:p>
          <a:endParaRPr lang="en-US"/>
        </a:p>
      </dgm:t>
    </dgm:pt>
    <dgm:pt modelId="{E8C9065F-C527-457F-8762-7E822DD6A704}">
      <dgm:prSet phldrT="[Text]" custLinFactNeighborX="-645" custLinFactNeighborY="1313"/>
      <dgm:spPr/>
      <dgm:t>
        <a:bodyPr/>
        <a:lstStyle/>
        <a:p>
          <a:pPr rtl="1"/>
          <a:endParaRPr lang="ar-JO" dirty="0"/>
        </a:p>
      </dgm:t>
    </dgm:pt>
    <dgm:pt modelId="{F562D62D-FD19-4506-AE00-B90753683328}" type="par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05F89FD1-ECBC-4C98-87EB-68510ECDF0FC}" type="sibTrans" cxnId="{6036B16D-64C8-45A1-9814-001505A56D72}">
      <dgm:prSet/>
      <dgm:spPr/>
      <dgm:t>
        <a:bodyPr/>
        <a:lstStyle/>
        <a:p>
          <a:pPr rtl="1"/>
          <a:endParaRPr lang="ar-JO"/>
        </a:p>
      </dgm:t>
    </dgm:pt>
    <dgm:pt modelId="{C0E54010-89CA-4BCA-926B-ACD2466956B6}">
      <dgm:prSet phldrT="[Text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Mechanical design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9CF76901-3F02-476C-80A6-A748A163A314}" type="parTrans" cxnId="{DAED76CA-FE32-48E5-B74C-3C98A0358411}">
      <dgm:prSet/>
      <dgm:spPr/>
      <dgm:t>
        <a:bodyPr/>
        <a:lstStyle/>
        <a:p>
          <a:pPr rtl="1"/>
          <a:endParaRPr lang="ar-JO"/>
        </a:p>
      </dgm:t>
    </dgm:pt>
    <dgm:pt modelId="{39FF96D4-D479-4374-B887-20897E394A89}" type="sibTrans" cxnId="{DAED76CA-FE32-48E5-B74C-3C98A0358411}">
      <dgm:prSet/>
      <dgm:spPr/>
      <dgm:t>
        <a:bodyPr/>
        <a:lstStyle/>
        <a:p>
          <a:pPr rtl="1"/>
          <a:endParaRPr lang="ar-JO"/>
        </a:p>
      </dgm:t>
    </dgm:pt>
    <dgm:pt modelId="{1A8F67FD-A81B-4885-8A34-18182509D80F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Water supply system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876BCEC-6B5C-44FA-9757-A3673A3EDF57}" type="parTrans" cxnId="{D8D8B47A-4045-482A-8BEF-AF0D25D620F7}">
      <dgm:prSet/>
      <dgm:spPr/>
      <dgm:t>
        <a:bodyPr/>
        <a:lstStyle/>
        <a:p>
          <a:pPr rtl="1"/>
          <a:endParaRPr lang="ar-JO"/>
        </a:p>
      </dgm:t>
    </dgm:pt>
    <dgm:pt modelId="{FBEC0C62-FB71-4A6A-B957-FDBFA08DAF44}" type="sibTrans" cxnId="{D8D8B47A-4045-482A-8BEF-AF0D25D620F7}">
      <dgm:prSet/>
      <dgm:spPr/>
      <dgm:t>
        <a:bodyPr/>
        <a:lstStyle/>
        <a:p>
          <a:pPr rtl="1"/>
          <a:endParaRPr lang="ar-JO"/>
        </a:p>
      </dgm:t>
    </dgm:pt>
    <dgm:pt modelId="{20F70758-7262-472D-976C-9526397F06D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Safety system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AF4D40F3-6CE9-4825-BDC4-B971A81E1B23}" type="parTrans" cxnId="{F2071BBB-D36F-49BA-B93B-A90BAB323C00}">
      <dgm:prSet/>
      <dgm:spPr/>
      <dgm:t>
        <a:bodyPr/>
        <a:lstStyle/>
        <a:p>
          <a:pPr rtl="1"/>
          <a:endParaRPr lang="ar-JO"/>
        </a:p>
      </dgm:t>
    </dgm:pt>
    <dgm:pt modelId="{03AB0660-104B-4DDF-B6CF-7226E3B20A9F}" type="sibTrans" cxnId="{F2071BBB-D36F-49BA-B93B-A90BAB323C00}">
      <dgm:prSet/>
      <dgm:spPr/>
      <dgm:t>
        <a:bodyPr/>
        <a:lstStyle/>
        <a:p>
          <a:pPr rtl="1"/>
          <a:endParaRPr lang="ar-JO"/>
        </a:p>
      </dgm:t>
    </dgm:pt>
    <dgm:pt modelId="{8930539F-8292-490C-A4A5-9DC0952106CB}" type="pres">
      <dgm:prSet presAssocID="{8F071704-B5E0-469F-8729-7F3521FBD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A2A501-9DF2-4105-A418-21F7A2CFE3A8}" type="pres">
      <dgm:prSet presAssocID="{20B2A04C-2260-4DDA-A269-932A8A0A53E6}" presName="centerShape" presStyleLbl="node0" presStyleIdx="0" presStyleCnt="1" custLinFactNeighborX="-645" custLinFactNeighborY="1313"/>
      <dgm:spPr/>
      <dgm:t>
        <a:bodyPr/>
        <a:lstStyle/>
        <a:p>
          <a:endParaRPr lang="en-US"/>
        </a:p>
      </dgm:t>
    </dgm:pt>
    <dgm:pt modelId="{D15F1DB8-8F80-4BDC-953E-D0050054DD36}" type="pres">
      <dgm:prSet presAssocID="{F06B4CF0-DD38-4A45-97E3-C0D1168ED3BA}" presName="node" presStyleLbl="node1" presStyleIdx="0" presStyleCnt="5" custScaleX="191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DB655-323F-43A1-8998-BFE1BBBEFEF1}" type="pres">
      <dgm:prSet presAssocID="{F06B4CF0-DD38-4A45-97E3-C0D1168ED3BA}" presName="dummy" presStyleCnt="0"/>
      <dgm:spPr/>
    </dgm:pt>
    <dgm:pt modelId="{F6645843-84DE-43FA-8DDE-577F3E149B6D}" type="pres">
      <dgm:prSet presAssocID="{D9AC9479-37AD-459D-8D88-B11CEB91B00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CFE5201B-2115-4993-9316-5C9E0B390500}" type="pres">
      <dgm:prSet presAssocID="{1A8F67FD-A81B-4885-8A34-18182509D80F}" presName="node" presStyleLbl="node1" presStyleIdx="1" presStyleCnt="5" custScaleX="191304" custRadScaleRad="121324" custRadScaleInc="2664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105B880-AA42-4758-8D8D-BD7D77D8BD6C}" type="pres">
      <dgm:prSet presAssocID="{1A8F67FD-A81B-4885-8A34-18182509D80F}" presName="dummy" presStyleCnt="0"/>
      <dgm:spPr/>
    </dgm:pt>
    <dgm:pt modelId="{7DDF7A55-EBF5-48E3-8A7E-D85C5A65A3E2}" type="pres">
      <dgm:prSet presAssocID="{FBEC0C62-FB71-4A6A-B957-FDBFA08DAF44}" presName="sibTrans" presStyleLbl="sibTrans2D1" presStyleIdx="1" presStyleCnt="5" custLinFactNeighborX="5206" custLinFactNeighborY="-1"/>
      <dgm:spPr/>
      <dgm:t>
        <a:bodyPr/>
        <a:lstStyle/>
        <a:p>
          <a:pPr rtl="1"/>
          <a:endParaRPr lang="ar-JO"/>
        </a:p>
      </dgm:t>
    </dgm:pt>
    <dgm:pt modelId="{DC5A91EA-2FCB-4874-93AC-9188E295641A}" type="pres">
      <dgm:prSet presAssocID="{C0E54010-89CA-4BCA-926B-ACD2466956B6}" presName="node" presStyleLbl="node1" presStyleIdx="2" presStyleCnt="5" custScaleX="191304" custRadScaleRad="95075" custRadScaleInc="4103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B01E735-CECA-4350-BE6A-4B655DDA07A3}" type="pres">
      <dgm:prSet presAssocID="{C0E54010-89CA-4BCA-926B-ACD2466956B6}" presName="dummy" presStyleCnt="0"/>
      <dgm:spPr/>
    </dgm:pt>
    <dgm:pt modelId="{5E608131-513E-4AFE-BCDA-95F18720CEF6}" type="pres">
      <dgm:prSet presAssocID="{39FF96D4-D479-4374-B887-20897E394A89}" presName="sibTrans" presStyleLbl="sibTrans2D1" presStyleIdx="2" presStyleCnt="5" custLinFactNeighborX="4771" custLinFactNeighborY="-434"/>
      <dgm:spPr/>
      <dgm:t>
        <a:bodyPr/>
        <a:lstStyle/>
        <a:p>
          <a:pPr rtl="1"/>
          <a:endParaRPr lang="ar-JO"/>
        </a:p>
      </dgm:t>
    </dgm:pt>
    <dgm:pt modelId="{907DD968-EB17-4D17-81C2-6F2304EADE0E}" type="pres">
      <dgm:prSet presAssocID="{20F70758-7262-472D-976C-9526397F06D6}" presName="node" presStyleLbl="node1" presStyleIdx="3" presStyleCnt="5" custScaleX="191304" custRadScaleRad="110027" custRadScaleInc="9603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15747DD-0C70-4716-8E2A-E796804A2167}" type="pres">
      <dgm:prSet presAssocID="{20F70758-7262-472D-976C-9526397F06D6}" presName="dummy" presStyleCnt="0"/>
      <dgm:spPr/>
    </dgm:pt>
    <dgm:pt modelId="{7D15415D-DFE7-4A6C-B686-B01EC9F80C23}" type="pres">
      <dgm:prSet presAssocID="{03AB0660-104B-4DDF-B6CF-7226E3B20A9F}" presName="sibTrans" presStyleLbl="sibTrans2D1" presStyleIdx="3" presStyleCnt="5"/>
      <dgm:spPr/>
      <dgm:t>
        <a:bodyPr/>
        <a:lstStyle/>
        <a:p>
          <a:pPr rtl="1"/>
          <a:endParaRPr lang="ar-JO"/>
        </a:p>
      </dgm:t>
    </dgm:pt>
    <dgm:pt modelId="{B12C1062-18D6-4FF9-87CB-093DD67F0809}" type="pres">
      <dgm:prSet presAssocID="{ABB51984-443B-485A-9D65-E689EDD4FDCD}" presName="node" presStyleLbl="node1" presStyleIdx="4" presStyleCnt="5" custScaleX="121330" custRadScaleRad="113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2F4E3-D9FB-4596-AA9C-30B4E30D6893}" type="pres">
      <dgm:prSet presAssocID="{ABB51984-443B-485A-9D65-E689EDD4FDCD}" presName="dummy" presStyleCnt="0"/>
      <dgm:spPr/>
    </dgm:pt>
    <dgm:pt modelId="{FD8DCB6F-F5A5-4E39-BE8B-EEA57594D52B}" type="pres">
      <dgm:prSet presAssocID="{24975508-375A-478B-A5E1-ED5DB10AC82F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6036B16D-64C8-45A1-9814-001505A56D72}" srcId="{8F071704-B5E0-469F-8729-7F3521FBD29B}" destId="{E8C9065F-C527-457F-8762-7E822DD6A704}" srcOrd="1" destOrd="0" parTransId="{F562D62D-FD19-4506-AE00-B90753683328}" sibTransId="{05F89FD1-ECBC-4C98-87EB-68510ECDF0FC}"/>
    <dgm:cxn modelId="{D8D8B47A-4045-482A-8BEF-AF0D25D620F7}" srcId="{20B2A04C-2260-4DDA-A269-932A8A0A53E6}" destId="{1A8F67FD-A81B-4885-8A34-18182509D80F}" srcOrd="1" destOrd="0" parTransId="{3876BCEC-6B5C-44FA-9757-A3673A3EDF57}" sibTransId="{FBEC0C62-FB71-4A6A-B957-FDBFA08DAF44}"/>
    <dgm:cxn modelId="{E14B29B1-E05E-4036-BE41-EDFF1FBC9412}" srcId="{20B2A04C-2260-4DDA-A269-932A8A0A53E6}" destId="{F06B4CF0-DD38-4A45-97E3-C0D1168ED3BA}" srcOrd="0" destOrd="0" parTransId="{395D41E3-D81C-495B-A20F-E354FCD71946}" sibTransId="{D9AC9479-37AD-459D-8D88-B11CEB91B003}"/>
    <dgm:cxn modelId="{CED3590F-07D0-44C4-8999-81497E87FC14}" type="presOf" srcId="{03AB0660-104B-4DDF-B6CF-7226E3B20A9F}" destId="{7D15415D-DFE7-4A6C-B686-B01EC9F80C23}" srcOrd="0" destOrd="0" presId="urn:microsoft.com/office/officeart/2005/8/layout/radial6"/>
    <dgm:cxn modelId="{0CC731FB-D952-4FC6-B1AF-8CE5F123DFBD}" type="presOf" srcId="{C0E54010-89CA-4BCA-926B-ACD2466956B6}" destId="{DC5A91EA-2FCB-4874-93AC-9188E295641A}" srcOrd="0" destOrd="0" presId="urn:microsoft.com/office/officeart/2005/8/layout/radial6"/>
    <dgm:cxn modelId="{39731D10-F76A-4122-A9C3-92146B3BCB73}" type="presOf" srcId="{ABB51984-443B-485A-9D65-E689EDD4FDCD}" destId="{B12C1062-18D6-4FF9-87CB-093DD67F0809}" srcOrd="0" destOrd="0" presId="urn:microsoft.com/office/officeart/2005/8/layout/radial6"/>
    <dgm:cxn modelId="{E395A952-9FED-4189-8467-E5774EACBECC}" type="presOf" srcId="{8F071704-B5E0-469F-8729-7F3521FBD29B}" destId="{8930539F-8292-490C-A4A5-9DC0952106CB}" srcOrd="0" destOrd="0" presId="urn:microsoft.com/office/officeart/2005/8/layout/radial6"/>
    <dgm:cxn modelId="{D8440926-47AA-43F9-9379-62FC5A6C66AA}" type="presOf" srcId="{24975508-375A-478B-A5E1-ED5DB10AC82F}" destId="{FD8DCB6F-F5A5-4E39-BE8B-EEA57594D52B}" srcOrd="0" destOrd="0" presId="urn:microsoft.com/office/officeart/2005/8/layout/radial6"/>
    <dgm:cxn modelId="{491B1120-5936-4666-8D1F-9C8E080A6C12}" type="presOf" srcId="{20F70758-7262-472D-976C-9526397F06D6}" destId="{907DD968-EB17-4D17-81C2-6F2304EADE0E}" srcOrd="0" destOrd="0" presId="urn:microsoft.com/office/officeart/2005/8/layout/radial6"/>
    <dgm:cxn modelId="{29E37A26-5641-4A2A-BC9B-7B74492CB07C}" srcId="{8F071704-B5E0-469F-8729-7F3521FBD29B}" destId="{20B2A04C-2260-4DDA-A269-932A8A0A53E6}" srcOrd="0" destOrd="0" parTransId="{708DCF1D-5D77-4112-84DA-638413B94DE5}" sibTransId="{AD332D39-1F68-49EC-BD80-4DC36EA48B85}"/>
    <dgm:cxn modelId="{6F322A28-7856-41B5-BFA4-F2E7C4860F82}" srcId="{20B2A04C-2260-4DDA-A269-932A8A0A53E6}" destId="{ABB51984-443B-485A-9D65-E689EDD4FDCD}" srcOrd="4" destOrd="0" parTransId="{2F991673-9B3E-48BB-B1AF-1934AF120FE4}" sibTransId="{24975508-375A-478B-A5E1-ED5DB10AC82F}"/>
    <dgm:cxn modelId="{827B18C9-4EE4-49A6-8298-E810CC85EFFF}" srcId="{8F071704-B5E0-469F-8729-7F3521FBD29B}" destId="{BF7949B0-4F84-4A43-84BF-49015E267B1E}" srcOrd="2" destOrd="0" parTransId="{255ED825-D81B-45FF-9C4B-DF3268586067}" sibTransId="{77FC5EB6-073A-4EB5-B1D1-7E9094A16732}"/>
    <dgm:cxn modelId="{8CED247D-0F60-48F8-97EF-C5E0F9AE9065}" type="presOf" srcId="{D9AC9479-37AD-459D-8D88-B11CEB91B003}" destId="{F6645843-84DE-43FA-8DDE-577F3E149B6D}" srcOrd="0" destOrd="0" presId="urn:microsoft.com/office/officeart/2005/8/layout/radial6"/>
    <dgm:cxn modelId="{840A85D5-4B95-4EDE-BAA5-D7E73EBAD07A}" type="presOf" srcId="{F06B4CF0-DD38-4A45-97E3-C0D1168ED3BA}" destId="{D15F1DB8-8F80-4BDC-953E-D0050054DD36}" srcOrd="0" destOrd="0" presId="urn:microsoft.com/office/officeart/2005/8/layout/radial6"/>
    <dgm:cxn modelId="{7A821852-7999-470E-8DC5-63AF8EE3B0CF}" type="presOf" srcId="{FBEC0C62-FB71-4A6A-B957-FDBFA08DAF44}" destId="{7DDF7A55-EBF5-48E3-8A7E-D85C5A65A3E2}" srcOrd="0" destOrd="0" presId="urn:microsoft.com/office/officeart/2005/8/layout/radial6"/>
    <dgm:cxn modelId="{881E5689-8730-4111-A64D-5B2D19953DDB}" type="presOf" srcId="{20B2A04C-2260-4DDA-A269-932A8A0A53E6}" destId="{F9A2A501-9DF2-4105-A418-21F7A2CFE3A8}" srcOrd="0" destOrd="0" presId="urn:microsoft.com/office/officeart/2005/8/layout/radial6"/>
    <dgm:cxn modelId="{F2071BBB-D36F-49BA-B93B-A90BAB323C00}" srcId="{20B2A04C-2260-4DDA-A269-932A8A0A53E6}" destId="{20F70758-7262-472D-976C-9526397F06D6}" srcOrd="3" destOrd="0" parTransId="{AF4D40F3-6CE9-4825-BDC4-B971A81E1B23}" sibTransId="{03AB0660-104B-4DDF-B6CF-7226E3B20A9F}"/>
    <dgm:cxn modelId="{9D4F85DA-B52F-49B4-939E-3D234FB1E70C}" type="presOf" srcId="{39FF96D4-D479-4374-B887-20897E394A89}" destId="{5E608131-513E-4AFE-BCDA-95F18720CEF6}" srcOrd="0" destOrd="0" presId="urn:microsoft.com/office/officeart/2005/8/layout/radial6"/>
    <dgm:cxn modelId="{9EF15300-653F-495F-B6D5-1211FDAD172F}" type="presOf" srcId="{1A8F67FD-A81B-4885-8A34-18182509D80F}" destId="{CFE5201B-2115-4993-9316-5C9E0B390500}" srcOrd="0" destOrd="0" presId="urn:microsoft.com/office/officeart/2005/8/layout/radial6"/>
    <dgm:cxn modelId="{DAED76CA-FE32-48E5-B74C-3C98A0358411}" srcId="{20B2A04C-2260-4DDA-A269-932A8A0A53E6}" destId="{C0E54010-89CA-4BCA-926B-ACD2466956B6}" srcOrd="2" destOrd="0" parTransId="{9CF76901-3F02-476C-80A6-A748A163A314}" sibTransId="{39FF96D4-D479-4374-B887-20897E394A89}"/>
    <dgm:cxn modelId="{07037168-6CFB-4A31-AF11-BACA55E9330A}" type="presParOf" srcId="{8930539F-8292-490C-A4A5-9DC0952106CB}" destId="{F9A2A501-9DF2-4105-A418-21F7A2CFE3A8}" srcOrd="0" destOrd="0" presId="urn:microsoft.com/office/officeart/2005/8/layout/radial6"/>
    <dgm:cxn modelId="{3CA58A52-6D86-4F47-8788-5158A2996D08}" type="presParOf" srcId="{8930539F-8292-490C-A4A5-9DC0952106CB}" destId="{D15F1DB8-8F80-4BDC-953E-D0050054DD36}" srcOrd="1" destOrd="0" presId="urn:microsoft.com/office/officeart/2005/8/layout/radial6"/>
    <dgm:cxn modelId="{1BB2F389-C806-4AAE-A293-DEE25E402E59}" type="presParOf" srcId="{8930539F-8292-490C-A4A5-9DC0952106CB}" destId="{0C7DB655-323F-43A1-8998-BFE1BBBEFEF1}" srcOrd="2" destOrd="0" presId="urn:microsoft.com/office/officeart/2005/8/layout/radial6"/>
    <dgm:cxn modelId="{06FF072A-DADF-4778-86E4-182E1AF423AA}" type="presParOf" srcId="{8930539F-8292-490C-A4A5-9DC0952106CB}" destId="{F6645843-84DE-43FA-8DDE-577F3E149B6D}" srcOrd="3" destOrd="0" presId="urn:microsoft.com/office/officeart/2005/8/layout/radial6"/>
    <dgm:cxn modelId="{B16948D7-3B07-4EFC-A58B-71F493722A9A}" type="presParOf" srcId="{8930539F-8292-490C-A4A5-9DC0952106CB}" destId="{CFE5201B-2115-4993-9316-5C9E0B390500}" srcOrd="4" destOrd="0" presId="urn:microsoft.com/office/officeart/2005/8/layout/radial6"/>
    <dgm:cxn modelId="{4F7330AD-6F0C-4197-A49A-EFE26CC41818}" type="presParOf" srcId="{8930539F-8292-490C-A4A5-9DC0952106CB}" destId="{1105B880-AA42-4758-8D8D-BD7D77D8BD6C}" srcOrd="5" destOrd="0" presId="urn:microsoft.com/office/officeart/2005/8/layout/radial6"/>
    <dgm:cxn modelId="{99841F52-7857-41AF-97FF-F75789822B75}" type="presParOf" srcId="{8930539F-8292-490C-A4A5-9DC0952106CB}" destId="{7DDF7A55-EBF5-48E3-8A7E-D85C5A65A3E2}" srcOrd="6" destOrd="0" presId="urn:microsoft.com/office/officeart/2005/8/layout/radial6"/>
    <dgm:cxn modelId="{7270C976-0FA6-47BA-9987-9A04A4A9B8B6}" type="presParOf" srcId="{8930539F-8292-490C-A4A5-9DC0952106CB}" destId="{DC5A91EA-2FCB-4874-93AC-9188E295641A}" srcOrd="7" destOrd="0" presId="urn:microsoft.com/office/officeart/2005/8/layout/radial6"/>
    <dgm:cxn modelId="{57261CA8-BE49-458F-BEDC-6DF41CEEB808}" type="presParOf" srcId="{8930539F-8292-490C-A4A5-9DC0952106CB}" destId="{3B01E735-CECA-4350-BE6A-4B655DDA07A3}" srcOrd="8" destOrd="0" presId="urn:microsoft.com/office/officeart/2005/8/layout/radial6"/>
    <dgm:cxn modelId="{C7CA9646-5D60-4A1A-8A19-097F3D648A61}" type="presParOf" srcId="{8930539F-8292-490C-A4A5-9DC0952106CB}" destId="{5E608131-513E-4AFE-BCDA-95F18720CEF6}" srcOrd="9" destOrd="0" presId="urn:microsoft.com/office/officeart/2005/8/layout/radial6"/>
    <dgm:cxn modelId="{9DB4A8D3-8B58-4765-9131-70109745724B}" type="presParOf" srcId="{8930539F-8292-490C-A4A5-9DC0952106CB}" destId="{907DD968-EB17-4D17-81C2-6F2304EADE0E}" srcOrd="10" destOrd="0" presId="urn:microsoft.com/office/officeart/2005/8/layout/radial6"/>
    <dgm:cxn modelId="{86D7CDA3-BB3F-4077-8DAD-D09C8D4E0BDF}" type="presParOf" srcId="{8930539F-8292-490C-A4A5-9DC0952106CB}" destId="{215747DD-0C70-4716-8E2A-E796804A2167}" srcOrd="11" destOrd="0" presId="urn:microsoft.com/office/officeart/2005/8/layout/radial6"/>
    <dgm:cxn modelId="{AEDB263B-42B7-48CD-85AE-6D6601CF96E5}" type="presParOf" srcId="{8930539F-8292-490C-A4A5-9DC0952106CB}" destId="{7D15415D-DFE7-4A6C-B686-B01EC9F80C23}" srcOrd="12" destOrd="0" presId="urn:microsoft.com/office/officeart/2005/8/layout/radial6"/>
    <dgm:cxn modelId="{D38FFA4E-43CD-4B56-A039-3970361A4328}" type="presParOf" srcId="{8930539F-8292-490C-A4A5-9DC0952106CB}" destId="{B12C1062-18D6-4FF9-87CB-093DD67F0809}" srcOrd="13" destOrd="0" presId="urn:microsoft.com/office/officeart/2005/8/layout/radial6"/>
    <dgm:cxn modelId="{763051D1-1105-4EE1-ABF3-468687E1B52C}" type="presParOf" srcId="{8930539F-8292-490C-A4A5-9DC0952106CB}" destId="{F942F4E3-D9FB-4596-AA9C-30B4E30D6893}" srcOrd="14" destOrd="0" presId="urn:microsoft.com/office/officeart/2005/8/layout/radial6"/>
    <dgm:cxn modelId="{71827567-049F-4916-B122-5B493768DD8D}" type="presParOf" srcId="{8930539F-8292-490C-A4A5-9DC0952106CB}" destId="{FD8DCB6F-F5A5-4E39-BE8B-EEA57594D52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CDE358-21E6-4F67-9BBC-B5B37CC058C4}">
      <dsp:nvSpPr>
        <dsp:cNvPr id="0" name=""/>
        <dsp:cNvSpPr/>
      </dsp:nvSpPr>
      <dsp:spPr>
        <a:xfrm rot="10800000">
          <a:off x="0" y="2085"/>
          <a:ext cx="7915311" cy="521176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Introduction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2085"/>
        <a:ext cx="7915311" cy="521176"/>
      </dsp:txXfrm>
    </dsp:sp>
    <dsp:sp modelId="{A88F02CA-53E8-41EC-9855-036EED0D3D5E}">
      <dsp:nvSpPr>
        <dsp:cNvPr id="0" name=""/>
        <dsp:cNvSpPr/>
      </dsp:nvSpPr>
      <dsp:spPr>
        <a:xfrm>
          <a:off x="1100851" y="2085"/>
          <a:ext cx="521176" cy="5211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E9CDB6-E60A-4E88-969E-1EEE7CF88804}">
      <dsp:nvSpPr>
        <dsp:cNvPr id="0" name=""/>
        <dsp:cNvSpPr/>
      </dsp:nvSpPr>
      <dsp:spPr>
        <a:xfrm rot="10800000">
          <a:off x="0" y="678836"/>
          <a:ext cx="7915311" cy="521176"/>
        </a:xfrm>
        <a:prstGeom prst="homePlate">
          <a:avLst/>
        </a:prstGeom>
        <a:solidFill>
          <a:schemeClr val="accent2">
            <a:shade val="80000"/>
            <a:hueOff val="2962"/>
            <a:satOff val="141"/>
            <a:lumOff val="35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Site Description 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678836"/>
        <a:ext cx="7915311" cy="521176"/>
      </dsp:txXfrm>
    </dsp:sp>
    <dsp:sp modelId="{98915513-8998-492D-AB8A-27ED2360ED34}">
      <dsp:nvSpPr>
        <dsp:cNvPr id="0" name=""/>
        <dsp:cNvSpPr/>
      </dsp:nvSpPr>
      <dsp:spPr>
        <a:xfrm>
          <a:off x="1100851" y="678836"/>
          <a:ext cx="521176" cy="521176"/>
        </a:xfrm>
        <a:prstGeom prst="ellipse">
          <a:avLst/>
        </a:prstGeom>
        <a:solidFill>
          <a:schemeClr val="accent2">
            <a:tint val="50000"/>
            <a:hueOff val="634"/>
            <a:satOff val="-221"/>
            <a:lumOff val="17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F95D1E1-A751-4E43-8256-DED8120BD243}">
      <dsp:nvSpPr>
        <dsp:cNvPr id="0" name=""/>
        <dsp:cNvSpPr/>
      </dsp:nvSpPr>
      <dsp:spPr>
        <a:xfrm rot="10800000">
          <a:off x="0" y="1355587"/>
          <a:ext cx="7915311" cy="521176"/>
        </a:xfrm>
        <a:prstGeom prst="homePlate">
          <a:avLst/>
        </a:prstGeom>
        <a:solidFill>
          <a:schemeClr val="accent2">
            <a:shade val="80000"/>
            <a:hueOff val="5925"/>
            <a:satOff val="282"/>
            <a:lumOff val="71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Architectural design</a:t>
          </a:r>
          <a:endParaRPr lang="ar-JO" sz="2000" b="1" i="0" kern="1200" dirty="0">
            <a:solidFill>
              <a:schemeClr val="tx1"/>
            </a:solidFill>
          </a:endParaRPr>
        </a:p>
      </dsp:txBody>
      <dsp:txXfrm rot="10800000">
        <a:off x="0" y="1355587"/>
        <a:ext cx="7915311" cy="521176"/>
      </dsp:txXfrm>
    </dsp:sp>
    <dsp:sp modelId="{5E3E3FBD-CE44-4BD3-9DCD-B50179A56C96}">
      <dsp:nvSpPr>
        <dsp:cNvPr id="0" name=""/>
        <dsp:cNvSpPr/>
      </dsp:nvSpPr>
      <dsp:spPr>
        <a:xfrm>
          <a:off x="1100851" y="1355587"/>
          <a:ext cx="521176" cy="52117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783A31-CE07-4AB0-AA25-011E83A2B7BC}">
      <dsp:nvSpPr>
        <dsp:cNvPr id="0" name=""/>
        <dsp:cNvSpPr/>
      </dsp:nvSpPr>
      <dsp:spPr>
        <a:xfrm rot="10800000">
          <a:off x="0" y="2032338"/>
          <a:ext cx="7915311" cy="521176"/>
        </a:xfrm>
        <a:prstGeom prst="homePlate">
          <a:avLst/>
        </a:prstGeom>
        <a:solidFill>
          <a:schemeClr val="accent2">
            <a:shade val="80000"/>
            <a:hueOff val="8887"/>
            <a:satOff val="423"/>
            <a:lumOff val="107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Structural  Design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2032338"/>
        <a:ext cx="7915311" cy="521176"/>
      </dsp:txXfrm>
    </dsp:sp>
    <dsp:sp modelId="{582209E8-9ED3-4FEB-ACB1-D2989CB2DA99}">
      <dsp:nvSpPr>
        <dsp:cNvPr id="0" name=""/>
        <dsp:cNvSpPr/>
      </dsp:nvSpPr>
      <dsp:spPr>
        <a:xfrm>
          <a:off x="1100851" y="2032338"/>
          <a:ext cx="521176" cy="52117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ADD8C9-B657-4134-8FC3-C5A570C6E3BC}">
      <dsp:nvSpPr>
        <dsp:cNvPr id="0" name=""/>
        <dsp:cNvSpPr/>
      </dsp:nvSpPr>
      <dsp:spPr>
        <a:xfrm rot="10800000">
          <a:off x="0" y="2709090"/>
          <a:ext cx="7915311" cy="521176"/>
        </a:xfrm>
        <a:prstGeom prst="homePlate">
          <a:avLst/>
        </a:prstGeom>
        <a:solidFill>
          <a:schemeClr val="accent2">
            <a:shade val="80000"/>
            <a:hueOff val="11849"/>
            <a:satOff val="564"/>
            <a:lumOff val="143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Environmental  Design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2709090"/>
        <a:ext cx="7915311" cy="521176"/>
      </dsp:txXfrm>
    </dsp:sp>
    <dsp:sp modelId="{763D1393-CBE8-4F65-9DAC-C1CC42AA3F79}">
      <dsp:nvSpPr>
        <dsp:cNvPr id="0" name=""/>
        <dsp:cNvSpPr/>
      </dsp:nvSpPr>
      <dsp:spPr>
        <a:xfrm>
          <a:off x="1100851" y="2709090"/>
          <a:ext cx="521176" cy="521176"/>
        </a:xfrm>
        <a:prstGeom prst="flowChartDisplay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7ABC6D-233D-41B7-B511-9DC3C58981C2}">
      <dsp:nvSpPr>
        <dsp:cNvPr id="0" name=""/>
        <dsp:cNvSpPr/>
      </dsp:nvSpPr>
      <dsp:spPr>
        <a:xfrm rot="10800000">
          <a:off x="0" y="3385841"/>
          <a:ext cx="7915311" cy="521176"/>
        </a:xfrm>
        <a:prstGeom prst="homePlate">
          <a:avLst/>
        </a:prstGeom>
        <a:solidFill>
          <a:schemeClr val="accent2">
            <a:shade val="80000"/>
            <a:hueOff val="14812"/>
            <a:satOff val="705"/>
            <a:lumOff val="17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     Electromechanical Design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3385841"/>
        <a:ext cx="7915311" cy="521176"/>
      </dsp:txXfrm>
    </dsp:sp>
    <dsp:sp modelId="{A538C703-0E55-44A2-BD05-9D7BAA98EC2E}">
      <dsp:nvSpPr>
        <dsp:cNvPr id="0" name=""/>
        <dsp:cNvSpPr/>
      </dsp:nvSpPr>
      <dsp:spPr>
        <a:xfrm>
          <a:off x="1100851" y="3385841"/>
          <a:ext cx="521176" cy="521176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0FC7F5-2DA4-4349-B3AD-F0EFBA18DB01}">
      <dsp:nvSpPr>
        <dsp:cNvPr id="0" name=""/>
        <dsp:cNvSpPr/>
      </dsp:nvSpPr>
      <dsp:spPr>
        <a:xfrm rot="10800000">
          <a:off x="0" y="4062592"/>
          <a:ext cx="7915311" cy="521176"/>
        </a:xfrm>
        <a:prstGeom prst="homePlate">
          <a:avLst/>
        </a:prstGeom>
        <a:solidFill>
          <a:schemeClr val="accent2">
            <a:shade val="80000"/>
            <a:hueOff val="17774"/>
            <a:satOff val="846"/>
            <a:lumOff val="214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9824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Quantity surveying</a:t>
          </a:r>
          <a:endParaRPr lang="ar-JO" sz="2000" b="1" kern="1200" dirty="0">
            <a:solidFill>
              <a:schemeClr val="tx1"/>
            </a:solidFill>
          </a:endParaRPr>
        </a:p>
      </dsp:txBody>
      <dsp:txXfrm rot="10800000">
        <a:off x="0" y="4062592"/>
        <a:ext cx="7915311" cy="521176"/>
      </dsp:txXfrm>
    </dsp:sp>
    <dsp:sp modelId="{236EFF50-B3CB-4C99-A5AE-887A7ECEF2BA}">
      <dsp:nvSpPr>
        <dsp:cNvPr id="0" name=""/>
        <dsp:cNvSpPr/>
      </dsp:nvSpPr>
      <dsp:spPr>
        <a:xfrm>
          <a:off x="1100851" y="4062592"/>
          <a:ext cx="521176" cy="521176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6BB60F-669A-463F-A1E2-7175775DD16C}">
      <dsp:nvSpPr>
        <dsp:cNvPr id="0" name=""/>
        <dsp:cNvSpPr/>
      </dsp:nvSpPr>
      <dsp:spPr>
        <a:xfrm>
          <a:off x="3299380" y="1595966"/>
          <a:ext cx="1492360" cy="87206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Architectural plans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3299380" y="1595966"/>
        <a:ext cx="1492360" cy="872067"/>
      </dsp:txXfrm>
    </dsp:sp>
    <dsp:sp modelId="{72C8702C-DC69-4E9C-8178-B66229236786}">
      <dsp:nvSpPr>
        <dsp:cNvPr id="0" name=""/>
        <dsp:cNvSpPr/>
      </dsp:nvSpPr>
      <dsp:spPr>
        <a:xfrm rot="16200000">
          <a:off x="3906561" y="1159896"/>
          <a:ext cx="278000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chemeClr val="tx1"/>
            </a:solidFill>
          </a:endParaRPr>
        </a:p>
      </dsp:txBody>
      <dsp:txXfrm rot="16200000">
        <a:off x="3906561" y="1159896"/>
        <a:ext cx="278000" cy="363346"/>
      </dsp:txXfrm>
    </dsp:sp>
    <dsp:sp modelId="{657EB435-82EF-4C5B-AA94-6957A0B0EE70}">
      <dsp:nvSpPr>
        <dsp:cNvPr id="0" name=""/>
        <dsp:cNvSpPr/>
      </dsp:nvSpPr>
      <dsp:spPr>
        <a:xfrm>
          <a:off x="3245493" y="2770"/>
          <a:ext cx="1600136" cy="10686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Location </a:t>
          </a:r>
          <a:endParaRPr lang="en-US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45493" y="2770"/>
        <a:ext cx="1600136" cy="1068666"/>
      </dsp:txXfrm>
    </dsp:sp>
    <dsp:sp modelId="{6C924877-CCCC-415F-94C7-5DF7866E5115}">
      <dsp:nvSpPr>
        <dsp:cNvPr id="0" name=""/>
        <dsp:cNvSpPr/>
      </dsp:nvSpPr>
      <dsp:spPr>
        <a:xfrm rot="20460960">
          <a:off x="4856755" y="1492082"/>
          <a:ext cx="460332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600" b="1" kern="1200">
            <a:solidFill>
              <a:schemeClr val="tx1"/>
            </a:solidFill>
          </a:endParaRPr>
        </a:p>
      </dsp:txBody>
      <dsp:txXfrm rot="20460960">
        <a:off x="4856755" y="1492082"/>
        <a:ext cx="460332" cy="363346"/>
      </dsp:txXfrm>
    </dsp:sp>
    <dsp:sp modelId="{FF0718D2-C6CE-4686-AF90-5ED1F868F586}">
      <dsp:nvSpPr>
        <dsp:cNvPr id="0" name=""/>
        <dsp:cNvSpPr/>
      </dsp:nvSpPr>
      <dsp:spPr>
        <a:xfrm>
          <a:off x="5396542" y="731176"/>
          <a:ext cx="1754173" cy="1068666"/>
        </a:xfrm>
        <a:prstGeom prst="ellipse">
          <a:avLst/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Climate conditions</a:t>
          </a:r>
          <a:endParaRPr lang="en-US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96542" y="731176"/>
        <a:ext cx="1754173" cy="1068666"/>
      </dsp:txXfrm>
    </dsp:sp>
    <dsp:sp modelId="{29E333D4-25CB-4B8D-8E9B-4AC133ADB584}">
      <dsp:nvSpPr>
        <dsp:cNvPr id="0" name=""/>
        <dsp:cNvSpPr/>
      </dsp:nvSpPr>
      <dsp:spPr>
        <a:xfrm rot="1463598">
          <a:off x="4761035" y="2260452"/>
          <a:ext cx="377850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chemeClr val="tx1"/>
            </a:solidFill>
          </a:endParaRPr>
        </a:p>
      </dsp:txBody>
      <dsp:txXfrm rot="1463598">
        <a:off x="4761035" y="2260452"/>
        <a:ext cx="377850" cy="363346"/>
      </dsp:txXfrm>
    </dsp:sp>
    <dsp:sp modelId="{A17A9C39-3E06-4866-9379-198F563A0ABD}">
      <dsp:nvSpPr>
        <dsp:cNvPr id="0" name=""/>
        <dsp:cNvSpPr/>
      </dsp:nvSpPr>
      <dsp:spPr>
        <a:xfrm>
          <a:off x="5110855" y="2378464"/>
          <a:ext cx="1754035" cy="1068666"/>
        </a:xfrm>
        <a:prstGeom prst="ellipse">
          <a:avLst/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Over Shadowing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10855" y="2378464"/>
        <a:ext cx="1754035" cy="1068666"/>
      </dsp:txXfrm>
    </dsp:sp>
    <dsp:sp modelId="{A71655C9-6BFC-4F96-B505-001432D355D5}">
      <dsp:nvSpPr>
        <dsp:cNvPr id="0" name=""/>
        <dsp:cNvSpPr/>
      </dsp:nvSpPr>
      <dsp:spPr>
        <a:xfrm rot="5400000">
          <a:off x="3906561" y="2540756"/>
          <a:ext cx="278000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600" b="1" kern="1200">
            <a:solidFill>
              <a:schemeClr val="tx1"/>
            </a:solidFill>
          </a:endParaRPr>
        </a:p>
      </dsp:txBody>
      <dsp:txXfrm rot="5400000">
        <a:off x="3906561" y="2540756"/>
        <a:ext cx="278000" cy="363346"/>
      </dsp:txXfrm>
    </dsp:sp>
    <dsp:sp modelId="{6834866F-217C-4993-AD9D-DBF979F901EB}">
      <dsp:nvSpPr>
        <dsp:cNvPr id="0" name=""/>
        <dsp:cNvSpPr/>
      </dsp:nvSpPr>
      <dsp:spPr>
        <a:xfrm>
          <a:off x="3511227" y="2992562"/>
          <a:ext cx="1068666" cy="1068666"/>
        </a:xfrm>
        <a:prstGeom prst="ellipse">
          <a:avLst/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Shading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11227" y="2992562"/>
        <a:ext cx="1068666" cy="1068666"/>
      </dsp:txXfrm>
    </dsp:sp>
    <dsp:sp modelId="{676A4165-2389-42A0-8327-BBA349EBF46F}">
      <dsp:nvSpPr>
        <dsp:cNvPr id="0" name=""/>
        <dsp:cNvSpPr/>
      </dsp:nvSpPr>
      <dsp:spPr>
        <a:xfrm rot="9115938">
          <a:off x="3056408" y="2288461"/>
          <a:ext cx="334968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600" b="1" kern="1200">
            <a:solidFill>
              <a:schemeClr val="tx1"/>
            </a:solidFill>
          </a:endParaRPr>
        </a:p>
      </dsp:txBody>
      <dsp:txXfrm rot="9115938">
        <a:off x="3056408" y="2288461"/>
        <a:ext cx="334968" cy="363346"/>
      </dsp:txXfrm>
    </dsp:sp>
    <dsp:sp modelId="{66B9A82A-2068-4031-B088-D107E50229C5}">
      <dsp:nvSpPr>
        <dsp:cNvPr id="0" name=""/>
        <dsp:cNvSpPr/>
      </dsp:nvSpPr>
      <dsp:spPr>
        <a:xfrm>
          <a:off x="1930858" y="2340360"/>
          <a:ext cx="1068666" cy="1068666"/>
        </a:xfrm>
        <a:prstGeom prst="ellipse">
          <a:avLst/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Profile</a:t>
          </a:r>
        </a:p>
      </dsp:txBody>
      <dsp:txXfrm>
        <a:off x="1930858" y="2340360"/>
        <a:ext cx="1068666" cy="1068666"/>
      </dsp:txXfrm>
    </dsp:sp>
    <dsp:sp modelId="{17A6C072-D7F1-4225-A9D2-8CDCACD048F0}">
      <dsp:nvSpPr>
        <dsp:cNvPr id="0" name=""/>
        <dsp:cNvSpPr/>
      </dsp:nvSpPr>
      <dsp:spPr>
        <a:xfrm rot="12370590">
          <a:off x="3145287" y="1469042"/>
          <a:ext cx="249200" cy="3633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chemeClr val="tx1"/>
            </a:solidFill>
          </a:endParaRPr>
        </a:p>
      </dsp:txBody>
      <dsp:txXfrm rot="12370590">
        <a:off x="3145287" y="1469042"/>
        <a:ext cx="249200" cy="363346"/>
      </dsp:txXfrm>
    </dsp:sp>
    <dsp:sp modelId="{6512F2C3-6B14-47DB-83EB-F655AFD40E40}">
      <dsp:nvSpPr>
        <dsp:cNvPr id="0" name=""/>
        <dsp:cNvSpPr/>
      </dsp:nvSpPr>
      <dsp:spPr>
        <a:xfrm>
          <a:off x="1492786" y="674013"/>
          <a:ext cx="1754312" cy="1068666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Contour Lines</a:t>
          </a:r>
          <a:endParaRPr lang="en-US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92786" y="674013"/>
        <a:ext cx="1754312" cy="10686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9F9374-22A5-461C-ADAE-E8703B73461B}">
      <dsp:nvSpPr>
        <dsp:cNvPr id="0" name=""/>
        <dsp:cNvSpPr/>
      </dsp:nvSpPr>
      <dsp:spPr>
        <a:xfrm>
          <a:off x="1726394" y="1521976"/>
          <a:ext cx="2445846" cy="87688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</a:rPr>
            <a:t>Architectural plans</a:t>
          </a:r>
          <a:endParaRPr lang="en-US" sz="2000" b="0" kern="1200" dirty="0">
            <a:solidFill>
              <a:schemeClr val="tx1"/>
            </a:solidFill>
          </a:endParaRPr>
        </a:p>
      </dsp:txBody>
      <dsp:txXfrm>
        <a:off x="1726394" y="1521976"/>
        <a:ext cx="2445846" cy="876883"/>
      </dsp:txXfrm>
    </dsp:sp>
    <dsp:sp modelId="{42BA341E-40CD-40BF-8DA8-8ADCDC04A505}">
      <dsp:nvSpPr>
        <dsp:cNvPr id="0" name=""/>
        <dsp:cNvSpPr/>
      </dsp:nvSpPr>
      <dsp:spPr>
        <a:xfrm rot="16200000">
          <a:off x="2819495" y="1109294"/>
          <a:ext cx="259646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6200000">
        <a:off x="2819495" y="1109294"/>
        <a:ext cx="259646" cy="350162"/>
      </dsp:txXfrm>
    </dsp:sp>
    <dsp:sp modelId="{5DEE2134-3278-4A4C-B75F-FAF0C2008034}">
      <dsp:nvSpPr>
        <dsp:cNvPr id="0" name=""/>
        <dsp:cNvSpPr/>
      </dsp:nvSpPr>
      <dsp:spPr>
        <a:xfrm>
          <a:off x="1950087" y="2187"/>
          <a:ext cx="1998461" cy="102989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50" kern="1200" dirty="0" smtClean="0">
              <a:latin typeface="Times New Roman" pitchFamily="18" charset="0"/>
              <a:cs typeface="Times New Roman" pitchFamily="18" charset="0"/>
            </a:rPr>
            <a:t>Site plan</a:t>
          </a:r>
          <a:endParaRPr lang="en-US" sz="17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50087" y="2187"/>
        <a:ext cx="1998461" cy="1029890"/>
      </dsp:txXfrm>
    </dsp:sp>
    <dsp:sp modelId="{91003C69-7182-4B5E-8039-0E5FCE3F0953}">
      <dsp:nvSpPr>
        <dsp:cNvPr id="0" name=""/>
        <dsp:cNvSpPr/>
      </dsp:nvSpPr>
      <dsp:spPr>
        <a:xfrm rot="20290878">
          <a:off x="3854107" y="1372160"/>
          <a:ext cx="254494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20290878">
        <a:off x="3854107" y="1372160"/>
        <a:ext cx="254494" cy="350162"/>
      </dsp:txXfrm>
    </dsp:sp>
    <dsp:sp modelId="{C2D1FC4C-114B-467D-B7E7-8241743CE8F8}">
      <dsp:nvSpPr>
        <dsp:cNvPr id="0" name=""/>
        <dsp:cNvSpPr/>
      </dsp:nvSpPr>
      <dsp:spPr>
        <a:xfrm>
          <a:off x="4053306" y="647628"/>
          <a:ext cx="1777756" cy="1029890"/>
        </a:xfrm>
        <a:prstGeom prst="ellipse">
          <a:avLst/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Master plans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53306" y="647628"/>
        <a:ext cx="1777756" cy="1029890"/>
      </dsp:txXfrm>
    </dsp:sp>
    <dsp:sp modelId="{C514FC6B-34EF-44E7-95AB-20AC811B567E}">
      <dsp:nvSpPr>
        <dsp:cNvPr id="0" name=""/>
        <dsp:cNvSpPr/>
      </dsp:nvSpPr>
      <dsp:spPr>
        <a:xfrm rot="1406196">
          <a:off x="3805676" y="2205689"/>
          <a:ext cx="226640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406196">
        <a:off x="3805676" y="2205689"/>
        <a:ext cx="226640" cy="350162"/>
      </dsp:txXfrm>
    </dsp:sp>
    <dsp:sp modelId="{BD0FE5B8-69F5-4DEF-BC7A-77C53CB77C06}">
      <dsp:nvSpPr>
        <dsp:cNvPr id="0" name=""/>
        <dsp:cNvSpPr/>
      </dsp:nvSpPr>
      <dsp:spPr>
        <a:xfrm>
          <a:off x="3980653" y="2243313"/>
          <a:ext cx="1618277" cy="1029890"/>
        </a:xfrm>
        <a:prstGeom prst="ellipse">
          <a:avLst/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latin typeface="Times New Roman" pitchFamily="18" charset="0"/>
              <a:cs typeface="Times New Roman" pitchFamily="18" charset="0"/>
            </a:rPr>
            <a:t>Furniture Layout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0653" y="2243313"/>
        <a:ext cx="1618277" cy="1029890"/>
      </dsp:txXfrm>
    </dsp:sp>
    <dsp:sp modelId="{1B7C6AF5-DB92-4191-AB80-A89988DECB88}">
      <dsp:nvSpPr>
        <dsp:cNvPr id="0" name=""/>
        <dsp:cNvSpPr/>
      </dsp:nvSpPr>
      <dsp:spPr>
        <a:xfrm rot="5400000">
          <a:off x="2819495" y="2461378"/>
          <a:ext cx="259646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500" kern="1200"/>
        </a:p>
      </dsp:txBody>
      <dsp:txXfrm rot="5400000">
        <a:off x="2819495" y="2461378"/>
        <a:ext cx="259646" cy="350162"/>
      </dsp:txXfrm>
    </dsp:sp>
    <dsp:sp modelId="{9C2393D8-A31F-4256-A467-E670C8AA5118}">
      <dsp:nvSpPr>
        <dsp:cNvPr id="0" name=""/>
        <dsp:cNvSpPr/>
      </dsp:nvSpPr>
      <dsp:spPr>
        <a:xfrm>
          <a:off x="2434373" y="2888757"/>
          <a:ext cx="1029890" cy="1029890"/>
        </a:xfrm>
        <a:prstGeom prst="ellipse">
          <a:avLst/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Times New Roman" pitchFamily="18" charset="0"/>
              <a:cs typeface="Times New Roman" pitchFamily="18" charset="0"/>
            </a:rPr>
            <a:t>3D-Views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34373" y="2888757"/>
        <a:ext cx="1029890" cy="1029890"/>
      </dsp:txXfrm>
    </dsp:sp>
    <dsp:sp modelId="{E37279B4-5702-4AB5-B1A4-07EE6C3384C8}">
      <dsp:nvSpPr>
        <dsp:cNvPr id="0" name=""/>
        <dsp:cNvSpPr/>
      </dsp:nvSpPr>
      <dsp:spPr>
        <a:xfrm rot="9590238">
          <a:off x="1638807" y="2204917"/>
          <a:ext cx="335659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500" kern="1200"/>
        </a:p>
      </dsp:txBody>
      <dsp:txXfrm rot="9590238">
        <a:off x="1638807" y="2204917"/>
        <a:ext cx="335659" cy="350162"/>
      </dsp:txXfrm>
    </dsp:sp>
    <dsp:sp modelId="{DA03039B-8BA4-4355-9BC7-ABB56557AF90}">
      <dsp:nvSpPr>
        <dsp:cNvPr id="0" name=""/>
        <dsp:cNvSpPr/>
      </dsp:nvSpPr>
      <dsp:spPr>
        <a:xfrm>
          <a:off x="188736" y="2205212"/>
          <a:ext cx="1383029" cy="1029890"/>
        </a:xfrm>
        <a:prstGeom prst="ellipse">
          <a:avLst/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Elevations</a:t>
          </a:r>
        </a:p>
      </dsp:txBody>
      <dsp:txXfrm>
        <a:off x="188736" y="2205212"/>
        <a:ext cx="1383029" cy="1029890"/>
      </dsp:txXfrm>
    </dsp:sp>
    <dsp:sp modelId="{7ED00960-E5FF-4EBF-9CF9-667FEC6A8F19}">
      <dsp:nvSpPr>
        <dsp:cNvPr id="0" name=""/>
        <dsp:cNvSpPr/>
      </dsp:nvSpPr>
      <dsp:spPr>
        <a:xfrm rot="12521664">
          <a:off x="1752309" y="1240846"/>
          <a:ext cx="404491" cy="3501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2521664">
        <a:off x="1752309" y="1240846"/>
        <a:ext cx="404491" cy="350162"/>
      </dsp:txXfrm>
    </dsp:sp>
    <dsp:sp modelId="{2BDE96ED-310C-4A90-B99A-98E0F8DFF8C6}">
      <dsp:nvSpPr>
        <dsp:cNvPr id="0" name=""/>
        <dsp:cNvSpPr/>
      </dsp:nvSpPr>
      <dsp:spPr>
        <a:xfrm>
          <a:off x="517055" y="438080"/>
          <a:ext cx="1183591" cy="1029890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Sections</a:t>
          </a:r>
          <a:endParaRPr lang="en-US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055" y="438080"/>
        <a:ext cx="1183591" cy="10298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F8F5EF-F8B4-4851-97EA-8E47886F9D02}">
      <dsp:nvSpPr>
        <dsp:cNvPr id="0" name=""/>
        <dsp:cNvSpPr/>
      </dsp:nvSpPr>
      <dsp:spPr>
        <a:xfrm>
          <a:off x="2621343" y="1564493"/>
          <a:ext cx="935012" cy="93501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Structural Elements</a:t>
          </a:r>
          <a:endParaRPr lang="en-US" sz="1200" kern="1200" dirty="0"/>
        </a:p>
      </dsp:txBody>
      <dsp:txXfrm>
        <a:off x="2621343" y="1564493"/>
        <a:ext cx="935012" cy="935012"/>
      </dsp:txXfrm>
    </dsp:sp>
    <dsp:sp modelId="{3BF051C9-3CA7-4AE6-B17E-580AC9CDC2B8}">
      <dsp:nvSpPr>
        <dsp:cNvPr id="0" name=""/>
        <dsp:cNvSpPr/>
      </dsp:nvSpPr>
      <dsp:spPr>
        <a:xfrm rot="16200000">
          <a:off x="2958028" y="1143406"/>
          <a:ext cx="261642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6200000">
        <a:off x="2958028" y="1143406"/>
        <a:ext cx="261642" cy="363319"/>
      </dsp:txXfrm>
    </dsp:sp>
    <dsp:sp modelId="{07BF1F62-CAA0-4068-A817-28CA51B83676}">
      <dsp:nvSpPr>
        <dsp:cNvPr id="0" name=""/>
        <dsp:cNvSpPr/>
      </dsp:nvSpPr>
      <dsp:spPr>
        <a:xfrm>
          <a:off x="2554556" y="2243"/>
          <a:ext cx="1068585" cy="10685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50" kern="1200" dirty="0" smtClean="0">
              <a:latin typeface="Times New Roman" pitchFamily="18" charset="0"/>
              <a:cs typeface="Times New Roman" pitchFamily="18" charset="0"/>
            </a:rPr>
            <a:t>Foundations</a:t>
          </a:r>
          <a:endParaRPr lang="en-US" sz="17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4556" y="2243"/>
        <a:ext cx="1068585" cy="1068585"/>
      </dsp:txXfrm>
    </dsp:sp>
    <dsp:sp modelId="{9D9EB8B4-B3DD-4FAE-8FBE-408343B5E3D9}">
      <dsp:nvSpPr>
        <dsp:cNvPr id="0" name=""/>
        <dsp:cNvSpPr/>
      </dsp:nvSpPr>
      <dsp:spPr>
        <a:xfrm rot="19800000">
          <a:off x="3570250" y="1496873"/>
          <a:ext cx="261642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000" kern="1200"/>
        </a:p>
      </dsp:txBody>
      <dsp:txXfrm rot="19800000">
        <a:off x="3570250" y="1496873"/>
        <a:ext cx="261642" cy="363319"/>
      </dsp:txXfrm>
    </dsp:sp>
    <dsp:sp modelId="{ADB0DBE9-4FB2-4A61-B252-80DC9C7B6ACB}">
      <dsp:nvSpPr>
        <dsp:cNvPr id="0" name=""/>
        <dsp:cNvSpPr/>
      </dsp:nvSpPr>
      <dsp:spPr>
        <a:xfrm>
          <a:off x="3849666" y="749975"/>
          <a:ext cx="1068585" cy="1068585"/>
        </a:xfrm>
        <a:prstGeom prst="ellipse">
          <a:avLst/>
        </a:prstGeom>
        <a:gradFill rotWithShape="0">
          <a:gsLst>
            <a:gs pos="0">
              <a:schemeClr val="accent4">
                <a:hueOff val="-840942"/>
                <a:satOff val="-3287"/>
                <a:lumOff val="-121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840942"/>
                <a:satOff val="-3287"/>
                <a:lumOff val="-121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840942"/>
                <a:satOff val="-3287"/>
                <a:lumOff val="-1216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Stair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49666" y="749975"/>
        <a:ext cx="1068585" cy="1068585"/>
      </dsp:txXfrm>
    </dsp:sp>
    <dsp:sp modelId="{9483E399-7DC0-405A-B0AD-C97E4270E888}">
      <dsp:nvSpPr>
        <dsp:cNvPr id="0" name=""/>
        <dsp:cNvSpPr/>
      </dsp:nvSpPr>
      <dsp:spPr>
        <a:xfrm rot="1800000">
          <a:off x="3570250" y="2203807"/>
          <a:ext cx="261642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800000">
        <a:off x="3570250" y="2203807"/>
        <a:ext cx="261642" cy="363319"/>
      </dsp:txXfrm>
    </dsp:sp>
    <dsp:sp modelId="{198E4BAA-4BB0-4926-A22D-8CF7D9E4E5CD}">
      <dsp:nvSpPr>
        <dsp:cNvPr id="0" name=""/>
        <dsp:cNvSpPr/>
      </dsp:nvSpPr>
      <dsp:spPr>
        <a:xfrm>
          <a:off x="3849666" y="2245439"/>
          <a:ext cx="1068585" cy="1068585"/>
        </a:xfrm>
        <a:prstGeom prst="ellipse">
          <a:avLst/>
        </a:prstGeom>
        <a:gradFill rotWithShape="0">
          <a:gsLst>
            <a:gs pos="0">
              <a:schemeClr val="accent4">
                <a:hueOff val="-1681884"/>
                <a:satOff val="-6573"/>
                <a:lumOff val="-243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681884"/>
                <a:satOff val="-6573"/>
                <a:lumOff val="-243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681884"/>
                <a:satOff val="-6573"/>
                <a:lumOff val="-243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Beams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49666" y="2245439"/>
        <a:ext cx="1068585" cy="1068585"/>
      </dsp:txXfrm>
    </dsp:sp>
    <dsp:sp modelId="{8A49560F-5C81-48AF-A13F-4ED519A04791}">
      <dsp:nvSpPr>
        <dsp:cNvPr id="0" name=""/>
        <dsp:cNvSpPr/>
      </dsp:nvSpPr>
      <dsp:spPr>
        <a:xfrm rot="5400000">
          <a:off x="2958028" y="2557274"/>
          <a:ext cx="261642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2958028" y="2557274"/>
        <a:ext cx="261642" cy="363319"/>
      </dsp:txXfrm>
    </dsp:sp>
    <dsp:sp modelId="{4F0DFDF5-789E-4C80-A33F-183F8D0B912A}">
      <dsp:nvSpPr>
        <dsp:cNvPr id="0" name=""/>
        <dsp:cNvSpPr/>
      </dsp:nvSpPr>
      <dsp:spPr>
        <a:xfrm>
          <a:off x="2554556" y="2993170"/>
          <a:ext cx="1068585" cy="1068585"/>
        </a:xfrm>
        <a:prstGeom prst="ellipse">
          <a:avLst/>
        </a:prstGeom>
        <a:gradFill rotWithShape="0">
          <a:gsLst>
            <a:gs pos="0">
              <a:schemeClr val="accent4">
                <a:hueOff val="-2522826"/>
                <a:satOff val="-9860"/>
                <a:lumOff val="-364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522826"/>
                <a:satOff val="-9860"/>
                <a:lumOff val="-364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522826"/>
                <a:satOff val="-9860"/>
                <a:lumOff val="-364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Slabs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4556" y="2993170"/>
        <a:ext cx="1068585" cy="1068585"/>
      </dsp:txXfrm>
    </dsp:sp>
    <dsp:sp modelId="{136484C0-7E75-4430-8429-7EFC0FF3B30B}">
      <dsp:nvSpPr>
        <dsp:cNvPr id="0" name=""/>
        <dsp:cNvSpPr/>
      </dsp:nvSpPr>
      <dsp:spPr>
        <a:xfrm rot="9000000">
          <a:off x="2345805" y="2203807"/>
          <a:ext cx="261642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000" kern="1200"/>
        </a:p>
      </dsp:txBody>
      <dsp:txXfrm rot="9000000">
        <a:off x="2345805" y="2203807"/>
        <a:ext cx="261642" cy="363319"/>
      </dsp:txXfrm>
    </dsp:sp>
    <dsp:sp modelId="{7A4DCA51-899E-4694-9482-2DDDA9A26717}">
      <dsp:nvSpPr>
        <dsp:cNvPr id="0" name=""/>
        <dsp:cNvSpPr/>
      </dsp:nvSpPr>
      <dsp:spPr>
        <a:xfrm>
          <a:off x="1259446" y="2245439"/>
          <a:ext cx="1068585" cy="1068585"/>
        </a:xfrm>
        <a:prstGeom prst="ellipse">
          <a:avLst/>
        </a:prstGeom>
        <a:gradFill rotWithShape="0">
          <a:gsLst>
            <a:gs pos="0">
              <a:schemeClr val="accent4">
                <a:hueOff val="-3363767"/>
                <a:satOff val="-13146"/>
                <a:lumOff val="-486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363767"/>
                <a:satOff val="-13146"/>
                <a:lumOff val="-486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363767"/>
                <a:satOff val="-13146"/>
                <a:lumOff val="-4862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Shear wall</a:t>
          </a:r>
        </a:p>
      </dsp:txBody>
      <dsp:txXfrm>
        <a:off x="1259446" y="2245439"/>
        <a:ext cx="1068585" cy="1068585"/>
      </dsp:txXfrm>
    </dsp:sp>
    <dsp:sp modelId="{965962EB-0976-4219-A226-C57FAE8022E3}">
      <dsp:nvSpPr>
        <dsp:cNvPr id="0" name=""/>
        <dsp:cNvSpPr/>
      </dsp:nvSpPr>
      <dsp:spPr>
        <a:xfrm rot="12600000">
          <a:off x="2385410" y="1510893"/>
          <a:ext cx="231000" cy="3633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2600000">
        <a:off x="2385410" y="1510893"/>
        <a:ext cx="231000" cy="363319"/>
      </dsp:txXfrm>
    </dsp:sp>
    <dsp:sp modelId="{095F0771-3BA9-4DE0-950D-CC442F272861}">
      <dsp:nvSpPr>
        <dsp:cNvPr id="0" name=""/>
        <dsp:cNvSpPr/>
      </dsp:nvSpPr>
      <dsp:spPr>
        <a:xfrm>
          <a:off x="1177747" y="749975"/>
          <a:ext cx="1231983" cy="1068585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Columns</a:t>
          </a:r>
          <a:endParaRPr lang="en-US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7747" y="749975"/>
        <a:ext cx="1231983" cy="10685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EB493-DDA2-4652-82B1-4E492285F3A5}">
      <dsp:nvSpPr>
        <dsp:cNvPr id="0" name=""/>
        <dsp:cNvSpPr/>
      </dsp:nvSpPr>
      <dsp:spPr>
        <a:xfrm>
          <a:off x="2635227" y="1741695"/>
          <a:ext cx="2717825" cy="149662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Environmental Elements</a:t>
          </a:r>
          <a:endParaRPr lang="en-US" sz="2400" kern="1200" dirty="0"/>
        </a:p>
      </dsp:txBody>
      <dsp:txXfrm>
        <a:off x="2635227" y="1741695"/>
        <a:ext cx="2717825" cy="1496627"/>
      </dsp:txXfrm>
    </dsp:sp>
    <dsp:sp modelId="{2265349B-5CC4-43C4-BE2B-E24371CA0CEB}">
      <dsp:nvSpPr>
        <dsp:cNvPr id="0" name=""/>
        <dsp:cNvSpPr/>
      </dsp:nvSpPr>
      <dsp:spPr>
        <a:xfrm rot="16200000">
          <a:off x="3880507" y="1311052"/>
          <a:ext cx="227266" cy="4453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6200000">
        <a:off x="3880507" y="1311052"/>
        <a:ext cx="227266" cy="445344"/>
      </dsp:txXfrm>
    </dsp:sp>
    <dsp:sp modelId="{FE5CD109-DE3E-4F60-AF6C-3FF4AC7D5575}">
      <dsp:nvSpPr>
        <dsp:cNvPr id="0" name=""/>
        <dsp:cNvSpPr/>
      </dsp:nvSpPr>
      <dsp:spPr>
        <a:xfrm>
          <a:off x="2901927" y="3053"/>
          <a:ext cx="2184427" cy="130983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Acoustical design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1927" y="3053"/>
        <a:ext cx="2184427" cy="1309836"/>
      </dsp:txXfrm>
    </dsp:sp>
    <dsp:sp modelId="{25A59A89-343F-4C30-9180-8574E9E25E00}">
      <dsp:nvSpPr>
        <dsp:cNvPr id="0" name=""/>
        <dsp:cNvSpPr/>
      </dsp:nvSpPr>
      <dsp:spPr>
        <a:xfrm rot="1017071">
          <a:off x="5395057" y="2780406"/>
          <a:ext cx="564773" cy="4453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 rot="1017071">
        <a:off x="5395057" y="2780406"/>
        <a:ext cx="564773" cy="445344"/>
      </dsp:txXfrm>
    </dsp:sp>
    <dsp:sp modelId="{2E4A4845-A8F2-492F-96E2-8EF37777BBAF}">
      <dsp:nvSpPr>
        <dsp:cNvPr id="0" name=""/>
        <dsp:cNvSpPr/>
      </dsp:nvSpPr>
      <dsp:spPr>
        <a:xfrm>
          <a:off x="6138621" y="2754163"/>
          <a:ext cx="1741715" cy="1309836"/>
        </a:xfrm>
        <a:prstGeom prst="ellipse">
          <a:avLst/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Thermal design 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38621" y="2754163"/>
        <a:ext cx="1741715" cy="1309836"/>
      </dsp:txXfrm>
    </dsp:sp>
    <dsp:sp modelId="{76F980A5-E482-4B87-BA78-C76CD5E5EC91}">
      <dsp:nvSpPr>
        <dsp:cNvPr id="0" name=""/>
        <dsp:cNvSpPr/>
      </dsp:nvSpPr>
      <dsp:spPr>
        <a:xfrm rot="9563396">
          <a:off x="2489169" y="2780259"/>
          <a:ext cx="282181" cy="4453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/>
        </a:p>
      </dsp:txBody>
      <dsp:txXfrm rot="9563396">
        <a:off x="2489169" y="2780259"/>
        <a:ext cx="282181" cy="445344"/>
      </dsp:txXfrm>
    </dsp:sp>
    <dsp:sp modelId="{F3BEEDEA-728F-48B9-A9A0-FA8893273781}">
      <dsp:nvSpPr>
        <dsp:cNvPr id="0" name=""/>
        <dsp:cNvSpPr/>
      </dsp:nvSpPr>
      <dsp:spPr>
        <a:xfrm>
          <a:off x="615953" y="2754163"/>
          <a:ext cx="1868677" cy="1309836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Natural lighting</a:t>
          </a:r>
        </a:p>
      </dsp:txBody>
      <dsp:txXfrm>
        <a:off x="615953" y="2754163"/>
        <a:ext cx="1868677" cy="130983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2B1210-6B96-4502-8F41-B2704ACD311E}">
      <dsp:nvSpPr>
        <dsp:cNvPr id="0" name=""/>
        <dsp:cNvSpPr/>
      </dsp:nvSpPr>
      <dsp:spPr>
        <a:xfrm>
          <a:off x="2393156" y="1835358"/>
          <a:ext cx="1309687" cy="130968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Electrical</a:t>
          </a:r>
          <a:endParaRPr lang="en-US" sz="1800" kern="1200" dirty="0"/>
        </a:p>
      </dsp:txBody>
      <dsp:txXfrm>
        <a:off x="2393156" y="1835358"/>
        <a:ext cx="1309687" cy="1309687"/>
      </dsp:txXfrm>
    </dsp:sp>
    <dsp:sp modelId="{D57DC538-8A18-4AA3-93A5-FA04F214DF44}">
      <dsp:nvSpPr>
        <dsp:cNvPr id="0" name=""/>
        <dsp:cNvSpPr/>
      </dsp:nvSpPr>
      <dsp:spPr>
        <a:xfrm rot="16200000">
          <a:off x="2909372" y="1358997"/>
          <a:ext cx="277254" cy="4452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6200000">
        <a:off x="2909372" y="1358997"/>
        <a:ext cx="277254" cy="445293"/>
      </dsp:txXfrm>
    </dsp:sp>
    <dsp:sp modelId="{68E517A6-022E-4560-A1DA-055B6D1D3780}">
      <dsp:nvSpPr>
        <dsp:cNvPr id="0" name=""/>
        <dsp:cNvSpPr/>
      </dsp:nvSpPr>
      <dsp:spPr>
        <a:xfrm>
          <a:off x="2393156" y="2548"/>
          <a:ext cx="1309687" cy="13096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50" kern="1200" dirty="0" smtClean="0">
              <a:latin typeface="Times New Roman" pitchFamily="18" charset="0"/>
              <a:cs typeface="Times New Roman" pitchFamily="18" charset="0"/>
            </a:rPr>
            <a:t>Control Panel </a:t>
          </a:r>
          <a:endParaRPr lang="en-US" sz="17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3156" y="2548"/>
        <a:ext cx="1309687" cy="1309687"/>
      </dsp:txXfrm>
    </dsp:sp>
    <dsp:sp modelId="{D15EF8AE-E3BA-43B3-9726-B7DE4672516F}">
      <dsp:nvSpPr>
        <dsp:cNvPr id="0" name=""/>
        <dsp:cNvSpPr/>
      </dsp:nvSpPr>
      <dsp:spPr>
        <a:xfrm rot="1800000">
          <a:off x="3696206" y="2721834"/>
          <a:ext cx="277254" cy="4452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500" kern="1200"/>
        </a:p>
      </dsp:txBody>
      <dsp:txXfrm rot="1800000">
        <a:off x="3696206" y="2721834"/>
        <a:ext cx="277254" cy="445293"/>
      </dsp:txXfrm>
    </dsp:sp>
    <dsp:sp modelId="{CF8A93EF-F025-4A5D-AEFB-1CC071FC507E}">
      <dsp:nvSpPr>
        <dsp:cNvPr id="0" name=""/>
        <dsp:cNvSpPr/>
      </dsp:nvSpPr>
      <dsp:spPr>
        <a:xfrm>
          <a:off x="3980416" y="2751763"/>
          <a:ext cx="1309687" cy="1309687"/>
        </a:xfrm>
        <a:prstGeom prst="ellipse">
          <a:avLst/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Socket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0416" y="2751763"/>
        <a:ext cx="1309687" cy="1309687"/>
      </dsp:txXfrm>
    </dsp:sp>
    <dsp:sp modelId="{A53A1CE7-7D33-48F1-B1E3-EB76632601EA}">
      <dsp:nvSpPr>
        <dsp:cNvPr id="0" name=""/>
        <dsp:cNvSpPr/>
      </dsp:nvSpPr>
      <dsp:spPr>
        <a:xfrm rot="9000000">
          <a:off x="2122538" y="2721834"/>
          <a:ext cx="277254" cy="4452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9000000">
        <a:off x="2122538" y="2721834"/>
        <a:ext cx="277254" cy="445293"/>
      </dsp:txXfrm>
    </dsp:sp>
    <dsp:sp modelId="{749FF02E-5565-45D1-A937-1C3B8D0CEB70}">
      <dsp:nvSpPr>
        <dsp:cNvPr id="0" name=""/>
        <dsp:cNvSpPr/>
      </dsp:nvSpPr>
      <dsp:spPr>
        <a:xfrm>
          <a:off x="805896" y="2751763"/>
          <a:ext cx="1309687" cy="1309687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Artificial lighting</a:t>
          </a:r>
          <a:endParaRPr lang="en-US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05896" y="2751763"/>
        <a:ext cx="1309687" cy="130968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8DCB6F-F5A5-4E39-BE8B-EEA57594D52B}">
      <dsp:nvSpPr>
        <dsp:cNvPr id="0" name=""/>
        <dsp:cNvSpPr/>
      </dsp:nvSpPr>
      <dsp:spPr>
        <a:xfrm>
          <a:off x="954932" y="484749"/>
          <a:ext cx="3346149" cy="3346149"/>
        </a:xfrm>
        <a:prstGeom prst="blockArc">
          <a:avLst>
            <a:gd name="adj1" fmla="val 11997553"/>
            <a:gd name="adj2" fmla="val 16688710"/>
            <a:gd name="adj3" fmla="val 4636"/>
          </a:avLst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15415D-DFE7-4A6C-B686-B01EC9F80C23}">
      <dsp:nvSpPr>
        <dsp:cNvPr id="0" name=""/>
        <dsp:cNvSpPr/>
      </dsp:nvSpPr>
      <dsp:spPr>
        <a:xfrm>
          <a:off x="963334" y="461045"/>
          <a:ext cx="3346149" cy="3346149"/>
        </a:xfrm>
        <a:prstGeom prst="blockArc">
          <a:avLst>
            <a:gd name="adj1" fmla="val 8628487"/>
            <a:gd name="adj2" fmla="val 11944652"/>
            <a:gd name="adj3" fmla="val 4636"/>
          </a:avLst>
        </a:prstGeom>
        <a:gradFill rotWithShape="0">
          <a:gsLst>
            <a:gs pos="0">
              <a:schemeClr val="accent4">
                <a:hueOff val="-3153532"/>
                <a:satOff val="-12325"/>
                <a:lumOff val="-455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153532"/>
                <a:satOff val="-12325"/>
                <a:lumOff val="-455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153532"/>
                <a:satOff val="-12325"/>
                <a:lumOff val="-455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608131-513E-4AFE-BCDA-95F18720CEF6}">
      <dsp:nvSpPr>
        <dsp:cNvPr id="0" name=""/>
        <dsp:cNvSpPr/>
      </dsp:nvSpPr>
      <dsp:spPr>
        <a:xfrm>
          <a:off x="1138789" y="468511"/>
          <a:ext cx="3346149" cy="3346149"/>
        </a:xfrm>
        <a:prstGeom prst="blockArc">
          <a:avLst>
            <a:gd name="adj1" fmla="val 3414783"/>
            <a:gd name="adj2" fmla="val 8685454"/>
            <a:gd name="adj3" fmla="val 4636"/>
          </a:avLst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DF7A55-EBF5-48E3-8A7E-D85C5A65A3E2}">
      <dsp:nvSpPr>
        <dsp:cNvPr id="0" name=""/>
        <dsp:cNvSpPr/>
      </dsp:nvSpPr>
      <dsp:spPr>
        <a:xfrm>
          <a:off x="1676295" y="260243"/>
          <a:ext cx="3346149" cy="3346149"/>
        </a:xfrm>
        <a:prstGeom prst="blockArc">
          <a:avLst>
            <a:gd name="adj1" fmla="val 21267361"/>
            <a:gd name="adj2" fmla="val 4616560"/>
            <a:gd name="adj3" fmla="val 4636"/>
          </a:avLst>
        </a:prstGeom>
        <a:gradFill rotWithShape="0">
          <a:gsLst>
            <a:gs pos="0">
              <a:schemeClr val="accent4">
                <a:hueOff val="-1051177"/>
                <a:satOff val="-4108"/>
                <a:lumOff val="-152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051177"/>
                <a:satOff val="-4108"/>
                <a:lumOff val="-152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051177"/>
                <a:satOff val="-4108"/>
                <a:lumOff val="-152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645843-84DE-43FA-8DDE-577F3E149B6D}">
      <dsp:nvSpPr>
        <dsp:cNvPr id="0" name=""/>
        <dsp:cNvSpPr/>
      </dsp:nvSpPr>
      <dsp:spPr>
        <a:xfrm>
          <a:off x="1534882" y="463667"/>
          <a:ext cx="3346149" cy="3346149"/>
        </a:xfrm>
        <a:prstGeom prst="blockArc">
          <a:avLst>
            <a:gd name="adj1" fmla="val 15461470"/>
            <a:gd name="adj2" fmla="val 20833717"/>
            <a:gd name="adj3" fmla="val 463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A2A501-9DF2-4105-A418-21F7A2CFE3A8}">
      <dsp:nvSpPr>
        <dsp:cNvPr id="0" name=""/>
        <dsp:cNvSpPr/>
      </dsp:nvSpPr>
      <dsp:spPr>
        <a:xfrm>
          <a:off x="2069033" y="1447785"/>
          <a:ext cx="1538882" cy="153888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mechanical</a:t>
          </a:r>
          <a:endParaRPr lang="en-US" sz="1700" kern="1200" dirty="0"/>
        </a:p>
      </dsp:txBody>
      <dsp:txXfrm>
        <a:off x="2069033" y="1447785"/>
        <a:ext cx="1538882" cy="1538882"/>
      </dsp:txXfrm>
    </dsp:sp>
    <dsp:sp modelId="{D15F1DB8-8F80-4BDC-953E-D0050054DD36}">
      <dsp:nvSpPr>
        <dsp:cNvPr id="0" name=""/>
        <dsp:cNvSpPr/>
      </dsp:nvSpPr>
      <dsp:spPr>
        <a:xfrm>
          <a:off x="1829176" y="1406"/>
          <a:ext cx="2060761" cy="10772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50" kern="1200" dirty="0" smtClean="0">
              <a:latin typeface="Times New Roman" pitchFamily="18" charset="0"/>
              <a:cs typeface="Times New Roman" pitchFamily="18" charset="0"/>
            </a:rPr>
            <a:t>Drainage system</a:t>
          </a:r>
          <a:endParaRPr lang="en-US" sz="17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9176" y="1406"/>
        <a:ext cx="2060761" cy="1077217"/>
      </dsp:txXfrm>
    </dsp:sp>
    <dsp:sp modelId="{CFE5201B-2115-4993-9316-5C9E0B390500}">
      <dsp:nvSpPr>
        <dsp:cNvPr id="0" name=""/>
        <dsp:cNvSpPr/>
      </dsp:nvSpPr>
      <dsp:spPr>
        <a:xfrm>
          <a:off x="3771439" y="1236853"/>
          <a:ext cx="2060761" cy="1077217"/>
        </a:xfrm>
        <a:prstGeom prst="ellipse">
          <a:avLst/>
        </a:prstGeom>
        <a:gradFill rotWithShape="0">
          <a:gsLst>
            <a:gs pos="0">
              <a:schemeClr val="accent4">
                <a:hueOff val="-1051177"/>
                <a:satOff val="-4108"/>
                <a:lumOff val="-152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1051177"/>
                <a:satOff val="-4108"/>
                <a:lumOff val="-152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1051177"/>
                <a:satOff val="-4108"/>
                <a:lumOff val="-152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Water supply system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71439" y="1236853"/>
        <a:ext cx="2060761" cy="1077217"/>
      </dsp:txXfrm>
    </dsp:sp>
    <dsp:sp modelId="{DC5A91EA-2FCB-4874-93AC-9188E295641A}">
      <dsp:nvSpPr>
        <dsp:cNvPr id="0" name=""/>
        <dsp:cNvSpPr/>
      </dsp:nvSpPr>
      <dsp:spPr>
        <a:xfrm>
          <a:off x="2514018" y="2986782"/>
          <a:ext cx="2060761" cy="1077217"/>
        </a:xfrm>
        <a:prstGeom prst="ellipse">
          <a:avLst/>
        </a:prstGeom>
        <a:gradFill rotWithShape="0">
          <a:gsLst>
            <a:gs pos="0">
              <a:schemeClr val="accent4">
                <a:hueOff val="-2102355"/>
                <a:satOff val="-8217"/>
                <a:lumOff val="-303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2102355"/>
                <a:satOff val="-8217"/>
                <a:lumOff val="-303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2102355"/>
                <a:satOff val="-8217"/>
                <a:lumOff val="-303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Mechanical design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14018" y="2986782"/>
        <a:ext cx="2060761" cy="1077217"/>
      </dsp:txXfrm>
    </dsp:sp>
    <dsp:sp modelId="{907DD968-EB17-4D17-81C2-6F2304EADE0E}">
      <dsp:nvSpPr>
        <dsp:cNvPr id="0" name=""/>
        <dsp:cNvSpPr/>
      </dsp:nvSpPr>
      <dsp:spPr>
        <a:xfrm>
          <a:off x="287081" y="2560548"/>
          <a:ext cx="2060761" cy="1077217"/>
        </a:xfrm>
        <a:prstGeom prst="ellipse">
          <a:avLst/>
        </a:prstGeom>
        <a:gradFill rotWithShape="0">
          <a:gsLst>
            <a:gs pos="0">
              <a:schemeClr val="accent4">
                <a:hueOff val="-3153532"/>
                <a:satOff val="-12325"/>
                <a:lumOff val="-455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3153532"/>
                <a:satOff val="-12325"/>
                <a:lumOff val="-455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3153532"/>
                <a:satOff val="-12325"/>
                <a:lumOff val="-4559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Safety system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7081" y="2560548"/>
        <a:ext cx="2060761" cy="1077217"/>
      </dsp:txXfrm>
    </dsp:sp>
    <dsp:sp modelId="{B12C1062-18D6-4FF9-87CB-093DD67F0809}">
      <dsp:nvSpPr>
        <dsp:cNvPr id="0" name=""/>
        <dsp:cNvSpPr/>
      </dsp:nvSpPr>
      <dsp:spPr>
        <a:xfrm>
          <a:off x="438380" y="1061346"/>
          <a:ext cx="1306988" cy="1077217"/>
        </a:xfrm>
        <a:prstGeom prst="ellipse">
          <a:avLst/>
        </a:prstGeom>
        <a:gradFill rotWithShape="0">
          <a:gsLst>
            <a:gs pos="0">
              <a:schemeClr val="accent4">
                <a:hueOff val="-4204709"/>
                <a:satOff val="-16433"/>
                <a:lumOff val="-607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-4204709"/>
                <a:satOff val="-16433"/>
                <a:lumOff val="-607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-4204709"/>
                <a:satOff val="-16433"/>
                <a:lumOff val="-607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HVAC system </a:t>
          </a:r>
          <a:endParaRPr lang="en-US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8380" y="1061346"/>
        <a:ext cx="1306988" cy="10772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D632F-216A-4F5E-93DA-715128F1A36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08CC1-34E1-4401-BBF3-C8F6893236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87387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45061-E70F-4023-B49B-C8084D320132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2EAC4-9AA3-43D2-AAF0-C3BFA8C0C5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2896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2EAC4-9AA3-43D2-AAF0-C3BFA8C0C5D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1347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2EAC4-9AA3-43D2-AAF0-C3BFA8C0C5D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1347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2EAC4-9AA3-43D2-AAF0-C3BFA8C0C5D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1347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3175" y="-19050"/>
            <a:ext cx="12201525" cy="6883400"/>
            <a:chOff x="-3175" y="-19050"/>
            <a:chExt cx="12201525" cy="6883400"/>
          </a:xfrm>
        </p:grpSpPr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1560513" y="-19050"/>
              <a:ext cx="10028237" cy="6883400"/>
            </a:xfrm>
            <a:custGeom>
              <a:avLst/>
              <a:gdLst/>
              <a:ahLst/>
              <a:cxnLst/>
              <a:rect l="0" t="0" r="r" b="b"/>
              <a:pathLst>
                <a:path w="3154" h="2164">
                  <a:moveTo>
                    <a:pt x="299" y="343"/>
                  </a:moveTo>
                  <a:cubicBezTo>
                    <a:pt x="302" y="360"/>
                    <a:pt x="304" y="374"/>
                    <a:pt x="321" y="374"/>
                  </a:cubicBezTo>
                  <a:cubicBezTo>
                    <a:pt x="327" y="374"/>
                    <a:pt x="336" y="369"/>
                    <a:pt x="339" y="364"/>
                  </a:cubicBezTo>
                  <a:cubicBezTo>
                    <a:pt x="347" y="348"/>
                    <a:pt x="337" y="338"/>
                    <a:pt x="322" y="327"/>
                  </a:cubicBezTo>
                  <a:cubicBezTo>
                    <a:pt x="314" y="332"/>
                    <a:pt x="306" y="338"/>
                    <a:pt x="299" y="343"/>
                  </a:cubicBezTo>
                  <a:close/>
                  <a:moveTo>
                    <a:pt x="443" y="104"/>
                  </a:moveTo>
                  <a:cubicBezTo>
                    <a:pt x="461" y="98"/>
                    <a:pt x="467" y="84"/>
                    <a:pt x="465" y="65"/>
                  </a:cubicBezTo>
                  <a:cubicBezTo>
                    <a:pt x="445" y="46"/>
                    <a:pt x="435" y="43"/>
                    <a:pt x="420" y="54"/>
                  </a:cubicBezTo>
                  <a:cubicBezTo>
                    <a:pt x="410" y="61"/>
                    <a:pt x="405" y="69"/>
                    <a:pt x="410" y="82"/>
                  </a:cubicBezTo>
                  <a:cubicBezTo>
                    <a:pt x="414" y="95"/>
                    <a:pt x="431" y="108"/>
                    <a:pt x="443" y="104"/>
                  </a:cubicBezTo>
                  <a:close/>
                  <a:moveTo>
                    <a:pt x="419" y="264"/>
                  </a:moveTo>
                  <a:cubicBezTo>
                    <a:pt x="412" y="277"/>
                    <a:pt x="406" y="287"/>
                    <a:pt x="401" y="296"/>
                  </a:cubicBezTo>
                  <a:cubicBezTo>
                    <a:pt x="430" y="320"/>
                    <a:pt x="435" y="319"/>
                    <a:pt x="447" y="288"/>
                  </a:cubicBezTo>
                  <a:cubicBezTo>
                    <a:pt x="439" y="281"/>
                    <a:pt x="430" y="274"/>
                    <a:pt x="419" y="264"/>
                  </a:cubicBezTo>
                  <a:close/>
                  <a:moveTo>
                    <a:pt x="350" y="105"/>
                  </a:moveTo>
                  <a:cubicBezTo>
                    <a:pt x="357" y="100"/>
                    <a:pt x="367" y="91"/>
                    <a:pt x="367" y="83"/>
                  </a:cubicBezTo>
                  <a:cubicBezTo>
                    <a:pt x="367" y="65"/>
                    <a:pt x="353" y="58"/>
                    <a:pt x="335" y="58"/>
                  </a:cubicBezTo>
                  <a:cubicBezTo>
                    <a:pt x="322" y="69"/>
                    <a:pt x="314" y="82"/>
                    <a:pt x="324" y="98"/>
                  </a:cubicBezTo>
                  <a:cubicBezTo>
                    <a:pt x="330" y="109"/>
                    <a:pt x="341" y="111"/>
                    <a:pt x="350" y="105"/>
                  </a:cubicBezTo>
                  <a:close/>
                  <a:moveTo>
                    <a:pt x="473" y="465"/>
                  </a:moveTo>
                  <a:cubicBezTo>
                    <a:pt x="484" y="461"/>
                    <a:pt x="489" y="445"/>
                    <a:pt x="484" y="431"/>
                  </a:cubicBezTo>
                  <a:cubicBezTo>
                    <a:pt x="479" y="418"/>
                    <a:pt x="466" y="413"/>
                    <a:pt x="451" y="418"/>
                  </a:cubicBezTo>
                  <a:cubicBezTo>
                    <a:pt x="440" y="423"/>
                    <a:pt x="434" y="439"/>
                    <a:pt x="439" y="451"/>
                  </a:cubicBezTo>
                  <a:cubicBezTo>
                    <a:pt x="444" y="462"/>
                    <a:pt x="462" y="470"/>
                    <a:pt x="473" y="465"/>
                  </a:cubicBezTo>
                  <a:close/>
                  <a:moveTo>
                    <a:pt x="348" y="286"/>
                  </a:moveTo>
                  <a:cubicBezTo>
                    <a:pt x="359" y="284"/>
                    <a:pt x="364" y="274"/>
                    <a:pt x="359" y="263"/>
                  </a:cubicBezTo>
                  <a:cubicBezTo>
                    <a:pt x="355" y="253"/>
                    <a:pt x="348" y="248"/>
                    <a:pt x="339" y="253"/>
                  </a:cubicBezTo>
                  <a:cubicBezTo>
                    <a:pt x="333" y="257"/>
                    <a:pt x="329" y="265"/>
                    <a:pt x="321" y="276"/>
                  </a:cubicBezTo>
                  <a:cubicBezTo>
                    <a:pt x="334" y="281"/>
                    <a:pt x="342" y="287"/>
                    <a:pt x="348" y="286"/>
                  </a:cubicBezTo>
                  <a:close/>
                  <a:moveTo>
                    <a:pt x="499" y="278"/>
                  </a:moveTo>
                  <a:cubicBezTo>
                    <a:pt x="513" y="282"/>
                    <a:pt x="523" y="271"/>
                    <a:pt x="526" y="260"/>
                  </a:cubicBezTo>
                  <a:cubicBezTo>
                    <a:pt x="531" y="243"/>
                    <a:pt x="521" y="231"/>
                    <a:pt x="503" y="224"/>
                  </a:cubicBezTo>
                  <a:cubicBezTo>
                    <a:pt x="485" y="232"/>
                    <a:pt x="472" y="242"/>
                    <a:pt x="478" y="262"/>
                  </a:cubicBezTo>
                  <a:cubicBezTo>
                    <a:pt x="481" y="269"/>
                    <a:pt x="491" y="276"/>
                    <a:pt x="499" y="278"/>
                  </a:cubicBezTo>
                  <a:close/>
                  <a:moveTo>
                    <a:pt x="200" y="62"/>
                  </a:moveTo>
                  <a:cubicBezTo>
                    <a:pt x="208" y="55"/>
                    <a:pt x="216" y="49"/>
                    <a:pt x="227" y="40"/>
                  </a:cubicBezTo>
                  <a:cubicBezTo>
                    <a:pt x="223" y="29"/>
                    <a:pt x="221" y="16"/>
                    <a:pt x="215" y="6"/>
                  </a:cubicBezTo>
                  <a:cubicBezTo>
                    <a:pt x="157" y="6"/>
                    <a:pt x="157" y="6"/>
                    <a:pt x="157" y="6"/>
                  </a:cubicBezTo>
                  <a:cubicBezTo>
                    <a:pt x="152" y="17"/>
                    <a:pt x="154" y="32"/>
                    <a:pt x="163" y="44"/>
                  </a:cubicBezTo>
                  <a:cubicBezTo>
                    <a:pt x="173" y="56"/>
                    <a:pt x="184" y="64"/>
                    <a:pt x="200" y="62"/>
                  </a:cubicBezTo>
                  <a:close/>
                  <a:moveTo>
                    <a:pt x="560" y="466"/>
                  </a:moveTo>
                  <a:cubicBezTo>
                    <a:pt x="571" y="475"/>
                    <a:pt x="583" y="485"/>
                    <a:pt x="593" y="471"/>
                  </a:cubicBezTo>
                  <a:cubicBezTo>
                    <a:pt x="598" y="464"/>
                    <a:pt x="601" y="451"/>
                    <a:pt x="598" y="442"/>
                  </a:cubicBezTo>
                  <a:cubicBezTo>
                    <a:pt x="594" y="425"/>
                    <a:pt x="579" y="428"/>
                    <a:pt x="561" y="431"/>
                  </a:cubicBezTo>
                  <a:cubicBezTo>
                    <a:pt x="560" y="444"/>
                    <a:pt x="560" y="456"/>
                    <a:pt x="560" y="466"/>
                  </a:cubicBezTo>
                  <a:close/>
                  <a:moveTo>
                    <a:pt x="587" y="285"/>
                  </a:moveTo>
                  <a:cubicBezTo>
                    <a:pt x="605" y="313"/>
                    <a:pt x="609" y="314"/>
                    <a:pt x="634" y="290"/>
                  </a:cubicBezTo>
                  <a:cubicBezTo>
                    <a:pt x="631" y="281"/>
                    <a:pt x="629" y="272"/>
                    <a:pt x="626" y="264"/>
                  </a:cubicBezTo>
                  <a:cubicBezTo>
                    <a:pt x="608" y="261"/>
                    <a:pt x="594" y="264"/>
                    <a:pt x="587" y="285"/>
                  </a:cubicBezTo>
                  <a:close/>
                  <a:moveTo>
                    <a:pt x="605" y="229"/>
                  </a:moveTo>
                  <a:cubicBezTo>
                    <a:pt x="618" y="223"/>
                    <a:pt x="624" y="204"/>
                    <a:pt x="618" y="190"/>
                  </a:cubicBezTo>
                  <a:cubicBezTo>
                    <a:pt x="612" y="173"/>
                    <a:pt x="594" y="166"/>
                    <a:pt x="577" y="172"/>
                  </a:cubicBezTo>
                  <a:cubicBezTo>
                    <a:pt x="562" y="179"/>
                    <a:pt x="553" y="198"/>
                    <a:pt x="560" y="213"/>
                  </a:cubicBezTo>
                  <a:cubicBezTo>
                    <a:pt x="567" y="228"/>
                    <a:pt x="590" y="237"/>
                    <a:pt x="605" y="229"/>
                  </a:cubicBezTo>
                  <a:close/>
                  <a:moveTo>
                    <a:pt x="525" y="380"/>
                  </a:moveTo>
                  <a:cubicBezTo>
                    <a:pt x="538" y="385"/>
                    <a:pt x="547" y="379"/>
                    <a:pt x="552" y="368"/>
                  </a:cubicBezTo>
                  <a:cubicBezTo>
                    <a:pt x="559" y="354"/>
                    <a:pt x="548" y="341"/>
                    <a:pt x="522" y="334"/>
                  </a:cubicBezTo>
                  <a:cubicBezTo>
                    <a:pt x="509" y="363"/>
                    <a:pt x="510" y="374"/>
                    <a:pt x="525" y="380"/>
                  </a:cubicBezTo>
                  <a:close/>
                  <a:moveTo>
                    <a:pt x="538" y="136"/>
                  </a:moveTo>
                  <a:cubicBezTo>
                    <a:pt x="550" y="132"/>
                    <a:pt x="558" y="116"/>
                    <a:pt x="553" y="104"/>
                  </a:cubicBezTo>
                  <a:cubicBezTo>
                    <a:pt x="549" y="93"/>
                    <a:pt x="534" y="86"/>
                    <a:pt x="523" y="89"/>
                  </a:cubicBezTo>
                  <a:cubicBezTo>
                    <a:pt x="511" y="93"/>
                    <a:pt x="502" y="106"/>
                    <a:pt x="505" y="117"/>
                  </a:cubicBezTo>
                  <a:cubicBezTo>
                    <a:pt x="508" y="131"/>
                    <a:pt x="525" y="140"/>
                    <a:pt x="538" y="136"/>
                  </a:cubicBezTo>
                  <a:close/>
                  <a:moveTo>
                    <a:pt x="178" y="589"/>
                  </a:moveTo>
                  <a:cubicBezTo>
                    <a:pt x="156" y="594"/>
                    <a:pt x="151" y="611"/>
                    <a:pt x="148" y="633"/>
                  </a:cubicBezTo>
                  <a:cubicBezTo>
                    <a:pt x="160" y="641"/>
                    <a:pt x="171" y="648"/>
                    <a:pt x="183" y="655"/>
                  </a:cubicBezTo>
                  <a:cubicBezTo>
                    <a:pt x="211" y="635"/>
                    <a:pt x="218" y="625"/>
                    <a:pt x="214" y="611"/>
                  </a:cubicBezTo>
                  <a:cubicBezTo>
                    <a:pt x="210" y="598"/>
                    <a:pt x="191" y="586"/>
                    <a:pt x="178" y="589"/>
                  </a:cubicBezTo>
                  <a:close/>
                  <a:moveTo>
                    <a:pt x="260" y="315"/>
                  </a:moveTo>
                  <a:cubicBezTo>
                    <a:pt x="274" y="299"/>
                    <a:pt x="272" y="284"/>
                    <a:pt x="260" y="268"/>
                  </a:cubicBezTo>
                  <a:cubicBezTo>
                    <a:pt x="228" y="271"/>
                    <a:pt x="219" y="277"/>
                    <a:pt x="221" y="293"/>
                  </a:cubicBezTo>
                  <a:cubicBezTo>
                    <a:pt x="223" y="310"/>
                    <a:pt x="234" y="317"/>
                    <a:pt x="260" y="315"/>
                  </a:cubicBezTo>
                  <a:close/>
                  <a:moveTo>
                    <a:pt x="251" y="150"/>
                  </a:moveTo>
                  <a:cubicBezTo>
                    <a:pt x="269" y="140"/>
                    <a:pt x="282" y="129"/>
                    <a:pt x="275" y="110"/>
                  </a:cubicBezTo>
                  <a:cubicBezTo>
                    <a:pt x="270" y="97"/>
                    <a:pt x="262" y="87"/>
                    <a:pt x="246" y="89"/>
                  </a:cubicBezTo>
                  <a:cubicBezTo>
                    <a:pt x="234" y="90"/>
                    <a:pt x="219" y="91"/>
                    <a:pt x="217" y="106"/>
                  </a:cubicBezTo>
                  <a:cubicBezTo>
                    <a:pt x="214" y="130"/>
                    <a:pt x="232" y="140"/>
                    <a:pt x="251" y="150"/>
                  </a:cubicBezTo>
                  <a:close/>
                  <a:moveTo>
                    <a:pt x="613" y="55"/>
                  </a:moveTo>
                  <a:cubicBezTo>
                    <a:pt x="626" y="52"/>
                    <a:pt x="638" y="33"/>
                    <a:pt x="635" y="19"/>
                  </a:cubicBezTo>
                  <a:cubicBezTo>
                    <a:pt x="633" y="14"/>
                    <a:pt x="631" y="9"/>
                    <a:pt x="627" y="6"/>
                  </a:cubicBezTo>
                  <a:cubicBezTo>
                    <a:pt x="578" y="6"/>
                    <a:pt x="578" y="6"/>
                    <a:pt x="578" y="6"/>
                  </a:cubicBezTo>
                  <a:cubicBezTo>
                    <a:pt x="570" y="12"/>
                    <a:pt x="569" y="21"/>
                    <a:pt x="573" y="33"/>
                  </a:cubicBezTo>
                  <a:cubicBezTo>
                    <a:pt x="579" y="49"/>
                    <a:pt x="597" y="59"/>
                    <a:pt x="613" y="55"/>
                  </a:cubicBezTo>
                  <a:close/>
                  <a:moveTo>
                    <a:pt x="324" y="197"/>
                  </a:moveTo>
                  <a:cubicBezTo>
                    <a:pt x="313" y="187"/>
                    <a:pt x="303" y="173"/>
                    <a:pt x="288" y="187"/>
                  </a:cubicBezTo>
                  <a:cubicBezTo>
                    <a:pt x="283" y="191"/>
                    <a:pt x="280" y="204"/>
                    <a:pt x="283" y="209"/>
                  </a:cubicBezTo>
                  <a:cubicBezTo>
                    <a:pt x="288" y="217"/>
                    <a:pt x="299" y="226"/>
                    <a:pt x="307" y="226"/>
                  </a:cubicBezTo>
                  <a:cubicBezTo>
                    <a:pt x="323" y="227"/>
                    <a:pt x="323" y="211"/>
                    <a:pt x="324" y="197"/>
                  </a:cubicBezTo>
                  <a:close/>
                  <a:moveTo>
                    <a:pt x="159" y="368"/>
                  </a:moveTo>
                  <a:cubicBezTo>
                    <a:pt x="165" y="355"/>
                    <a:pt x="158" y="343"/>
                    <a:pt x="148" y="334"/>
                  </a:cubicBezTo>
                  <a:cubicBezTo>
                    <a:pt x="133" y="329"/>
                    <a:pt x="123" y="336"/>
                    <a:pt x="115" y="348"/>
                  </a:cubicBezTo>
                  <a:cubicBezTo>
                    <a:pt x="108" y="361"/>
                    <a:pt x="112" y="371"/>
                    <a:pt x="122" y="383"/>
                  </a:cubicBezTo>
                  <a:cubicBezTo>
                    <a:pt x="139" y="386"/>
                    <a:pt x="153" y="383"/>
                    <a:pt x="159" y="368"/>
                  </a:cubicBezTo>
                  <a:close/>
                  <a:moveTo>
                    <a:pt x="303" y="641"/>
                  </a:moveTo>
                  <a:cubicBezTo>
                    <a:pt x="293" y="650"/>
                    <a:pt x="291" y="668"/>
                    <a:pt x="299" y="680"/>
                  </a:cubicBezTo>
                  <a:cubicBezTo>
                    <a:pt x="311" y="697"/>
                    <a:pt x="321" y="698"/>
                    <a:pt x="348" y="686"/>
                  </a:cubicBezTo>
                  <a:cubicBezTo>
                    <a:pt x="352" y="676"/>
                    <a:pt x="356" y="666"/>
                    <a:pt x="361" y="655"/>
                  </a:cubicBezTo>
                  <a:cubicBezTo>
                    <a:pt x="336" y="633"/>
                    <a:pt x="318" y="629"/>
                    <a:pt x="303" y="641"/>
                  </a:cubicBezTo>
                  <a:close/>
                  <a:moveTo>
                    <a:pt x="244" y="363"/>
                  </a:moveTo>
                  <a:cubicBezTo>
                    <a:pt x="231" y="367"/>
                    <a:pt x="222" y="386"/>
                    <a:pt x="226" y="398"/>
                  </a:cubicBezTo>
                  <a:cubicBezTo>
                    <a:pt x="231" y="411"/>
                    <a:pt x="253" y="420"/>
                    <a:pt x="268" y="414"/>
                  </a:cubicBezTo>
                  <a:cubicBezTo>
                    <a:pt x="282" y="409"/>
                    <a:pt x="284" y="399"/>
                    <a:pt x="277" y="381"/>
                  </a:cubicBezTo>
                  <a:cubicBezTo>
                    <a:pt x="270" y="364"/>
                    <a:pt x="258" y="358"/>
                    <a:pt x="244" y="363"/>
                  </a:cubicBezTo>
                  <a:close/>
                  <a:moveTo>
                    <a:pt x="63" y="474"/>
                  </a:moveTo>
                  <a:cubicBezTo>
                    <a:pt x="40" y="512"/>
                    <a:pt x="46" y="525"/>
                    <a:pt x="91" y="536"/>
                  </a:cubicBezTo>
                  <a:cubicBezTo>
                    <a:pt x="115" y="519"/>
                    <a:pt x="119" y="512"/>
                    <a:pt x="113" y="494"/>
                  </a:cubicBezTo>
                  <a:cubicBezTo>
                    <a:pt x="106" y="474"/>
                    <a:pt x="98" y="470"/>
                    <a:pt x="63" y="474"/>
                  </a:cubicBezTo>
                  <a:close/>
                  <a:moveTo>
                    <a:pt x="119" y="282"/>
                  </a:moveTo>
                  <a:cubicBezTo>
                    <a:pt x="123" y="296"/>
                    <a:pt x="139" y="301"/>
                    <a:pt x="163" y="299"/>
                  </a:cubicBezTo>
                  <a:cubicBezTo>
                    <a:pt x="175" y="270"/>
                    <a:pt x="176" y="255"/>
                    <a:pt x="162" y="249"/>
                  </a:cubicBezTo>
                  <a:cubicBezTo>
                    <a:pt x="152" y="245"/>
                    <a:pt x="136" y="245"/>
                    <a:pt x="126" y="250"/>
                  </a:cubicBezTo>
                  <a:cubicBezTo>
                    <a:pt x="113" y="256"/>
                    <a:pt x="116" y="271"/>
                    <a:pt x="119" y="282"/>
                  </a:cubicBezTo>
                  <a:close/>
                  <a:moveTo>
                    <a:pt x="212" y="178"/>
                  </a:moveTo>
                  <a:cubicBezTo>
                    <a:pt x="202" y="167"/>
                    <a:pt x="198" y="150"/>
                    <a:pt x="179" y="158"/>
                  </a:cubicBezTo>
                  <a:cubicBezTo>
                    <a:pt x="169" y="162"/>
                    <a:pt x="160" y="170"/>
                    <a:pt x="163" y="183"/>
                  </a:cubicBezTo>
                  <a:cubicBezTo>
                    <a:pt x="167" y="200"/>
                    <a:pt x="180" y="205"/>
                    <a:pt x="198" y="203"/>
                  </a:cubicBezTo>
                  <a:cubicBezTo>
                    <a:pt x="202" y="196"/>
                    <a:pt x="207" y="187"/>
                    <a:pt x="212" y="178"/>
                  </a:cubicBezTo>
                  <a:close/>
                  <a:moveTo>
                    <a:pt x="89" y="152"/>
                  </a:moveTo>
                  <a:cubicBezTo>
                    <a:pt x="103" y="151"/>
                    <a:pt x="113" y="145"/>
                    <a:pt x="118" y="130"/>
                  </a:cubicBezTo>
                  <a:cubicBezTo>
                    <a:pt x="123" y="110"/>
                    <a:pt x="119" y="102"/>
                    <a:pt x="90" y="84"/>
                  </a:cubicBezTo>
                  <a:cubicBezTo>
                    <a:pt x="64" y="96"/>
                    <a:pt x="58" y="103"/>
                    <a:pt x="62" y="122"/>
                  </a:cubicBezTo>
                  <a:cubicBezTo>
                    <a:pt x="65" y="139"/>
                    <a:pt x="77" y="152"/>
                    <a:pt x="89" y="152"/>
                  </a:cubicBezTo>
                  <a:close/>
                  <a:moveTo>
                    <a:pt x="155" y="426"/>
                  </a:moveTo>
                  <a:cubicBezTo>
                    <a:pt x="149" y="433"/>
                    <a:pt x="146" y="446"/>
                    <a:pt x="149" y="455"/>
                  </a:cubicBezTo>
                  <a:cubicBezTo>
                    <a:pt x="153" y="470"/>
                    <a:pt x="174" y="472"/>
                    <a:pt x="206" y="463"/>
                  </a:cubicBezTo>
                  <a:cubicBezTo>
                    <a:pt x="216" y="436"/>
                    <a:pt x="215" y="427"/>
                    <a:pt x="200" y="418"/>
                  </a:cubicBezTo>
                  <a:cubicBezTo>
                    <a:pt x="189" y="411"/>
                    <a:pt x="164" y="413"/>
                    <a:pt x="155" y="426"/>
                  </a:cubicBezTo>
                  <a:close/>
                  <a:moveTo>
                    <a:pt x="64" y="228"/>
                  </a:moveTo>
                  <a:cubicBezTo>
                    <a:pt x="51" y="214"/>
                    <a:pt x="35" y="215"/>
                    <a:pt x="20" y="225"/>
                  </a:cubicBezTo>
                  <a:cubicBezTo>
                    <a:pt x="0" y="237"/>
                    <a:pt x="3" y="255"/>
                    <a:pt x="10" y="282"/>
                  </a:cubicBezTo>
                  <a:cubicBezTo>
                    <a:pt x="16" y="285"/>
                    <a:pt x="27" y="289"/>
                    <a:pt x="35" y="291"/>
                  </a:cubicBezTo>
                  <a:cubicBezTo>
                    <a:pt x="71" y="275"/>
                    <a:pt x="73" y="254"/>
                    <a:pt x="64" y="228"/>
                  </a:cubicBezTo>
                  <a:close/>
                  <a:moveTo>
                    <a:pt x="67" y="367"/>
                  </a:moveTo>
                  <a:cubicBezTo>
                    <a:pt x="62" y="353"/>
                    <a:pt x="47" y="348"/>
                    <a:pt x="31" y="355"/>
                  </a:cubicBezTo>
                  <a:cubicBezTo>
                    <a:pt x="13" y="362"/>
                    <a:pt x="6" y="376"/>
                    <a:pt x="13" y="390"/>
                  </a:cubicBezTo>
                  <a:cubicBezTo>
                    <a:pt x="20" y="405"/>
                    <a:pt x="38" y="414"/>
                    <a:pt x="51" y="408"/>
                  </a:cubicBezTo>
                  <a:cubicBezTo>
                    <a:pt x="66" y="402"/>
                    <a:pt x="73" y="382"/>
                    <a:pt x="67" y="367"/>
                  </a:cubicBezTo>
                  <a:close/>
                  <a:moveTo>
                    <a:pt x="262" y="482"/>
                  </a:moveTo>
                  <a:cubicBezTo>
                    <a:pt x="236" y="491"/>
                    <a:pt x="228" y="500"/>
                    <a:pt x="229" y="517"/>
                  </a:cubicBezTo>
                  <a:cubicBezTo>
                    <a:pt x="230" y="528"/>
                    <a:pt x="235" y="535"/>
                    <a:pt x="247" y="537"/>
                  </a:cubicBezTo>
                  <a:cubicBezTo>
                    <a:pt x="260" y="540"/>
                    <a:pt x="271" y="538"/>
                    <a:pt x="277" y="525"/>
                  </a:cubicBezTo>
                  <a:cubicBezTo>
                    <a:pt x="285" y="507"/>
                    <a:pt x="281" y="493"/>
                    <a:pt x="262" y="482"/>
                  </a:cubicBezTo>
                  <a:close/>
                  <a:moveTo>
                    <a:pt x="2745" y="678"/>
                  </a:moveTo>
                  <a:cubicBezTo>
                    <a:pt x="2761" y="672"/>
                    <a:pt x="2768" y="650"/>
                    <a:pt x="2761" y="630"/>
                  </a:cubicBezTo>
                  <a:cubicBezTo>
                    <a:pt x="2754" y="611"/>
                    <a:pt x="2735" y="603"/>
                    <a:pt x="2714" y="611"/>
                  </a:cubicBezTo>
                  <a:cubicBezTo>
                    <a:pt x="2697" y="617"/>
                    <a:pt x="2689" y="640"/>
                    <a:pt x="2697" y="658"/>
                  </a:cubicBezTo>
                  <a:cubicBezTo>
                    <a:pt x="2704" y="674"/>
                    <a:pt x="2729" y="685"/>
                    <a:pt x="2745" y="678"/>
                  </a:cubicBezTo>
                  <a:close/>
                  <a:moveTo>
                    <a:pt x="2783" y="410"/>
                  </a:moveTo>
                  <a:cubicBezTo>
                    <a:pt x="2803" y="416"/>
                    <a:pt x="2817" y="399"/>
                    <a:pt x="2821" y="383"/>
                  </a:cubicBezTo>
                  <a:cubicBezTo>
                    <a:pt x="2828" y="359"/>
                    <a:pt x="2814" y="341"/>
                    <a:pt x="2788" y="332"/>
                  </a:cubicBezTo>
                  <a:cubicBezTo>
                    <a:pt x="2762" y="343"/>
                    <a:pt x="2744" y="358"/>
                    <a:pt x="2753" y="386"/>
                  </a:cubicBezTo>
                  <a:cubicBezTo>
                    <a:pt x="2756" y="397"/>
                    <a:pt x="2771" y="407"/>
                    <a:pt x="2783" y="410"/>
                  </a:cubicBezTo>
                  <a:close/>
                  <a:moveTo>
                    <a:pt x="2668" y="389"/>
                  </a:moveTo>
                  <a:cubicBezTo>
                    <a:pt x="2657" y="408"/>
                    <a:pt x="2650" y="422"/>
                    <a:pt x="2642" y="436"/>
                  </a:cubicBezTo>
                  <a:cubicBezTo>
                    <a:pt x="2684" y="470"/>
                    <a:pt x="2690" y="468"/>
                    <a:pt x="2708" y="424"/>
                  </a:cubicBezTo>
                  <a:cubicBezTo>
                    <a:pt x="2696" y="414"/>
                    <a:pt x="2684" y="403"/>
                    <a:pt x="2668" y="389"/>
                  </a:cubicBezTo>
                  <a:close/>
                  <a:moveTo>
                    <a:pt x="2568" y="161"/>
                  </a:moveTo>
                  <a:cubicBezTo>
                    <a:pt x="2579" y="153"/>
                    <a:pt x="2593" y="140"/>
                    <a:pt x="2593" y="130"/>
                  </a:cubicBezTo>
                  <a:cubicBezTo>
                    <a:pt x="2593" y="103"/>
                    <a:pt x="2573" y="93"/>
                    <a:pt x="2547" y="94"/>
                  </a:cubicBezTo>
                  <a:cubicBezTo>
                    <a:pt x="2528" y="110"/>
                    <a:pt x="2518" y="128"/>
                    <a:pt x="2531" y="152"/>
                  </a:cubicBezTo>
                  <a:cubicBezTo>
                    <a:pt x="2540" y="166"/>
                    <a:pt x="2555" y="169"/>
                    <a:pt x="2568" y="161"/>
                  </a:cubicBezTo>
                  <a:close/>
                  <a:moveTo>
                    <a:pt x="2566" y="421"/>
                  </a:moveTo>
                  <a:cubicBezTo>
                    <a:pt x="2582" y="418"/>
                    <a:pt x="2588" y="404"/>
                    <a:pt x="2582" y="388"/>
                  </a:cubicBezTo>
                  <a:cubicBezTo>
                    <a:pt x="2577" y="373"/>
                    <a:pt x="2565" y="366"/>
                    <a:pt x="2552" y="374"/>
                  </a:cubicBezTo>
                  <a:cubicBezTo>
                    <a:pt x="2544" y="380"/>
                    <a:pt x="2539" y="392"/>
                    <a:pt x="2527" y="407"/>
                  </a:cubicBezTo>
                  <a:cubicBezTo>
                    <a:pt x="2546" y="414"/>
                    <a:pt x="2557" y="423"/>
                    <a:pt x="2566" y="421"/>
                  </a:cubicBezTo>
                  <a:close/>
                  <a:moveTo>
                    <a:pt x="2820" y="556"/>
                  </a:moveTo>
                  <a:cubicBezTo>
                    <a:pt x="2838" y="563"/>
                    <a:pt x="2851" y="555"/>
                    <a:pt x="2858" y="539"/>
                  </a:cubicBezTo>
                  <a:cubicBezTo>
                    <a:pt x="2869" y="519"/>
                    <a:pt x="2853" y="500"/>
                    <a:pt x="2816" y="490"/>
                  </a:cubicBezTo>
                  <a:cubicBezTo>
                    <a:pt x="2797" y="531"/>
                    <a:pt x="2798" y="548"/>
                    <a:pt x="2820" y="556"/>
                  </a:cubicBezTo>
                  <a:close/>
                  <a:moveTo>
                    <a:pt x="2495" y="502"/>
                  </a:moveTo>
                  <a:cubicBezTo>
                    <a:pt x="2499" y="527"/>
                    <a:pt x="2502" y="547"/>
                    <a:pt x="2527" y="547"/>
                  </a:cubicBezTo>
                  <a:cubicBezTo>
                    <a:pt x="2535" y="547"/>
                    <a:pt x="2548" y="540"/>
                    <a:pt x="2552" y="533"/>
                  </a:cubicBezTo>
                  <a:cubicBezTo>
                    <a:pt x="2565" y="510"/>
                    <a:pt x="2550" y="496"/>
                    <a:pt x="2529" y="480"/>
                  </a:cubicBezTo>
                  <a:cubicBezTo>
                    <a:pt x="2517" y="488"/>
                    <a:pt x="2505" y="496"/>
                    <a:pt x="2495" y="502"/>
                  </a:cubicBezTo>
                  <a:close/>
                  <a:moveTo>
                    <a:pt x="2702" y="160"/>
                  </a:moveTo>
                  <a:cubicBezTo>
                    <a:pt x="2728" y="151"/>
                    <a:pt x="2737" y="131"/>
                    <a:pt x="2734" y="104"/>
                  </a:cubicBezTo>
                  <a:cubicBezTo>
                    <a:pt x="2705" y="76"/>
                    <a:pt x="2691" y="73"/>
                    <a:pt x="2670" y="88"/>
                  </a:cubicBezTo>
                  <a:cubicBezTo>
                    <a:pt x="2655" y="98"/>
                    <a:pt x="2648" y="110"/>
                    <a:pt x="2655" y="128"/>
                  </a:cubicBezTo>
                  <a:cubicBezTo>
                    <a:pt x="2661" y="147"/>
                    <a:pt x="2685" y="165"/>
                    <a:pt x="2702" y="160"/>
                  </a:cubicBezTo>
                  <a:close/>
                  <a:moveTo>
                    <a:pt x="2946" y="90"/>
                  </a:moveTo>
                  <a:cubicBezTo>
                    <a:pt x="2965" y="85"/>
                    <a:pt x="2982" y="57"/>
                    <a:pt x="2978" y="38"/>
                  </a:cubicBezTo>
                  <a:cubicBezTo>
                    <a:pt x="2971" y="13"/>
                    <a:pt x="2942" y="0"/>
                    <a:pt x="2912" y="10"/>
                  </a:cubicBezTo>
                  <a:cubicBezTo>
                    <a:pt x="2888" y="18"/>
                    <a:pt x="2880" y="34"/>
                    <a:pt x="2889" y="58"/>
                  </a:cubicBezTo>
                  <a:cubicBezTo>
                    <a:pt x="2897" y="81"/>
                    <a:pt x="2924" y="96"/>
                    <a:pt x="2946" y="90"/>
                  </a:cubicBezTo>
                  <a:close/>
                  <a:moveTo>
                    <a:pt x="2839" y="206"/>
                  </a:moveTo>
                  <a:cubicBezTo>
                    <a:pt x="2856" y="200"/>
                    <a:pt x="2867" y="176"/>
                    <a:pt x="2860" y="159"/>
                  </a:cubicBezTo>
                  <a:cubicBezTo>
                    <a:pt x="2854" y="144"/>
                    <a:pt x="2833" y="134"/>
                    <a:pt x="2817" y="138"/>
                  </a:cubicBezTo>
                  <a:cubicBezTo>
                    <a:pt x="2800" y="143"/>
                    <a:pt x="2787" y="163"/>
                    <a:pt x="2791" y="178"/>
                  </a:cubicBezTo>
                  <a:cubicBezTo>
                    <a:pt x="2796" y="198"/>
                    <a:pt x="2820" y="212"/>
                    <a:pt x="2839" y="206"/>
                  </a:cubicBezTo>
                  <a:close/>
                  <a:moveTo>
                    <a:pt x="2910" y="419"/>
                  </a:moveTo>
                  <a:cubicBezTo>
                    <a:pt x="2935" y="460"/>
                    <a:pt x="2941" y="461"/>
                    <a:pt x="2976" y="426"/>
                  </a:cubicBezTo>
                  <a:cubicBezTo>
                    <a:pt x="2973" y="414"/>
                    <a:pt x="2969" y="401"/>
                    <a:pt x="2966" y="390"/>
                  </a:cubicBezTo>
                  <a:cubicBezTo>
                    <a:pt x="2938" y="385"/>
                    <a:pt x="2919" y="389"/>
                    <a:pt x="2910" y="419"/>
                  </a:cubicBezTo>
                  <a:close/>
                  <a:moveTo>
                    <a:pt x="3086" y="263"/>
                  </a:moveTo>
                  <a:cubicBezTo>
                    <a:pt x="3111" y="254"/>
                    <a:pt x="3122" y="222"/>
                    <a:pt x="3111" y="191"/>
                  </a:cubicBezTo>
                  <a:cubicBezTo>
                    <a:pt x="3102" y="168"/>
                    <a:pt x="3068" y="151"/>
                    <a:pt x="3044" y="160"/>
                  </a:cubicBezTo>
                  <a:cubicBezTo>
                    <a:pt x="3023" y="169"/>
                    <a:pt x="3007" y="213"/>
                    <a:pt x="3017" y="238"/>
                  </a:cubicBezTo>
                  <a:cubicBezTo>
                    <a:pt x="3026" y="260"/>
                    <a:pt x="3060" y="272"/>
                    <a:pt x="3086" y="263"/>
                  </a:cubicBezTo>
                  <a:close/>
                  <a:moveTo>
                    <a:pt x="2935" y="340"/>
                  </a:moveTo>
                  <a:cubicBezTo>
                    <a:pt x="2954" y="331"/>
                    <a:pt x="2963" y="304"/>
                    <a:pt x="2954" y="283"/>
                  </a:cubicBezTo>
                  <a:cubicBezTo>
                    <a:pt x="2944" y="259"/>
                    <a:pt x="2919" y="248"/>
                    <a:pt x="2895" y="258"/>
                  </a:cubicBezTo>
                  <a:cubicBezTo>
                    <a:pt x="2873" y="267"/>
                    <a:pt x="2861" y="295"/>
                    <a:pt x="2870" y="316"/>
                  </a:cubicBezTo>
                  <a:cubicBezTo>
                    <a:pt x="2880" y="338"/>
                    <a:pt x="2913" y="350"/>
                    <a:pt x="2935" y="340"/>
                  </a:cubicBezTo>
                  <a:close/>
                  <a:moveTo>
                    <a:pt x="2870" y="680"/>
                  </a:moveTo>
                  <a:cubicBezTo>
                    <a:pt x="2887" y="693"/>
                    <a:pt x="2903" y="707"/>
                    <a:pt x="2917" y="687"/>
                  </a:cubicBezTo>
                  <a:cubicBezTo>
                    <a:pt x="2925" y="676"/>
                    <a:pt x="2929" y="657"/>
                    <a:pt x="2925" y="644"/>
                  </a:cubicBezTo>
                  <a:cubicBezTo>
                    <a:pt x="2919" y="621"/>
                    <a:pt x="2897" y="625"/>
                    <a:pt x="2871" y="630"/>
                  </a:cubicBezTo>
                  <a:cubicBezTo>
                    <a:pt x="2871" y="649"/>
                    <a:pt x="2870" y="665"/>
                    <a:pt x="2870" y="680"/>
                  </a:cubicBezTo>
                  <a:close/>
                  <a:moveTo>
                    <a:pt x="971" y="1771"/>
                  </a:moveTo>
                  <a:cubicBezTo>
                    <a:pt x="988" y="1778"/>
                    <a:pt x="997" y="1774"/>
                    <a:pt x="1010" y="1751"/>
                  </a:cubicBezTo>
                  <a:cubicBezTo>
                    <a:pt x="1006" y="1742"/>
                    <a:pt x="1001" y="1733"/>
                    <a:pt x="997" y="1724"/>
                  </a:cubicBezTo>
                  <a:cubicBezTo>
                    <a:pt x="973" y="1720"/>
                    <a:pt x="963" y="1723"/>
                    <a:pt x="958" y="1739"/>
                  </a:cubicBezTo>
                  <a:cubicBezTo>
                    <a:pt x="954" y="1754"/>
                    <a:pt x="959" y="1767"/>
                    <a:pt x="971" y="1771"/>
                  </a:cubicBezTo>
                  <a:close/>
                  <a:moveTo>
                    <a:pt x="803" y="2035"/>
                  </a:moveTo>
                  <a:cubicBezTo>
                    <a:pt x="806" y="2047"/>
                    <a:pt x="820" y="2052"/>
                    <a:pt x="842" y="2050"/>
                  </a:cubicBezTo>
                  <a:cubicBezTo>
                    <a:pt x="852" y="2024"/>
                    <a:pt x="853" y="2011"/>
                    <a:pt x="841" y="2006"/>
                  </a:cubicBezTo>
                  <a:cubicBezTo>
                    <a:pt x="832" y="2002"/>
                    <a:pt x="818" y="2002"/>
                    <a:pt x="809" y="2006"/>
                  </a:cubicBezTo>
                  <a:cubicBezTo>
                    <a:pt x="797" y="2011"/>
                    <a:pt x="800" y="2025"/>
                    <a:pt x="803" y="2035"/>
                  </a:cubicBezTo>
                  <a:close/>
                  <a:moveTo>
                    <a:pt x="874" y="1840"/>
                  </a:moveTo>
                  <a:cubicBezTo>
                    <a:pt x="881" y="1834"/>
                    <a:pt x="888" y="1828"/>
                    <a:pt x="898" y="1820"/>
                  </a:cubicBezTo>
                  <a:cubicBezTo>
                    <a:pt x="895" y="1810"/>
                    <a:pt x="893" y="1798"/>
                    <a:pt x="887" y="1789"/>
                  </a:cubicBezTo>
                  <a:cubicBezTo>
                    <a:pt x="878" y="1774"/>
                    <a:pt x="856" y="1772"/>
                    <a:pt x="843" y="1782"/>
                  </a:cubicBezTo>
                  <a:cubicBezTo>
                    <a:pt x="831" y="1791"/>
                    <a:pt x="831" y="1810"/>
                    <a:pt x="842" y="1824"/>
                  </a:cubicBezTo>
                  <a:cubicBezTo>
                    <a:pt x="850" y="1835"/>
                    <a:pt x="861" y="1841"/>
                    <a:pt x="874" y="1840"/>
                  </a:cubicBezTo>
                  <a:close/>
                  <a:moveTo>
                    <a:pt x="710" y="176"/>
                  </a:moveTo>
                  <a:cubicBezTo>
                    <a:pt x="728" y="170"/>
                    <a:pt x="735" y="148"/>
                    <a:pt x="728" y="126"/>
                  </a:cubicBezTo>
                  <a:cubicBezTo>
                    <a:pt x="722" y="110"/>
                    <a:pt x="697" y="98"/>
                    <a:pt x="681" y="104"/>
                  </a:cubicBezTo>
                  <a:cubicBezTo>
                    <a:pt x="666" y="110"/>
                    <a:pt x="655" y="141"/>
                    <a:pt x="662" y="159"/>
                  </a:cubicBezTo>
                  <a:cubicBezTo>
                    <a:pt x="668" y="174"/>
                    <a:pt x="692" y="183"/>
                    <a:pt x="710" y="176"/>
                  </a:cubicBezTo>
                  <a:close/>
                  <a:moveTo>
                    <a:pt x="1090" y="1877"/>
                  </a:moveTo>
                  <a:cubicBezTo>
                    <a:pt x="1106" y="1872"/>
                    <a:pt x="1111" y="1859"/>
                    <a:pt x="1109" y="1843"/>
                  </a:cubicBezTo>
                  <a:cubicBezTo>
                    <a:pt x="1092" y="1825"/>
                    <a:pt x="1083" y="1823"/>
                    <a:pt x="1070" y="1832"/>
                  </a:cubicBezTo>
                  <a:cubicBezTo>
                    <a:pt x="1061" y="1839"/>
                    <a:pt x="1057" y="1846"/>
                    <a:pt x="1060" y="1857"/>
                  </a:cubicBezTo>
                  <a:cubicBezTo>
                    <a:pt x="1065" y="1869"/>
                    <a:pt x="1079" y="1880"/>
                    <a:pt x="1090" y="1877"/>
                  </a:cubicBezTo>
                  <a:close/>
                  <a:moveTo>
                    <a:pt x="701" y="282"/>
                  </a:moveTo>
                  <a:cubicBezTo>
                    <a:pt x="709" y="293"/>
                    <a:pt x="724" y="297"/>
                    <a:pt x="736" y="290"/>
                  </a:cubicBezTo>
                  <a:cubicBezTo>
                    <a:pt x="748" y="283"/>
                    <a:pt x="757" y="274"/>
                    <a:pt x="755" y="258"/>
                  </a:cubicBezTo>
                  <a:cubicBezTo>
                    <a:pt x="753" y="243"/>
                    <a:pt x="743" y="238"/>
                    <a:pt x="711" y="237"/>
                  </a:cubicBezTo>
                  <a:cubicBezTo>
                    <a:pt x="698" y="251"/>
                    <a:pt x="689" y="264"/>
                    <a:pt x="701" y="282"/>
                  </a:cubicBezTo>
                  <a:close/>
                  <a:moveTo>
                    <a:pt x="713" y="350"/>
                  </a:moveTo>
                  <a:cubicBezTo>
                    <a:pt x="698" y="346"/>
                    <a:pt x="691" y="352"/>
                    <a:pt x="677" y="383"/>
                  </a:cubicBezTo>
                  <a:cubicBezTo>
                    <a:pt x="691" y="411"/>
                    <a:pt x="700" y="417"/>
                    <a:pt x="722" y="412"/>
                  </a:cubicBezTo>
                  <a:cubicBezTo>
                    <a:pt x="736" y="408"/>
                    <a:pt x="743" y="399"/>
                    <a:pt x="743" y="385"/>
                  </a:cubicBezTo>
                  <a:cubicBezTo>
                    <a:pt x="743" y="370"/>
                    <a:pt x="728" y="353"/>
                    <a:pt x="713" y="350"/>
                  </a:cubicBezTo>
                  <a:close/>
                  <a:moveTo>
                    <a:pt x="2193" y="228"/>
                  </a:moveTo>
                  <a:cubicBezTo>
                    <a:pt x="2214" y="228"/>
                    <a:pt x="2229" y="218"/>
                    <a:pt x="2235" y="197"/>
                  </a:cubicBezTo>
                  <a:cubicBezTo>
                    <a:pt x="2243" y="168"/>
                    <a:pt x="2238" y="157"/>
                    <a:pt x="2195" y="131"/>
                  </a:cubicBezTo>
                  <a:cubicBezTo>
                    <a:pt x="2158" y="148"/>
                    <a:pt x="2150" y="159"/>
                    <a:pt x="2155" y="186"/>
                  </a:cubicBezTo>
                  <a:cubicBezTo>
                    <a:pt x="2160" y="209"/>
                    <a:pt x="2176" y="229"/>
                    <a:pt x="2193" y="228"/>
                  </a:cubicBezTo>
                  <a:close/>
                  <a:moveTo>
                    <a:pt x="2237" y="416"/>
                  </a:moveTo>
                  <a:cubicBezTo>
                    <a:pt x="2243" y="435"/>
                    <a:pt x="2266" y="443"/>
                    <a:pt x="2300" y="439"/>
                  </a:cubicBezTo>
                  <a:cubicBezTo>
                    <a:pt x="2318" y="399"/>
                    <a:pt x="2319" y="377"/>
                    <a:pt x="2299" y="368"/>
                  </a:cubicBezTo>
                  <a:cubicBezTo>
                    <a:pt x="2284" y="362"/>
                    <a:pt x="2262" y="363"/>
                    <a:pt x="2247" y="369"/>
                  </a:cubicBezTo>
                  <a:cubicBezTo>
                    <a:pt x="2228" y="377"/>
                    <a:pt x="2233" y="399"/>
                    <a:pt x="2237" y="416"/>
                  </a:cubicBezTo>
                  <a:close/>
                  <a:moveTo>
                    <a:pt x="1105" y="1780"/>
                  </a:moveTo>
                  <a:cubicBezTo>
                    <a:pt x="1131" y="1771"/>
                    <a:pt x="1141" y="1762"/>
                    <a:pt x="1140" y="1745"/>
                  </a:cubicBezTo>
                  <a:cubicBezTo>
                    <a:pt x="1140" y="1733"/>
                    <a:pt x="1130" y="1722"/>
                    <a:pt x="1116" y="1720"/>
                  </a:cubicBezTo>
                  <a:cubicBezTo>
                    <a:pt x="1102" y="1719"/>
                    <a:pt x="1091" y="1723"/>
                    <a:pt x="1084" y="1736"/>
                  </a:cubicBezTo>
                  <a:cubicBezTo>
                    <a:pt x="1077" y="1752"/>
                    <a:pt x="1081" y="1761"/>
                    <a:pt x="1105" y="1780"/>
                  </a:cubicBezTo>
                  <a:close/>
                  <a:moveTo>
                    <a:pt x="2288" y="621"/>
                  </a:moveTo>
                  <a:cubicBezTo>
                    <a:pt x="2280" y="632"/>
                    <a:pt x="2276" y="651"/>
                    <a:pt x="2280" y="664"/>
                  </a:cubicBezTo>
                  <a:cubicBezTo>
                    <a:pt x="2286" y="686"/>
                    <a:pt x="2316" y="689"/>
                    <a:pt x="2362" y="675"/>
                  </a:cubicBezTo>
                  <a:cubicBezTo>
                    <a:pt x="2376" y="636"/>
                    <a:pt x="2374" y="624"/>
                    <a:pt x="2354" y="611"/>
                  </a:cubicBezTo>
                  <a:cubicBezTo>
                    <a:pt x="2338" y="600"/>
                    <a:pt x="2301" y="604"/>
                    <a:pt x="2288" y="621"/>
                  </a:cubicBezTo>
                  <a:close/>
                  <a:moveTo>
                    <a:pt x="2354" y="99"/>
                  </a:moveTo>
                  <a:cubicBezTo>
                    <a:pt x="2365" y="90"/>
                    <a:pt x="2376" y="81"/>
                    <a:pt x="2391" y="68"/>
                  </a:cubicBezTo>
                  <a:cubicBezTo>
                    <a:pt x="2386" y="52"/>
                    <a:pt x="2384" y="32"/>
                    <a:pt x="2374" y="17"/>
                  </a:cubicBezTo>
                  <a:cubicBezTo>
                    <a:pt x="2371" y="13"/>
                    <a:pt x="2368" y="9"/>
                    <a:pt x="2364" y="6"/>
                  </a:cubicBezTo>
                  <a:cubicBezTo>
                    <a:pt x="2302" y="6"/>
                    <a:pt x="2302" y="6"/>
                    <a:pt x="2302" y="6"/>
                  </a:cubicBezTo>
                  <a:cubicBezTo>
                    <a:pt x="2284" y="20"/>
                    <a:pt x="2283" y="51"/>
                    <a:pt x="2301" y="74"/>
                  </a:cubicBezTo>
                  <a:cubicBezTo>
                    <a:pt x="2314" y="91"/>
                    <a:pt x="2331" y="102"/>
                    <a:pt x="2354" y="99"/>
                  </a:cubicBezTo>
                  <a:close/>
                  <a:moveTo>
                    <a:pt x="1218" y="2037"/>
                  </a:moveTo>
                  <a:cubicBezTo>
                    <a:pt x="1234" y="2063"/>
                    <a:pt x="1238" y="2063"/>
                    <a:pt x="1259" y="2042"/>
                  </a:cubicBezTo>
                  <a:cubicBezTo>
                    <a:pt x="1257" y="2034"/>
                    <a:pt x="1255" y="2026"/>
                    <a:pt x="1253" y="2019"/>
                  </a:cubicBezTo>
                  <a:cubicBezTo>
                    <a:pt x="1236" y="2016"/>
                    <a:pt x="1224" y="2019"/>
                    <a:pt x="1218" y="2037"/>
                  </a:cubicBezTo>
                  <a:close/>
                  <a:moveTo>
                    <a:pt x="1240" y="1834"/>
                  </a:moveTo>
                  <a:cubicBezTo>
                    <a:pt x="1252" y="1831"/>
                    <a:pt x="1263" y="1813"/>
                    <a:pt x="1260" y="1802"/>
                  </a:cubicBezTo>
                  <a:cubicBezTo>
                    <a:pt x="1256" y="1786"/>
                    <a:pt x="1238" y="1778"/>
                    <a:pt x="1220" y="1784"/>
                  </a:cubicBezTo>
                  <a:cubicBezTo>
                    <a:pt x="1205" y="1789"/>
                    <a:pt x="1200" y="1799"/>
                    <a:pt x="1205" y="1814"/>
                  </a:cubicBezTo>
                  <a:cubicBezTo>
                    <a:pt x="1210" y="1828"/>
                    <a:pt x="1227" y="1837"/>
                    <a:pt x="1240" y="1834"/>
                  </a:cubicBezTo>
                  <a:close/>
                  <a:moveTo>
                    <a:pt x="2371" y="266"/>
                  </a:moveTo>
                  <a:cubicBezTo>
                    <a:pt x="2357" y="250"/>
                    <a:pt x="2350" y="225"/>
                    <a:pt x="2323" y="237"/>
                  </a:cubicBezTo>
                  <a:cubicBezTo>
                    <a:pt x="2309" y="243"/>
                    <a:pt x="2296" y="254"/>
                    <a:pt x="2301" y="274"/>
                  </a:cubicBezTo>
                  <a:cubicBezTo>
                    <a:pt x="2307" y="298"/>
                    <a:pt x="2324" y="305"/>
                    <a:pt x="2350" y="302"/>
                  </a:cubicBezTo>
                  <a:cubicBezTo>
                    <a:pt x="2356" y="291"/>
                    <a:pt x="2363" y="279"/>
                    <a:pt x="2371" y="266"/>
                  </a:cubicBezTo>
                  <a:close/>
                  <a:moveTo>
                    <a:pt x="2295" y="539"/>
                  </a:moveTo>
                  <a:cubicBezTo>
                    <a:pt x="2303" y="520"/>
                    <a:pt x="2293" y="503"/>
                    <a:pt x="2278" y="490"/>
                  </a:cubicBezTo>
                  <a:cubicBezTo>
                    <a:pt x="2256" y="483"/>
                    <a:pt x="2243" y="493"/>
                    <a:pt x="2232" y="511"/>
                  </a:cubicBezTo>
                  <a:cubicBezTo>
                    <a:pt x="2221" y="529"/>
                    <a:pt x="2228" y="543"/>
                    <a:pt x="2241" y="560"/>
                  </a:cubicBezTo>
                  <a:cubicBezTo>
                    <a:pt x="2265" y="565"/>
                    <a:pt x="2285" y="561"/>
                    <a:pt x="2295" y="539"/>
                  </a:cubicBezTo>
                  <a:close/>
                  <a:moveTo>
                    <a:pt x="2321" y="856"/>
                  </a:moveTo>
                  <a:cubicBezTo>
                    <a:pt x="2290" y="863"/>
                    <a:pt x="2283" y="888"/>
                    <a:pt x="2279" y="919"/>
                  </a:cubicBezTo>
                  <a:cubicBezTo>
                    <a:pt x="2295" y="930"/>
                    <a:pt x="2312" y="940"/>
                    <a:pt x="2329" y="951"/>
                  </a:cubicBezTo>
                  <a:cubicBezTo>
                    <a:pt x="2370" y="922"/>
                    <a:pt x="2379" y="908"/>
                    <a:pt x="2373" y="888"/>
                  </a:cubicBezTo>
                  <a:cubicBezTo>
                    <a:pt x="2367" y="869"/>
                    <a:pt x="2341" y="851"/>
                    <a:pt x="2321" y="856"/>
                  </a:cubicBezTo>
                  <a:close/>
                  <a:moveTo>
                    <a:pt x="2157" y="691"/>
                  </a:moveTo>
                  <a:cubicBezTo>
                    <a:pt x="2124" y="746"/>
                    <a:pt x="2132" y="764"/>
                    <a:pt x="2196" y="779"/>
                  </a:cubicBezTo>
                  <a:cubicBezTo>
                    <a:pt x="2231" y="755"/>
                    <a:pt x="2236" y="746"/>
                    <a:pt x="2228" y="720"/>
                  </a:cubicBezTo>
                  <a:cubicBezTo>
                    <a:pt x="2218" y="690"/>
                    <a:pt x="2206" y="685"/>
                    <a:pt x="2157" y="691"/>
                  </a:cubicBezTo>
                  <a:close/>
                  <a:moveTo>
                    <a:pt x="2443" y="702"/>
                  </a:moveTo>
                  <a:cubicBezTo>
                    <a:pt x="2405" y="716"/>
                    <a:pt x="2393" y="728"/>
                    <a:pt x="2395" y="752"/>
                  </a:cubicBezTo>
                  <a:cubicBezTo>
                    <a:pt x="2397" y="768"/>
                    <a:pt x="2404" y="779"/>
                    <a:pt x="2421" y="782"/>
                  </a:cubicBezTo>
                  <a:cubicBezTo>
                    <a:pt x="2439" y="786"/>
                    <a:pt x="2455" y="782"/>
                    <a:pt x="2464" y="764"/>
                  </a:cubicBezTo>
                  <a:cubicBezTo>
                    <a:pt x="2475" y="739"/>
                    <a:pt x="2470" y="718"/>
                    <a:pt x="2443" y="702"/>
                  </a:cubicBezTo>
                  <a:close/>
                  <a:moveTo>
                    <a:pt x="1161" y="1864"/>
                  </a:moveTo>
                  <a:cubicBezTo>
                    <a:pt x="1151" y="1867"/>
                    <a:pt x="1142" y="1879"/>
                    <a:pt x="1145" y="1888"/>
                  </a:cubicBezTo>
                  <a:cubicBezTo>
                    <a:pt x="1148" y="1900"/>
                    <a:pt x="1163" y="1909"/>
                    <a:pt x="1175" y="1905"/>
                  </a:cubicBezTo>
                  <a:cubicBezTo>
                    <a:pt x="1185" y="1902"/>
                    <a:pt x="1192" y="1887"/>
                    <a:pt x="1188" y="1876"/>
                  </a:cubicBezTo>
                  <a:cubicBezTo>
                    <a:pt x="1184" y="1867"/>
                    <a:pt x="1171" y="1861"/>
                    <a:pt x="1161" y="1864"/>
                  </a:cubicBezTo>
                  <a:close/>
                  <a:moveTo>
                    <a:pt x="2427" y="226"/>
                  </a:moveTo>
                  <a:cubicBezTo>
                    <a:pt x="2452" y="211"/>
                    <a:pt x="2470" y="196"/>
                    <a:pt x="2461" y="168"/>
                  </a:cubicBezTo>
                  <a:cubicBezTo>
                    <a:pt x="2454" y="150"/>
                    <a:pt x="2442" y="135"/>
                    <a:pt x="2419" y="138"/>
                  </a:cubicBezTo>
                  <a:cubicBezTo>
                    <a:pt x="2402" y="140"/>
                    <a:pt x="2381" y="141"/>
                    <a:pt x="2378" y="162"/>
                  </a:cubicBezTo>
                  <a:cubicBezTo>
                    <a:pt x="2373" y="197"/>
                    <a:pt x="2399" y="211"/>
                    <a:pt x="2427" y="226"/>
                  </a:cubicBezTo>
                  <a:close/>
                  <a:moveTo>
                    <a:pt x="2440" y="463"/>
                  </a:moveTo>
                  <a:cubicBezTo>
                    <a:pt x="2459" y="440"/>
                    <a:pt x="2456" y="417"/>
                    <a:pt x="2439" y="395"/>
                  </a:cubicBezTo>
                  <a:cubicBezTo>
                    <a:pt x="2394" y="399"/>
                    <a:pt x="2381" y="407"/>
                    <a:pt x="2383" y="430"/>
                  </a:cubicBezTo>
                  <a:cubicBezTo>
                    <a:pt x="2386" y="456"/>
                    <a:pt x="2402" y="465"/>
                    <a:pt x="2440" y="463"/>
                  </a:cubicBezTo>
                  <a:close/>
                  <a:moveTo>
                    <a:pt x="2159" y="338"/>
                  </a:moveTo>
                  <a:cubicBezTo>
                    <a:pt x="2139" y="318"/>
                    <a:pt x="2117" y="319"/>
                    <a:pt x="2095" y="333"/>
                  </a:cubicBezTo>
                  <a:cubicBezTo>
                    <a:pt x="2067" y="351"/>
                    <a:pt x="2070" y="377"/>
                    <a:pt x="2080" y="416"/>
                  </a:cubicBezTo>
                  <a:cubicBezTo>
                    <a:pt x="2090" y="419"/>
                    <a:pt x="2105" y="425"/>
                    <a:pt x="2116" y="429"/>
                  </a:cubicBezTo>
                  <a:cubicBezTo>
                    <a:pt x="2168" y="406"/>
                    <a:pt x="2171" y="375"/>
                    <a:pt x="2159" y="338"/>
                  </a:cubicBezTo>
                  <a:close/>
                  <a:moveTo>
                    <a:pt x="2416" y="531"/>
                  </a:moveTo>
                  <a:cubicBezTo>
                    <a:pt x="2398" y="538"/>
                    <a:pt x="2384" y="565"/>
                    <a:pt x="2391" y="582"/>
                  </a:cubicBezTo>
                  <a:cubicBezTo>
                    <a:pt x="2397" y="601"/>
                    <a:pt x="2430" y="613"/>
                    <a:pt x="2451" y="605"/>
                  </a:cubicBezTo>
                  <a:cubicBezTo>
                    <a:pt x="2471" y="598"/>
                    <a:pt x="2474" y="584"/>
                    <a:pt x="2464" y="558"/>
                  </a:cubicBezTo>
                  <a:cubicBezTo>
                    <a:pt x="2453" y="533"/>
                    <a:pt x="2437" y="524"/>
                    <a:pt x="2416" y="531"/>
                  </a:cubicBezTo>
                  <a:close/>
                  <a:moveTo>
                    <a:pt x="1215" y="2108"/>
                  </a:moveTo>
                  <a:cubicBezTo>
                    <a:pt x="1212" y="2120"/>
                    <a:pt x="1215" y="2129"/>
                    <a:pt x="1226" y="2134"/>
                  </a:cubicBezTo>
                  <a:cubicBezTo>
                    <a:pt x="1241" y="2141"/>
                    <a:pt x="1253" y="2136"/>
                    <a:pt x="1267" y="2117"/>
                  </a:cubicBezTo>
                  <a:cubicBezTo>
                    <a:pt x="1263" y="2109"/>
                    <a:pt x="1259" y="2100"/>
                    <a:pt x="1254" y="2091"/>
                  </a:cubicBezTo>
                  <a:cubicBezTo>
                    <a:pt x="1224" y="2090"/>
                    <a:pt x="1218" y="2092"/>
                    <a:pt x="1215" y="2108"/>
                  </a:cubicBezTo>
                  <a:close/>
                  <a:moveTo>
                    <a:pt x="1234" y="1988"/>
                  </a:moveTo>
                  <a:cubicBezTo>
                    <a:pt x="1245" y="1983"/>
                    <a:pt x="1251" y="1966"/>
                    <a:pt x="1245" y="1953"/>
                  </a:cubicBezTo>
                  <a:cubicBezTo>
                    <a:pt x="1239" y="1938"/>
                    <a:pt x="1224" y="1932"/>
                    <a:pt x="1209" y="1938"/>
                  </a:cubicBezTo>
                  <a:cubicBezTo>
                    <a:pt x="1195" y="1943"/>
                    <a:pt x="1188" y="1960"/>
                    <a:pt x="1194" y="1974"/>
                  </a:cubicBezTo>
                  <a:cubicBezTo>
                    <a:pt x="1200" y="1987"/>
                    <a:pt x="1220" y="1995"/>
                    <a:pt x="1234" y="1988"/>
                  </a:cubicBezTo>
                  <a:close/>
                  <a:moveTo>
                    <a:pt x="1327" y="1941"/>
                  </a:moveTo>
                  <a:cubicBezTo>
                    <a:pt x="1342" y="1935"/>
                    <a:pt x="1349" y="1915"/>
                    <a:pt x="1342" y="1896"/>
                  </a:cubicBezTo>
                  <a:cubicBezTo>
                    <a:pt x="1337" y="1882"/>
                    <a:pt x="1316" y="1872"/>
                    <a:pt x="1301" y="1877"/>
                  </a:cubicBezTo>
                  <a:cubicBezTo>
                    <a:pt x="1288" y="1882"/>
                    <a:pt x="1278" y="1910"/>
                    <a:pt x="1284" y="1925"/>
                  </a:cubicBezTo>
                  <a:cubicBezTo>
                    <a:pt x="1290" y="1939"/>
                    <a:pt x="1311" y="1947"/>
                    <a:pt x="1327" y="1941"/>
                  </a:cubicBezTo>
                  <a:close/>
                  <a:moveTo>
                    <a:pt x="1328" y="1995"/>
                  </a:moveTo>
                  <a:cubicBezTo>
                    <a:pt x="1316" y="2007"/>
                    <a:pt x="1308" y="2019"/>
                    <a:pt x="1318" y="2035"/>
                  </a:cubicBezTo>
                  <a:cubicBezTo>
                    <a:pt x="1326" y="2045"/>
                    <a:pt x="1339" y="2048"/>
                    <a:pt x="1350" y="2042"/>
                  </a:cubicBezTo>
                  <a:cubicBezTo>
                    <a:pt x="1360" y="2036"/>
                    <a:pt x="1369" y="2028"/>
                    <a:pt x="1367" y="2014"/>
                  </a:cubicBezTo>
                  <a:cubicBezTo>
                    <a:pt x="1365" y="2000"/>
                    <a:pt x="1356" y="1996"/>
                    <a:pt x="1328" y="1995"/>
                  </a:cubicBezTo>
                  <a:close/>
                  <a:moveTo>
                    <a:pt x="1330" y="2095"/>
                  </a:moveTo>
                  <a:cubicBezTo>
                    <a:pt x="1316" y="2092"/>
                    <a:pt x="1310" y="2097"/>
                    <a:pt x="1298" y="2124"/>
                  </a:cubicBezTo>
                  <a:cubicBezTo>
                    <a:pt x="1310" y="2149"/>
                    <a:pt x="1318" y="2154"/>
                    <a:pt x="1338" y="2150"/>
                  </a:cubicBezTo>
                  <a:cubicBezTo>
                    <a:pt x="1350" y="2147"/>
                    <a:pt x="1356" y="2139"/>
                    <a:pt x="1356" y="2127"/>
                  </a:cubicBezTo>
                  <a:cubicBezTo>
                    <a:pt x="1356" y="2113"/>
                    <a:pt x="1343" y="2098"/>
                    <a:pt x="1330" y="2095"/>
                  </a:cubicBezTo>
                  <a:close/>
                  <a:moveTo>
                    <a:pt x="2163" y="537"/>
                  </a:moveTo>
                  <a:cubicBezTo>
                    <a:pt x="2155" y="518"/>
                    <a:pt x="2133" y="510"/>
                    <a:pt x="2111" y="520"/>
                  </a:cubicBezTo>
                  <a:cubicBezTo>
                    <a:pt x="2084" y="531"/>
                    <a:pt x="2074" y="550"/>
                    <a:pt x="2084" y="571"/>
                  </a:cubicBezTo>
                  <a:cubicBezTo>
                    <a:pt x="2094" y="592"/>
                    <a:pt x="2120" y="604"/>
                    <a:pt x="2139" y="597"/>
                  </a:cubicBezTo>
                  <a:cubicBezTo>
                    <a:pt x="2160" y="588"/>
                    <a:pt x="2172" y="559"/>
                    <a:pt x="2163" y="537"/>
                  </a:cubicBezTo>
                  <a:close/>
                  <a:moveTo>
                    <a:pt x="2968" y="506"/>
                  </a:moveTo>
                  <a:cubicBezTo>
                    <a:pt x="2919" y="504"/>
                    <a:pt x="2910" y="508"/>
                    <a:pt x="2904" y="534"/>
                  </a:cubicBezTo>
                  <a:cubicBezTo>
                    <a:pt x="2899" y="553"/>
                    <a:pt x="2905" y="568"/>
                    <a:pt x="2923" y="577"/>
                  </a:cubicBezTo>
                  <a:cubicBezTo>
                    <a:pt x="2947" y="588"/>
                    <a:pt x="2967" y="579"/>
                    <a:pt x="2989" y="548"/>
                  </a:cubicBezTo>
                  <a:cubicBezTo>
                    <a:pt x="2983" y="535"/>
                    <a:pt x="2976" y="521"/>
                    <a:pt x="2968" y="506"/>
                  </a:cubicBezTo>
                  <a:close/>
                  <a:moveTo>
                    <a:pt x="2897" y="816"/>
                  </a:moveTo>
                  <a:cubicBezTo>
                    <a:pt x="2881" y="824"/>
                    <a:pt x="2873" y="829"/>
                    <a:pt x="2865" y="833"/>
                  </a:cubicBezTo>
                  <a:cubicBezTo>
                    <a:pt x="2843" y="843"/>
                    <a:pt x="2832" y="863"/>
                    <a:pt x="2837" y="882"/>
                  </a:cubicBezTo>
                  <a:cubicBezTo>
                    <a:pt x="2842" y="901"/>
                    <a:pt x="2856" y="918"/>
                    <a:pt x="2870" y="931"/>
                  </a:cubicBezTo>
                  <a:cubicBezTo>
                    <a:pt x="2883" y="943"/>
                    <a:pt x="2918" y="934"/>
                    <a:pt x="2932" y="920"/>
                  </a:cubicBezTo>
                  <a:cubicBezTo>
                    <a:pt x="2946" y="905"/>
                    <a:pt x="2946" y="889"/>
                    <a:pt x="2935" y="873"/>
                  </a:cubicBezTo>
                  <a:cubicBezTo>
                    <a:pt x="2923" y="855"/>
                    <a:pt x="2911" y="837"/>
                    <a:pt x="2897" y="816"/>
                  </a:cubicBezTo>
                  <a:close/>
                  <a:moveTo>
                    <a:pt x="2778" y="710"/>
                  </a:moveTo>
                  <a:cubicBezTo>
                    <a:pt x="2751" y="744"/>
                    <a:pt x="2751" y="747"/>
                    <a:pt x="2777" y="781"/>
                  </a:cubicBezTo>
                  <a:cubicBezTo>
                    <a:pt x="2817" y="779"/>
                    <a:pt x="2833" y="768"/>
                    <a:pt x="2834" y="741"/>
                  </a:cubicBezTo>
                  <a:cubicBezTo>
                    <a:pt x="2835" y="718"/>
                    <a:pt x="2823" y="711"/>
                    <a:pt x="2778" y="710"/>
                  </a:cubicBezTo>
                  <a:close/>
                  <a:moveTo>
                    <a:pt x="3151" y="381"/>
                  </a:moveTo>
                  <a:cubicBezTo>
                    <a:pt x="3148" y="360"/>
                    <a:pt x="3134" y="353"/>
                    <a:pt x="3087" y="350"/>
                  </a:cubicBezTo>
                  <a:cubicBezTo>
                    <a:pt x="3068" y="370"/>
                    <a:pt x="3055" y="390"/>
                    <a:pt x="3072" y="415"/>
                  </a:cubicBezTo>
                  <a:cubicBezTo>
                    <a:pt x="3084" y="432"/>
                    <a:pt x="3106" y="437"/>
                    <a:pt x="3123" y="427"/>
                  </a:cubicBezTo>
                  <a:cubicBezTo>
                    <a:pt x="3140" y="417"/>
                    <a:pt x="3154" y="404"/>
                    <a:pt x="3151" y="381"/>
                  </a:cubicBezTo>
                  <a:close/>
                  <a:moveTo>
                    <a:pt x="3005" y="694"/>
                  </a:moveTo>
                  <a:cubicBezTo>
                    <a:pt x="2985" y="702"/>
                    <a:pt x="2970" y="734"/>
                    <a:pt x="2977" y="754"/>
                  </a:cubicBezTo>
                  <a:cubicBezTo>
                    <a:pt x="2984" y="773"/>
                    <a:pt x="3016" y="784"/>
                    <a:pt x="3038" y="775"/>
                  </a:cubicBezTo>
                  <a:cubicBezTo>
                    <a:pt x="3058" y="767"/>
                    <a:pt x="3066" y="745"/>
                    <a:pt x="3057" y="724"/>
                  </a:cubicBezTo>
                  <a:cubicBezTo>
                    <a:pt x="3047" y="701"/>
                    <a:pt x="3023" y="687"/>
                    <a:pt x="3005" y="694"/>
                  </a:cubicBezTo>
                  <a:close/>
                  <a:moveTo>
                    <a:pt x="2699" y="922"/>
                  </a:moveTo>
                  <a:cubicBezTo>
                    <a:pt x="2677" y="930"/>
                    <a:pt x="2667" y="950"/>
                    <a:pt x="2675" y="970"/>
                  </a:cubicBezTo>
                  <a:cubicBezTo>
                    <a:pt x="2686" y="995"/>
                    <a:pt x="2711" y="1008"/>
                    <a:pt x="2732" y="1000"/>
                  </a:cubicBezTo>
                  <a:cubicBezTo>
                    <a:pt x="2754" y="991"/>
                    <a:pt x="2765" y="963"/>
                    <a:pt x="2756" y="941"/>
                  </a:cubicBezTo>
                  <a:cubicBezTo>
                    <a:pt x="2750" y="923"/>
                    <a:pt x="2724" y="914"/>
                    <a:pt x="2699" y="922"/>
                  </a:cubicBezTo>
                  <a:close/>
                  <a:moveTo>
                    <a:pt x="3090" y="512"/>
                  </a:moveTo>
                  <a:cubicBezTo>
                    <a:pt x="3068" y="508"/>
                    <a:pt x="3058" y="516"/>
                    <a:pt x="3038" y="560"/>
                  </a:cubicBezTo>
                  <a:cubicBezTo>
                    <a:pt x="3058" y="601"/>
                    <a:pt x="3071" y="609"/>
                    <a:pt x="3103" y="601"/>
                  </a:cubicBezTo>
                  <a:cubicBezTo>
                    <a:pt x="3123" y="597"/>
                    <a:pt x="3132" y="584"/>
                    <a:pt x="3132" y="564"/>
                  </a:cubicBezTo>
                  <a:cubicBezTo>
                    <a:pt x="3132" y="542"/>
                    <a:pt x="3112" y="517"/>
                    <a:pt x="3090" y="512"/>
                  </a:cubicBezTo>
                  <a:close/>
                  <a:moveTo>
                    <a:pt x="2558" y="636"/>
                  </a:moveTo>
                  <a:cubicBezTo>
                    <a:pt x="2554" y="649"/>
                    <a:pt x="2551" y="662"/>
                    <a:pt x="2548" y="673"/>
                  </a:cubicBezTo>
                  <a:cubicBezTo>
                    <a:pt x="2565" y="700"/>
                    <a:pt x="2586" y="700"/>
                    <a:pt x="2606" y="686"/>
                  </a:cubicBezTo>
                  <a:cubicBezTo>
                    <a:pt x="2620" y="676"/>
                    <a:pt x="2617" y="662"/>
                    <a:pt x="2610" y="648"/>
                  </a:cubicBezTo>
                  <a:cubicBezTo>
                    <a:pt x="2598" y="622"/>
                    <a:pt x="2580" y="625"/>
                    <a:pt x="2558" y="636"/>
                  </a:cubicBezTo>
                  <a:close/>
                  <a:moveTo>
                    <a:pt x="2527" y="817"/>
                  </a:moveTo>
                  <a:cubicBezTo>
                    <a:pt x="2532" y="837"/>
                    <a:pt x="2546" y="845"/>
                    <a:pt x="2565" y="843"/>
                  </a:cubicBezTo>
                  <a:cubicBezTo>
                    <a:pt x="2589" y="841"/>
                    <a:pt x="2604" y="818"/>
                    <a:pt x="2606" y="782"/>
                  </a:cubicBezTo>
                  <a:cubicBezTo>
                    <a:pt x="2592" y="774"/>
                    <a:pt x="2577" y="766"/>
                    <a:pt x="2564" y="759"/>
                  </a:cubicBezTo>
                  <a:cubicBezTo>
                    <a:pt x="2529" y="777"/>
                    <a:pt x="2520" y="791"/>
                    <a:pt x="2527" y="817"/>
                  </a:cubicBezTo>
                  <a:close/>
                  <a:moveTo>
                    <a:pt x="2532" y="293"/>
                  </a:moveTo>
                  <a:cubicBezTo>
                    <a:pt x="2515" y="279"/>
                    <a:pt x="2501" y="259"/>
                    <a:pt x="2479" y="279"/>
                  </a:cubicBezTo>
                  <a:cubicBezTo>
                    <a:pt x="2472" y="285"/>
                    <a:pt x="2468" y="304"/>
                    <a:pt x="2472" y="310"/>
                  </a:cubicBezTo>
                  <a:cubicBezTo>
                    <a:pt x="2480" y="322"/>
                    <a:pt x="2495" y="335"/>
                    <a:pt x="2507" y="335"/>
                  </a:cubicBezTo>
                  <a:cubicBezTo>
                    <a:pt x="2529" y="336"/>
                    <a:pt x="2529" y="314"/>
                    <a:pt x="2532" y="293"/>
                  </a:cubicBezTo>
                  <a:close/>
                  <a:moveTo>
                    <a:pt x="2706" y="842"/>
                  </a:moveTo>
                  <a:cubicBezTo>
                    <a:pt x="2731" y="801"/>
                    <a:pt x="2731" y="799"/>
                    <a:pt x="2697" y="772"/>
                  </a:cubicBezTo>
                  <a:cubicBezTo>
                    <a:pt x="2675" y="781"/>
                    <a:pt x="2660" y="796"/>
                    <a:pt x="2666" y="822"/>
                  </a:cubicBezTo>
                  <a:cubicBezTo>
                    <a:pt x="2671" y="842"/>
                    <a:pt x="2687" y="848"/>
                    <a:pt x="2706" y="842"/>
                  </a:cubicBezTo>
                  <a:close/>
                  <a:moveTo>
                    <a:pt x="2501" y="931"/>
                  </a:moveTo>
                  <a:cubicBezTo>
                    <a:pt x="2486" y="943"/>
                    <a:pt x="2484" y="969"/>
                    <a:pt x="2496" y="987"/>
                  </a:cubicBezTo>
                  <a:cubicBezTo>
                    <a:pt x="2512" y="1010"/>
                    <a:pt x="2527" y="1012"/>
                    <a:pt x="2567" y="996"/>
                  </a:cubicBezTo>
                  <a:cubicBezTo>
                    <a:pt x="2572" y="982"/>
                    <a:pt x="2578" y="967"/>
                    <a:pt x="2584" y="951"/>
                  </a:cubicBezTo>
                  <a:cubicBezTo>
                    <a:pt x="2548" y="919"/>
                    <a:pt x="2522" y="913"/>
                    <a:pt x="2501" y="931"/>
                  </a:cubicBezTo>
                  <a:close/>
                  <a:moveTo>
                    <a:pt x="2697" y="264"/>
                  </a:moveTo>
                  <a:cubicBezTo>
                    <a:pt x="2667" y="226"/>
                    <a:pt x="2657" y="220"/>
                    <a:pt x="2639" y="234"/>
                  </a:cubicBezTo>
                  <a:cubicBezTo>
                    <a:pt x="2619" y="249"/>
                    <a:pt x="2624" y="269"/>
                    <a:pt x="2658" y="307"/>
                  </a:cubicBezTo>
                  <a:cubicBezTo>
                    <a:pt x="2677" y="295"/>
                    <a:pt x="2700" y="290"/>
                    <a:pt x="2697" y="264"/>
                  </a:cubicBezTo>
                  <a:close/>
                  <a:moveTo>
                    <a:pt x="2678" y="546"/>
                  </a:moveTo>
                  <a:cubicBezTo>
                    <a:pt x="2686" y="530"/>
                    <a:pt x="2672" y="518"/>
                    <a:pt x="2638" y="511"/>
                  </a:cubicBezTo>
                  <a:cubicBezTo>
                    <a:pt x="2624" y="542"/>
                    <a:pt x="2627" y="564"/>
                    <a:pt x="2646" y="565"/>
                  </a:cubicBezTo>
                  <a:cubicBezTo>
                    <a:pt x="2657" y="565"/>
                    <a:pt x="2673" y="555"/>
                    <a:pt x="2678" y="546"/>
                  </a:cubicBezTo>
                  <a:close/>
                  <a:moveTo>
                    <a:pt x="496" y="487"/>
                  </a:moveTo>
                  <a:cubicBezTo>
                    <a:pt x="477" y="511"/>
                    <a:pt x="477" y="513"/>
                    <a:pt x="495" y="537"/>
                  </a:cubicBezTo>
                  <a:cubicBezTo>
                    <a:pt x="523" y="536"/>
                    <a:pt x="534" y="528"/>
                    <a:pt x="535" y="509"/>
                  </a:cubicBezTo>
                  <a:cubicBezTo>
                    <a:pt x="536" y="493"/>
                    <a:pt x="527" y="488"/>
                    <a:pt x="496" y="487"/>
                  </a:cubicBezTo>
                  <a:close/>
                  <a:moveTo>
                    <a:pt x="754" y="1987"/>
                  </a:moveTo>
                  <a:cubicBezTo>
                    <a:pt x="742" y="1975"/>
                    <a:pt x="728" y="1975"/>
                    <a:pt x="714" y="1984"/>
                  </a:cubicBezTo>
                  <a:cubicBezTo>
                    <a:pt x="697" y="1995"/>
                    <a:pt x="699" y="2011"/>
                    <a:pt x="706" y="2035"/>
                  </a:cubicBezTo>
                  <a:cubicBezTo>
                    <a:pt x="711" y="2037"/>
                    <a:pt x="721" y="2041"/>
                    <a:pt x="728" y="2043"/>
                  </a:cubicBezTo>
                  <a:cubicBezTo>
                    <a:pt x="760" y="2029"/>
                    <a:pt x="762" y="2010"/>
                    <a:pt x="754" y="1987"/>
                  </a:cubicBezTo>
                  <a:close/>
                  <a:moveTo>
                    <a:pt x="654" y="476"/>
                  </a:moveTo>
                  <a:cubicBezTo>
                    <a:pt x="640" y="482"/>
                    <a:pt x="629" y="504"/>
                    <a:pt x="634" y="518"/>
                  </a:cubicBezTo>
                  <a:cubicBezTo>
                    <a:pt x="640" y="531"/>
                    <a:pt x="662" y="539"/>
                    <a:pt x="677" y="533"/>
                  </a:cubicBezTo>
                  <a:cubicBezTo>
                    <a:pt x="691" y="527"/>
                    <a:pt x="696" y="512"/>
                    <a:pt x="690" y="497"/>
                  </a:cubicBezTo>
                  <a:cubicBezTo>
                    <a:pt x="683" y="481"/>
                    <a:pt x="666" y="471"/>
                    <a:pt x="654" y="476"/>
                  </a:cubicBezTo>
                  <a:close/>
                  <a:moveTo>
                    <a:pt x="628" y="345"/>
                  </a:moveTo>
                  <a:cubicBezTo>
                    <a:pt x="594" y="344"/>
                    <a:pt x="588" y="347"/>
                    <a:pt x="584" y="365"/>
                  </a:cubicBezTo>
                  <a:cubicBezTo>
                    <a:pt x="580" y="378"/>
                    <a:pt x="584" y="388"/>
                    <a:pt x="597" y="394"/>
                  </a:cubicBezTo>
                  <a:cubicBezTo>
                    <a:pt x="613" y="402"/>
                    <a:pt x="627" y="396"/>
                    <a:pt x="643" y="374"/>
                  </a:cubicBezTo>
                  <a:cubicBezTo>
                    <a:pt x="638" y="365"/>
                    <a:pt x="634" y="356"/>
                    <a:pt x="628" y="345"/>
                  </a:cubicBezTo>
                  <a:close/>
                  <a:moveTo>
                    <a:pt x="725" y="2099"/>
                  </a:moveTo>
                  <a:cubicBezTo>
                    <a:pt x="708" y="2106"/>
                    <a:pt x="702" y="2118"/>
                    <a:pt x="708" y="2131"/>
                  </a:cubicBezTo>
                  <a:cubicBezTo>
                    <a:pt x="714" y="2144"/>
                    <a:pt x="730" y="2152"/>
                    <a:pt x="742" y="2147"/>
                  </a:cubicBezTo>
                  <a:cubicBezTo>
                    <a:pt x="755" y="2142"/>
                    <a:pt x="762" y="2124"/>
                    <a:pt x="756" y="2110"/>
                  </a:cubicBezTo>
                  <a:cubicBezTo>
                    <a:pt x="752" y="2098"/>
                    <a:pt x="738" y="2094"/>
                    <a:pt x="725" y="2099"/>
                  </a:cubicBezTo>
                  <a:close/>
                  <a:moveTo>
                    <a:pt x="579" y="561"/>
                  </a:moveTo>
                  <a:cubicBezTo>
                    <a:pt x="567" y="567"/>
                    <a:pt x="562" y="570"/>
                    <a:pt x="556" y="573"/>
                  </a:cubicBezTo>
                  <a:cubicBezTo>
                    <a:pt x="541" y="580"/>
                    <a:pt x="534" y="594"/>
                    <a:pt x="537" y="607"/>
                  </a:cubicBezTo>
                  <a:cubicBezTo>
                    <a:pt x="540" y="620"/>
                    <a:pt x="550" y="632"/>
                    <a:pt x="560" y="641"/>
                  </a:cubicBezTo>
                  <a:cubicBezTo>
                    <a:pt x="569" y="650"/>
                    <a:pt x="593" y="643"/>
                    <a:pt x="603" y="633"/>
                  </a:cubicBezTo>
                  <a:cubicBezTo>
                    <a:pt x="612" y="623"/>
                    <a:pt x="613" y="612"/>
                    <a:pt x="605" y="601"/>
                  </a:cubicBezTo>
                  <a:cubicBezTo>
                    <a:pt x="597" y="588"/>
                    <a:pt x="589" y="576"/>
                    <a:pt x="579" y="561"/>
                  </a:cubicBezTo>
                  <a:close/>
                  <a:moveTo>
                    <a:pt x="828" y="2081"/>
                  </a:moveTo>
                  <a:cubicBezTo>
                    <a:pt x="814" y="2076"/>
                    <a:pt x="806" y="2083"/>
                    <a:pt x="799" y="2094"/>
                  </a:cubicBezTo>
                  <a:cubicBezTo>
                    <a:pt x="792" y="2105"/>
                    <a:pt x="797" y="2114"/>
                    <a:pt x="805" y="2124"/>
                  </a:cubicBezTo>
                  <a:cubicBezTo>
                    <a:pt x="820" y="2127"/>
                    <a:pt x="832" y="2125"/>
                    <a:pt x="838" y="2111"/>
                  </a:cubicBezTo>
                  <a:cubicBezTo>
                    <a:pt x="843" y="2100"/>
                    <a:pt x="837" y="2089"/>
                    <a:pt x="828" y="2081"/>
                  </a:cubicBezTo>
                  <a:close/>
                  <a:moveTo>
                    <a:pt x="776" y="1859"/>
                  </a:moveTo>
                  <a:cubicBezTo>
                    <a:pt x="753" y="1869"/>
                    <a:pt x="749" y="1876"/>
                    <a:pt x="752" y="1893"/>
                  </a:cubicBezTo>
                  <a:cubicBezTo>
                    <a:pt x="755" y="1908"/>
                    <a:pt x="765" y="1920"/>
                    <a:pt x="775" y="1919"/>
                  </a:cubicBezTo>
                  <a:cubicBezTo>
                    <a:pt x="788" y="1919"/>
                    <a:pt x="797" y="1913"/>
                    <a:pt x="801" y="1900"/>
                  </a:cubicBezTo>
                  <a:cubicBezTo>
                    <a:pt x="806" y="1882"/>
                    <a:pt x="803" y="1875"/>
                    <a:pt x="776" y="1859"/>
                  </a:cubicBezTo>
                  <a:close/>
                  <a:moveTo>
                    <a:pt x="446" y="579"/>
                  </a:moveTo>
                  <a:cubicBezTo>
                    <a:pt x="463" y="551"/>
                    <a:pt x="463" y="549"/>
                    <a:pt x="439" y="530"/>
                  </a:cubicBezTo>
                  <a:cubicBezTo>
                    <a:pt x="424" y="537"/>
                    <a:pt x="413" y="547"/>
                    <a:pt x="418" y="565"/>
                  </a:cubicBezTo>
                  <a:cubicBezTo>
                    <a:pt x="421" y="579"/>
                    <a:pt x="432" y="583"/>
                    <a:pt x="446" y="579"/>
                  </a:cubicBezTo>
                  <a:close/>
                  <a:moveTo>
                    <a:pt x="440" y="176"/>
                  </a:moveTo>
                  <a:cubicBezTo>
                    <a:pt x="419" y="150"/>
                    <a:pt x="411" y="146"/>
                    <a:pt x="399" y="156"/>
                  </a:cubicBezTo>
                  <a:cubicBezTo>
                    <a:pt x="385" y="166"/>
                    <a:pt x="388" y="180"/>
                    <a:pt x="412" y="206"/>
                  </a:cubicBezTo>
                  <a:cubicBezTo>
                    <a:pt x="426" y="198"/>
                    <a:pt x="441" y="195"/>
                    <a:pt x="440" y="176"/>
                  </a:cubicBezTo>
                  <a:close/>
                  <a:moveTo>
                    <a:pt x="426" y="373"/>
                  </a:moveTo>
                  <a:cubicBezTo>
                    <a:pt x="432" y="362"/>
                    <a:pt x="422" y="354"/>
                    <a:pt x="398" y="349"/>
                  </a:cubicBezTo>
                  <a:cubicBezTo>
                    <a:pt x="389" y="370"/>
                    <a:pt x="391" y="385"/>
                    <a:pt x="404" y="386"/>
                  </a:cubicBezTo>
                  <a:cubicBezTo>
                    <a:pt x="411" y="386"/>
                    <a:pt x="423" y="379"/>
                    <a:pt x="426" y="373"/>
                  </a:cubicBezTo>
                  <a:close/>
                  <a:moveTo>
                    <a:pt x="343" y="436"/>
                  </a:moveTo>
                  <a:cubicBezTo>
                    <a:pt x="340" y="445"/>
                    <a:pt x="337" y="454"/>
                    <a:pt x="335" y="462"/>
                  </a:cubicBezTo>
                  <a:cubicBezTo>
                    <a:pt x="347" y="480"/>
                    <a:pt x="362" y="480"/>
                    <a:pt x="376" y="470"/>
                  </a:cubicBezTo>
                  <a:cubicBezTo>
                    <a:pt x="386" y="464"/>
                    <a:pt x="384" y="454"/>
                    <a:pt x="379" y="444"/>
                  </a:cubicBezTo>
                  <a:cubicBezTo>
                    <a:pt x="370" y="426"/>
                    <a:pt x="358" y="428"/>
                    <a:pt x="343" y="436"/>
                  </a:cubicBezTo>
                  <a:close/>
                  <a:moveTo>
                    <a:pt x="321" y="562"/>
                  </a:moveTo>
                  <a:cubicBezTo>
                    <a:pt x="324" y="576"/>
                    <a:pt x="334" y="582"/>
                    <a:pt x="347" y="580"/>
                  </a:cubicBezTo>
                  <a:cubicBezTo>
                    <a:pt x="364" y="578"/>
                    <a:pt x="375" y="563"/>
                    <a:pt x="376" y="537"/>
                  </a:cubicBezTo>
                  <a:cubicBezTo>
                    <a:pt x="366" y="532"/>
                    <a:pt x="356" y="526"/>
                    <a:pt x="346" y="521"/>
                  </a:cubicBezTo>
                  <a:cubicBezTo>
                    <a:pt x="322" y="534"/>
                    <a:pt x="316" y="543"/>
                    <a:pt x="321" y="562"/>
                  </a:cubicBezTo>
                  <a:close/>
                  <a:moveTo>
                    <a:pt x="874" y="2156"/>
                  </a:moveTo>
                  <a:cubicBezTo>
                    <a:pt x="865" y="2149"/>
                    <a:pt x="842" y="2151"/>
                    <a:pt x="834" y="2162"/>
                  </a:cubicBezTo>
                  <a:cubicBezTo>
                    <a:pt x="834" y="2163"/>
                    <a:pt x="833" y="2163"/>
                    <a:pt x="833" y="2164"/>
                  </a:cubicBezTo>
                  <a:cubicBezTo>
                    <a:pt x="883" y="2164"/>
                    <a:pt x="883" y="2164"/>
                    <a:pt x="883" y="2164"/>
                  </a:cubicBezTo>
                  <a:cubicBezTo>
                    <a:pt x="882" y="2161"/>
                    <a:pt x="879" y="2158"/>
                    <a:pt x="874" y="2156"/>
                  </a:cubicBezTo>
                  <a:close/>
                  <a:moveTo>
                    <a:pt x="441" y="635"/>
                  </a:moveTo>
                  <a:cubicBezTo>
                    <a:pt x="425" y="640"/>
                    <a:pt x="418" y="655"/>
                    <a:pt x="424" y="669"/>
                  </a:cubicBezTo>
                  <a:cubicBezTo>
                    <a:pt x="432" y="686"/>
                    <a:pt x="449" y="695"/>
                    <a:pt x="464" y="689"/>
                  </a:cubicBezTo>
                  <a:cubicBezTo>
                    <a:pt x="479" y="683"/>
                    <a:pt x="487" y="664"/>
                    <a:pt x="481" y="648"/>
                  </a:cubicBezTo>
                  <a:cubicBezTo>
                    <a:pt x="476" y="635"/>
                    <a:pt x="458" y="630"/>
                    <a:pt x="441" y="635"/>
                  </a:cubicBezTo>
                  <a:close/>
                  <a:moveTo>
                    <a:pt x="1050" y="2094"/>
                  </a:moveTo>
                  <a:cubicBezTo>
                    <a:pt x="1042" y="2113"/>
                    <a:pt x="1044" y="2127"/>
                    <a:pt x="1055" y="2127"/>
                  </a:cubicBezTo>
                  <a:cubicBezTo>
                    <a:pt x="1062" y="2127"/>
                    <a:pt x="1072" y="2121"/>
                    <a:pt x="1075" y="2115"/>
                  </a:cubicBezTo>
                  <a:cubicBezTo>
                    <a:pt x="1080" y="2106"/>
                    <a:pt x="1071" y="2098"/>
                    <a:pt x="1050" y="2094"/>
                  </a:cubicBezTo>
                  <a:close/>
                  <a:moveTo>
                    <a:pt x="1160" y="2081"/>
                  </a:moveTo>
                  <a:cubicBezTo>
                    <a:pt x="1148" y="2106"/>
                    <a:pt x="1149" y="2117"/>
                    <a:pt x="1163" y="2122"/>
                  </a:cubicBezTo>
                  <a:cubicBezTo>
                    <a:pt x="1174" y="2126"/>
                    <a:pt x="1182" y="2121"/>
                    <a:pt x="1186" y="2111"/>
                  </a:cubicBezTo>
                  <a:cubicBezTo>
                    <a:pt x="1193" y="2099"/>
                    <a:pt x="1183" y="2087"/>
                    <a:pt x="1160" y="2081"/>
                  </a:cubicBezTo>
                  <a:close/>
                  <a:moveTo>
                    <a:pt x="1069" y="2019"/>
                  </a:moveTo>
                  <a:cubicBezTo>
                    <a:pt x="1062" y="2030"/>
                    <a:pt x="1057" y="2039"/>
                    <a:pt x="1053" y="2047"/>
                  </a:cubicBezTo>
                  <a:cubicBezTo>
                    <a:pt x="1078" y="2068"/>
                    <a:pt x="1083" y="2068"/>
                    <a:pt x="1093" y="2040"/>
                  </a:cubicBezTo>
                  <a:cubicBezTo>
                    <a:pt x="1086" y="2034"/>
                    <a:pt x="1079" y="2027"/>
                    <a:pt x="1069" y="2019"/>
                  </a:cubicBezTo>
                  <a:close/>
                  <a:moveTo>
                    <a:pt x="994" y="1836"/>
                  </a:moveTo>
                  <a:cubicBezTo>
                    <a:pt x="982" y="1846"/>
                    <a:pt x="976" y="1857"/>
                    <a:pt x="984" y="1872"/>
                  </a:cubicBezTo>
                  <a:cubicBezTo>
                    <a:pt x="989" y="1881"/>
                    <a:pt x="999" y="1883"/>
                    <a:pt x="1007" y="1877"/>
                  </a:cubicBezTo>
                  <a:cubicBezTo>
                    <a:pt x="1014" y="1873"/>
                    <a:pt x="1022" y="1865"/>
                    <a:pt x="1022" y="1859"/>
                  </a:cubicBezTo>
                  <a:cubicBezTo>
                    <a:pt x="1022" y="1842"/>
                    <a:pt x="1010" y="1836"/>
                    <a:pt x="994" y="1836"/>
                  </a:cubicBezTo>
                  <a:close/>
                  <a:moveTo>
                    <a:pt x="1087" y="1941"/>
                  </a:moveTo>
                  <a:cubicBezTo>
                    <a:pt x="1068" y="1918"/>
                    <a:pt x="1062" y="1914"/>
                    <a:pt x="1051" y="1923"/>
                  </a:cubicBezTo>
                  <a:cubicBezTo>
                    <a:pt x="1039" y="1932"/>
                    <a:pt x="1041" y="1945"/>
                    <a:pt x="1063" y="1968"/>
                  </a:cubicBezTo>
                  <a:cubicBezTo>
                    <a:pt x="1075" y="1961"/>
                    <a:pt x="1088" y="1958"/>
                    <a:pt x="1087" y="1941"/>
                  </a:cubicBezTo>
                  <a:close/>
                  <a:moveTo>
                    <a:pt x="1097" y="2156"/>
                  </a:moveTo>
                  <a:cubicBezTo>
                    <a:pt x="1093" y="2157"/>
                    <a:pt x="1090" y="2160"/>
                    <a:pt x="1088" y="2164"/>
                  </a:cubicBezTo>
                  <a:cubicBezTo>
                    <a:pt x="1125" y="2164"/>
                    <a:pt x="1125" y="2164"/>
                    <a:pt x="1125" y="2164"/>
                  </a:cubicBezTo>
                  <a:cubicBezTo>
                    <a:pt x="1120" y="2155"/>
                    <a:pt x="1109" y="2151"/>
                    <a:pt x="1097" y="2156"/>
                  </a:cubicBezTo>
                  <a:close/>
                  <a:moveTo>
                    <a:pt x="856" y="1925"/>
                  </a:moveTo>
                  <a:cubicBezTo>
                    <a:pt x="847" y="1928"/>
                    <a:pt x="839" y="1935"/>
                    <a:pt x="842" y="1947"/>
                  </a:cubicBezTo>
                  <a:cubicBezTo>
                    <a:pt x="845" y="1962"/>
                    <a:pt x="856" y="1967"/>
                    <a:pt x="872" y="1965"/>
                  </a:cubicBezTo>
                  <a:cubicBezTo>
                    <a:pt x="876" y="1958"/>
                    <a:pt x="880" y="1951"/>
                    <a:pt x="885" y="1943"/>
                  </a:cubicBezTo>
                  <a:cubicBezTo>
                    <a:pt x="876" y="1933"/>
                    <a:pt x="872" y="1918"/>
                    <a:pt x="856" y="1925"/>
                  </a:cubicBezTo>
                  <a:close/>
                  <a:moveTo>
                    <a:pt x="1163" y="2015"/>
                  </a:moveTo>
                  <a:cubicBezTo>
                    <a:pt x="1168" y="2000"/>
                    <a:pt x="1159" y="1989"/>
                    <a:pt x="1143" y="1983"/>
                  </a:cubicBezTo>
                  <a:cubicBezTo>
                    <a:pt x="1127" y="1990"/>
                    <a:pt x="1116" y="2000"/>
                    <a:pt x="1121" y="2017"/>
                  </a:cubicBezTo>
                  <a:cubicBezTo>
                    <a:pt x="1123" y="2023"/>
                    <a:pt x="1132" y="2030"/>
                    <a:pt x="1140" y="2032"/>
                  </a:cubicBezTo>
                  <a:cubicBezTo>
                    <a:pt x="1152" y="2035"/>
                    <a:pt x="1161" y="2025"/>
                    <a:pt x="1163" y="2015"/>
                  </a:cubicBezTo>
                  <a:close/>
                  <a:moveTo>
                    <a:pt x="928" y="2064"/>
                  </a:moveTo>
                  <a:cubicBezTo>
                    <a:pt x="940" y="2050"/>
                    <a:pt x="938" y="2036"/>
                    <a:pt x="927" y="2022"/>
                  </a:cubicBezTo>
                  <a:cubicBezTo>
                    <a:pt x="899" y="2025"/>
                    <a:pt x="891" y="2030"/>
                    <a:pt x="893" y="2044"/>
                  </a:cubicBezTo>
                  <a:cubicBezTo>
                    <a:pt x="894" y="2060"/>
                    <a:pt x="904" y="2066"/>
                    <a:pt x="928" y="2064"/>
                  </a:cubicBezTo>
                  <a:close/>
                  <a:moveTo>
                    <a:pt x="920" y="1918"/>
                  </a:moveTo>
                  <a:cubicBezTo>
                    <a:pt x="935" y="1909"/>
                    <a:pt x="947" y="1899"/>
                    <a:pt x="941" y="1882"/>
                  </a:cubicBezTo>
                  <a:cubicBezTo>
                    <a:pt x="937" y="1871"/>
                    <a:pt x="929" y="1861"/>
                    <a:pt x="915" y="1863"/>
                  </a:cubicBezTo>
                  <a:cubicBezTo>
                    <a:pt x="904" y="1865"/>
                    <a:pt x="892" y="1865"/>
                    <a:pt x="890" y="1879"/>
                  </a:cubicBezTo>
                  <a:cubicBezTo>
                    <a:pt x="886" y="1900"/>
                    <a:pt x="903" y="1909"/>
                    <a:pt x="920" y="1918"/>
                  </a:cubicBezTo>
                  <a:close/>
                  <a:moveTo>
                    <a:pt x="913" y="2107"/>
                  </a:moveTo>
                  <a:cubicBezTo>
                    <a:pt x="902" y="2111"/>
                    <a:pt x="893" y="2127"/>
                    <a:pt x="897" y="2138"/>
                  </a:cubicBezTo>
                  <a:cubicBezTo>
                    <a:pt x="902" y="2150"/>
                    <a:pt x="922" y="2157"/>
                    <a:pt x="935" y="2152"/>
                  </a:cubicBezTo>
                  <a:cubicBezTo>
                    <a:pt x="947" y="2148"/>
                    <a:pt x="949" y="2139"/>
                    <a:pt x="942" y="2123"/>
                  </a:cubicBezTo>
                  <a:cubicBezTo>
                    <a:pt x="936" y="2107"/>
                    <a:pt x="926" y="2102"/>
                    <a:pt x="913" y="2107"/>
                  </a:cubicBezTo>
                  <a:close/>
                  <a:moveTo>
                    <a:pt x="985" y="1959"/>
                  </a:moveTo>
                  <a:cubicBezTo>
                    <a:pt x="974" y="1951"/>
                    <a:pt x="965" y="1938"/>
                    <a:pt x="952" y="1950"/>
                  </a:cubicBezTo>
                  <a:cubicBezTo>
                    <a:pt x="948" y="1954"/>
                    <a:pt x="945" y="1966"/>
                    <a:pt x="948" y="1970"/>
                  </a:cubicBezTo>
                  <a:cubicBezTo>
                    <a:pt x="952" y="1977"/>
                    <a:pt x="962" y="1985"/>
                    <a:pt x="969" y="1985"/>
                  </a:cubicBezTo>
                  <a:cubicBezTo>
                    <a:pt x="983" y="1986"/>
                    <a:pt x="983" y="1972"/>
                    <a:pt x="985" y="1959"/>
                  </a:cubicBezTo>
                  <a:close/>
                  <a:moveTo>
                    <a:pt x="997" y="2009"/>
                  </a:moveTo>
                  <a:cubicBezTo>
                    <a:pt x="992" y="2013"/>
                    <a:pt x="989" y="2020"/>
                    <a:pt x="982" y="2030"/>
                  </a:cubicBezTo>
                  <a:cubicBezTo>
                    <a:pt x="993" y="2034"/>
                    <a:pt x="1000" y="2040"/>
                    <a:pt x="1006" y="2038"/>
                  </a:cubicBezTo>
                  <a:cubicBezTo>
                    <a:pt x="1015" y="2036"/>
                    <a:pt x="1020" y="2028"/>
                    <a:pt x="1016" y="2018"/>
                  </a:cubicBezTo>
                  <a:cubicBezTo>
                    <a:pt x="1012" y="2009"/>
                    <a:pt x="1005" y="2005"/>
                    <a:pt x="997" y="2009"/>
                  </a:cubicBezTo>
                  <a:close/>
                  <a:moveTo>
                    <a:pt x="983" y="2075"/>
                  </a:moveTo>
                  <a:cubicBezTo>
                    <a:pt x="976" y="2080"/>
                    <a:pt x="968" y="2084"/>
                    <a:pt x="962" y="2089"/>
                  </a:cubicBezTo>
                  <a:cubicBezTo>
                    <a:pt x="964" y="2104"/>
                    <a:pt x="966" y="2116"/>
                    <a:pt x="981" y="2116"/>
                  </a:cubicBezTo>
                  <a:cubicBezTo>
                    <a:pt x="987" y="2117"/>
                    <a:pt x="995" y="2112"/>
                    <a:pt x="997" y="2107"/>
                  </a:cubicBezTo>
                  <a:cubicBezTo>
                    <a:pt x="1005" y="2093"/>
                    <a:pt x="996" y="2084"/>
                    <a:pt x="983" y="20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0" y="0"/>
              <a:ext cx="11633200" cy="6861175"/>
            </a:xfrm>
            <a:custGeom>
              <a:avLst/>
              <a:gdLst/>
              <a:ahLst/>
              <a:cxnLst/>
              <a:rect l="0" t="0" r="r" b="b"/>
              <a:pathLst>
                <a:path w="3661" h="2158">
                  <a:moveTo>
                    <a:pt x="24" y="2073"/>
                  </a:moveTo>
                  <a:cubicBezTo>
                    <a:pt x="14" y="2076"/>
                    <a:pt x="6" y="2080"/>
                    <a:pt x="0" y="2086"/>
                  </a:cubicBezTo>
                  <a:cubicBezTo>
                    <a:pt x="0" y="2158"/>
                    <a:pt x="0" y="2158"/>
                    <a:pt x="0" y="2158"/>
                  </a:cubicBezTo>
                  <a:cubicBezTo>
                    <a:pt x="100" y="2158"/>
                    <a:pt x="100" y="2158"/>
                    <a:pt x="100" y="2158"/>
                  </a:cubicBezTo>
                  <a:cubicBezTo>
                    <a:pt x="99" y="2098"/>
                    <a:pt x="68" y="2079"/>
                    <a:pt x="24" y="2073"/>
                  </a:cubicBezTo>
                  <a:close/>
                  <a:moveTo>
                    <a:pt x="135" y="1936"/>
                  </a:moveTo>
                  <a:cubicBezTo>
                    <a:pt x="120" y="1949"/>
                    <a:pt x="109" y="1973"/>
                    <a:pt x="107" y="1993"/>
                  </a:cubicBezTo>
                  <a:cubicBezTo>
                    <a:pt x="106" y="2018"/>
                    <a:pt x="132" y="2025"/>
                    <a:pt x="153" y="2029"/>
                  </a:cubicBezTo>
                  <a:cubicBezTo>
                    <a:pt x="178" y="2034"/>
                    <a:pt x="198" y="2014"/>
                    <a:pt x="214" y="1974"/>
                  </a:cubicBezTo>
                  <a:cubicBezTo>
                    <a:pt x="179" y="1932"/>
                    <a:pt x="156" y="1918"/>
                    <a:pt x="135" y="1936"/>
                  </a:cubicBezTo>
                  <a:close/>
                  <a:moveTo>
                    <a:pt x="317" y="1834"/>
                  </a:moveTo>
                  <a:cubicBezTo>
                    <a:pt x="303" y="1800"/>
                    <a:pt x="276" y="1791"/>
                    <a:pt x="242" y="1797"/>
                  </a:cubicBezTo>
                  <a:cubicBezTo>
                    <a:pt x="221" y="1849"/>
                    <a:pt x="223" y="1868"/>
                    <a:pt x="250" y="1878"/>
                  </a:cubicBezTo>
                  <a:cubicBezTo>
                    <a:pt x="279" y="1889"/>
                    <a:pt x="298" y="1877"/>
                    <a:pt x="317" y="1834"/>
                  </a:cubicBezTo>
                  <a:close/>
                  <a:moveTo>
                    <a:pt x="182" y="1639"/>
                  </a:moveTo>
                  <a:cubicBezTo>
                    <a:pt x="158" y="1649"/>
                    <a:pt x="128" y="1654"/>
                    <a:pt x="137" y="1689"/>
                  </a:cubicBezTo>
                  <a:cubicBezTo>
                    <a:pt x="140" y="1700"/>
                    <a:pt x="158" y="1715"/>
                    <a:pt x="168" y="1714"/>
                  </a:cubicBezTo>
                  <a:cubicBezTo>
                    <a:pt x="184" y="1712"/>
                    <a:pt x="207" y="1703"/>
                    <a:pt x="214" y="1690"/>
                  </a:cubicBezTo>
                  <a:cubicBezTo>
                    <a:pt x="227" y="1665"/>
                    <a:pt x="203" y="1653"/>
                    <a:pt x="182" y="1639"/>
                  </a:cubicBezTo>
                  <a:close/>
                  <a:moveTo>
                    <a:pt x="5" y="1648"/>
                  </a:moveTo>
                  <a:cubicBezTo>
                    <a:pt x="4" y="1647"/>
                    <a:pt x="2" y="1647"/>
                    <a:pt x="0" y="1647"/>
                  </a:cubicBezTo>
                  <a:cubicBezTo>
                    <a:pt x="0" y="1745"/>
                    <a:pt x="0" y="1745"/>
                    <a:pt x="0" y="1745"/>
                  </a:cubicBezTo>
                  <a:cubicBezTo>
                    <a:pt x="17" y="1740"/>
                    <a:pt x="33" y="1729"/>
                    <a:pt x="50" y="1717"/>
                  </a:cubicBezTo>
                  <a:cubicBezTo>
                    <a:pt x="48" y="1681"/>
                    <a:pt x="42" y="1652"/>
                    <a:pt x="5" y="1648"/>
                  </a:cubicBezTo>
                  <a:close/>
                  <a:moveTo>
                    <a:pt x="69" y="1413"/>
                  </a:moveTo>
                  <a:cubicBezTo>
                    <a:pt x="93" y="1416"/>
                    <a:pt x="126" y="1400"/>
                    <a:pt x="130" y="1379"/>
                  </a:cubicBezTo>
                  <a:cubicBezTo>
                    <a:pt x="136" y="1345"/>
                    <a:pt x="118" y="1324"/>
                    <a:pt x="87" y="1313"/>
                  </a:cubicBezTo>
                  <a:cubicBezTo>
                    <a:pt x="40" y="1329"/>
                    <a:pt x="29" y="1342"/>
                    <a:pt x="33" y="1374"/>
                  </a:cubicBezTo>
                  <a:cubicBezTo>
                    <a:pt x="36" y="1395"/>
                    <a:pt x="45" y="1410"/>
                    <a:pt x="69" y="1413"/>
                  </a:cubicBezTo>
                  <a:close/>
                  <a:moveTo>
                    <a:pt x="5" y="1836"/>
                  </a:moveTo>
                  <a:cubicBezTo>
                    <a:pt x="3" y="1855"/>
                    <a:pt x="9" y="1876"/>
                    <a:pt x="32" y="1882"/>
                  </a:cubicBezTo>
                  <a:cubicBezTo>
                    <a:pt x="62" y="1889"/>
                    <a:pt x="79" y="1873"/>
                    <a:pt x="91" y="1843"/>
                  </a:cubicBezTo>
                  <a:cubicBezTo>
                    <a:pt x="82" y="1831"/>
                    <a:pt x="73" y="1816"/>
                    <a:pt x="63" y="1801"/>
                  </a:cubicBezTo>
                  <a:cubicBezTo>
                    <a:pt x="38" y="1807"/>
                    <a:pt x="7" y="1800"/>
                    <a:pt x="5" y="1836"/>
                  </a:cubicBezTo>
                  <a:close/>
                  <a:moveTo>
                    <a:pt x="27" y="1561"/>
                  </a:moveTo>
                  <a:cubicBezTo>
                    <a:pt x="47" y="1560"/>
                    <a:pt x="59" y="1545"/>
                    <a:pt x="57" y="1526"/>
                  </a:cubicBezTo>
                  <a:cubicBezTo>
                    <a:pt x="55" y="1510"/>
                    <a:pt x="48" y="1487"/>
                    <a:pt x="37" y="1482"/>
                  </a:cubicBezTo>
                  <a:cubicBezTo>
                    <a:pt x="23" y="1474"/>
                    <a:pt x="10" y="1475"/>
                    <a:pt x="0" y="1480"/>
                  </a:cubicBezTo>
                  <a:cubicBezTo>
                    <a:pt x="0" y="1556"/>
                    <a:pt x="0" y="1556"/>
                    <a:pt x="0" y="1556"/>
                  </a:cubicBezTo>
                  <a:cubicBezTo>
                    <a:pt x="7" y="1560"/>
                    <a:pt x="16" y="1562"/>
                    <a:pt x="27" y="1561"/>
                  </a:cubicBezTo>
                  <a:close/>
                  <a:moveTo>
                    <a:pt x="257" y="2026"/>
                  </a:moveTo>
                  <a:cubicBezTo>
                    <a:pt x="237" y="2046"/>
                    <a:pt x="240" y="2066"/>
                    <a:pt x="254" y="2088"/>
                  </a:cubicBezTo>
                  <a:cubicBezTo>
                    <a:pt x="267" y="2110"/>
                    <a:pt x="287" y="2111"/>
                    <a:pt x="313" y="2106"/>
                  </a:cubicBezTo>
                  <a:cubicBezTo>
                    <a:pt x="332" y="2082"/>
                    <a:pt x="338" y="2058"/>
                    <a:pt x="320" y="2035"/>
                  </a:cubicBezTo>
                  <a:cubicBezTo>
                    <a:pt x="304" y="2016"/>
                    <a:pt x="280" y="2017"/>
                    <a:pt x="257" y="2026"/>
                  </a:cubicBezTo>
                  <a:close/>
                  <a:moveTo>
                    <a:pt x="479" y="1900"/>
                  </a:moveTo>
                  <a:cubicBezTo>
                    <a:pt x="482" y="1875"/>
                    <a:pt x="468" y="1863"/>
                    <a:pt x="434" y="1861"/>
                  </a:cubicBezTo>
                  <a:cubicBezTo>
                    <a:pt x="401" y="1858"/>
                    <a:pt x="382" y="1871"/>
                    <a:pt x="379" y="1898"/>
                  </a:cubicBezTo>
                  <a:cubicBezTo>
                    <a:pt x="376" y="1922"/>
                    <a:pt x="397" y="1951"/>
                    <a:pt x="420" y="1954"/>
                  </a:cubicBezTo>
                  <a:cubicBezTo>
                    <a:pt x="445" y="1957"/>
                    <a:pt x="476" y="1928"/>
                    <a:pt x="479" y="1900"/>
                  </a:cubicBezTo>
                  <a:close/>
                  <a:moveTo>
                    <a:pt x="653" y="1775"/>
                  </a:moveTo>
                  <a:cubicBezTo>
                    <a:pt x="651" y="1755"/>
                    <a:pt x="633" y="1750"/>
                    <a:pt x="614" y="1750"/>
                  </a:cubicBezTo>
                  <a:cubicBezTo>
                    <a:pt x="579" y="1749"/>
                    <a:pt x="572" y="1770"/>
                    <a:pt x="572" y="1800"/>
                  </a:cubicBezTo>
                  <a:cubicBezTo>
                    <a:pt x="584" y="1812"/>
                    <a:pt x="597" y="1823"/>
                    <a:pt x="607" y="1833"/>
                  </a:cubicBezTo>
                  <a:cubicBezTo>
                    <a:pt x="646" y="1828"/>
                    <a:pt x="658" y="1806"/>
                    <a:pt x="653" y="1775"/>
                  </a:cubicBezTo>
                  <a:close/>
                  <a:moveTo>
                    <a:pt x="581" y="1963"/>
                  </a:moveTo>
                  <a:cubicBezTo>
                    <a:pt x="574" y="2013"/>
                    <a:pt x="581" y="2032"/>
                    <a:pt x="609" y="2043"/>
                  </a:cubicBezTo>
                  <a:cubicBezTo>
                    <a:pt x="627" y="2050"/>
                    <a:pt x="643" y="2048"/>
                    <a:pt x="656" y="2032"/>
                  </a:cubicBezTo>
                  <a:cubicBezTo>
                    <a:pt x="670" y="2014"/>
                    <a:pt x="676" y="1994"/>
                    <a:pt x="660" y="1975"/>
                  </a:cubicBezTo>
                  <a:cubicBezTo>
                    <a:pt x="638" y="1949"/>
                    <a:pt x="613" y="1943"/>
                    <a:pt x="581" y="1963"/>
                  </a:cubicBezTo>
                  <a:close/>
                  <a:moveTo>
                    <a:pt x="630" y="1469"/>
                  </a:moveTo>
                  <a:cubicBezTo>
                    <a:pt x="648" y="1453"/>
                    <a:pt x="645" y="1434"/>
                    <a:pt x="633" y="1418"/>
                  </a:cubicBezTo>
                  <a:cubicBezTo>
                    <a:pt x="616" y="1395"/>
                    <a:pt x="586" y="1402"/>
                    <a:pt x="555" y="1437"/>
                  </a:cubicBezTo>
                  <a:cubicBezTo>
                    <a:pt x="590" y="1481"/>
                    <a:pt x="609" y="1489"/>
                    <a:pt x="630" y="1469"/>
                  </a:cubicBezTo>
                  <a:close/>
                  <a:moveTo>
                    <a:pt x="722" y="1620"/>
                  </a:moveTo>
                  <a:cubicBezTo>
                    <a:pt x="724" y="1598"/>
                    <a:pt x="704" y="1578"/>
                    <a:pt x="678" y="1575"/>
                  </a:cubicBezTo>
                  <a:cubicBezTo>
                    <a:pt x="653" y="1571"/>
                    <a:pt x="634" y="1589"/>
                    <a:pt x="631" y="1615"/>
                  </a:cubicBezTo>
                  <a:cubicBezTo>
                    <a:pt x="629" y="1638"/>
                    <a:pt x="649" y="1660"/>
                    <a:pt x="673" y="1661"/>
                  </a:cubicBezTo>
                  <a:cubicBezTo>
                    <a:pt x="695" y="1662"/>
                    <a:pt x="720" y="1640"/>
                    <a:pt x="722" y="1620"/>
                  </a:cubicBezTo>
                  <a:close/>
                  <a:moveTo>
                    <a:pt x="423" y="1519"/>
                  </a:moveTo>
                  <a:cubicBezTo>
                    <a:pt x="406" y="1526"/>
                    <a:pt x="387" y="1533"/>
                    <a:pt x="362" y="1543"/>
                  </a:cubicBezTo>
                  <a:cubicBezTo>
                    <a:pt x="377" y="1565"/>
                    <a:pt x="389" y="1582"/>
                    <a:pt x="399" y="1597"/>
                  </a:cubicBezTo>
                  <a:cubicBezTo>
                    <a:pt x="459" y="1571"/>
                    <a:pt x="462" y="1563"/>
                    <a:pt x="423" y="1519"/>
                  </a:cubicBezTo>
                  <a:close/>
                  <a:moveTo>
                    <a:pt x="457" y="1223"/>
                  </a:moveTo>
                  <a:cubicBezTo>
                    <a:pt x="457" y="1198"/>
                    <a:pt x="433" y="1173"/>
                    <a:pt x="404" y="1171"/>
                  </a:cubicBezTo>
                  <a:cubicBezTo>
                    <a:pt x="373" y="1168"/>
                    <a:pt x="348" y="1190"/>
                    <a:pt x="345" y="1221"/>
                  </a:cubicBezTo>
                  <a:cubicBezTo>
                    <a:pt x="342" y="1251"/>
                    <a:pt x="366" y="1280"/>
                    <a:pt x="395" y="1281"/>
                  </a:cubicBezTo>
                  <a:cubicBezTo>
                    <a:pt x="424" y="1283"/>
                    <a:pt x="456" y="1253"/>
                    <a:pt x="457" y="1223"/>
                  </a:cubicBezTo>
                  <a:close/>
                  <a:moveTo>
                    <a:pt x="479" y="1644"/>
                  </a:moveTo>
                  <a:cubicBezTo>
                    <a:pt x="505" y="1676"/>
                    <a:pt x="531" y="1685"/>
                    <a:pt x="543" y="1664"/>
                  </a:cubicBezTo>
                  <a:cubicBezTo>
                    <a:pt x="549" y="1653"/>
                    <a:pt x="547" y="1630"/>
                    <a:pt x="539" y="1619"/>
                  </a:cubicBezTo>
                  <a:cubicBezTo>
                    <a:pt x="527" y="1602"/>
                    <a:pt x="506" y="1611"/>
                    <a:pt x="479" y="1644"/>
                  </a:cubicBezTo>
                  <a:close/>
                  <a:moveTo>
                    <a:pt x="313" y="1636"/>
                  </a:moveTo>
                  <a:cubicBezTo>
                    <a:pt x="295" y="1635"/>
                    <a:pt x="281" y="1643"/>
                    <a:pt x="282" y="1661"/>
                  </a:cubicBezTo>
                  <a:cubicBezTo>
                    <a:pt x="283" y="1674"/>
                    <a:pt x="294" y="1686"/>
                    <a:pt x="304" y="1707"/>
                  </a:cubicBezTo>
                  <a:cubicBezTo>
                    <a:pt x="322" y="1691"/>
                    <a:pt x="338" y="1683"/>
                    <a:pt x="341" y="1672"/>
                  </a:cubicBezTo>
                  <a:cubicBezTo>
                    <a:pt x="346" y="1654"/>
                    <a:pt x="335" y="1639"/>
                    <a:pt x="313" y="1636"/>
                  </a:cubicBezTo>
                  <a:close/>
                  <a:moveTo>
                    <a:pt x="431" y="2010"/>
                  </a:moveTo>
                  <a:cubicBezTo>
                    <a:pt x="411" y="2022"/>
                    <a:pt x="394" y="2064"/>
                    <a:pt x="406" y="2088"/>
                  </a:cubicBezTo>
                  <a:cubicBezTo>
                    <a:pt x="414" y="2103"/>
                    <a:pt x="433" y="2117"/>
                    <a:pt x="449" y="2121"/>
                  </a:cubicBezTo>
                  <a:cubicBezTo>
                    <a:pt x="476" y="2126"/>
                    <a:pt x="496" y="2095"/>
                    <a:pt x="507" y="2037"/>
                  </a:cubicBezTo>
                  <a:cubicBezTo>
                    <a:pt x="471" y="2000"/>
                    <a:pt x="457" y="1995"/>
                    <a:pt x="431" y="2010"/>
                  </a:cubicBezTo>
                  <a:close/>
                  <a:moveTo>
                    <a:pt x="391" y="1077"/>
                  </a:moveTo>
                  <a:cubicBezTo>
                    <a:pt x="420" y="1080"/>
                    <a:pt x="452" y="1049"/>
                    <a:pt x="456" y="1016"/>
                  </a:cubicBezTo>
                  <a:cubicBezTo>
                    <a:pt x="460" y="983"/>
                    <a:pt x="431" y="953"/>
                    <a:pt x="391" y="948"/>
                  </a:cubicBezTo>
                  <a:cubicBezTo>
                    <a:pt x="361" y="944"/>
                    <a:pt x="324" y="973"/>
                    <a:pt x="321" y="1004"/>
                  </a:cubicBezTo>
                  <a:cubicBezTo>
                    <a:pt x="318" y="1032"/>
                    <a:pt x="358" y="1074"/>
                    <a:pt x="391" y="1077"/>
                  </a:cubicBezTo>
                  <a:close/>
                  <a:moveTo>
                    <a:pt x="933" y="1407"/>
                  </a:moveTo>
                  <a:cubicBezTo>
                    <a:pt x="958" y="1409"/>
                    <a:pt x="988" y="1380"/>
                    <a:pt x="991" y="1352"/>
                  </a:cubicBezTo>
                  <a:cubicBezTo>
                    <a:pt x="993" y="1325"/>
                    <a:pt x="974" y="1305"/>
                    <a:pt x="945" y="1303"/>
                  </a:cubicBezTo>
                  <a:cubicBezTo>
                    <a:pt x="914" y="1301"/>
                    <a:pt x="886" y="1319"/>
                    <a:pt x="883" y="1344"/>
                  </a:cubicBezTo>
                  <a:cubicBezTo>
                    <a:pt x="881" y="1369"/>
                    <a:pt x="908" y="1404"/>
                    <a:pt x="933" y="1407"/>
                  </a:cubicBezTo>
                  <a:close/>
                  <a:moveTo>
                    <a:pt x="2301" y="299"/>
                  </a:moveTo>
                  <a:cubicBezTo>
                    <a:pt x="2321" y="286"/>
                    <a:pt x="2342" y="274"/>
                    <a:pt x="2363" y="261"/>
                  </a:cubicBezTo>
                  <a:cubicBezTo>
                    <a:pt x="2354" y="201"/>
                    <a:pt x="2343" y="183"/>
                    <a:pt x="2319" y="178"/>
                  </a:cubicBezTo>
                  <a:cubicBezTo>
                    <a:pt x="2294" y="174"/>
                    <a:pt x="2260" y="193"/>
                    <a:pt x="2254" y="217"/>
                  </a:cubicBezTo>
                  <a:cubicBezTo>
                    <a:pt x="2244" y="255"/>
                    <a:pt x="2269" y="277"/>
                    <a:pt x="2301" y="299"/>
                  </a:cubicBezTo>
                  <a:close/>
                  <a:moveTo>
                    <a:pt x="2541" y="1330"/>
                  </a:moveTo>
                  <a:cubicBezTo>
                    <a:pt x="2574" y="1318"/>
                    <a:pt x="2595" y="1269"/>
                    <a:pt x="2583" y="1229"/>
                  </a:cubicBezTo>
                  <a:cubicBezTo>
                    <a:pt x="2572" y="1191"/>
                    <a:pt x="2525" y="1172"/>
                    <a:pt x="2478" y="1186"/>
                  </a:cubicBezTo>
                  <a:cubicBezTo>
                    <a:pt x="2442" y="1196"/>
                    <a:pt x="2415" y="1247"/>
                    <a:pt x="2427" y="1282"/>
                  </a:cubicBezTo>
                  <a:cubicBezTo>
                    <a:pt x="2437" y="1315"/>
                    <a:pt x="2503" y="1342"/>
                    <a:pt x="2541" y="1330"/>
                  </a:cubicBezTo>
                  <a:close/>
                  <a:moveTo>
                    <a:pt x="775" y="1600"/>
                  </a:moveTo>
                  <a:cubicBezTo>
                    <a:pt x="797" y="1649"/>
                    <a:pt x="801" y="1651"/>
                    <a:pt x="853" y="1641"/>
                  </a:cubicBezTo>
                  <a:cubicBezTo>
                    <a:pt x="873" y="1596"/>
                    <a:pt x="869" y="1572"/>
                    <a:pt x="840" y="1556"/>
                  </a:cubicBezTo>
                  <a:cubicBezTo>
                    <a:pt x="815" y="1542"/>
                    <a:pt x="801" y="1552"/>
                    <a:pt x="775" y="1600"/>
                  </a:cubicBezTo>
                  <a:close/>
                  <a:moveTo>
                    <a:pt x="2808" y="1262"/>
                  </a:moveTo>
                  <a:cubicBezTo>
                    <a:pt x="2834" y="1246"/>
                    <a:pt x="2843" y="1214"/>
                    <a:pt x="2830" y="1188"/>
                  </a:cubicBezTo>
                  <a:cubicBezTo>
                    <a:pt x="2816" y="1162"/>
                    <a:pt x="2798" y="1140"/>
                    <a:pt x="2765" y="1142"/>
                  </a:cubicBezTo>
                  <a:cubicBezTo>
                    <a:pt x="2732" y="1145"/>
                    <a:pt x="2720" y="1165"/>
                    <a:pt x="2713" y="1235"/>
                  </a:cubicBezTo>
                  <a:cubicBezTo>
                    <a:pt x="2741" y="1265"/>
                    <a:pt x="2769" y="1286"/>
                    <a:pt x="2808" y="1262"/>
                  </a:cubicBezTo>
                  <a:close/>
                  <a:moveTo>
                    <a:pt x="3021" y="1324"/>
                  </a:moveTo>
                  <a:cubicBezTo>
                    <a:pt x="3083" y="1299"/>
                    <a:pt x="3097" y="1280"/>
                    <a:pt x="3088" y="1231"/>
                  </a:cubicBezTo>
                  <a:cubicBezTo>
                    <a:pt x="3082" y="1202"/>
                    <a:pt x="3064" y="1186"/>
                    <a:pt x="3035" y="1185"/>
                  </a:cubicBezTo>
                  <a:cubicBezTo>
                    <a:pt x="3002" y="1183"/>
                    <a:pt x="2964" y="1211"/>
                    <a:pt x="2955" y="1243"/>
                  </a:cubicBezTo>
                  <a:cubicBezTo>
                    <a:pt x="2945" y="1276"/>
                    <a:pt x="2958" y="1291"/>
                    <a:pt x="3021" y="1324"/>
                  </a:cubicBezTo>
                  <a:close/>
                  <a:moveTo>
                    <a:pt x="3533" y="1859"/>
                  </a:moveTo>
                  <a:cubicBezTo>
                    <a:pt x="3542" y="1892"/>
                    <a:pt x="3572" y="1909"/>
                    <a:pt x="3602" y="1898"/>
                  </a:cubicBezTo>
                  <a:cubicBezTo>
                    <a:pt x="3640" y="1884"/>
                    <a:pt x="3661" y="1848"/>
                    <a:pt x="3650" y="1816"/>
                  </a:cubicBezTo>
                  <a:cubicBezTo>
                    <a:pt x="3639" y="1784"/>
                    <a:pt x="3599" y="1764"/>
                    <a:pt x="3565" y="1775"/>
                  </a:cubicBezTo>
                  <a:cubicBezTo>
                    <a:pt x="3537" y="1784"/>
                    <a:pt x="3523" y="1822"/>
                    <a:pt x="3533" y="1859"/>
                  </a:cubicBezTo>
                  <a:close/>
                  <a:moveTo>
                    <a:pt x="122" y="1117"/>
                  </a:moveTo>
                  <a:cubicBezTo>
                    <a:pt x="152" y="1121"/>
                    <a:pt x="183" y="1100"/>
                    <a:pt x="189" y="1073"/>
                  </a:cubicBezTo>
                  <a:cubicBezTo>
                    <a:pt x="194" y="1049"/>
                    <a:pt x="173" y="1014"/>
                    <a:pt x="150" y="1009"/>
                  </a:cubicBezTo>
                  <a:cubicBezTo>
                    <a:pt x="118" y="1002"/>
                    <a:pt x="88" y="1027"/>
                    <a:pt x="83" y="1065"/>
                  </a:cubicBezTo>
                  <a:cubicBezTo>
                    <a:pt x="78" y="1096"/>
                    <a:pt x="91" y="1114"/>
                    <a:pt x="122" y="1117"/>
                  </a:cubicBezTo>
                  <a:close/>
                  <a:moveTo>
                    <a:pt x="827" y="1436"/>
                  </a:moveTo>
                  <a:cubicBezTo>
                    <a:pt x="820" y="1421"/>
                    <a:pt x="801" y="1406"/>
                    <a:pt x="785" y="1403"/>
                  </a:cubicBezTo>
                  <a:cubicBezTo>
                    <a:pt x="756" y="1397"/>
                    <a:pt x="748" y="1423"/>
                    <a:pt x="739" y="1454"/>
                  </a:cubicBezTo>
                  <a:cubicBezTo>
                    <a:pt x="759" y="1465"/>
                    <a:pt x="777" y="1475"/>
                    <a:pt x="793" y="1483"/>
                  </a:cubicBezTo>
                  <a:cubicBezTo>
                    <a:pt x="816" y="1472"/>
                    <a:pt x="841" y="1462"/>
                    <a:pt x="827" y="1436"/>
                  </a:cubicBezTo>
                  <a:close/>
                  <a:moveTo>
                    <a:pt x="2495" y="98"/>
                  </a:moveTo>
                  <a:cubicBezTo>
                    <a:pt x="2530" y="94"/>
                    <a:pt x="2540" y="78"/>
                    <a:pt x="2544" y="26"/>
                  </a:cubicBezTo>
                  <a:cubicBezTo>
                    <a:pt x="2536" y="17"/>
                    <a:pt x="2529" y="9"/>
                    <a:pt x="2521" y="0"/>
                  </a:cubicBezTo>
                  <a:cubicBezTo>
                    <a:pt x="2467" y="0"/>
                    <a:pt x="2467" y="0"/>
                    <a:pt x="2467" y="0"/>
                  </a:cubicBezTo>
                  <a:cubicBezTo>
                    <a:pt x="2440" y="17"/>
                    <a:pt x="2431" y="37"/>
                    <a:pt x="2436" y="61"/>
                  </a:cubicBezTo>
                  <a:cubicBezTo>
                    <a:pt x="2442" y="84"/>
                    <a:pt x="2468" y="101"/>
                    <a:pt x="2495" y="98"/>
                  </a:cubicBezTo>
                  <a:close/>
                  <a:moveTo>
                    <a:pt x="746" y="2143"/>
                  </a:moveTo>
                  <a:cubicBezTo>
                    <a:pt x="731" y="2141"/>
                    <a:pt x="712" y="2147"/>
                    <a:pt x="698" y="2158"/>
                  </a:cubicBezTo>
                  <a:cubicBezTo>
                    <a:pt x="770" y="2158"/>
                    <a:pt x="770" y="2158"/>
                    <a:pt x="770" y="2158"/>
                  </a:cubicBezTo>
                  <a:cubicBezTo>
                    <a:pt x="764" y="2149"/>
                    <a:pt x="756" y="2145"/>
                    <a:pt x="746" y="2143"/>
                  </a:cubicBezTo>
                  <a:close/>
                  <a:moveTo>
                    <a:pt x="171" y="1241"/>
                  </a:moveTo>
                  <a:cubicBezTo>
                    <a:pt x="167" y="1262"/>
                    <a:pt x="181" y="1287"/>
                    <a:pt x="200" y="1292"/>
                  </a:cubicBezTo>
                  <a:cubicBezTo>
                    <a:pt x="224" y="1297"/>
                    <a:pt x="253" y="1278"/>
                    <a:pt x="257" y="1254"/>
                  </a:cubicBezTo>
                  <a:cubicBezTo>
                    <a:pt x="260" y="1232"/>
                    <a:pt x="240" y="1207"/>
                    <a:pt x="217" y="1205"/>
                  </a:cubicBezTo>
                  <a:cubicBezTo>
                    <a:pt x="197" y="1203"/>
                    <a:pt x="175" y="1220"/>
                    <a:pt x="171" y="1241"/>
                  </a:cubicBezTo>
                  <a:close/>
                  <a:moveTo>
                    <a:pt x="441" y="1372"/>
                  </a:moveTo>
                  <a:cubicBezTo>
                    <a:pt x="418" y="1351"/>
                    <a:pt x="391" y="1356"/>
                    <a:pt x="366" y="1380"/>
                  </a:cubicBezTo>
                  <a:cubicBezTo>
                    <a:pt x="365" y="1414"/>
                    <a:pt x="371" y="1443"/>
                    <a:pt x="406" y="1449"/>
                  </a:cubicBezTo>
                  <a:cubicBezTo>
                    <a:pt x="420" y="1451"/>
                    <a:pt x="439" y="1440"/>
                    <a:pt x="449" y="1429"/>
                  </a:cubicBezTo>
                  <a:cubicBezTo>
                    <a:pt x="467" y="1410"/>
                    <a:pt x="456" y="1386"/>
                    <a:pt x="441" y="1372"/>
                  </a:cubicBezTo>
                  <a:close/>
                  <a:moveTo>
                    <a:pt x="241" y="1441"/>
                  </a:moveTo>
                  <a:cubicBezTo>
                    <a:pt x="183" y="1453"/>
                    <a:pt x="171" y="1462"/>
                    <a:pt x="176" y="1489"/>
                  </a:cubicBezTo>
                  <a:cubicBezTo>
                    <a:pt x="182" y="1519"/>
                    <a:pt x="207" y="1525"/>
                    <a:pt x="267" y="1508"/>
                  </a:cubicBezTo>
                  <a:cubicBezTo>
                    <a:pt x="265" y="1481"/>
                    <a:pt x="272" y="1453"/>
                    <a:pt x="241" y="1441"/>
                  </a:cubicBezTo>
                  <a:close/>
                  <a:moveTo>
                    <a:pt x="574" y="1226"/>
                  </a:moveTo>
                  <a:cubicBezTo>
                    <a:pt x="559" y="1223"/>
                    <a:pt x="543" y="1220"/>
                    <a:pt x="528" y="1217"/>
                  </a:cubicBezTo>
                  <a:cubicBezTo>
                    <a:pt x="509" y="1245"/>
                    <a:pt x="502" y="1269"/>
                    <a:pt x="530" y="1295"/>
                  </a:cubicBezTo>
                  <a:cubicBezTo>
                    <a:pt x="588" y="1290"/>
                    <a:pt x="593" y="1283"/>
                    <a:pt x="574" y="1226"/>
                  </a:cubicBezTo>
                  <a:close/>
                  <a:moveTo>
                    <a:pt x="385" y="1746"/>
                  </a:moveTo>
                  <a:cubicBezTo>
                    <a:pt x="387" y="1763"/>
                    <a:pt x="389" y="1781"/>
                    <a:pt x="391" y="1796"/>
                  </a:cubicBezTo>
                  <a:cubicBezTo>
                    <a:pt x="420" y="1804"/>
                    <a:pt x="444" y="1813"/>
                    <a:pt x="457" y="1786"/>
                  </a:cubicBezTo>
                  <a:cubicBezTo>
                    <a:pt x="462" y="1776"/>
                    <a:pt x="462" y="1758"/>
                    <a:pt x="456" y="1750"/>
                  </a:cubicBezTo>
                  <a:cubicBezTo>
                    <a:pt x="438" y="1723"/>
                    <a:pt x="414" y="1732"/>
                    <a:pt x="385" y="1746"/>
                  </a:cubicBezTo>
                  <a:close/>
                  <a:moveTo>
                    <a:pt x="615" y="1115"/>
                  </a:moveTo>
                  <a:cubicBezTo>
                    <a:pt x="640" y="1111"/>
                    <a:pt x="657" y="1090"/>
                    <a:pt x="656" y="1066"/>
                  </a:cubicBezTo>
                  <a:cubicBezTo>
                    <a:pt x="655" y="1042"/>
                    <a:pt x="648" y="1019"/>
                    <a:pt x="622" y="1010"/>
                  </a:cubicBezTo>
                  <a:cubicBezTo>
                    <a:pt x="596" y="1001"/>
                    <a:pt x="581" y="1013"/>
                    <a:pt x="552" y="1063"/>
                  </a:cubicBezTo>
                  <a:cubicBezTo>
                    <a:pt x="564" y="1095"/>
                    <a:pt x="578" y="1120"/>
                    <a:pt x="615" y="1115"/>
                  </a:cubicBezTo>
                  <a:close/>
                  <a:moveTo>
                    <a:pt x="652" y="1365"/>
                  </a:moveTo>
                  <a:cubicBezTo>
                    <a:pt x="671" y="1381"/>
                    <a:pt x="690" y="1383"/>
                    <a:pt x="709" y="1368"/>
                  </a:cubicBezTo>
                  <a:cubicBezTo>
                    <a:pt x="735" y="1348"/>
                    <a:pt x="737" y="1321"/>
                    <a:pt x="714" y="1279"/>
                  </a:cubicBezTo>
                  <a:cubicBezTo>
                    <a:pt x="697" y="1279"/>
                    <a:pt x="678" y="1279"/>
                    <a:pt x="658" y="1279"/>
                  </a:cubicBezTo>
                  <a:cubicBezTo>
                    <a:pt x="627" y="1332"/>
                    <a:pt x="627" y="1344"/>
                    <a:pt x="652" y="1365"/>
                  </a:cubicBezTo>
                  <a:close/>
                  <a:moveTo>
                    <a:pt x="836" y="1184"/>
                  </a:moveTo>
                  <a:cubicBezTo>
                    <a:pt x="842" y="1160"/>
                    <a:pt x="833" y="1142"/>
                    <a:pt x="812" y="1131"/>
                  </a:cubicBezTo>
                  <a:cubicBezTo>
                    <a:pt x="788" y="1119"/>
                    <a:pt x="749" y="1128"/>
                    <a:pt x="732" y="1149"/>
                  </a:cubicBezTo>
                  <a:cubicBezTo>
                    <a:pt x="714" y="1171"/>
                    <a:pt x="718" y="1186"/>
                    <a:pt x="755" y="1232"/>
                  </a:cubicBezTo>
                  <a:cubicBezTo>
                    <a:pt x="811" y="1234"/>
                    <a:pt x="827" y="1224"/>
                    <a:pt x="836" y="1184"/>
                  </a:cubicBezTo>
                  <a:close/>
                  <a:moveTo>
                    <a:pt x="2552" y="1807"/>
                  </a:moveTo>
                  <a:cubicBezTo>
                    <a:pt x="2493" y="1849"/>
                    <a:pt x="2484" y="1864"/>
                    <a:pt x="2503" y="1892"/>
                  </a:cubicBezTo>
                  <a:cubicBezTo>
                    <a:pt x="2524" y="1923"/>
                    <a:pt x="2554" y="1917"/>
                    <a:pt x="2613" y="1869"/>
                  </a:cubicBezTo>
                  <a:cubicBezTo>
                    <a:pt x="2597" y="1840"/>
                    <a:pt x="2592" y="1806"/>
                    <a:pt x="2552" y="1807"/>
                  </a:cubicBezTo>
                  <a:close/>
                  <a:moveTo>
                    <a:pt x="759" y="1829"/>
                  </a:moveTo>
                  <a:cubicBezTo>
                    <a:pt x="743" y="1840"/>
                    <a:pt x="725" y="1852"/>
                    <a:pt x="709" y="1862"/>
                  </a:cubicBezTo>
                  <a:cubicBezTo>
                    <a:pt x="710" y="1911"/>
                    <a:pt x="721" y="1928"/>
                    <a:pt x="753" y="1935"/>
                  </a:cubicBezTo>
                  <a:cubicBezTo>
                    <a:pt x="778" y="1941"/>
                    <a:pt x="795" y="1930"/>
                    <a:pt x="803" y="1908"/>
                  </a:cubicBezTo>
                  <a:cubicBezTo>
                    <a:pt x="814" y="1880"/>
                    <a:pt x="797" y="1851"/>
                    <a:pt x="759" y="1829"/>
                  </a:cubicBezTo>
                  <a:close/>
                  <a:moveTo>
                    <a:pt x="2941" y="2045"/>
                  </a:moveTo>
                  <a:cubicBezTo>
                    <a:pt x="2908" y="2025"/>
                    <a:pt x="2885" y="2046"/>
                    <a:pt x="2860" y="2076"/>
                  </a:cubicBezTo>
                  <a:cubicBezTo>
                    <a:pt x="2871" y="2094"/>
                    <a:pt x="2881" y="2112"/>
                    <a:pt x="2891" y="2128"/>
                  </a:cubicBezTo>
                  <a:cubicBezTo>
                    <a:pt x="2927" y="2124"/>
                    <a:pt x="2958" y="2121"/>
                    <a:pt x="2960" y="2085"/>
                  </a:cubicBezTo>
                  <a:cubicBezTo>
                    <a:pt x="2961" y="2072"/>
                    <a:pt x="2952" y="2052"/>
                    <a:pt x="2941" y="2045"/>
                  </a:cubicBezTo>
                  <a:close/>
                  <a:moveTo>
                    <a:pt x="2970" y="1860"/>
                  </a:moveTo>
                  <a:cubicBezTo>
                    <a:pt x="2947" y="1846"/>
                    <a:pt x="2929" y="1867"/>
                    <a:pt x="2915" y="1916"/>
                  </a:cubicBezTo>
                  <a:cubicBezTo>
                    <a:pt x="2960" y="1939"/>
                    <a:pt x="2993" y="1936"/>
                    <a:pt x="2996" y="1908"/>
                  </a:cubicBezTo>
                  <a:cubicBezTo>
                    <a:pt x="2997" y="1892"/>
                    <a:pt x="2984" y="1868"/>
                    <a:pt x="2970" y="1860"/>
                  </a:cubicBezTo>
                  <a:close/>
                  <a:moveTo>
                    <a:pt x="2976" y="1590"/>
                  </a:moveTo>
                  <a:cubicBezTo>
                    <a:pt x="2946" y="1573"/>
                    <a:pt x="2916" y="1596"/>
                    <a:pt x="2899" y="1649"/>
                  </a:cubicBezTo>
                  <a:cubicBezTo>
                    <a:pt x="2958" y="1681"/>
                    <a:pt x="2983" y="1681"/>
                    <a:pt x="2998" y="1649"/>
                  </a:cubicBezTo>
                  <a:cubicBezTo>
                    <a:pt x="3010" y="1622"/>
                    <a:pt x="2998" y="1603"/>
                    <a:pt x="2976" y="1590"/>
                  </a:cubicBezTo>
                  <a:close/>
                  <a:moveTo>
                    <a:pt x="2727" y="1989"/>
                  </a:moveTo>
                  <a:cubicBezTo>
                    <a:pt x="2705" y="1996"/>
                    <a:pt x="2694" y="2012"/>
                    <a:pt x="2705" y="2032"/>
                  </a:cubicBezTo>
                  <a:cubicBezTo>
                    <a:pt x="2712" y="2046"/>
                    <a:pt x="2729" y="2054"/>
                    <a:pt x="2751" y="2072"/>
                  </a:cubicBezTo>
                  <a:cubicBezTo>
                    <a:pt x="2764" y="2045"/>
                    <a:pt x="2778" y="2029"/>
                    <a:pt x="2776" y="2015"/>
                  </a:cubicBezTo>
                  <a:cubicBezTo>
                    <a:pt x="2772" y="1992"/>
                    <a:pt x="2752" y="1981"/>
                    <a:pt x="2727" y="1989"/>
                  </a:cubicBezTo>
                  <a:close/>
                  <a:moveTo>
                    <a:pt x="2792" y="1805"/>
                  </a:moveTo>
                  <a:cubicBezTo>
                    <a:pt x="2776" y="1821"/>
                    <a:pt x="2759" y="1839"/>
                    <a:pt x="2736" y="1862"/>
                  </a:cubicBezTo>
                  <a:cubicBezTo>
                    <a:pt x="2763" y="1878"/>
                    <a:pt x="2784" y="1891"/>
                    <a:pt x="2804" y="1904"/>
                  </a:cubicBezTo>
                  <a:cubicBezTo>
                    <a:pt x="2857" y="1845"/>
                    <a:pt x="2856" y="1835"/>
                    <a:pt x="2792" y="1805"/>
                  </a:cubicBezTo>
                  <a:close/>
                  <a:moveTo>
                    <a:pt x="2739" y="1735"/>
                  </a:moveTo>
                  <a:cubicBezTo>
                    <a:pt x="2755" y="1731"/>
                    <a:pt x="2771" y="1709"/>
                    <a:pt x="2777" y="1692"/>
                  </a:cubicBezTo>
                  <a:cubicBezTo>
                    <a:pt x="2787" y="1662"/>
                    <a:pt x="2764" y="1641"/>
                    <a:pt x="2740" y="1633"/>
                  </a:cubicBezTo>
                  <a:cubicBezTo>
                    <a:pt x="2704" y="1621"/>
                    <a:pt x="2677" y="1640"/>
                    <a:pt x="2660" y="1678"/>
                  </a:cubicBezTo>
                  <a:cubicBezTo>
                    <a:pt x="2676" y="1717"/>
                    <a:pt x="2697" y="1746"/>
                    <a:pt x="2739" y="1735"/>
                  </a:cubicBezTo>
                  <a:close/>
                  <a:moveTo>
                    <a:pt x="2685" y="1460"/>
                  </a:moveTo>
                  <a:cubicBezTo>
                    <a:pt x="2673" y="1431"/>
                    <a:pt x="2634" y="1416"/>
                    <a:pt x="2601" y="1427"/>
                  </a:cubicBezTo>
                  <a:cubicBezTo>
                    <a:pt x="2565" y="1440"/>
                    <a:pt x="2548" y="1476"/>
                    <a:pt x="2560" y="1512"/>
                  </a:cubicBezTo>
                  <a:cubicBezTo>
                    <a:pt x="2571" y="1547"/>
                    <a:pt x="2611" y="1567"/>
                    <a:pt x="2645" y="1555"/>
                  </a:cubicBezTo>
                  <a:cubicBezTo>
                    <a:pt x="2678" y="1542"/>
                    <a:pt x="2699" y="1494"/>
                    <a:pt x="2685" y="1460"/>
                  </a:cubicBezTo>
                  <a:close/>
                  <a:moveTo>
                    <a:pt x="2999" y="1396"/>
                  </a:moveTo>
                  <a:cubicBezTo>
                    <a:pt x="2979" y="1405"/>
                    <a:pt x="2959" y="1414"/>
                    <a:pt x="2935" y="1424"/>
                  </a:cubicBezTo>
                  <a:cubicBezTo>
                    <a:pt x="2928" y="1498"/>
                    <a:pt x="2933" y="1511"/>
                    <a:pt x="2971" y="1522"/>
                  </a:cubicBezTo>
                  <a:cubicBezTo>
                    <a:pt x="3000" y="1531"/>
                    <a:pt x="3022" y="1524"/>
                    <a:pt x="3036" y="1497"/>
                  </a:cubicBezTo>
                  <a:cubicBezTo>
                    <a:pt x="3055" y="1463"/>
                    <a:pt x="3044" y="1432"/>
                    <a:pt x="2999" y="1396"/>
                  </a:cubicBezTo>
                  <a:close/>
                  <a:moveTo>
                    <a:pt x="3316" y="1986"/>
                  </a:moveTo>
                  <a:cubicBezTo>
                    <a:pt x="3303" y="2006"/>
                    <a:pt x="3290" y="2027"/>
                    <a:pt x="3278" y="2047"/>
                  </a:cubicBezTo>
                  <a:cubicBezTo>
                    <a:pt x="3302" y="2101"/>
                    <a:pt x="3322" y="2114"/>
                    <a:pt x="3361" y="2107"/>
                  </a:cubicBezTo>
                  <a:cubicBezTo>
                    <a:pt x="3392" y="2101"/>
                    <a:pt x="3405" y="2081"/>
                    <a:pt x="3404" y="2052"/>
                  </a:cubicBezTo>
                  <a:cubicBezTo>
                    <a:pt x="3402" y="2016"/>
                    <a:pt x="3370" y="1992"/>
                    <a:pt x="3316" y="1986"/>
                  </a:cubicBezTo>
                  <a:close/>
                  <a:moveTo>
                    <a:pt x="3548" y="1513"/>
                  </a:moveTo>
                  <a:cubicBezTo>
                    <a:pt x="3527" y="1491"/>
                    <a:pt x="3504" y="1488"/>
                    <a:pt x="3478" y="1504"/>
                  </a:cubicBezTo>
                  <a:cubicBezTo>
                    <a:pt x="3451" y="1520"/>
                    <a:pt x="3423" y="1536"/>
                    <a:pt x="3390" y="1555"/>
                  </a:cubicBezTo>
                  <a:cubicBezTo>
                    <a:pt x="3402" y="1580"/>
                    <a:pt x="3408" y="1592"/>
                    <a:pt x="3413" y="1605"/>
                  </a:cubicBezTo>
                  <a:cubicBezTo>
                    <a:pt x="3426" y="1638"/>
                    <a:pt x="3455" y="1656"/>
                    <a:pt x="3485" y="1650"/>
                  </a:cubicBezTo>
                  <a:cubicBezTo>
                    <a:pt x="3512" y="1645"/>
                    <a:pt x="3540" y="1625"/>
                    <a:pt x="3560" y="1605"/>
                  </a:cubicBezTo>
                  <a:cubicBezTo>
                    <a:pt x="3579" y="1586"/>
                    <a:pt x="3568" y="1534"/>
                    <a:pt x="3548" y="1513"/>
                  </a:cubicBezTo>
                  <a:close/>
                  <a:moveTo>
                    <a:pt x="3308" y="1850"/>
                  </a:moveTo>
                  <a:cubicBezTo>
                    <a:pt x="3321" y="1883"/>
                    <a:pt x="3341" y="1907"/>
                    <a:pt x="3380" y="1900"/>
                  </a:cubicBezTo>
                  <a:cubicBezTo>
                    <a:pt x="3411" y="1894"/>
                    <a:pt x="3421" y="1871"/>
                    <a:pt x="3413" y="1841"/>
                  </a:cubicBezTo>
                  <a:cubicBezTo>
                    <a:pt x="3355" y="1801"/>
                    <a:pt x="3352" y="1801"/>
                    <a:pt x="3308" y="1850"/>
                  </a:cubicBezTo>
                  <a:close/>
                  <a:moveTo>
                    <a:pt x="3565" y="2032"/>
                  </a:moveTo>
                  <a:cubicBezTo>
                    <a:pt x="3515" y="2083"/>
                    <a:pt x="3505" y="2122"/>
                    <a:pt x="3529" y="2154"/>
                  </a:cubicBezTo>
                  <a:cubicBezTo>
                    <a:pt x="3530" y="2155"/>
                    <a:pt x="3531" y="2157"/>
                    <a:pt x="3532" y="2158"/>
                  </a:cubicBezTo>
                  <a:cubicBezTo>
                    <a:pt x="3624" y="2158"/>
                    <a:pt x="3624" y="2158"/>
                    <a:pt x="3624" y="2158"/>
                  </a:cubicBezTo>
                  <a:cubicBezTo>
                    <a:pt x="3649" y="2138"/>
                    <a:pt x="3650" y="2114"/>
                    <a:pt x="3631" y="2062"/>
                  </a:cubicBezTo>
                  <a:cubicBezTo>
                    <a:pt x="3610" y="2053"/>
                    <a:pt x="3589" y="2043"/>
                    <a:pt x="3565" y="2032"/>
                  </a:cubicBezTo>
                  <a:close/>
                  <a:moveTo>
                    <a:pt x="2582" y="2056"/>
                  </a:moveTo>
                  <a:cubicBezTo>
                    <a:pt x="2560" y="2079"/>
                    <a:pt x="2529" y="2100"/>
                    <a:pt x="2556" y="2133"/>
                  </a:cubicBezTo>
                  <a:cubicBezTo>
                    <a:pt x="2565" y="2144"/>
                    <a:pt x="2593" y="2152"/>
                    <a:pt x="2603" y="2146"/>
                  </a:cubicBezTo>
                  <a:cubicBezTo>
                    <a:pt x="2621" y="2136"/>
                    <a:pt x="2641" y="2115"/>
                    <a:pt x="2643" y="2097"/>
                  </a:cubicBezTo>
                  <a:cubicBezTo>
                    <a:pt x="2645" y="2063"/>
                    <a:pt x="2613" y="2061"/>
                    <a:pt x="2582" y="2056"/>
                  </a:cubicBezTo>
                  <a:close/>
                  <a:moveTo>
                    <a:pt x="3139" y="1841"/>
                  </a:moveTo>
                  <a:cubicBezTo>
                    <a:pt x="3163" y="1832"/>
                    <a:pt x="3181" y="1795"/>
                    <a:pt x="3173" y="1771"/>
                  </a:cubicBezTo>
                  <a:cubicBezTo>
                    <a:pt x="3165" y="1747"/>
                    <a:pt x="3133" y="1734"/>
                    <a:pt x="3102" y="1743"/>
                  </a:cubicBezTo>
                  <a:cubicBezTo>
                    <a:pt x="3073" y="1751"/>
                    <a:pt x="3060" y="1780"/>
                    <a:pt x="3070" y="1811"/>
                  </a:cubicBezTo>
                  <a:cubicBezTo>
                    <a:pt x="3078" y="1837"/>
                    <a:pt x="3112" y="1851"/>
                    <a:pt x="3139" y="1841"/>
                  </a:cubicBezTo>
                  <a:close/>
                  <a:moveTo>
                    <a:pt x="3200" y="1515"/>
                  </a:moveTo>
                  <a:cubicBezTo>
                    <a:pt x="3185" y="1503"/>
                    <a:pt x="3157" y="1495"/>
                    <a:pt x="3137" y="1499"/>
                  </a:cubicBezTo>
                  <a:cubicBezTo>
                    <a:pt x="3102" y="1507"/>
                    <a:pt x="3106" y="1540"/>
                    <a:pt x="3111" y="1579"/>
                  </a:cubicBezTo>
                  <a:cubicBezTo>
                    <a:pt x="3139" y="1581"/>
                    <a:pt x="3164" y="1583"/>
                    <a:pt x="3186" y="1585"/>
                  </a:cubicBezTo>
                  <a:cubicBezTo>
                    <a:pt x="3206" y="1561"/>
                    <a:pt x="3229" y="1538"/>
                    <a:pt x="3200" y="1515"/>
                  </a:cubicBezTo>
                  <a:close/>
                  <a:moveTo>
                    <a:pt x="3274" y="1643"/>
                  </a:moveTo>
                  <a:cubicBezTo>
                    <a:pt x="3239" y="1639"/>
                    <a:pt x="3228" y="1657"/>
                    <a:pt x="3223" y="1723"/>
                  </a:cubicBezTo>
                  <a:cubicBezTo>
                    <a:pt x="3271" y="1767"/>
                    <a:pt x="3276" y="1767"/>
                    <a:pt x="3329" y="1731"/>
                  </a:cubicBezTo>
                  <a:cubicBezTo>
                    <a:pt x="3329" y="1671"/>
                    <a:pt x="3314" y="1646"/>
                    <a:pt x="3274" y="1643"/>
                  </a:cubicBezTo>
                  <a:close/>
                  <a:moveTo>
                    <a:pt x="3116" y="1969"/>
                  </a:moveTo>
                  <a:cubicBezTo>
                    <a:pt x="3078" y="1985"/>
                    <a:pt x="3080" y="2012"/>
                    <a:pt x="3094" y="2045"/>
                  </a:cubicBezTo>
                  <a:cubicBezTo>
                    <a:pt x="3114" y="2052"/>
                    <a:pt x="3133" y="2058"/>
                    <a:pt x="3149" y="2064"/>
                  </a:cubicBezTo>
                  <a:cubicBezTo>
                    <a:pt x="3190" y="2040"/>
                    <a:pt x="3192" y="2010"/>
                    <a:pt x="3173" y="1978"/>
                  </a:cubicBezTo>
                  <a:cubicBezTo>
                    <a:pt x="3160" y="1956"/>
                    <a:pt x="3138" y="1960"/>
                    <a:pt x="3116" y="1969"/>
                  </a:cubicBezTo>
                  <a:close/>
                  <a:moveTo>
                    <a:pt x="3304" y="1431"/>
                  </a:moveTo>
                  <a:cubicBezTo>
                    <a:pt x="3333" y="1422"/>
                    <a:pt x="3352" y="1375"/>
                    <a:pt x="3341" y="1342"/>
                  </a:cubicBezTo>
                  <a:cubicBezTo>
                    <a:pt x="3331" y="1312"/>
                    <a:pt x="3299" y="1298"/>
                    <a:pt x="3266" y="1310"/>
                  </a:cubicBezTo>
                  <a:cubicBezTo>
                    <a:pt x="3231" y="1323"/>
                    <a:pt x="3209" y="1357"/>
                    <a:pt x="3218" y="1386"/>
                  </a:cubicBezTo>
                  <a:cubicBezTo>
                    <a:pt x="3228" y="1415"/>
                    <a:pt x="3275" y="1440"/>
                    <a:pt x="3304" y="1431"/>
                  </a:cubicBezTo>
                  <a:close/>
                  <a:moveTo>
                    <a:pt x="2762" y="1418"/>
                  </a:moveTo>
                  <a:cubicBezTo>
                    <a:pt x="2753" y="1458"/>
                    <a:pt x="2757" y="1488"/>
                    <a:pt x="2801" y="1504"/>
                  </a:cubicBezTo>
                  <a:cubicBezTo>
                    <a:pt x="2864" y="1470"/>
                    <a:pt x="2865" y="1460"/>
                    <a:pt x="2817" y="1406"/>
                  </a:cubicBezTo>
                  <a:cubicBezTo>
                    <a:pt x="2799" y="1410"/>
                    <a:pt x="2779" y="1414"/>
                    <a:pt x="2762" y="1418"/>
                  </a:cubicBezTo>
                  <a:close/>
                  <a:moveTo>
                    <a:pt x="1429" y="27"/>
                  </a:moveTo>
                  <a:cubicBezTo>
                    <a:pt x="1456" y="35"/>
                    <a:pt x="1487" y="28"/>
                    <a:pt x="1496" y="9"/>
                  </a:cubicBezTo>
                  <a:cubicBezTo>
                    <a:pt x="1497" y="6"/>
                    <a:pt x="1498" y="3"/>
                    <a:pt x="1499" y="0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1399" y="14"/>
                    <a:pt x="1409" y="22"/>
                    <a:pt x="1429" y="27"/>
                  </a:cubicBezTo>
                  <a:close/>
                  <a:moveTo>
                    <a:pt x="1779" y="0"/>
                  </a:moveTo>
                  <a:cubicBezTo>
                    <a:pt x="1687" y="0"/>
                    <a:pt x="1687" y="0"/>
                    <a:pt x="1687" y="0"/>
                  </a:cubicBezTo>
                  <a:cubicBezTo>
                    <a:pt x="1683" y="9"/>
                    <a:pt x="1681" y="19"/>
                    <a:pt x="1680" y="28"/>
                  </a:cubicBezTo>
                  <a:cubicBezTo>
                    <a:pt x="1678" y="53"/>
                    <a:pt x="1705" y="60"/>
                    <a:pt x="1726" y="64"/>
                  </a:cubicBezTo>
                  <a:cubicBezTo>
                    <a:pt x="1750" y="69"/>
                    <a:pt x="1771" y="49"/>
                    <a:pt x="1787" y="9"/>
                  </a:cubicBezTo>
                  <a:cubicBezTo>
                    <a:pt x="1784" y="6"/>
                    <a:pt x="1781" y="3"/>
                    <a:pt x="1779" y="0"/>
                  </a:cubicBezTo>
                  <a:close/>
                  <a:moveTo>
                    <a:pt x="1596" y="108"/>
                  </a:moveTo>
                  <a:cubicBezTo>
                    <a:pt x="1564" y="118"/>
                    <a:pt x="1553" y="143"/>
                    <a:pt x="1556" y="175"/>
                  </a:cubicBezTo>
                  <a:cubicBezTo>
                    <a:pt x="1560" y="216"/>
                    <a:pt x="1590" y="226"/>
                    <a:pt x="1638" y="237"/>
                  </a:cubicBezTo>
                  <a:cubicBezTo>
                    <a:pt x="1648" y="228"/>
                    <a:pt x="1663" y="214"/>
                    <a:pt x="1673" y="205"/>
                  </a:cubicBezTo>
                  <a:cubicBezTo>
                    <a:pt x="1676" y="135"/>
                    <a:pt x="1644" y="114"/>
                    <a:pt x="1596" y="108"/>
                  </a:cubicBezTo>
                  <a:close/>
                  <a:moveTo>
                    <a:pt x="1817" y="214"/>
                  </a:moveTo>
                  <a:cubicBezTo>
                    <a:pt x="1791" y="212"/>
                    <a:pt x="1772" y="231"/>
                    <a:pt x="1769" y="261"/>
                  </a:cubicBezTo>
                  <a:cubicBezTo>
                    <a:pt x="1767" y="296"/>
                    <a:pt x="1782" y="318"/>
                    <a:pt x="1811" y="318"/>
                  </a:cubicBezTo>
                  <a:cubicBezTo>
                    <a:pt x="1839" y="319"/>
                    <a:pt x="1867" y="297"/>
                    <a:pt x="1869" y="273"/>
                  </a:cubicBezTo>
                  <a:cubicBezTo>
                    <a:pt x="1872" y="245"/>
                    <a:pt x="1847" y="216"/>
                    <a:pt x="1817" y="214"/>
                  </a:cubicBezTo>
                  <a:close/>
                  <a:moveTo>
                    <a:pt x="1040" y="1519"/>
                  </a:moveTo>
                  <a:cubicBezTo>
                    <a:pt x="1014" y="1522"/>
                    <a:pt x="988" y="1525"/>
                    <a:pt x="957" y="1528"/>
                  </a:cubicBezTo>
                  <a:cubicBezTo>
                    <a:pt x="958" y="1551"/>
                    <a:pt x="958" y="1563"/>
                    <a:pt x="958" y="1574"/>
                  </a:cubicBezTo>
                  <a:cubicBezTo>
                    <a:pt x="957" y="1603"/>
                    <a:pt x="973" y="1626"/>
                    <a:pt x="997" y="1632"/>
                  </a:cubicBezTo>
                  <a:cubicBezTo>
                    <a:pt x="1019" y="1637"/>
                    <a:pt x="1047" y="1631"/>
                    <a:pt x="1069" y="1622"/>
                  </a:cubicBezTo>
                  <a:cubicBezTo>
                    <a:pt x="1089" y="1614"/>
                    <a:pt x="1098" y="1572"/>
                    <a:pt x="1090" y="1549"/>
                  </a:cubicBezTo>
                  <a:cubicBezTo>
                    <a:pt x="1082" y="1525"/>
                    <a:pt x="1065" y="1516"/>
                    <a:pt x="1040" y="1519"/>
                  </a:cubicBezTo>
                  <a:close/>
                  <a:moveTo>
                    <a:pt x="863" y="2026"/>
                  </a:moveTo>
                  <a:cubicBezTo>
                    <a:pt x="869" y="2049"/>
                    <a:pt x="896" y="2066"/>
                    <a:pt x="922" y="2063"/>
                  </a:cubicBezTo>
                  <a:cubicBezTo>
                    <a:pt x="957" y="2059"/>
                    <a:pt x="968" y="2043"/>
                    <a:pt x="971" y="1991"/>
                  </a:cubicBezTo>
                  <a:cubicBezTo>
                    <a:pt x="959" y="1977"/>
                    <a:pt x="946" y="1962"/>
                    <a:pt x="931" y="1946"/>
                  </a:cubicBezTo>
                  <a:cubicBezTo>
                    <a:pt x="876" y="1968"/>
                    <a:pt x="856" y="1994"/>
                    <a:pt x="863" y="2026"/>
                  </a:cubicBezTo>
                  <a:close/>
                  <a:moveTo>
                    <a:pt x="880" y="1752"/>
                  </a:moveTo>
                  <a:cubicBezTo>
                    <a:pt x="849" y="1702"/>
                    <a:pt x="847" y="1702"/>
                    <a:pt x="798" y="1724"/>
                  </a:cubicBezTo>
                  <a:cubicBezTo>
                    <a:pt x="796" y="1753"/>
                    <a:pt x="804" y="1778"/>
                    <a:pt x="836" y="1785"/>
                  </a:cubicBezTo>
                  <a:cubicBezTo>
                    <a:pt x="861" y="1791"/>
                    <a:pt x="876" y="1777"/>
                    <a:pt x="880" y="1752"/>
                  </a:cubicBezTo>
                  <a:close/>
                  <a:moveTo>
                    <a:pt x="1830" y="61"/>
                  </a:moveTo>
                  <a:cubicBezTo>
                    <a:pt x="1809" y="81"/>
                    <a:pt x="1813" y="101"/>
                    <a:pt x="1827" y="123"/>
                  </a:cubicBezTo>
                  <a:cubicBezTo>
                    <a:pt x="1840" y="145"/>
                    <a:pt x="1860" y="146"/>
                    <a:pt x="1886" y="141"/>
                  </a:cubicBezTo>
                  <a:cubicBezTo>
                    <a:pt x="1905" y="117"/>
                    <a:pt x="1911" y="93"/>
                    <a:pt x="1893" y="70"/>
                  </a:cubicBezTo>
                  <a:cubicBezTo>
                    <a:pt x="1876" y="50"/>
                    <a:pt x="1852" y="52"/>
                    <a:pt x="1830" y="61"/>
                  </a:cubicBezTo>
                  <a:close/>
                  <a:moveTo>
                    <a:pt x="1016" y="1752"/>
                  </a:moveTo>
                  <a:cubicBezTo>
                    <a:pt x="992" y="1750"/>
                    <a:pt x="969" y="1774"/>
                    <a:pt x="964" y="1805"/>
                  </a:cubicBezTo>
                  <a:cubicBezTo>
                    <a:pt x="960" y="1833"/>
                    <a:pt x="977" y="1856"/>
                    <a:pt x="1004" y="1857"/>
                  </a:cubicBezTo>
                  <a:cubicBezTo>
                    <a:pt x="1037" y="1859"/>
                    <a:pt x="1064" y="1839"/>
                    <a:pt x="1067" y="1812"/>
                  </a:cubicBezTo>
                  <a:cubicBezTo>
                    <a:pt x="1069" y="1783"/>
                    <a:pt x="1046" y="1755"/>
                    <a:pt x="1016" y="1752"/>
                  </a:cubicBezTo>
                  <a:close/>
                  <a:moveTo>
                    <a:pt x="2084" y="1966"/>
                  </a:moveTo>
                  <a:cubicBezTo>
                    <a:pt x="2063" y="1975"/>
                    <a:pt x="2039" y="1985"/>
                    <a:pt x="2017" y="1994"/>
                  </a:cubicBezTo>
                  <a:cubicBezTo>
                    <a:pt x="2003" y="2053"/>
                    <a:pt x="2011" y="2076"/>
                    <a:pt x="2049" y="2090"/>
                  </a:cubicBezTo>
                  <a:cubicBezTo>
                    <a:pt x="2083" y="2103"/>
                    <a:pt x="2115" y="2093"/>
                    <a:pt x="2127" y="2065"/>
                  </a:cubicBezTo>
                  <a:cubicBezTo>
                    <a:pt x="2146" y="2023"/>
                    <a:pt x="2137" y="2002"/>
                    <a:pt x="2084" y="1966"/>
                  </a:cubicBezTo>
                  <a:close/>
                  <a:moveTo>
                    <a:pt x="2346" y="1860"/>
                  </a:moveTo>
                  <a:cubicBezTo>
                    <a:pt x="2375" y="1851"/>
                    <a:pt x="2404" y="1817"/>
                    <a:pt x="2398" y="1792"/>
                  </a:cubicBezTo>
                  <a:cubicBezTo>
                    <a:pt x="2387" y="1752"/>
                    <a:pt x="2357" y="1737"/>
                    <a:pt x="2318" y="1740"/>
                  </a:cubicBezTo>
                  <a:cubicBezTo>
                    <a:pt x="2273" y="1781"/>
                    <a:pt x="2267" y="1801"/>
                    <a:pt x="2288" y="1834"/>
                  </a:cubicBezTo>
                  <a:cubicBezTo>
                    <a:pt x="2301" y="1856"/>
                    <a:pt x="2319" y="1868"/>
                    <a:pt x="2346" y="1860"/>
                  </a:cubicBezTo>
                  <a:close/>
                  <a:moveTo>
                    <a:pt x="2314" y="1423"/>
                  </a:moveTo>
                  <a:cubicBezTo>
                    <a:pt x="2308" y="1394"/>
                    <a:pt x="2268" y="1366"/>
                    <a:pt x="2240" y="1372"/>
                  </a:cubicBezTo>
                  <a:cubicBezTo>
                    <a:pt x="2201" y="1379"/>
                    <a:pt x="2180" y="1421"/>
                    <a:pt x="2192" y="1467"/>
                  </a:cubicBezTo>
                  <a:cubicBezTo>
                    <a:pt x="2202" y="1504"/>
                    <a:pt x="2225" y="1516"/>
                    <a:pt x="2261" y="1505"/>
                  </a:cubicBezTo>
                  <a:cubicBezTo>
                    <a:pt x="2296" y="1495"/>
                    <a:pt x="2321" y="1456"/>
                    <a:pt x="2314" y="1423"/>
                  </a:cubicBezTo>
                  <a:close/>
                  <a:moveTo>
                    <a:pt x="2388" y="1991"/>
                  </a:moveTo>
                  <a:cubicBezTo>
                    <a:pt x="2378" y="1974"/>
                    <a:pt x="2360" y="1952"/>
                    <a:pt x="2344" y="1952"/>
                  </a:cubicBezTo>
                  <a:cubicBezTo>
                    <a:pt x="2304" y="1950"/>
                    <a:pt x="2288" y="1979"/>
                    <a:pt x="2287" y="2017"/>
                  </a:cubicBezTo>
                  <a:cubicBezTo>
                    <a:pt x="2309" y="2046"/>
                    <a:pt x="2335" y="2064"/>
                    <a:pt x="2372" y="2045"/>
                  </a:cubicBezTo>
                  <a:cubicBezTo>
                    <a:pt x="2394" y="2034"/>
                    <a:pt x="2400" y="2011"/>
                    <a:pt x="2388" y="1991"/>
                  </a:cubicBezTo>
                  <a:close/>
                  <a:moveTo>
                    <a:pt x="2390" y="2152"/>
                  </a:moveTo>
                  <a:cubicBezTo>
                    <a:pt x="2384" y="2153"/>
                    <a:pt x="2379" y="2155"/>
                    <a:pt x="2373" y="2158"/>
                  </a:cubicBezTo>
                  <a:cubicBezTo>
                    <a:pt x="2437" y="2158"/>
                    <a:pt x="2437" y="2158"/>
                    <a:pt x="2437" y="2158"/>
                  </a:cubicBezTo>
                  <a:cubicBezTo>
                    <a:pt x="2425" y="2149"/>
                    <a:pt x="2410" y="2146"/>
                    <a:pt x="2390" y="2152"/>
                  </a:cubicBezTo>
                  <a:close/>
                  <a:moveTo>
                    <a:pt x="2021" y="155"/>
                  </a:moveTo>
                  <a:cubicBezTo>
                    <a:pt x="2049" y="161"/>
                    <a:pt x="2069" y="129"/>
                    <a:pt x="2080" y="72"/>
                  </a:cubicBezTo>
                  <a:cubicBezTo>
                    <a:pt x="2044" y="35"/>
                    <a:pt x="2030" y="30"/>
                    <a:pt x="2004" y="45"/>
                  </a:cubicBezTo>
                  <a:cubicBezTo>
                    <a:pt x="1984" y="57"/>
                    <a:pt x="1967" y="99"/>
                    <a:pt x="1979" y="123"/>
                  </a:cubicBezTo>
                  <a:cubicBezTo>
                    <a:pt x="1987" y="138"/>
                    <a:pt x="2005" y="152"/>
                    <a:pt x="2021" y="155"/>
                  </a:cubicBezTo>
                  <a:close/>
                  <a:moveTo>
                    <a:pt x="2101" y="311"/>
                  </a:moveTo>
                  <a:cubicBezTo>
                    <a:pt x="2094" y="260"/>
                    <a:pt x="2087" y="249"/>
                    <a:pt x="2054" y="244"/>
                  </a:cubicBezTo>
                  <a:cubicBezTo>
                    <a:pt x="2016" y="238"/>
                    <a:pt x="2004" y="248"/>
                    <a:pt x="1982" y="305"/>
                  </a:cubicBezTo>
                  <a:cubicBezTo>
                    <a:pt x="2024" y="372"/>
                    <a:pt x="2049" y="373"/>
                    <a:pt x="2101" y="311"/>
                  </a:cubicBezTo>
                  <a:close/>
                  <a:moveTo>
                    <a:pt x="2410" y="1556"/>
                  </a:moveTo>
                  <a:cubicBezTo>
                    <a:pt x="2386" y="1564"/>
                    <a:pt x="2370" y="1594"/>
                    <a:pt x="2375" y="1619"/>
                  </a:cubicBezTo>
                  <a:cubicBezTo>
                    <a:pt x="2381" y="1644"/>
                    <a:pt x="2410" y="1665"/>
                    <a:pt x="2433" y="1661"/>
                  </a:cubicBezTo>
                  <a:cubicBezTo>
                    <a:pt x="2462" y="1656"/>
                    <a:pt x="2485" y="1620"/>
                    <a:pt x="2477" y="1591"/>
                  </a:cubicBezTo>
                  <a:cubicBezTo>
                    <a:pt x="2470" y="1565"/>
                    <a:pt x="2436" y="1547"/>
                    <a:pt x="2410" y="1556"/>
                  </a:cubicBezTo>
                  <a:close/>
                  <a:moveTo>
                    <a:pt x="2228" y="67"/>
                  </a:moveTo>
                  <a:cubicBezTo>
                    <a:pt x="2243" y="49"/>
                    <a:pt x="2248" y="29"/>
                    <a:pt x="2232" y="10"/>
                  </a:cubicBezTo>
                  <a:cubicBezTo>
                    <a:pt x="2229" y="6"/>
                    <a:pt x="2226" y="3"/>
                    <a:pt x="2223" y="0"/>
                  </a:cubicBezTo>
                  <a:cubicBezTo>
                    <a:pt x="2154" y="0"/>
                    <a:pt x="2154" y="0"/>
                    <a:pt x="2154" y="0"/>
                  </a:cubicBezTo>
                  <a:cubicBezTo>
                    <a:pt x="2147" y="48"/>
                    <a:pt x="2154" y="67"/>
                    <a:pt x="2182" y="78"/>
                  </a:cubicBezTo>
                  <a:cubicBezTo>
                    <a:pt x="2200" y="85"/>
                    <a:pt x="2216" y="83"/>
                    <a:pt x="2228" y="67"/>
                  </a:cubicBezTo>
                  <a:close/>
                  <a:moveTo>
                    <a:pt x="2088" y="1653"/>
                  </a:moveTo>
                  <a:cubicBezTo>
                    <a:pt x="2057" y="1652"/>
                    <a:pt x="2030" y="1675"/>
                    <a:pt x="2024" y="1708"/>
                  </a:cubicBezTo>
                  <a:cubicBezTo>
                    <a:pt x="2018" y="1742"/>
                    <a:pt x="2027" y="1769"/>
                    <a:pt x="2058" y="1786"/>
                  </a:cubicBezTo>
                  <a:cubicBezTo>
                    <a:pt x="2094" y="1807"/>
                    <a:pt x="2116" y="1798"/>
                    <a:pt x="2167" y="1742"/>
                  </a:cubicBezTo>
                  <a:cubicBezTo>
                    <a:pt x="2148" y="1678"/>
                    <a:pt x="2127" y="1654"/>
                    <a:pt x="2088" y="16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-3175" y="0"/>
              <a:ext cx="12201525" cy="4895850"/>
            </a:xfrm>
            <a:custGeom>
              <a:avLst/>
              <a:gdLst/>
              <a:ahLst/>
              <a:cxnLst/>
              <a:rect l="0" t="0" r="r" b="b"/>
              <a:pathLst>
                <a:path w="3843" h="1540">
                  <a:moveTo>
                    <a:pt x="263" y="102"/>
                  </a:moveTo>
                  <a:cubicBezTo>
                    <a:pt x="285" y="93"/>
                    <a:pt x="295" y="65"/>
                    <a:pt x="285" y="38"/>
                  </a:cubicBezTo>
                  <a:cubicBezTo>
                    <a:pt x="278" y="17"/>
                    <a:pt x="247" y="3"/>
                    <a:pt x="226" y="11"/>
                  </a:cubicBezTo>
                  <a:cubicBezTo>
                    <a:pt x="207" y="18"/>
                    <a:pt x="193" y="58"/>
                    <a:pt x="202" y="80"/>
                  </a:cubicBezTo>
                  <a:cubicBezTo>
                    <a:pt x="210" y="99"/>
                    <a:pt x="240" y="110"/>
                    <a:pt x="263" y="102"/>
                  </a:cubicBezTo>
                  <a:close/>
                  <a:moveTo>
                    <a:pt x="1265" y="813"/>
                  </a:moveTo>
                  <a:cubicBezTo>
                    <a:pt x="1291" y="808"/>
                    <a:pt x="1313" y="801"/>
                    <a:pt x="1314" y="771"/>
                  </a:cubicBezTo>
                  <a:cubicBezTo>
                    <a:pt x="1315" y="752"/>
                    <a:pt x="1301" y="735"/>
                    <a:pt x="1282" y="733"/>
                  </a:cubicBezTo>
                  <a:cubicBezTo>
                    <a:pt x="1263" y="730"/>
                    <a:pt x="1244" y="732"/>
                    <a:pt x="1233" y="751"/>
                  </a:cubicBezTo>
                  <a:cubicBezTo>
                    <a:pt x="1223" y="770"/>
                    <a:pt x="1230" y="784"/>
                    <a:pt x="1265" y="813"/>
                  </a:cubicBezTo>
                  <a:close/>
                  <a:moveTo>
                    <a:pt x="130" y="169"/>
                  </a:moveTo>
                  <a:cubicBezTo>
                    <a:pt x="146" y="162"/>
                    <a:pt x="154" y="138"/>
                    <a:pt x="146" y="119"/>
                  </a:cubicBezTo>
                  <a:cubicBezTo>
                    <a:pt x="138" y="98"/>
                    <a:pt x="115" y="89"/>
                    <a:pt x="94" y="97"/>
                  </a:cubicBezTo>
                  <a:cubicBezTo>
                    <a:pt x="74" y="105"/>
                    <a:pt x="64" y="129"/>
                    <a:pt x="72" y="149"/>
                  </a:cubicBezTo>
                  <a:cubicBezTo>
                    <a:pt x="81" y="168"/>
                    <a:pt x="110" y="179"/>
                    <a:pt x="130" y="169"/>
                  </a:cubicBezTo>
                  <a:close/>
                  <a:moveTo>
                    <a:pt x="72" y="470"/>
                  </a:moveTo>
                  <a:cubicBezTo>
                    <a:pt x="87" y="481"/>
                    <a:pt x="101" y="494"/>
                    <a:pt x="114" y="477"/>
                  </a:cubicBezTo>
                  <a:cubicBezTo>
                    <a:pt x="121" y="467"/>
                    <a:pt x="124" y="450"/>
                    <a:pt x="121" y="439"/>
                  </a:cubicBezTo>
                  <a:cubicBezTo>
                    <a:pt x="115" y="418"/>
                    <a:pt x="96" y="421"/>
                    <a:pt x="73" y="426"/>
                  </a:cubicBezTo>
                  <a:cubicBezTo>
                    <a:pt x="73" y="442"/>
                    <a:pt x="72" y="457"/>
                    <a:pt x="72" y="470"/>
                  </a:cubicBezTo>
                  <a:close/>
                  <a:moveTo>
                    <a:pt x="107" y="240"/>
                  </a:moveTo>
                  <a:cubicBezTo>
                    <a:pt x="130" y="276"/>
                    <a:pt x="135" y="276"/>
                    <a:pt x="166" y="246"/>
                  </a:cubicBezTo>
                  <a:cubicBezTo>
                    <a:pt x="163" y="235"/>
                    <a:pt x="160" y="224"/>
                    <a:pt x="157" y="214"/>
                  </a:cubicBezTo>
                  <a:cubicBezTo>
                    <a:pt x="133" y="210"/>
                    <a:pt x="115" y="213"/>
                    <a:pt x="107" y="240"/>
                  </a:cubicBezTo>
                  <a:close/>
                  <a:moveTo>
                    <a:pt x="1360" y="997"/>
                  </a:moveTo>
                  <a:cubicBezTo>
                    <a:pt x="1383" y="1003"/>
                    <a:pt x="1408" y="988"/>
                    <a:pt x="1414" y="966"/>
                  </a:cubicBezTo>
                  <a:cubicBezTo>
                    <a:pt x="1419" y="943"/>
                    <a:pt x="1400" y="915"/>
                    <a:pt x="1377" y="910"/>
                  </a:cubicBezTo>
                  <a:cubicBezTo>
                    <a:pt x="1357" y="906"/>
                    <a:pt x="1334" y="922"/>
                    <a:pt x="1329" y="943"/>
                  </a:cubicBezTo>
                  <a:cubicBezTo>
                    <a:pt x="1322" y="967"/>
                    <a:pt x="1336" y="990"/>
                    <a:pt x="1360" y="997"/>
                  </a:cubicBezTo>
                  <a:close/>
                  <a:moveTo>
                    <a:pt x="1530" y="594"/>
                  </a:moveTo>
                  <a:cubicBezTo>
                    <a:pt x="1550" y="599"/>
                    <a:pt x="1580" y="583"/>
                    <a:pt x="1586" y="564"/>
                  </a:cubicBezTo>
                  <a:cubicBezTo>
                    <a:pt x="1591" y="545"/>
                    <a:pt x="1573" y="517"/>
                    <a:pt x="1551" y="511"/>
                  </a:cubicBezTo>
                  <a:cubicBezTo>
                    <a:pt x="1531" y="506"/>
                    <a:pt x="1512" y="518"/>
                    <a:pt x="1507" y="540"/>
                  </a:cubicBezTo>
                  <a:cubicBezTo>
                    <a:pt x="1501" y="564"/>
                    <a:pt x="1511" y="589"/>
                    <a:pt x="1530" y="594"/>
                  </a:cubicBezTo>
                  <a:close/>
                  <a:moveTo>
                    <a:pt x="1395" y="819"/>
                  </a:moveTo>
                  <a:cubicBezTo>
                    <a:pt x="1391" y="830"/>
                    <a:pt x="1386" y="842"/>
                    <a:pt x="1382" y="853"/>
                  </a:cubicBezTo>
                  <a:cubicBezTo>
                    <a:pt x="1401" y="872"/>
                    <a:pt x="1418" y="881"/>
                    <a:pt x="1443" y="863"/>
                  </a:cubicBezTo>
                  <a:cubicBezTo>
                    <a:pt x="1447" y="816"/>
                    <a:pt x="1443" y="812"/>
                    <a:pt x="1395" y="819"/>
                  </a:cubicBezTo>
                  <a:close/>
                  <a:moveTo>
                    <a:pt x="1425" y="678"/>
                  </a:moveTo>
                  <a:cubicBezTo>
                    <a:pt x="1434" y="635"/>
                    <a:pt x="1428" y="621"/>
                    <a:pt x="1399" y="608"/>
                  </a:cubicBezTo>
                  <a:cubicBezTo>
                    <a:pt x="1381" y="601"/>
                    <a:pt x="1366" y="605"/>
                    <a:pt x="1354" y="620"/>
                  </a:cubicBezTo>
                  <a:cubicBezTo>
                    <a:pt x="1342" y="637"/>
                    <a:pt x="1343" y="669"/>
                    <a:pt x="1357" y="685"/>
                  </a:cubicBezTo>
                  <a:cubicBezTo>
                    <a:pt x="1371" y="702"/>
                    <a:pt x="1384" y="701"/>
                    <a:pt x="1425" y="678"/>
                  </a:cubicBezTo>
                  <a:close/>
                  <a:moveTo>
                    <a:pt x="1514" y="777"/>
                  </a:moveTo>
                  <a:cubicBezTo>
                    <a:pt x="1529" y="765"/>
                    <a:pt x="1533" y="750"/>
                    <a:pt x="1524" y="733"/>
                  </a:cubicBezTo>
                  <a:cubicBezTo>
                    <a:pt x="1513" y="710"/>
                    <a:pt x="1492" y="705"/>
                    <a:pt x="1456" y="717"/>
                  </a:cubicBezTo>
                  <a:cubicBezTo>
                    <a:pt x="1454" y="730"/>
                    <a:pt x="1451" y="745"/>
                    <a:pt x="1448" y="761"/>
                  </a:cubicBezTo>
                  <a:cubicBezTo>
                    <a:pt x="1486" y="792"/>
                    <a:pt x="1494" y="794"/>
                    <a:pt x="1514" y="777"/>
                  </a:cubicBezTo>
                  <a:close/>
                  <a:moveTo>
                    <a:pt x="159" y="317"/>
                  </a:moveTo>
                  <a:cubicBezTo>
                    <a:pt x="115" y="315"/>
                    <a:pt x="108" y="318"/>
                    <a:pt x="102" y="341"/>
                  </a:cubicBezTo>
                  <a:cubicBezTo>
                    <a:pt x="98" y="358"/>
                    <a:pt x="103" y="371"/>
                    <a:pt x="119" y="379"/>
                  </a:cubicBezTo>
                  <a:cubicBezTo>
                    <a:pt x="140" y="389"/>
                    <a:pt x="158" y="381"/>
                    <a:pt x="177" y="353"/>
                  </a:cubicBezTo>
                  <a:cubicBezTo>
                    <a:pt x="172" y="342"/>
                    <a:pt x="166" y="330"/>
                    <a:pt x="159" y="317"/>
                  </a:cubicBezTo>
                  <a:close/>
                  <a:moveTo>
                    <a:pt x="267" y="322"/>
                  </a:moveTo>
                  <a:cubicBezTo>
                    <a:pt x="247" y="318"/>
                    <a:pt x="238" y="325"/>
                    <a:pt x="221" y="364"/>
                  </a:cubicBezTo>
                  <a:cubicBezTo>
                    <a:pt x="238" y="400"/>
                    <a:pt x="250" y="407"/>
                    <a:pt x="278" y="401"/>
                  </a:cubicBezTo>
                  <a:cubicBezTo>
                    <a:pt x="296" y="396"/>
                    <a:pt x="304" y="385"/>
                    <a:pt x="304" y="367"/>
                  </a:cubicBezTo>
                  <a:cubicBezTo>
                    <a:pt x="304" y="348"/>
                    <a:pt x="286" y="326"/>
                    <a:pt x="267" y="322"/>
                  </a:cubicBezTo>
                  <a:close/>
                  <a:moveTo>
                    <a:pt x="45" y="51"/>
                  </a:moveTo>
                  <a:cubicBezTo>
                    <a:pt x="60" y="46"/>
                    <a:pt x="70" y="25"/>
                    <a:pt x="64" y="10"/>
                  </a:cubicBezTo>
                  <a:cubicBezTo>
                    <a:pt x="62" y="6"/>
                    <a:pt x="60" y="3"/>
                    <a:pt x="5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7"/>
                    <a:pt x="0" y="18"/>
                    <a:pt x="2" y="27"/>
                  </a:cubicBezTo>
                  <a:cubicBezTo>
                    <a:pt x="6" y="44"/>
                    <a:pt x="28" y="56"/>
                    <a:pt x="45" y="51"/>
                  </a:cubicBezTo>
                  <a:close/>
                  <a:moveTo>
                    <a:pt x="264" y="179"/>
                  </a:moveTo>
                  <a:cubicBezTo>
                    <a:pt x="247" y="196"/>
                    <a:pt x="235" y="214"/>
                    <a:pt x="251" y="236"/>
                  </a:cubicBezTo>
                  <a:cubicBezTo>
                    <a:pt x="261" y="251"/>
                    <a:pt x="280" y="255"/>
                    <a:pt x="295" y="246"/>
                  </a:cubicBezTo>
                  <a:cubicBezTo>
                    <a:pt x="310" y="237"/>
                    <a:pt x="323" y="226"/>
                    <a:pt x="320" y="206"/>
                  </a:cubicBezTo>
                  <a:cubicBezTo>
                    <a:pt x="318" y="187"/>
                    <a:pt x="305" y="181"/>
                    <a:pt x="264" y="179"/>
                  </a:cubicBezTo>
                  <a:close/>
                  <a:moveTo>
                    <a:pt x="191" y="483"/>
                  </a:moveTo>
                  <a:cubicBezTo>
                    <a:pt x="174" y="489"/>
                    <a:pt x="160" y="518"/>
                    <a:pt x="167" y="535"/>
                  </a:cubicBezTo>
                  <a:cubicBezTo>
                    <a:pt x="173" y="552"/>
                    <a:pt x="202" y="562"/>
                    <a:pt x="221" y="554"/>
                  </a:cubicBezTo>
                  <a:cubicBezTo>
                    <a:pt x="238" y="547"/>
                    <a:pt x="245" y="528"/>
                    <a:pt x="237" y="509"/>
                  </a:cubicBezTo>
                  <a:cubicBezTo>
                    <a:pt x="229" y="488"/>
                    <a:pt x="207" y="476"/>
                    <a:pt x="191" y="483"/>
                  </a:cubicBezTo>
                  <a:close/>
                  <a:moveTo>
                    <a:pt x="29" y="208"/>
                  </a:moveTo>
                  <a:cubicBezTo>
                    <a:pt x="35" y="186"/>
                    <a:pt x="23" y="171"/>
                    <a:pt x="1" y="162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15" y="233"/>
                    <a:pt x="25" y="221"/>
                    <a:pt x="29" y="208"/>
                  </a:cubicBezTo>
                  <a:close/>
                  <a:moveTo>
                    <a:pt x="96" y="590"/>
                  </a:moveTo>
                  <a:cubicBezTo>
                    <a:pt x="82" y="598"/>
                    <a:pt x="75" y="602"/>
                    <a:pt x="67" y="605"/>
                  </a:cubicBezTo>
                  <a:cubicBezTo>
                    <a:pt x="48" y="614"/>
                    <a:pt x="39" y="632"/>
                    <a:pt x="43" y="649"/>
                  </a:cubicBezTo>
                  <a:cubicBezTo>
                    <a:pt x="47" y="665"/>
                    <a:pt x="60" y="681"/>
                    <a:pt x="72" y="692"/>
                  </a:cubicBezTo>
                  <a:cubicBezTo>
                    <a:pt x="84" y="703"/>
                    <a:pt x="114" y="695"/>
                    <a:pt x="127" y="682"/>
                  </a:cubicBezTo>
                  <a:cubicBezTo>
                    <a:pt x="139" y="669"/>
                    <a:pt x="140" y="655"/>
                    <a:pt x="129" y="640"/>
                  </a:cubicBezTo>
                  <a:cubicBezTo>
                    <a:pt x="119" y="625"/>
                    <a:pt x="109" y="609"/>
                    <a:pt x="96" y="590"/>
                  </a:cubicBezTo>
                  <a:close/>
                  <a:moveTo>
                    <a:pt x="28" y="361"/>
                  </a:moveTo>
                  <a:cubicBezTo>
                    <a:pt x="44" y="367"/>
                    <a:pt x="55" y="359"/>
                    <a:pt x="62" y="346"/>
                  </a:cubicBezTo>
                  <a:cubicBezTo>
                    <a:pt x="71" y="327"/>
                    <a:pt x="57" y="311"/>
                    <a:pt x="25" y="302"/>
                  </a:cubicBezTo>
                  <a:cubicBezTo>
                    <a:pt x="7" y="339"/>
                    <a:pt x="9" y="353"/>
                    <a:pt x="28" y="361"/>
                  </a:cubicBezTo>
                  <a:close/>
                  <a:moveTo>
                    <a:pt x="1" y="497"/>
                  </a:moveTo>
                  <a:cubicBezTo>
                    <a:pt x="1" y="559"/>
                    <a:pt x="1" y="559"/>
                    <a:pt x="1" y="559"/>
                  </a:cubicBezTo>
                  <a:cubicBezTo>
                    <a:pt x="28" y="556"/>
                    <a:pt x="40" y="545"/>
                    <a:pt x="41" y="524"/>
                  </a:cubicBezTo>
                  <a:cubicBezTo>
                    <a:pt x="41" y="505"/>
                    <a:pt x="32" y="499"/>
                    <a:pt x="1" y="497"/>
                  </a:cubicBezTo>
                  <a:close/>
                  <a:moveTo>
                    <a:pt x="3788" y="1004"/>
                  </a:moveTo>
                  <a:cubicBezTo>
                    <a:pt x="3779" y="1017"/>
                    <a:pt x="3783" y="1028"/>
                    <a:pt x="3802" y="1041"/>
                  </a:cubicBezTo>
                  <a:cubicBezTo>
                    <a:pt x="3820" y="1038"/>
                    <a:pt x="3828" y="1026"/>
                    <a:pt x="3828" y="1008"/>
                  </a:cubicBezTo>
                  <a:cubicBezTo>
                    <a:pt x="3805" y="993"/>
                    <a:pt x="3795" y="992"/>
                    <a:pt x="3788" y="1004"/>
                  </a:cubicBezTo>
                  <a:close/>
                  <a:moveTo>
                    <a:pt x="3744" y="975"/>
                  </a:moveTo>
                  <a:cubicBezTo>
                    <a:pt x="3769" y="963"/>
                    <a:pt x="3778" y="953"/>
                    <a:pt x="3772" y="941"/>
                  </a:cubicBezTo>
                  <a:cubicBezTo>
                    <a:pt x="3767" y="932"/>
                    <a:pt x="3756" y="924"/>
                    <a:pt x="3746" y="921"/>
                  </a:cubicBezTo>
                  <a:cubicBezTo>
                    <a:pt x="3734" y="917"/>
                    <a:pt x="3728" y="930"/>
                    <a:pt x="3724" y="939"/>
                  </a:cubicBezTo>
                  <a:cubicBezTo>
                    <a:pt x="3719" y="951"/>
                    <a:pt x="3726" y="963"/>
                    <a:pt x="3744" y="975"/>
                  </a:cubicBezTo>
                  <a:close/>
                  <a:moveTo>
                    <a:pt x="3684" y="983"/>
                  </a:moveTo>
                  <a:cubicBezTo>
                    <a:pt x="3671" y="987"/>
                    <a:pt x="3669" y="997"/>
                    <a:pt x="3669" y="1010"/>
                  </a:cubicBezTo>
                  <a:cubicBezTo>
                    <a:pt x="3678" y="1022"/>
                    <a:pt x="3690" y="1028"/>
                    <a:pt x="3703" y="1021"/>
                  </a:cubicBezTo>
                  <a:cubicBezTo>
                    <a:pt x="3714" y="1015"/>
                    <a:pt x="3716" y="1003"/>
                    <a:pt x="3714" y="991"/>
                  </a:cubicBezTo>
                  <a:cubicBezTo>
                    <a:pt x="3707" y="979"/>
                    <a:pt x="3696" y="978"/>
                    <a:pt x="3684" y="983"/>
                  </a:cubicBezTo>
                  <a:close/>
                  <a:moveTo>
                    <a:pt x="3716" y="871"/>
                  </a:moveTo>
                  <a:cubicBezTo>
                    <a:pt x="3715" y="854"/>
                    <a:pt x="3704" y="846"/>
                    <a:pt x="3688" y="844"/>
                  </a:cubicBezTo>
                  <a:cubicBezTo>
                    <a:pt x="3667" y="842"/>
                    <a:pt x="3659" y="855"/>
                    <a:pt x="3648" y="878"/>
                  </a:cubicBezTo>
                  <a:cubicBezTo>
                    <a:pt x="3652" y="883"/>
                    <a:pt x="3657" y="892"/>
                    <a:pt x="3660" y="898"/>
                  </a:cubicBezTo>
                  <a:cubicBezTo>
                    <a:pt x="3694" y="907"/>
                    <a:pt x="3708" y="894"/>
                    <a:pt x="3716" y="871"/>
                  </a:cubicBezTo>
                  <a:close/>
                  <a:moveTo>
                    <a:pt x="3682" y="1113"/>
                  </a:moveTo>
                  <a:cubicBezTo>
                    <a:pt x="3704" y="1099"/>
                    <a:pt x="3708" y="1093"/>
                    <a:pt x="3703" y="1078"/>
                  </a:cubicBezTo>
                  <a:cubicBezTo>
                    <a:pt x="3699" y="1067"/>
                    <a:pt x="3680" y="1054"/>
                    <a:pt x="3667" y="1058"/>
                  </a:cubicBezTo>
                  <a:cubicBezTo>
                    <a:pt x="3659" y="1060"/>
                    <a:pt x="3650" y="1067"/>
                    <a:pt x="3647" y="1075"/>
                  </a:cubicBezTo>
                  <a:cubicBezTo>
                    <a:pt x="3641" y="1088"/>
                    <a:pt x="3655" y="1101"/>
                    <a:pt x="3682" y="1113"/>
                  </a:cubicBezTo>
                  <a:close/>
                  <a:moveTo>
                    <a:pt x="3764" y="1065"/>
                  </a:moveTo>
                  <a:cubicBezTo>
                    <a:pt x="3752" y="1061"/>
                    <a:pt x="3736" y="1068"/>
                    <a:pt x="3732" y="1079"/>
                  </a:cubicBezTo>
                  <a:cubicBezTo>
                    <a:pt x="3728" y="1091"/>
                    <a:pt x="3738" y="1109"/>
                    <a:pt x="3752" y="1114"/>
                  </a:cubicBezTo>
                  <a:cubicBezTo>
                    <a:pt x="3764" y="1118"/>
                    <a:pt x="3771" y="1112"/>
                    <a:pt x="3776" y="1096"/>
                  </a:cubicBezTo>
                  <a:cubicBezTo>
                    <a:pt x="3781" y="1080"/>
                    <a:pt x="3777" y="1069"/>
                    <a:pt x="3764" y="1065"/>
                  </a:cubicBezTo>
                  <a:close/>
                  <a:moveTo>
                    <a:pt x="1562" y="679"/>
                  </a:moveTo>
                  <a:cubicBezTo>
                    <a:pt x="1554" y="701"/>
                    <a:pt x="1573" y="710"/>
                    <a:pt x="1596" y="722"/>
                  </a:cubicBezTo>
                  <a:cubicBezTo>
                    <a:pt x="1607" y="707"/>
                    <a:pt x="1617" y="695"/>
                    <a:pt x="1626" y="683"/>
                  </a:cubicBezTo>
                  <a:cubicBezTo>
                    <a:pt x="1620" y="664"/>
                    <a:pt x="1616" y="643"/>
                    <a:pt x="1594" y="650"/>
                  </a:cubicBezTo>
                  <a:cubicBezTo>
                    <a:pt x="1581" y="654"/>
                    <a:pt x="1567" y="667"/>
                    <a:pt x="1562" y="679"/>
                  </a:cubicBezTo>
                  <a:close/>
                  <a:moveTo>
                    <a:pt x="1222" y="1098"/>
                  </a:moveTo>
                  <a:cubicBezTo>
                    <a:pt x="1204" y="1090"/>
                    <a:pt x="1175" y="1102"/>
                    <a:pt x="1167" y="1119"/>
                  </a:cubicBezTo>
                  <a:cubicBezTo>
                    <a:pt x="1157" y="1143"/>
                    <a:pt x="1173" y="1170"/>
                    <a:pt x="1202" y="1180"/>
                  </a:cubicBezTo>
                  <a:cubicBezTo>
                    <a:pt x="1225" y="1188"/>
                    <a:pt x="1241" y="1180"/>
                    <a:pt x="1248" y="1156"/>
                  </a:cubicBezTo>
                  <a:cubicBezTo>
                    <a:pt x="1255" y="1133"/>
                    <a:pt x="1243" y="1106"/>
                    <a:pt x="1222" y="1098"/>
                  </a:cubicBezTo>
                  <a:close/>
                  <a:moveTo>
                    <a:pt x="3808" y="834"/>
                  </a:moveTo>
                  <a:cubicBezTo>
                    <a:pt x="3823" y="823"/>
                    <a:pt x="3825" y="816"/>
                    <a:pt x="3815" y="787"/>
                  </a:cubicBezTo>
                  <a:cubicBezTo>
                    <a:pt x="3790" y="780"/>
                    <a:pt x="3782" y="782"/>
                    <a:pt x="3774" y="798"/>
                  </a:cubicBezTo>
                  <a:cubicBezTo>
                    <a:pt x="3767" y="810"/>
                    <a:pt x="3767" y="826"/>
                    <a:pt x="3776" y="833"/>
                  </a:cubicBezTo>
                  <a:cubicBezTo>
                    <a:pt x="3786" y="840"/>
                    <a:pt x="3797" y="842"/>
                    <a:pt x="3808" y="834"/>
                  </a:cubicBezTo>
                  <a:close/>
                  <a:moveTo>
                    <a:pt x="3810" y="1116"/>
                  </a:moveTo>
                  <a:cubicBezTo>
                    <a:pt x="3815" y="1119"/>
                    <a:pt x="3823" y="1121"/>
                    <a:pt x="3828" y="1119"/>
                  </a:cubicBezTo>
                  <a:cubicBezTo>
                    <a:pt x="3843" y="1113"/>
                    <a:pt x="3842" y="1100"/>
                    <a:pt x="3838" y="1084"/>
                  </a:cubicBezTo>
                  <a:cubicBezTo>
                    <a:pt x="3829" y="1083"/>
                    <a:pt x="3820" y="1082"/>
                    <a:pt x="3813" y="1082"/>
                  </a:cubicBezTo>
                  <a:cubicBezTo>
                    <a:pt x="3805" y="1095"/>
                    <a:pt x="3799" y="1106"/>
                    <a:pt x="3810" y="1116"/>
                  </a:cubicBezTo>
                  <a:close/>
                  <a:moveTo>
                    <a:pt x="2155" y="868"/>
                  </a:moveTo>
                  <a:cubicBezTo>
                    <a:pt x="2184" y="881"/>
                    <a:pt x="2204" y="864"/>
                    <a:pt x="2226" y="843"/>
                  </a:cubicBezTo>
                  <a:cubicBezTo>
                    <a:pt x="2219" y="825"/>
                    <a:pt x="2212" y="807"/>
                    <a:pt x="2205" y="789"/>
                  </a:cubicBezTo>
                  <a:cubicBezTo>
                    <a:pt x="2157" y="788"/>
                    <a:pt x="2141" y="793"/>
                    <a:pt x="2134" y="812"/>
                  </a:cubicBezTo>
                  <a:cubicBezTo>
                    <a:pt x="2128" y="830"/>
                    <a:pt x="2138" y="860"/>
                    <a:pt x="2155" y="868"/>
                  </a:cubicBezTo>
                  <a:close/>
                  <a:moveTo>
                    <a:pt x="1795" y="1157"/>
                  </a:moveTo>
                  <a:cubicBezTo>
                    <a:pt x="1832" y="1180"/>
                    <a:pt x="1847" y="1181"/>
                    <a:pt x="1859" y="1162"/>
                  </a:cubicBezTo>
                  <a:cubicBezTo>
                    <a:pt x="1872" y="1141"/>
                    <a:pt x="1864" y="1124"/>
                    <a:pt x="1834" y="1103"/>
                  </a:cubicBezTo>
                  <a:cubicBezTo>
                    <a:pt x="1805" y="1110"/>
                    <a:pt x="1794" y="1129"/>
                    <a:pt x="1795" y="1157"/>
                  </a:cubicBezTo>
                  <a:close/>
                  <a:moveTo>
                    <a:pt x="1868" y="692"/>
                  </a:moveTo>
                  <a:cubicBezTo>
                    <a:pt x="1876" y="674"/>
                    <a:pt x="1867" y="660"/>
                    <a:pt x="1848" y="653"/>
                  </a:cubicBezTo>
                  <a:cubicBezTo>
                    <a:pt x="1805" y="670"/>
                    <a:pt x="1804" y="672"/>
                    <a:pt x="1815" y="713"/>
                  </a:cubicBezTo>
                  <a:cubicBezTo>
                    <a:pt x="1837" y="718"/>
                    <a:pt x="1857" y="716"/>
                    <a:pt x="1868" y="692"/>
                  </a:cubicBezTo>
                  <a:close/>
                  <a:moveTo>
                    <a:pt x="1843" y="900"/>
                  </a:moveTo>
                  <a:cubicBezTo>
                    <a:pt x="1853" y="892"/>
                    <a:pt x="1864" y="884"/>
                    <a:pt x="1873" y="877"/>
                  </a:cubicBezTo>
                  <a:cubicBezTo>
                    <a:pt x="1875" y="846"/>
                    <a:pt x="1859" y="834"/>
                    <a:pt x="1835" y="833"/>
                  </a:cubicBezTo>
                  <a:cubicBezTo>
                    <a:pt x="1818" y="832"/>
                    <a:pt x="1812" y="846"/>
                    <a:pt x="1809" y="860"/>
                  </a:cubicBezTo>
                  <a:cubicBezTo>
                    <a:pt x="1804" y="887"/>
                    <a:pt x="1819" y="896"/>
                    <a:pt x="1843" y="900"/>
                  </a:cubicBezTo>
                  <a:close/>
                  <a:moveTo>
                    <a:pt x="1695" y="1224"/>
                  </a:moveTo>
                  <a:cubicBezTo>
                    <a:pt x="1704" y="1223"/>
                    <a:pt x="1719" y="1211"/>
                    <a:pt x="1719" y="1203"/>
                  </a:cubicBezTo>
                  <a:cubicBezTo>
                    <a:pt x="1720" y="1190"/>
                    <a:pt x="1716" y="1171"/>
                    <a:pt x="1707" y="1164"/>
                  </a:cubicBezTo>
                  <a:cubicBezTo>
                    <a:pt x="1690" y="1150"/>
                    <a:pt x="1677" y="1167"/>
                    <a:pt x="1663" y="1182"/>
                  </a:cubicBezTo>
                  <a:cubicBezTo>
                    <a:pt x="1668" y="1202"/>
                    <a:pt x="1667" y="1226"/>
                    <a:pt x="1695" y="1224"/>
                  </a:cubicBezTo>
                  <a:close/>
                  <a:moveTo>
                    <a:pt x="1891" y="758"/>
                  </a:moveTo>
                  <a:cubicBezTo>
                    <a:pt x="1897" y="772"/>
                    <a:pt x="1904" y="788"/>
                    <a:pt x="1910" y="801"/>
                  </a:cubicBezTo>
                  <a:cubicBezTo>
                    <a:pt x="1948" y="808"/>
                    <a:pt x="1963" y="802"/>
                    <a:pt x="1973" y="778"/>
                  </a:cubicBezTo>
                  <a:cubicBezTo>
                    <a:pt x="1981" y="759"/>
                    <a:pt x="1975" y="744"/>
                    <a:pt x="1959" y="735"/>
                  </a:cubicBezTo>
                  <a:cubicBezTo>
                    <a:pt x="1939" y="722"/>
                    <a:pt x="1914" y="731"/>
                    <a:pt x="1891" y="758"/>
                  </a:cubicBezTo>
                  <a:close/>
                  <a:moveTo>
                    <a:pt x="1901" y="595"/>
                  </a:moveTo>
                  <a:cubicBezTo>
                    <a:pt x="1922" y="602"/>
                    <a:pt x="1942" y="592"/>
                    <a:pt x="1947" y="571"/>
                  </a:cubicBezTo>
                  <a:cubicBezTo>
                    <a:pt x="1953" y="546"/>
                    <a:pt x="1941" y="522"/>
                    <a:pt x="1920" y="516"/>
                  </a:cubicBezTo>
                  <a:cubicBezTo>
                    <a:pt x="1898" y="510"/>
                    <a:pt x="1873" y="524"/>
                    <a:pt x="1867" y="547"/>
                  </a:cubicBezTo>
                  <a:cubicBezTo>
                    <a:pt x="1862" y="565"/>
                    <a:pt x="1877" y="587"/>
                    <a:pt x="1901" y="595"/>
                  </a:cubicBezTo>
                  <a:close/>
                  <a:moveTo>
                    <a:pt x="1987" y="1039"/>
                  </a:moveTo>
                  <a:cubicBezTo>
                    <a:pt x="1994" y="1056"/>
                    <a:pt x="2024" y="1075"/>
                    <a:pt x="2044" y="1069"/>
                  </a:cubicBezTo>
                  <a:cubicBezTo>
                    <a:pt x="2057" y="1065"/>
                    <a:pt x="2071" y="1053"/>
                    <a:pt x="2075" y="1041"/>
                  </a:cubicBezTo>
                  <a:cubicBezTo>
                    <a:pt x="2083" y="1020"/>
                    <a:pt x="2062" y="1000"/>
                    <a:pt x="2018" y="984"/>
                  </a:cubicBezTo>
                  <a:cubicBezTo>
                    <a:pt x="1984" y="1006"/>
                    <a:pt x="1979" y="1017"/>
                    <a:pt x="1987" y="1039"/>
                  </a:cubicBezTo>
                  <a:close/>
                  <a:moveTo>
                    <a:pt x="1908" y="986"/>
                  </a:moveTo>
                  <a:cubicBezTo>
                    <a:pt x="1889" y="981"/>
                    <a:pt x="1878" y="990"/>
                    <a:pt x="1871" y="1016"/>
                  </a:cubicBezTo>
                  <a:cubicBezTo>
                    <a:pt x="1864" y="1041"/>
                    <a:pt x="1871" y="1058"/>
                    <a:pt x="1892" y="1064"/>
                  </a:cubicBezTo>
                  <a:cubicBezTo>
                    <a:pt x="1910" y="1070"/>
                    <a:pt x="1936" y="1057"/>
                    <a:pt x="1941" y="1040"/>
                  </a:cubicBezTo>
                  <a:cubicBezTo>
                    <a:pt x="1947" y="1021"/>
                    <a:pt x="1929" y="992"/>
                    <a:pt x="1908" y="986"/>
                  </a:cubicBezTo>
                  <a:close/>
                  <a:moveTo>
                    <a:pt x="2059" y="704"/>
                  </a:moveTo>
                  <a:cubicBezTo>
                    <a:pt x="2078" y="703"/>
                    <a:pt x="2095" y="684"/>
                    <a:pt x="2096" y="663"/>
                  </a:cubicBezTo>
                  <a:cubicBezTo>
                    <a:pt x="2098" y="636"/>
                    <a:pt x="2087" y="625"/>
                    <a:pt x="2047" y="615"/>
                  </a:cubicBezTo>
                  <a:cubicBezTo>
                    <a:pt x="2034" y="623"/>
                    <a:pt x="2021" y="631"/>
                    <a:pt x="2006" y="640"/>
                  </a:cubicBezTo>
                  <a:cubicBezTo>
                    <a:pt x="2016" y="686"/>
                    <a:pt x="2033" y="705"/>
                    <a:pt x="2059" y="704"/>
                  </a:cubicBezTo>
                  <a:close/>
                  <a:moveTo>
                    <a:pt x="2146" y="1175"/>
                  </a:moveTo>
                  <a:cubicBezTo>
                    <a:pt x="2124" y="1170"/>
                    <a:pt x="2099" y="1185"/>
                    <a:pt x="2093" y="1208"/>
                  </a:cubicBezTo>
                  <a:cubicBezTo>
                    <a:pt x="2087" y="1228"/>
                    <a:pt x="2100" y="1246"/>
                    <a:pt x="2123" y="1252"/>
                  </a:cubicBezTo>
                  <a:cubicBezTo>
                    <a:pt x="2150" y="1259"/>
                    <a:pt x="2169" y="1250"/>
                    <a:pt x="2173" y="1227"/>
                  </a:cubicBezTo>
                  <a:cubicBezTo>
                    <a:pt x="2178" y="1205"/>
                    <a:pt x="2165" y="1180"/>
                    <a:pt x="2146" y="1175"/>
                  </a:cubicBezTo>
                  <a:close/>
                  <a:moveTo>
                    <a:pt x="3600" y="1081"/>
                  </a:moveTo>
                  <a:cubicBezTo>
                    <a:pt x="3607" y="1063"/>
                    <a:pt x="3603" y="1056"/>
                    <a:pt x="3577" y="1040"/>
                  </a:cubicBezTo>
                  <a:cubicBezTo>
                    <a:pt x="3540" y="1053"/>
                    <a:pt x="3537" y="1065"/>
                    <a:pt x="3562" y="1097"/>
                  </a:cubicBezTo>
                  <a:cubicBezTo>
                    <a:pt x="3588" y="1099"/>
                    <a:pt x="3594" y="1097"/>
                    <a:pt x="3600" y="1081"/>
                  </a:cubicBezTo>
                  <a:close/>
                  <a:moveTo>
                    <a:pt x="2149" y="1027"/>
                  </a:moveTo>
                  <a:cubicBezTo>
                    <a:pt x="2139" y="1056"/>
                    <a:pt x="2145" y="1067"/>
                    <a:pt x="2187" y="1092"/>
                  </a:cubicBezTo>
                  <a:cubicBezTo>
                    <a:pt x="2245" y="1068"/>
                    <a:pt x="2249" y="1049"/>
                    <a:pt x="2208" y="1000"/>
                  </a:cubicBezTo>
                  <a:cubicBezTo>
                    <a:pt x="2167" y="998"/>
                    <a:pt x="2157" y="1003"/>
                    <a:pt x="2149" y="1027"/>
                  </a:cubicBezTo>
                  <a:close/>
                  <a:moveTo>
                    <a:pt x="3592" y="1183"/>
                  </a:moveTo>
                  <a:cubicBezTo>
                    <a:pt x="3574" y="1174"/>
                    <a:pt x="3561" y="1183"/>
                    <a:pt x="3546" y="1197"/>
                  </a:cubicBezTo>
                  <a:cubicBezTo>
                    <a:pt x="3550" y="1208"/>
                    <a:pt x="3554" y="1220"/>
                    <a:pt x="3558" y="1231"/>
                  </a:cubicBezTo>
                  <a:cubicBezTo>
                    <a:pt x="3589" y="1233"/>
                    <a:pt x="3599" y="1230"/>
                    <a:pt x="3603" y="1218"/>
                  </a:cubicBezTo>
                  <a:cubicBezTo>
                    <a:pt x="3608" y="1207"/>
                    <a:pt x="3603" y="1188"/>
                    <a:pt x="3592" y="1183"/>
                  </a:cubicBezTo>
                  <a:close/>
                  <a:moveTo>
                    <a:pt x="1215" y="881"/>
                  </a:moveTo>
                  <a:cubicBezTo>
                    <a:pt x="1190" y="874"/>
                    <a:pt x="1163" y="892"/>
                    <a:pt x="1153" y="923"/>
                  </a:cubicBezTo>
                  <a:cubicBezTo>
                    <a:pt x="1146" y="946"/>
                    <a:pt x="1164" y="979"/>
                    <a:pt x="1187" y="985"/>
                  </a:cubicBezTo>
                  <a:cubicBezTo>
                    <a:pt x="1208" y="992"/>
                    <a:pt x="1247" y="966"/>
                    <a:pt x="1254" y="941"/>
                  </a:cubicBezTo>
                  <a:cubicBezTo>
                    <a:pt x="1260" y="919"/>
                    <a:pt x="1241" y="889"/>
                    <a:pt x="1215" y="881"/>
                  </a:cubicBezTo>
                  <a:close/>
                  <a:moveTo>
                    <a:pt x="2037" y="905"/>
                  </a:moveTo>
                  <a:cubicBezTo>
                    <a:pt x="2045" y="892"/>
                    <a:pt x="2046" y="879"/>
                    <a:pt x="2035" y="867"/>
                  </a:cubicBezTo>
                  <a:cubicBezTo>
                    <a:pt x="2023" y="853"/>
                    <a:pt x="2008" y="846"/>
                    <a:pt x="1991" y="856"/>
                  </a:cubicBezTo>
                  <a:cubicBezTo>
                    <a:pt x="1968" y="869"/>
                    <a:pt x="1959" y="888"/>
                    <a:pt x="1971" y="916"/>
                  </a:cubicBezTo>
                  <a:cubicBezTo>
                    <a:pt x="2009" y="928"/>
                    <a:pt x="2025" y="925"/>
                    <a:pt x="2037" y="905"/>
                  </a:cubicBezTo>
                  <a:close/>
                  <a:moveTo>
                    <a:pt x="3640" y="968"/>
                  </a:moveTo>
                  <a:cubicBezTo>
                    <a:pt x="3644" y="956"/>
                    <a:pt x="3637" y="944"/>
                    <a:pt x="3622" y="940"/>
                  </a:cubicBezTo>
                  <a:cubicBezTo>
                    <a:pt x="3605" y="935"/>
                    <a:pt x="3593" y="940"/>
                    <a:pt x="3590" y="954"/>
                  </a:cubicBezTo>
                  <a:cubicBezTo>
                    <a:pt x="3586" y="968"/>
                    <a:pt x="3594" y="984"/>
                    <a:pt x="3606" y="987"/>
                  </a:cubicBezTo>
                  <a:cubicBezTo>
                    <a:pt x="3619" y="992"/>
                    <a:pt x="3636" y="982"/>
                    <a:pt x="3640" y="968"/>
                  </a:cubicBezTo>
                  <a:close/>
                  <a:moveTo>
                    <a:pt x="2023" y="1188"/>
                  </a:moveTo>
                  <a:cubicBezTo>
                    <a:pt x="2042" y="1180"/>
                    <a:pt x="2046" y="1165"/>
                    <a:pt x="2045" y="1144"/>
                  </a:cubicBezTo>
                  <a:cubicBezTo>
                    <a:pt x="2029" y="1126"/>
                    <a:pt x="2011" y="1118"/>
                    <a:pt x="1991" y="1129"/>
                  </a:cubicBezTo>
                  <a:cubicBezTo>
                    <a:pt x="1973" y="1139"/>
                    <a:pt x="1971" y="1158"/>
                    <a:pt x="1975" y="1177"/>
                  </a:cubicBezTo>
                  <a:cubicBezTo>
                    <a:pt x="1988" y="1195"/>
                    <a:pt x="2004" y="1195"/>
                    <a:pt x="2023" y="1188"/>
                  </a:cubicBezTo>
                  <a:close/>
                  <a:moveTo>
                    <a:pt x="1888" y="1430"/>
                  </a:moveTo>
                  <a:cubicBezTo>
                    <a:pt x="1872" y="1419"/>
                    <a:pt x="1855" y="1417"/>
                    <a:pt x="1837" y="1430"/>
                  </a:cubicBezTo>
                  <a:cubicBezTo>
                    <a:pt x="1814" y="1448"/>
                    <a:pt x="1812" y="1460"/>
                    <a:pt x="1830" y="1505"/>
                  </a:cubicBezTo>
                  <a:cubicBezTo>
                    <a:pt x="1869" y="1514"/>
                    <a:pt x="1881" y="1510"/>
                    <a:pt x="1893" y="1485"/>
                  </a:cubicBezTo>
                  <a:cubicBezTo>
                    <a:pt x="1903" y="1465"/>
                    <a:pt x="1902" y="1440"/>
                    <a:pt x="1888" y="1430"/>
                  </a:cubicBezTo>
                  <a:close/>
                  <a:moveTo>
                    <a:pt x="1979" y="1365"/>
                  </a:moveTo>
                  <a:cubicBezTo>
                    <a:pt x="1983" y="1392"/>
                    <a:pt x="2000" y="1404"/>
                    <a:pt x="2026" y="1406"/>
                  </a:cubicBezTo>
                  <a:cubicBezTo>
                    <a:pt x="2058" y="1409"/>
                    <a:pt x="2071" y="1387"/>
                    <a:pt x="2086" y="1350"/>
                  </a:cubicBezTo>
                  <a:cubicBezTo>
                    <a:pt x="2080" y="1342"/>
                    <a:pt x="2071" y="1328"/>
                    <a:pt x="2066" y="1319"/>
                  </a:cubicBezTo>
                  <a:cubicBezTo>
                    <a:pt x="2012" y="1307"/>
                    <a:pt x="1991" y="1329"/>
                    <a:pt x="1979" y="1365"/>
                  </a:cubicBezTo>
                  <a:close/>
                  <a:moveTo>
                    <a:pt x="3841" y="1327"/>
                  </a:moveTo>
                  <a:cubicBezTo>
                    <a:pt x="3841" y="1307"/>
                    <a:pt x="3841" y="1307"/>
                    <a:pt x="3841" y="1307"/>
                  </a:cubicBezTo>
                  <a:cubicBezTo>
                    <a:pt x="3839" y="1311"/>
                    <a:pt x="3839" y="1317"/>
                    <a:pt x="3839" y="1326"/>
                  </a:cubicBezTo>
                  <a:cubicBezTo>
                    <a:pt x="3839" y="1326"/>
                    <a:pt x="3840" y="1326"/>
                    <a:pt x="3841" y="1327"/>
                  </a:cubicBezTo>
                  <a:close/>
                  <a:moveTo>
                    <a:pt x="3648" y="1289"/>
                  </a:moveTo>
                  <a:cubicBezTo>
                    <a:pt x="3636" y="1289"/>
                    <a:pt x="3625" y="1300"/>
                    <a:pt x="3624" y="1314"/>
                  </a:cubicBezTo>
                  <a:cubicBezTo>
                    <a:pt x="3622" y="1331"/>
                    <a:pt x="3629" y="1338"/>
                    <a:pt x="3654" y="1346"/>
                  </a:cubicBezTo>
                  <a:cubicBezTo>
                    <a:pt x="3662" y="1341"/>
                    <a:pt x="3671" y="1336"/>
                    <a:pt x="3680" y="1331"/>
                  </a:cubicBezTo>
                  <a:cubicBezTo>
                    <a:pt x="3675" y="1302"/>
                    <a:pt x="3665" y="1289"/>
                    <a:pt x="3648" y="1289"/>
                  </a:cubicBezTo>
                  <a:close/>
                  <a:moveTo>
                    <a:pt x="3835" y="888"/>
                  </a:moveTo>
                  <a:cubicBezTo>
                    <a:pt x="3825" y="885"/>
                    <a:pt x="3815" y="885"/>
                    <a:pt x="3809" y="896"/>
                  </a:cubicBezTo>
                  <a:cubicBezTo>
                    <a:pt x="3803" y="910"/>
                    <a:pt x="3808" y="920"/>
                    <a:pt x="3822" y="929"/>
                  </a:cubicBezTo>
                  <a:cubicBezTo>
                    <a:pt x="3828" y="927"/>
                    <a:pt x="3834" y="925"/>
                    <a:pt x="3841" y="922"/>
                  </a:cubicBezTo>
                  <a:cubicBezTo>
                    <a:pt x="3841" y="890"/>
                    <a:pt x="3841" y="890"/>
                    <a:pt x="3841" y="890"/>
                  </a:cubicBezTo>
                  <a:cubicBezTo>
                    <a:pt x="3839" y="889"/>
                    <a:pt x="3837" y="888"/>
                    <a:pt x="3835" y="888"/>
                  </a:cubicBezTo>
                  <a:close/>
                  <a:moveTo>
                    <a:pt x="3791" y="1170"/>
                  </a:moveTo>
                  <a:cubicBezTo>
                    <a:pt x="3784" y="1175"/>
                    <a:pt x="3777" y="1180"/>
                    <a:pt x="3771" y="1184"/>
                  </a:cubicBezTo>
                  <a:cubicBezTo>
                    <a:pt x="3769" y="1204"/>
                    <a:pt x="3779" y="1212"/>
                    <a:pt x="3794" y="1213"/>
                  </a:cubicBezTo>
                  <a:cubicBezTo>
                    <a:pt x="3805" y="1214"/>
                    <a:pt x="3809" y="1206"/>
                    <a:pt x="3811" y="1196"/>
                  </a:cubicBezTo>
                  <a:cubicBezTo>
                    <a:pt x="3815" y="1179"/>
                    <a:pt x="3806" y="1174"/>
                    <a:pt x="3791" y="1170"/>
                  </a:cubicBezTo>
                  <a:close/>
                  <a:moveTo>
                    <a:pt x="3828" y="1397"/>
                  </a:moveTo>
                  <a:cubicBezTo>
                    <a:pt x="3823" y="1408"/>
                    <a:pt x="3823" y="1422"/>
                    <a:pt x="3824" y="1434"/>
                  </a:cubicBezTo>
                  <a:cubicBezTo>
                    <a:pt x="3825" y="1440"/>
                    <a:pt x="3832" y="1446"/>
                    <a:pt x="3841" y="1449"/>
                  </a:cubicBezTo>
                  <a:cubicBezTo>
                    <a:pt x="3841" y="1385"/>
                    <a:pt x="3841" y="1385"/>
                    <a:pt x="3841" y="1385"/>
                  </a:cubicBezTo>
                  <a:cubicBezTo>
                    <a:pt x="3835" y="1388"/>
                    <a:pt x="3830" y="1392"/>
                    <a:pt x="3828" y="1397"/>
                  </a:cubicBezTo>
                  <a:close/>
                  <a:moveTo>
                    <a:pt x="3710" y="1157"/>
                  </a:moveTo>
                  <a:cubicBezTo>
                    <a:pt x="3686" y="1148"/>
                    <a:pt x="3676" y="1150"/>
                    <a:pt x="3667" y="1162"/>
                  </a:cubicBezTo>
                  <a:cubicBezTo>
                    <a:pt x="3662" y="1170"/>
                    <a:pt x="3661" y="1178"/>
                    <a:pt x="3668" y="1186"/>
                  </a:cubicBezTo>
                  <a:cubicBezTo>
                    <a:pt x="3675" y="1195"/>
                    <a:pt x="3684" y="1200"/>
                    <a:pt x="3696" y="1194"/>
                  </a:cubicBezTo>
                  <a:cubicBezTo>
                    <a:pt x="3711" y="1187"/>
                    <a:pt x="3716" y="1175"/>
                    <a:pt x="3710" y="1157"/>
                  </a:cubicBezTo>
                  <a:close/>
                  <a:moveTo>
                    <a:pt x="3756" y="1259"/>
                  </a:moveTo>
                  <a:cubicBezTo>
                    <a:pt x="3753" y="1250"/>
                    <a:pt x="3749" y="1240"/>
                    <a:pt x="3745" y="1231"/>
                  </a:cubicBezTo>
                  <a:cubicBezTo>
                    <a:pt x="3722" y="1226"/>
                    <a:pt x="3712" y="1229"/>
                    <a:pt x="3705" y="1244"/>
                  </a:cubicBezTo>
                  <a:cubicBezTo>
                    <a:pt x="3699" y="1256"/>
                    <a:pt x="3703" y="1266"/>
                    <a:pt x="3713" y="1272"/>
                  </a:cubicBezTo>
                  <a:cubicBezTo>
                    <a:pt x="3725" y="1280"/>
                    <a:pt x="3741" y="1275"/>
                    <a:pt x="3756" y="1259"/>
                  </a:cubicBezTo>
                  <a:close/>
                  <a:moveTo>
                    <a:pt x="3770" y="1301"/>
                  </a:moveTo>
                  <a:cubicBezTo>
                    <a:pt x="3764" y="1313"/>
                    <a:pt x="3769" y="1322"/>
                    <a:pt x="3781" y="1327"/>
                  </a:cubicBezTo>
                  <a:cubicBezTo>
                    <a:pt x="3809" y="1317"/>
                    <a:pt x="3810" y="1316"/>
                    <a:pt x="3804" y="1290"/>
                  </a:cubicBezTo>
                  <a:cubicBezTo>
                    <a:pt x="3790" y="1286"/>
                    <a:pt x="3777" y="1287"/>
                    <a:pt x="3770" y="1301"/>
                  </a:cubicBezTo>
                  <a:close/>
                  <a:moveTo>
                    <a:pt x="3746" y="1363"/>
                  </a:moveTo>
                  <a:cubicBezTo>
                    <a:pt x="3733" y="1357"/>
                    <a:pt x="3720" y="1363"/>
                    <a:pt x="3716" y="1376"/>
                  </a:cubicBezTo>
                  <a:cubicBezTo>
                    <a:pt x="3711" y="1392"/>
                    <a:pt x="3718" y="1408"/>
                    <a:pt x="3732" y="1412"/>
                  </a:cubicBezTo>
                  <a:cubicBezTo>
                    <a:pt x="3745" y="1417"/>
                    <a:pt x="3762" y="1408"/>
                    <a:pt x="3766" y="1394"/>
                  </a:cubicBezTo>
                  <a:cubicBezTo>
                    <a:pt x="3770" y="1382"/>
                    <a:pt x="3761" y="1368"/>
                    <a:pt x="3746" y="1363"/>
                  </a:cubicBezTo>
                  <a:close/>
                  <a:moveTo>
                    <a:pt x="1928" y="1203"/>
                  </a:moveTo>
                  <a:cubicBezTo>
                    <a:pt x="1891" y="1225"/>
                    <a:pt x="1877" y="1241"/>
                    <a:pt x="1888" y="1259"/>
                  </a:cubicBezTo>
                  <a:cubicBezTo>
                    <a:pt x="1896" y="1273"/>
                    <a:pt x="1913" y="1285"/>
                    <a:pt x="1929" y="1289"/>
                  </a:cubicBezTo>
                  <a:cubicBezTo>
                    <a:pt x="1948" y="1294"/>
                    <a:pt x="1957" y="1274"/>
                    <a:pt x="1963" y="1259"/>
                  </a:cubicBezTo>
                  <a:cubicBezTo>
                    <a:pt x="1971" y="1240"/>
                    <a:pt x="1957" y="1221"/>
                    <a:pt x="1928" y="1203"/>
                  </a:cubicBezTo>
                  <a:close/>
                  <a:moveTo>
                    <a:pt x="1546" y="980"/>
                  </a:moveTo>
                  <a:cubicBezTo>
                    <a:pt x="1549" y="970"/>
                    <a:pt x="1543" y="953"/>
                    <a:pt x="1536" y="944"/>
                  </a:cubicBezTo>
                  <a:cubicBezTo>
                    <a:pt x="1524" y="928"/>
                    <a:pt x="1504" y="933"/>
                    <a:pt x="1491" y="943"/>
                  </a:cubicBezTo>
                  <a:cubicBezTo>
                    <a:pt x="1471" y="958"/>
                    <a:pt x="1472" y="979"/>
                    <a:pt x="1486" y="1002"/>
                  </a:cubicBezTo>
                  <a:cubicBezTo>
                    <a:pt x="1513" y="1008"/>
                    <a:pt x="1536" y="1007"/>
                    <a:pt x="1546" y="980"/>
                  </a:cubicBezTo>
                  <a:close/>
                  <a:moveTo>
                    <a:pt x="1517" y="1108"/>
                  </a:moveTo>
                  <a:cubicBezTo>
                    <a:pt x="1518" y="1155"/>
                    <a:pt x="1523" y="1166"/>
                    <a:pt x="1545" y="1165"/>
                  </a:cubicBezTo>
                  <a:cubicBezTo>
                    <a:pt x="1569" y="1165"/>
                    <a:pt x="1577" y="1147"/>
                    <a:pt x="1573" y="1097"/>
                  </a:cubicBezTo>
                  <a:cubicBezTo>
                    <a:pt x="1551" y="1095"/>
                    <a:pt x="1531" y="1086"/>
                    <a:pt x="1517" y="1108"/>
                  </a:cubicBezTo>
                  <a:close/>
                  <a:moveTo>
                    <a:pt x="1603" y="977"/>
                  </a:moveTo>
                  <a:cubicBezTo>
                    <a:pt x="1606" y="992"/>
                    <a:pt x="1609" y="1007"/>
                    <a:pt x="1613" y="1028"/>
                  </a:cubicBezTo>
                  <a:cubicBezTo>
                    <a:pt x="1632" y="1019"/>
                    <a:pt x="1647" y="1013"/>
                    <a:pt x="1660" y="1006"/>
                  </a:cubicBezTo>
                  <a:cubicBezTo>
                    <a:pt x="1648" y="956"/>
                    <a:pt x="1642" y="953"/>
                    <a:pt x="1603" y="977"/>
                  </a:cubicBezTo>
                  <a:close/>
                  <a:moveTo>
                    <a:pt x="1553" y="799"/>
                  </a:moveTo>
                  <a:cubicBezTo>
                    <a:pt x="1533" y="810"/>
                    <a:pt x="1534" y="833"/>
                    <a:pt x="1557" y="862"/>
                  </a:cubicBezTo>
                  <a:cubicBezTo>
                    <a:pt x="1596" y="842"/>
                    <a:pt x="1605" y="828"/>
                    <a:pt x="1593" y="809"/>
                  </a:cubicBezTo>
                  <a:cubicBezTo>
                    <a:pt x="1582" y="793"/>
                    <a:pt x="1568" y="792"/>
                    <a:pt x="1553" y="799"/>
                  </a:cubicBezTo>
                  <a:close/>
                  <a:moveTo>
                    <a:pt x="1557" y="1264"/>
                  </a:moveTo>
                  <a:cubicBezTo>
                    <a:pt x="1545" y="1263"/>
                    <a:pt x="1526" y="1265"/>
                    <a:pt x="1520" y="1273"/>
                  </a:cubicBezTo>
                  <a:cubicBezTo>
                    <a:pt x="1504" y="1294"/>
                    <a:pt x="1514" y="1313"/>
                    <a:pt x="1534" y="1328"/>
                  </a:cubicBezTo>
                  <a:cubicBezTo>
                    <a:pt x="1558" y="1327"/>
                    <a:pt x="1578" y="1318"/>
                    <a:pt x="1581" y="1292"/>
                  </a:cubicBezTo>
                  <a:cubicBezTo>
                    <a:pt x="1583" y="1276"/>
                    <a:pt x="1572" y="1264"/>
                    <a:pt x="1557" y="1264"/>
                  </a:cubicBezTo>
                  <a:close/>
                  <a:moveTo>
                    <a:pt x="1265" y="1304"/>
                  </a:moveTo>
                  <a:cubicBezTo>
                    <a:pt x="1253" y="1320"/>
                    <a:pt x="1256" y="1343"/>
                    <a:pt x="1272" y="1358"/>
                  </a:cubicBezTo>
                  <a:cubicBezTo>
                    <a:pt x="1288" y="1374"/>
                    <a:pt x="1306" y="1379"/>
                    <a:pt x="1327" y="1368"/>
                  </a:cubicBezTo>
                  <a:cubicBezTo>
                    <a:pt x="1351" y="1356"/>
                    <a:pt x="1354" y="1341"/>
                    <a:pt x="1342" y="1293"/>
                  </a:cubicBezTo>
                  <a:cubicBezTo>
                    <a:pt x="1300" y="1280"/>
                    <a:pt x="1280" y="1283"/>
                    <a:pt x="1265" y="1304"/>
                  </a:cubicBezTo>
                  <a:close/>
                  <a:moveTo>
                    <a:pt x="1433" y="1419"/>
                  </a:moveTo>
                  <a:cubicBezTo>
                    <a:pt x="1431" y="1434"/>
                    <a:pt x="1427" y="1451"/>
                    <a:pt x="1425" y="1466"/>
                  </a:cubicBezTo>
                  <a:cubicBezTo>
                    <a:pt x="1451" y="1495"/>
                    <a:pt x="1466" y="1499"/>
                    <a:pt x="1488" y="1483"/>
                  </a:cubicBezTo>
                  <a:cubicBezTo>
                    <a:pt x="1508" y="1470"/>
                    <a:pt x="1514" y="1449"/>
                    <a:pt x="1503" y="1432"/>
                  </a:cubicBezTo>
                  <a:cubicBezTo>
                    <a:pt x="1487" y="1406"/>
                    <a:pt x="1472" y="1403"/>
                    <a:pt x="1433" y="1419"/>
                  </a:cubicBezTo>
                  <a:close/>
                  <a:moveTo>
                    <a:pt x="1373" y="1070"/>
                  </a:moveTo>
                  <a:cubicBezTo>
                    <a:pt x="1356" y="1064"/>
                    <a:pt x="1334" y="1077"/>
                    <a:pt x="1329" y="1094"/>
                  </a:cubicBezTo>
                  <a:cubicBezTo>
                    <a:pt x="1325" y="1110"/>
                    <a:pt x="1335" y="1129"/>
                    <a:pt x="1351" y="1135"/>
                  </a:cubicBezTo>
                  <a:cubicBezTo>
                    <a:pt x="1367" y="1141"/>
                    <a:pt x="1388" y="1134"/>
                    <a:pt x="1394" y="1120"/>
                  </a:cubicBezTo>
                  <a:cubicBezTo>
                    <a:pt x="1402" y="1102"/>
                    <a:pt x="1391" y="1076"/>
                    <a:pt x="1373" y="1070"/>
                  </a:cubicBezTo>
                  <a:close/>
                  <a:moveTo>
                    <a:pt x="1471" y="1239"/>
                  </a:moveTo>
                  <a:cubicBezTo>
                    <a:pt x="1477" y="1220"/>
                    <a:pt x="1469" y="1192"/>
                    <a:pt x="1453" y="1186"/>
                  </a:cubicBezTo>
                  <a:cubicBezTo>
                    <a:pt x="1427" y="1177"/>
                    <a:pt x="1408" y="1188"/>
                    <a:pt x="1396" y="1211"/>
                  </a:cubicBezTo>
                  <a:cubicBezTo>
                    <a:pt x="1402" y="1249"/>
                    <a:pt x="1410" y="1260"/>
                    <a:pt x="1435" y="1261"/>
                  </a:cubicBezTo>
                  <a:cubicBezTo>
                    <a:pt x="1452" y="1262"/>
                    <a:pt x="1465" y="1256"/>
                    <a:pt x="1471" y="1239"/>
                  </a:cubicBezTo>
                  <a:close/>
                  <a:moveTo>
                    <a:pt x="1645" y="1321"/>
                  </a:moveTo>
                  <a:cubicBezTo>
                    <a:pt x="1639" y="1338"/>
                    <a:pt x="1640" y="1357"/>
                    <a:pt x="1660" y="1369"/>
                  </a:cubicBezTo>
                  <a:cubicBezTo>
                    <a:pt x="1675" y="1377"/>
                    <a:pt x="1691" y="1388"/>
                    <a:pt x="1706" y="1373"/>
                  </a:cubicBezTo>
                  <a:cubicBezTo>
                    <a:pt x="1730" y="1349"/>
                    <a:pt x="1718" y="1323"/>
                    <a:pt x="1705" y="1295"/>
                  </a:cubicBezTo>
                  <a:cubicBezTo>
                    <a:pt x="1677" y="1292"/>
                    <a:pt x="1654" y="1293"/>
                    <a:pt x="1645" y="1321"/>
                  </a:cubicBezTo>
                  <a:close/>
                  <a:moveTo>
                    <a:pt x="1723" y="758"/>
                  </a:moveTo>
                  <a:cubicBezTo>
                    <a:pt x="1706" y="754"/>
                    <a:pt x="1688" y="766"/>
                    <a:pt x="1681" y="786"/>
                  </a:cubicBezTo>
                  <a:cubicBezTo>
                    <a:pt x="1676" y="805"/>
                    <a:pt x="1686" y="822"/>
                    <a:pt x="1707" y="828"/>
                  </a:cubicBezTo>
                  <a:cubicBezTo>
                    <a:pt x="1724" y="833"/>
                    <a:pt x="1744" y="820"/>
                    <a:pt x="1748" y="801"/>
                  </a:cubicBezTo>
                  <a:cubicBezTo>
                    <a:pt x="1752" y="785"/>
                    <a:pt x="1738" y="762"/>
                    <a:pt x="1723" y="758"/>
                  </a:cubicBezTo>
                  <a:close/>
                  <a:moveTo>
                    <a:pt x="1690" y="657"/>
                  </a:moveTo>
                  <a:cubicBezTo>
                    <a:pt x="1675" y="674"/>
                    <a:pt x="1681" y="687"/>
                    <a:pt x="1715" y="714"/>
                  </a:cubicBezTo>
                  <a:cubicBezTo>
                    <a:pt x="1756" y="703"/>
                    <a:pt x="1758" y="701"/>
                    <a:pt x="1758" y="659"/>
                  </a:cubicBezTo>
                  <a:cubicBezTo>
                    <a:pt x="1725" y="637"/>
                    <a:pt x="1706" y="636"/>
                    <a:pt x="1690" y="657"/>
                  </a:cubicBezTo>
                  <a:close/>
                  <a:moveTo>
                    <a:pt x="1773" y="488"/>
                  </a:moveTo>
                  <a:cubicBezTo>
                    <a:pt x="1769" y="471"/>
                    <a:pt x="1738" y="458"/>
                    <a:pt x="1718" y="461"/>
                  </a:cubicBezTo>
                  <a:cubicBezTo>
                    <a:pt x="1699" y="464"/>
                    <a:pt x="1689" y="476"/>
                    <a:pt x="1688" y="496"/>
                  </a:cubicBezTo>
                  <a:cubicBezTo>
                    <a:pt x="1687" y="516"/>
                    <a:pt x="1686" y="537"/>
                    <a:pt x="1684" y="562"/>
                  </a:cubicBezTo>
                  <a:cubicBezTo>
                    <a:pt x="1702" y="565"/>
                    <a:pt x="1711" y="566"/>
                    <a:pt x="1720" y="568"/>
                  </a:cubicBezTo>
                  <a:cubicBezTo>
                    <a:pt x="1742" y="572"/>
                    <a:pt x="1762" y="563"/>
                    <a:pt x="1770" y="545"/>
                  </a:cubicBezTo>
                  <a:cubicBezTo>
                    <a:pt x="1777" y="529"/>
                    <a:pt x="1776" y="506"/>
                    <a:pt x="1773" y="488"/>
                  </a:cubicBezTo>
                  <a:close/>
                  <a:moveTo>
                    <a:pt x="1814" y="1041"/>
                  </a:moveTo>
                  <a:cubicBezTo>
                    <a:pt x="1825" y="1019"/>
                    <a:pt x="1834" y="1002"/>
                    <a:pt x="1816" y="987"/>
                  </a:cubicBezTo>
                  <a:cubicBezTo>
                    <a:pt x="1809" y="982"/>
                    <a:pt x="1795" y="980"/>
                    <a:pt x="1787" y="983"/>
                  </a:cubicBezTo>
                  <a:cubicBezTo>
                    <a:pt x="1764" y="994"/>
                    <a:pt x="1767" y="1014"/>
                    <a:pt x="1774" y="1038"/>
                  </a:cubicBezTo>
                  <a:cubicBezTo>
                    <a:pt x="1788" y="1039"/>
                    <a:pt x="1802" y="1040"/>
                    <a:pt x="1814" y="1041"/>
                  </a:cubicBezTo>
                  <a:close/>
                  <a:moveTo>
                    <a:pt x="1711" y="1062"/>
                  </a:moveTo>
                  <a:cubicBezTo>
                    <a:pt x="1697" y="1056"/>
                    <a:pt x="1684" y="1062"/>
                    <a:pt x="1679" y="1079"/>
                  </a:cubicBezTo>
                  <a:cubicBezTo>
                    <a:pt x="1675" y="1093"/>
                    <a:pt x="1679" y="1105"/>
                    <a:pt x="1694" y="1107"/>
                  </a:cubicBezTo>
                  <a:cubicBezTo>
                    <a:pt x="1704" y="1108"/>
                    <a:pt x="1715" y="1101"/>
                    <a:pt x="1733" y="1096"/>
                  </a:cubicBezTo>
                  <a:cubicBezTo>
                    <a:pt x="1723" y="1080"/>
                    <a:pt x="1719" y="1066"/>
                    <a:pt x="1711" y="1062"/>
                  </a:cubicBezTo>
                  <a:close/>
                  <a:moveTo>
                    <a:pt x="1831" y="1332"/>
                  </a:moveTo>
                  <a:cubicBezTo>
                    <a:pt x="1841" y="1310"/>
                    <a:pt x="1831" y="1294"/>
                    <a:pt x="1809" y="1281"/>
                  </a:cubicBezTo>
                  <a:cubicBezTo>
                    <a:pt x="1798" y="1286"/>
                    <a:pt x="1786" y="1291"/>
                    <a:pt x="1772" y="1297"/>
                  </a:cubicBezTo>
                  <a:cubicBezTo>
                    <a:pt x="1774" y="1317"/>
                    <a:pt x="1764" y="1341"/>
                    <a:pt x="1792" y="1347"/>
                  </a:cubicBezTo>
                  <a:cubicBezTo>
                    <a:pt x="1807" y="1351"/>
                    <a:pt x="1824" y="1350"/>
                    <a:pt x="1831" y="1332"/>
                  </a:cubicBezTo>
                  <a:close/>
                  <a:moveTo>
                    <a:pt x="1732" y="904"/>
                  </a:moveTo>
                  <a:cubicBezTo>
                    <a:pt x="1725" y="897"/>
                    <a:pt x="1706" y="896"/>
                    <a:pt x="1697" y="900"/>
                  </a:cubicBezTo>
                  <a:cubicBezTo>
                    <a:pt x="1682" y="908"/>
                    <a:pt x="1686" y="925"/>
                    <a:pt x="1708" y="950"/>
                  </a:cubicBezTo>
                  <a:cubicBezTo>
                    <a:pt x="1737" y="935"/>
                    <a:pt x="1747" y="916"/>
                    <a:pt x="1732" y="904"/>
                  </a:cubicBezTo>
                  <a:close/>
                  <a:moveTo>
                    <a:pt x="1688" y="1437"/>
                  </a:moveTo>
                  <a:cubicBezTo>
                    <a:pt x="1674" y="1437"/>
                    <a:pt x="1660" y="1438"/>
                    <a:pt x="1640" y="1439"/>
                  </a:cubicBezTo>
                  <a:cubicBezTo>
                    <a:pt x="1635" y="1455"/>
                    <a:pt x="1626" y="1471"/>
                    <a:pt x="1624" y="1488"/>
                  </a:cubicBezTo>
                  <a:cubicBezTo>
                    <a:pt x="1622" y="1516"/>
                    <a:pt x="1647" y="1540"/>
                    <a:pt x="1673" y="1539"/>
                  </a:cubicBezTo>
                  <a:cubicBezTo>
                    <a:pt x="1696" y="1539"/>
                    <a:pt x="1715" y="1515"/>
                    <a:pt x="1714" y="1487"/>
                  </a:cubicBezTo>
                  <a:cubicBezTo>
                    <a:pt x="1714" y="1466"/>
                    <a:pt x="1707" y="1448"/>
                    <a:pt x="1688" y="14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C8BD300-ED93-45D1-B6B0-2263C54C4C02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235137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C040-1F37-43F8-9684-CED7876C414E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42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C9FC846A-A466-4873-9FC5-880D27672839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4123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914500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7534464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-478600" y="2925867"/>
            <a:ext cx="3129600" cy="31296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64600" y="-4281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64600" y="560633"/>
            <a:ext cx="876800" cy="876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569401" y="876634"/>
            <a:ext cx="1129199" cy="11291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183534" y="5523067"/>
            <a:ext cx="1610399" cy="161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4900" y="6399467"/>
            <a:ext cx="734000" cy="7340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1563367" y="22626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459000" y="8257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10020667" y="-96666"/>
            <a:ext cx="529999" cy="5299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1535334" y="1374467"/>
            <a:ext cx="406399" cy="40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0797201" y="223267"/>
            <a:ext cx="988799" cy="9887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193000" y="20058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-274166" y="3130301"/>
            <a:ext cx="2720799" cy="27207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06833" y="-285933"/>
            <a:ext cx="1020400" cy="1020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11376801" y="1215934"/>
            <a:ext cx="723599" cy="723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62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03BE5-A5B7-4BF6-AD74-BD7F6556A538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588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-3175" y="-12700"/>
            <a:ext cx="12204700" cy="6872288"/>
          </a:xfrm>
          <a:custGeom>
            <a:avLst/>
            <a:gdLst/>
            <a:ahLst/>
            <a:cxnLst/>
            <a:rect l="0" t="0" r="r" b="b"/>
            <a:pathLst>
              <a:path w="3844" h="2163">
                <a:moveTo>
                  <a:pt x="1593" y="814"/>
                </a:moveTo>
                <a:cubicBezTo>
                  <a:pt x="1583" y="798"/>
                  <a:pt x="1568" y="797"/>
                  <a:pt x="1553" y="805"/>
                </a:cubicBezTo>
                <a:cubicBezTo>
                  <a:pt x="1533" y="815"/>
                  <a:pt x="1535" y="839"/>
                  <a:pt x="1557" y="868"/>
                </a:cubicBezTo>
                <a:cubicBezTo>
                  <a:pt x="1597" y="847"/>
                  <a:pt x="1605" y="833"/>
                  <a:pt x="1593" y="814"/>
                </a:cubicBezTo>
                <a:close/>
                <a:moveTo>
                  <a:pt x="1673" y="1545"/>
                </a:moveTo>
                <a:cubicBezTo>
                  <a:pt x="1696" y="1544"/>
                  <a:pt x="1715" y="1521"/>
                  <a:pt x="1715" y="1493"/>
                </a:cubicBezTo>
                <a:cubicBezTo>
                  <a:pt x="1715" y="1471"/>
                  <a:pt x="1708" y="1453"/>
                  <a:pt x="1689" y="1442"/>
                </a:cubicBezTo>
                <a:cubicBezTo>
                  <a:pt x="1674" y="1443"/>
                  <a:pt x="1661" y="1443"/>
                  <a:pt x="1641" y="1445"/>
                </a:cubicBezTo>
                <a:cubicBezTo>
                  <a:pt x="1635" y="1460"/>
                  <a:pt x="1626" y="1477"/>
                  <a:pt x="1625" y="1494"/>
                </a:cubicBezTo>
                <a:cubicBezTo>
                  <a:pt x="1622" y="1521"/>
                  <a:pt x="1648" y="1545"/>
                  <a:pt x="1673" y="1545"/>
                </a:cubicBezTo>
                <a:close/>
                <a:moveTo>
                  <a:pt x="1887" y="146"/>
                </a:moveTo>
                <a:cubicBezTo>
                  <a:pt x="1906" y="122"/>
                  <a:pt x="1913" y="98"/>
                  <a:pt x="1894" y="76"/>
                </a:cubicBezTo>
                <a:cubicBezTo>
                  <a:pt x="1878" y="56"/>
                  <a:pt x="1854" y="57"/>
                  <a:pt x="1831" y="66"/>
                </a:cubicBezTo>
                <a:cubicBezTo>
                  <a:pt x="1811" y="86"/>
                  <a:pt x="1815" y="107"/>
                  <a:pt x="1828" y="129"/>
                </a:cubicBezTo>
                <a:cubicBezTo>
                  <a:pt x="1842" y="151"/>
                  <a:pt x="1861" y="151"/>
                  <a:pt x="1887" y="146"/>
                </a:cubicBezTo>
                <a:close/>
                <a:moveTo>
                  <a:pt x="1696" y="1229"/>
                </a:moveTo>
                <a:cubicBezTo>
                  <a:pt x="1705" y="1228"/>
                  <a:pt x="1719" y="1216"/>
                  <a:pt x="1720" y="1208"/>
                </a:cubicBezTo>
                <a:cubicBezTo>
                  <a:pt x="1721" y="1195"/>
                  <a:pt x="1716" y="1177"/>
                  <a:pt x="1707" y="1169"/>
                </a:cubicBezTo>
                <a:cubicBezTo>
                  <a:pt x="1690" y="1155"/>
                  <a:pt x="1677" y="1172"/>
                  <a:pt x="1663" y="1187"/>
                </a:cubicBezTo>
                <a:cubicBezTo>
                  <a:pt x="1668" y="1208"/>
                  <a:pt x="1668" y="1232"/>
                  <a:pt x="1696" y="1229"/>
                </a:cubicBezTo>
                <a:close/>
                <a:moveTo>
                  <a:pt x="1646" y="1326"/>
                </a:moveTo>
                <a:cubicBezTo>
                  <a:pt x="1640" y="1344"/>
                  <a:pt x="1640" y="1363"/>
                  <a:pt x="1661" y="1374"/>
                </a:cubicBezTo>
                <a:cubicBezTo>
                  <a:pt x="1675" y="1382"/>
                  <a:pt x="1691" y="1393"/>
                  <a:pt x="1706" y="1379"/>
                </a:cubicBezTo>
                <a:cubicBezTo>
                  <a:pt x="1731" y="1355"/>
                  <a:pt x="1719" y="1329"/>
                  <a:pt x="1706" y="1301"/>
                </a:cubicBezTo>
                <a:cubicBezTo>
                  <a:pt x="1678" y="1298"/>
                  <a:pt x="1654" y="1298"/>
                  <a:pt x="1646" y="1326"/>
                </a:cubicBezTo>
                <a:close/>
                <a:moveTo>
                  <a:pt x="1771" y="551"/>
                </a:moveTo>
                <a:cubicBezTo>
                  <a:pt x="1778" y="534"/>
                  <a:pt x="1777" y="512"/>
                  <a:pt x="1773" y="493"/>
                </a:cubicBezTo>
                <a:cubicBezTo>
                  <a:pt x="1770" y="476"/>
                  <a:pt x="1738" y="463"/>
                  <a:pt x="1719" y="466"/>
                </a:cubicBezTo>
                <a:cubicBezTo>
                  <a:pt x="1700" y="470"/>
                  <a:pt x="1690" y="481"/>
                  <a:pt x="1689" y="501"/>
                </a:cubicBezTo>
                <a:cubicBezTo>
                  <a:pt x="1688" y="522"/>
                  <a:pt x="1686" y="543"/>
                  <a:pt x="1685" y="567"/>
                </a:cubicBezTo>
                <a:cubicBezTo>
                  <a:pt x="1702" y="570"/>
                  <a:pt x="1711" y="571"/>
                  <a:pt x="1720" y="573"/>
                </a:cubicBezTo>
                <a:cubicBezTo>
                  <a:pt x="1743" y="578"/>
                  <a:pt x="1763" y="569"/>
                  <a:pt x="1771" y="551"/>
                </a:cubicBezTo>
                <a:close/>
                <a:moveTo>
                  <a:pt x="1603" y="982"/>
                </a:moveTo>
                <a:cubicBezTo>
                  <a:pt x="1606" y="997"/>
                  <a:pt x="1609" y="1013"/>
                  <a:pt x="1614" y="1033"/>
                </a:cubicBezTo>
                <a:cubicBezTo>
                  <a:pt x="1633" y="1025"/>
                  <a:pt x="1647" y="1018"/>
                  <a:pt x="1661" y="1012"/>
                </a:cubicBezTo>
                <a:cubicBezTo>
                  <a:pt x="1649" y="961"/>
                  <a:pt x="1643" y="958"/>
                  <a:pt x="1603" y="982"/>
                </a:cubicBezTo>
                <a:close/>
                <a:moveTo>
                  <a:pt x="1758" y="664"/>
                </a:moveTo>
                <a:cubicBezTo>
                  <a:pt x="1726" y="642"/>
                  <a:pt x="1707" y="642"/>
                  <a:pt x="1690" y="662"/>
                </a:cubicBezTo>
                <a:cubicBezTo>
                  <a:pt x="1676" y="680"/>
                  <a:pt x="1681" y="692"/>
                  <a:pt x="1715" y="719"/>
                </a:cubicBezTo>
                <a:cubicBezTo>
                  <a:pt x="1756" y="709"/>
                  <a:pt x="1758" y="706"/>
                  <a:pt x="1758" y="664"/>
                </a:cubicBezTo>
                <a:close/>
                <a:moveTo>
                  <a:pt x="1640" y="242"/>
                </a:moveTo>
                <a:cubicBezTo>
                  <a:pt x="1649" y="234"/>
                  <a:pt x="1664" y="220"/>
                  <a:pt x="1674" y="210"/>
                </a:cubicBezTo>
                <a:cubicBezTo>
                  <a:pt x="1677" y="141"/>
                  <a:pt x="1646" y="119"/>
                  <a:pt x="1598" y="113"/>
                </a:cubicBezTo>
                <a:cubicBezTo>
                  <a:pt x="1565" y="124"/>
                  <a:pt x="1554" y="148"/>
                  <a:pt x="1557" y="180"/>
                </a:cubicBezTo>
                <a:cubicBezTo>
                  <a:pt x="1561" y="221"/>
                  <a:pt x="1592" y="231"/>
                  <a:pt x="1640" y="242"/>
                </a:cubicBezTo>
                <a:close/>
                <a:moveTo>
                  <a:pt x="1430" y="33"/>
                </a:moveTo>
                <a:cubicBezTo>
                  <a:pt x="1458" y="41"/>
                  <a:pt x="1488" y="33"/>
                  <a:pt x="1497" y="14"/>
                </a:cubicBezTo>
                <a:cubicBezTo>
                  <a:pt x="1499" y="11"/>
                  <a:pt x="1500" y="8"/>
                  <a:pt x="1501" y="5"/>
                </a:cubicBezTo>
                <a:cubicBezTo>
                  <a:pt x="1395" y="5"/>
                  <a:pt x="1395" y="5"/>
                  <a:pt x="1395" y="5"/>
                </a:cubicBezTo>
                <a:cubicBezTo>
                  <a:pt x="1400" y="20"/>
                  <a:pt x="1411" y="27"/>
                  <a:pt x="1430" y="33"/>
                </a:cubicBezTo>
                <a:close/>
                <a:moveTo>
                  <a:pt x="1530" y="599"/>
                </a:moveTo>
                <a:cubicBezTo>
                  <a:pt x="1550" y="605"/>
                  <a:pt x="1581" y="588"/>
                  <a:pt x="1586" y="569"/>
                </a:cubicBezTo>
                <a:cubicBezTo>
                  <a:pt x="1592" y="550"/>
                  <a:pt x="1574" y="522"/>
                  <a:pt x="1552" y="517"/>
                </a:cubicBezTo>
                <a:cubicBezTo>
                  <a:pt x="1531" y="511"/>
                  <a:pt x="1513" y="523"/>
                  <a:pt x="1507" y="545"/>
                </a:cubicBezTo>
                <a:cubicBezTo>
                  <a:pt x="1501" y="569"/>
                  <a:pt x="1512" y="594"/>
                  <a:pt x="1530" y="599"/>
                </a:cubicBezTo>
                <a:close/>
                <a:moveTo>
                  <a:pt x="1425" y="684"/>
                </a:moveTo>
                <a:cubicBezTo>
                  <a:pt x="1434" y="641"/>
                  <a:pt x="1429" y="627"/>
                  <a:pt x="1399" y="614"/>
                </a:cubicBezTo>
                <a:cubicBezTo>
                  <a:pt x="1381" y="606"/>
                  <a:pt x="1366" y="610"/>
                  <a:pt x="1355" y="626"/>
                </a:cubicBezTo>
                <a:cubicBezTo>
                  <a:pt x="1342" y="642"/>
                  <a:pt x="1344" y="674"/>
                  <a:pt x="1358" y="690"/>
                </a:cubicBezTo>
                <a:cubicBezTo>
                  <a:pt x="1372" y="707"/>
                  <a:pt x="1385" y="706"/>
                  <a:pt x="1425" y="684"/>
                </a:cubicBezTo>
                <a:close/>
                <a:moveTo>
                  <a:pt x="1727" y="70"/>
                </a:moveTo>
                <a:cubicBezTo>
                  <a:pt x="1752" y="75"/>
                  <a:pt x="1773" y="54"/>
                  <a:pt x="1788" y="14"/>
                </a:cubicBezTo>
                <a:cubicBezTo>
                  <a:pt x="1785" y="11"/>
                  <a:pt x="1783" y="8"/>
                  <a:pt x="1780" y="5"/>
                </a:cubicBezTo>
                <a:cubicBezTo>
                  <a:pt x="1689" y="5"/>
                  <a:pt x="1689" y="5"/>
                  <a:pt x="1689" y="5"/>
                </a:cubicBezTo>
                <a:cubicBezTo>
                  <a:pt x="1685" y="14"/>
                  <a:pt x="1682" y="24"/>
                  <a:pt x="1682" y="34"/>
                </a:cubicBezTo>
                <a:cubicBezTo>
                  <a:pt x="1680" y="59"/>
                  <a:pt x="1707" y="66"/>
                  <a:pt x="1727" y="70"/>
                </a:cubicBezTo>
                <a:close/>
                <a:moveTo>
                  <a:pt x="1695" y="1112"/>
                </a:moveTo>
                <a:cubicBezTo>
                  <a:pt x="1705" y="1113"/>
                  <a:pt x="1715" y="1107"/>
                  <a:pt x="1733" y="1101"/>
                </a:cubicBezTo>
                <a:cubicBezTo>
                  <a:pt x="1723" y="1085"/>
                  <a:pt x="1720" y="1071"/>
                  <a:pt x="1711" y="1068"/>
                </a:cubicBezTo>
                <a:cubicBezTo>
                  <a:pt x="1697" y="1061"/>
                  <a:pt x="1684" y="1068"/>
                  <a:pt x="1680" y="1084"/>
                </a:cubicBezTo>
                <a:cubicBezTo>
                  <a:pt x="1675" y="1099"/>
                  <a:pt x="1680" y="1111"/>
                  <a:pt x="1695" y="1112"/>
                </a:cubicBezTo>
                <a:close/>
                <a:moveTo>
                  <a:pt x="1360" y="1002"/>
                </a:moveTo>
                <a:cubicBezTo>
                  <a:pt x="1383" y="1009"/>
                  <a:pt x="1409" y="994"/>
                  <a:pt x="1414" y="971"/>
                </a:cubicBezTo>
                <a:cubicBezTo>
                  <a:pt x="1419" y="949"/>
                  <a:pt x="1401" y="920"/>
                  <a:pt x="1377" y="915"/>
                </a:cubicBezTo>
                <a:cubicBezTo>
                  <a:pt x="1357" y="911"/>
                  <a:pt x="1335" y="927"/>
                  <a:pt x="1329" y="949"/>
                </a:cubicBezTo>
                <a:cubicBezTo>
                  <a:pt x="1323" y="973"/>
                  <a:pt x="1336" y="996"/>
                  <a:pt x="1360" y="1002"/>
                </a:cubicBezTo>
                <a:close/>
                <a:moveTo>
                  <a:pt x="1733" y="909"/>
                </a:moveTo>
                <a:cubicBezTo>
                  <a:pt x="1725" y="903"/>
                  <a:pt x="1707" y="901"/>
                  <a:pt x="1697" y="906"/>
                </a:cubicBezTo>
                <a:cubicBezTo>
                  <a:pt x="1682" y="913"/>
                  <a:pt x="1686" y="931"/>
                  <a:pt x="1708" y="956"/>
                </a:cubicBezTo>
                <a:cubicBezTo>
                  <a:pt x="1737" y="940"/>
                  <a:pt x="1747" y="921"/>
                  <a:pt x="1733" y="909"/>
                </a:cubicBezTo>
                <a:close/>
                <a:moveTo>
                  <a:pt x="1707" y="834"/>
                </a:moveTo>
                <a:cubicBezTo>
                  <a:pt x="1724" y="839"/>
                  <a:pt x="1745" y="825"/>
                  <a:pt x="1749" y="807"/>
                </a:cubicBezTo>
                <a:cubicBezTo>
                  <a:pt x="1752" y="791"/>
                  <a:pt x="1739" y="767"/>
                  <a:pt x="1723" y="763"/>
                </a:cubicBezTo>
                <a:cubicBezTo>
                  <a:pt x="1707" y="759"/>
                  <a:pt x="1688" y="772"/>
                  <a:pt x="1682" y="792"/>
                </a:cubicBezTo>
                <a:cubicBezTo>
                  <a:pt x="1676" y="810"/>
                  <a:pt x="1687" y="828"/>
                  <a:pt x="1707" y="834"/>
                </a:cubicBezTo>
                <a:close/>
                <a:moveTo>
                  <a:pt x="1637" y="1745"/>
                </a:moveTo>
                <a:cubicBezTo>
                  <a:pt x="1636" y="1732"/>
                  <a:pt x="1626" y="1722"/>
                  <a:pt x="1612" y="1720"/>
                </a:cubicBezTo>
                <a:cubicBezTo>
                  <a:pt x="1598" y="1718"/>
                  <a:pt x="1587" y="1722"/>
                  <a:pt x="1581" y="1736"/>
                </a:cubicBezTo>
                <a:cubicBezTo>
                  <a:pt x="1573" y="1751"/>
                  <a:pt x="1577" y="1760"/>
                  <a:pt x="1601" y="1780"/>
                </a:cubicBezTo>
                <a:cubicBezTo>
                  <a:pt x="1628" y="1771"/>
                  <a:pt x="1637" y="1761"/>
                  <a:pt x="1637" y="1745"/>
                </a:cubicBezTo>
                <a:close/>
                <a:moveTo>
                  <a:pt x="1566" y="1832"/>
                </a:moveTo>
                <a:cubicBezTo>
                  <a:pt x="1558" y="1838"/>
                  <a:pt x="1553" y="1845"/>
                  <a:pt x="1557" y="1857"/>
                </a:cubicBezTo>
                <a:cubicBezTo>
                  <a:pt x="1561" y="1868"/>
                  <a:pt x="1576" y="1879"/>
                  <a:pt x="1586" y="1876"/>
                </a:cubicBezTo>
                <a:cubicBezTo>
                  <a:pt x="1603" y="1871"/>
                  <a:pt x="1608" y="1858"/>
                  <a:pt x="1606" y="1842"/>
                </a:cubicBezTo>
                <a:cubicBezTo>
                  <a:pt x="1588" y="1825"/>
                  <a:pt x="1580" y="1823"/>
                  <a:pt x="1566" y="1832"/>
                </a:cubicBezTo>
                <a:close/>
                <a:moveTo>
                  <a:pt x="1545" y="1171"/>
                </a:moveTo>
                <a:cubicBezTo>
                  <a:pt x="1570" y="1170"/>
                  <a:pt x="1578" y="1152"/>
                  <a:pt x="1573" y="1103"/>
                </a:cubicBezTo>
                <a:cubicBezTo>
                  <a:pt x="1551" y="1101"/>
                  <a:pt x="1531" y="1091"/>
                  <a:pt x="1517" y="1113"/>
                </a:cubicBezTo>
                <a:cubicBezTo>
                  <a:pt x="1519" y="1161"/>
                  <a:pt x="1524" y="1171"/>
                  <a:pt x="1545" y="1171"/>
                </a:cubicBezTo>
                <a:close/>
                <a:moveTo>
                  <a:pt x="1455" y="1739"/>
                </a:moveTo>
                <a:cubicBezTo>
                  <a:pt x="1450" y="1753"/>
                  <a:pt x="1455" y="1766"/>
                  <a:pt x="1467" y="1771"/>
                </a:cubicBezTo>
                <a:cubicBezTo>
                  <a:pt x="1485" y="1777"/>
                  <a:pt x="1493" y="1773"/>
                  <a:pt x="1507" y="1750"/>
                </a:cubicBezTo>
                <a:cubicBezTo>
                  <a:pt x="1503" y="1742"/>
                  <a:pt x="1498" y="1732"/>
                  <a:pt x="1494" y="1724"/>
                </a:cubicBezTo>
                <a:cubicBezTo>
                  <a:pt x="1469" y="1719"/>
                  <a:pt x="1460" y="1723"/>
                  <a:pt x="1455" y="1739"/>
                </a:cubicBezTo>
                <a:close/>
                <a:moveTo>
                  <a:pt x="1503" y="1437"/>
                </a:moveTo>
                <a:cubicBezTo>
                  <a:pt x="1487" y="1412"/>
                  <a:pt x="1473" y="1409"/>
                  <a:pt x="1434" y="1425"/>
                </a:cubicBezTo>
                <a:cubicBezTo>
                  <a:pt x="1431" y="1440"/>
                  <a:pt x="1428" y="1456"/>
                  <a:pt x="1425" y="1471"/>
                </a:cubicBezTo>
                <a:cubicBezTo>
                  <a:pt x="1451" y="1500"/>
                  <a:pt x="1467" y="1504"/>
                  <a:pt x="1488" y="1489"/>
                </a:cubicBezTo>
                <a:cubicBezTo>
                  <a:pt x="1508" y="1475"/>
                  <a:pt x="1514" y="1454"/>
                  <a:pt x="1503" y="1437"/>
                </a:cubicBezTo>
                <a:close/>
                <a:moveTo>
                  <a:pt x="1715" y="2037"/>
                </a:moveTo>
                <a:cubicBezTo>
                  <a:pt x="1730" y="2062"/>
                  <a:pt x="1734" y="2062"/>
                  <a:pt x="1756" y="2041"/>
                </a:cubicBezTo>
                <a:cubicBezTo>
                  <a:pt x="1754" y="2034"/>
                  <a:pt x="1751" y="2026"/>
                  <a:pt x="1749" y="2019"/>
                </a:cubicBezTo>
                <a:cubicBezTo>
                  <a:pt x="1732" y="2016"/>
                  <a:pt x="1720" y="2018"/>
                  <a:pt x="1715" y="2037"/>
                </a:cubicBezTo>
                <a:close/>
                <a:moveTo>
                  <a:pt x="1771" y="266"/>
                </a:moveTo>
                <a:cubicBezTo>
                  <a:pt x="1768" y="301"/>
                  <a:pt x="1784" y="323"/>
                  <a:pt x="1812" y="324"/>
                </a:cubicBezTo>
                <a:cubicBezTo>
                  <a:pt x="1841" y="324"/>
                  <a:pt x="1869" y="303"/>
                  <a:pt x="1871" y="278"/>
                </a:cubicBezTo>
                <a:cubicBezTo>
                  <a:pt x="1873" y="250"/>
                  <a:pt x="1848" y="222"/>
                  <a:pt x="1819" y="219"/>
                </a:cubicBezTo>
                <a:cubicBezTo>
                  <a:pt x="1793" y="217"/>
                  <a:pt x="1773" y="236"/>
                  <a:pt x="1771" y="266"/>
                </a:cubicBezTo>
                <a:close/>
                <a:moveTo>
                  <a:pt x="1757" y="1801"/>
                </a:moveTo>
                <a:cubicBezTo>
                  <a:pt x="1753" y="1785"/>
                  <a:pt x="1735" y="1778"/>
                  <a:pt x="1716" y="1784"/>
                </a:cubicBezTo>
                <a:cubicBezTo>
                  <a:pt x="1701" y="1789"/>
                  <a:pt x="1696" y="1799"/>
                  <a:pt x="1702" y="1813"/>
                </a:cubicBezTo>
                <a:cubicBezTo>
                  <a:pt x="1707" y="1827"/>
                  <a:pt x="1723" y="1837"/>
                  <a:pt x="1737" y="1833"/>
                </a:cubicBezTo>
                <a:cubicBezTo>
                  <a:pt x="1749" y="1830"/>
                  <a:pt x="1760" y="1813"/>
                  <a:pt x="1757" y="1801"/>
                </a:cubicBezTo>
                <a:close/>
                <a:moveTo>
                  <a:pt x="1299" y="2034"/>
                </a:moveTo>
                <a:cubicBezTo>
                  <a:pt x="1303" y="2047"/>
                  <a:pt x="1317" y="2051"/>
                  <a:pt x="1338" y="2049"/>
                </a:cubicBezTo>
                <a:cubicBezTo>
                  <a:pt x="1349" y="2024"/>
                  <a:pt x="1350" y="2010"/>
                  <a:pt x="1337" y="2005"/>
                </a:cubicBezTo>
                <a:cubicBezTo>
                  <a:pt x="1328" y="2001"/>
                  <a:pt x="1314" y="2002"/>
                  <a:pt x="1305" y="2006"/>
                </a:cubicBezTo>
                <a:cubicBezTo>
                  <a:pt x="1293" y="2011"/>
                  <a:pt x="1296" y="2024"/>
                  <a:pt x="1299" y="2034"/>
                </a:cubicBezTo>
                <a:close/>
                <a:moveTo>
                  <a:pt x="1515" y="783"/>
                </a:moveTo>
                <a:cubicBezTo>
                  <a:pt x="1530" y="770"/>
                  <a:pt x="1534" y="756"/>
                  <a:pt x="1525" y="738"/>
                </a:cubicBezTo>
                <a:cubicBezTo>
                  <a:pt x="1513" y="716"/>
                  <a:pt x="1492" y="710"/>
                  <a:pt x="1457" y="722"/>
                </a:cubicBezTo>
                <a:cubicBezTo>
                  <a:pt x="1454" y="735"/>
                  <a:pt x="1452" y="750"/>
                  <a:pt x="1449" y="766"/>
                </a:cubicBezTo>
                <a:cubicBezTo>
                  <a:pt x="1486" y="797"/>
                  <a:pt x="1495" y="799"/>
                  <a:pt x="1515" y="783"/>
                </a:cubicBezTo>
                <a:close/>
                <a:moveTo>
                  <a:pt x="1546" y="986"/>
                </a:moveTo>
                <a:cubicBezTo>
                  <a:pt x="1550" y="976"/>
                  <a:pt x="1544" y="959"/>
                  <a:pt x="1537" y="949"/>
                </a:cubicBezTo>
                <a:cubicBezTo>
                  <a:pt x="1524" y="933"/>
                  <a:pt x="1504" y="938"/>
                  <a:pt x="1491" y="948"/>
                </a:cubicBezTo>
                <a:cubicBezTo>
                  <a:pt x="1471" y="963"/>
                  <a:pt x="1472" y="985"/>
                  <a:pt x="1487" y="1008"/>
                </a:cubicBezTo>
                <a:cubicBezTo>
                  <a:pt x="1513" y="1013"/>
                  <a:pt x="1537" y="1013"/>
                  <a:pt x="1546" y="986"/>
                </a:cubicBezTo>
                <a:close/>
                <a:moveTo>
                  <a:pt x="1396" y="824"/>
                </a:moveTo>
                <a:cubicBezTo>
                  <a:pt x="1391" y="835"/>
                  <a:pt x="1387" y="847"/>
                  <a:pt x="1383" y="858"/>
                </a:cubicBezTo>
                <a:cubicBezTo>
                  <a:pt x="1401" y="878"/>
                  <a:pt x="1419" y="886"/>
                  <a:pt x="1444" y="868"/>
                </a:cubicBezTo>
                <a:cubicBezTo>
                  <a:pt x="1447" y="822"/>
                  <a:pt x="1443" y="818"/>
                  <a:pt x="1396" y="824"/>
                </a:cubicBezTo>
                <a:close/>
                <a:moveTo>
                  <a:pt x="1371" y="1839"/>
                </a:moveTo>
                <a:cubicBezTo>
                  <a:pt x="1378" y="1833"/>
                  <a:pt x="1385" y="1828"/>
                  <a:pt x="1394" y="1819"/>
                </a:cubicBezTo>
                <a:cubicBezTo>
                  <a:pt x="1391" y="1809"/>
                  <a:pt x="1390" y="1798"/>
                  <a:pt x="1384" y="1788"/>
                </a:cubicBezTo>
                <a:cubicBezTo>
                  <a:pt x="1375" y="1774"/>
                  <a:pt x="1352" y="1771"/>
                  <a:pt x="1339" y="1781"/>
                </a:cubicBezTo>
                <a:cubicBezTo>
                  <a:pt x="1328" y="1790"/>
                  <a:pt x="1327" y="1809"/>
                  <a:pt x="1338" y="1823"/>
                </a:cubicBezTo>
                <a:cubicBezTo>
                  <a:pt x="1347" y="1834"/>
                  <a:pt x="1357" y="1840"/>
                  <a:pt x="1371" y="1839"/>
                </a:cubicBezTo>
                <a:close/>
                <a:moveTo>
                  <a:pt x="1436" y="1266"/>
                </a:moveTo>
                <a:cubicBezTo>
                  <a:pt x="1453" y="1267"/>
                  <a:pt x="1466" y="1262"/>
                  <a:pt x="1471" y="1244"/>
                </a:cubicBezTo>
                <a:cubicBezTo>
                  <a:pt x="1477" y="1225"/>
                  <a:pt x="1469" y="1197"/>
                  <a:pt x="1453" y="1192"/>
                </a:cubicBezTo>
                <a:cubicBezTo>
                  <a:pt x="1428" y="1183"/>
                  <a:pt x="1409" y="1194"/>
                  <a:pt x="1396" y="1216"/>
                </a:cubicBezTo>
                <a:cubicBezTo>
                  <a:pt x="1402" y="1255"/>
                  <a:pt x="1411" y="1265"/>
                  <a:pt x="1436" y="1266"/>
                </a:cubicBezTo>
                <a:close/>
                <a:moveTo>
                  <a:pt x="1343" y="1299"/>
                </a:moveTo>
                <a:cubicBezTo>
                  <a:pt x="1301" y="1285"/>
                  <a:pt x="1280" y="1288"/>
                  <a:pt x="1265" y="1309"/>
                </a:cubicBezTo>
                <a:cubicBezTo>
                  <a:pt x="1254" y="1325"/>
                  <a:pt x="1257" y="1348"/>
                  <a:pt x="1272" y="1364"/>
                </a:cubicBezTo>
                <a:cubicBezTo>
                  <a:pt x="1288" y="1379"/>
                  <a:pt x="1306" y="1384"/>
                  <a:pt x="1327" y="1374"/>
                </a:cubicBezTo>
                <a:cubicBezTo>
                  <a:pt x="1351" y="1361"/>
                  <a:pt x="1355" y="1346"/>
                  <a:pt x="1343" y="1299"/>
                </a:cubicBezTo>
                <a:close/>
                <a:moveTo>
                  <a:pt x="1373" y="1075"/>
                </a:moveTo>
                <a:cubicBezTo>
                  <a:pt x="1357" y="1070"/>
                  <a:pt x="1334" y="1082"/>
                  <a:pt x="1330" y="1099"/>
                </a:cubicBezTo>
                <a:cubicBezTo>
                  <a:pt x="1325" y="1115"/>
                  <a:pt x="1336" y="1135"/>
                  <a:pt x="1351" y="1141"/>
                </a:cubicBezTo>
                <a:cubicBezTo>
                  <a:pt x="1367" y="1147"/>
                  <a:pt x="1389" y="1139"/>
                  <a:pt x="1395" y="1125"/>
                </a:cubicBezTo>
                <a:cubicBezTo>
                  <a:pt x="1403" y="1107"/>
                  <a:pt x="1392" y="1082"/>
                  <a:pt x="1373" y="1075"/>
                </a:cubicBezTo>
                <a:close/>
                <a:moveTo>
                  <a:pt x="1594" y="656"/>
                </a:moveTo>
                <a:cubicBezTo>
                  <a:pt x="1582" y="660"/>
                  <a:pt x="1567" y="672"/>
                  <a:pt x="1563" y="684"/>
                </a:cubicBezTo>
                <a:cubicBezTo>
                  <a:pt x="1554" y="706"/>
                  <a:pt x="1573" y="716"/>
                  <a:pt x="1596" y="727"/>
                </a:cubicBezTo>
                <a:cubicBezTo>
                  <a:pt x="1608" y="713"/>
                  <a:pt x="1618" y="700"/>
                  <a:pt x="1627" y="689"/>
                </a:cubicBezTo>
                <a:cubicBezTo>
                  <a:pt x="1621" y="669"/>
                  <a:pt x="1617" y="649"/>
                  <a:pt x="1594" y="656"/>
                </a:cubicBezTo>
                <a:close/>
                <a:moveTo>
                  <a:pt x="709" y="178"/>
                </a:moveTo>
                <a:cubicBezTo>
                  <a:pt x="699" y="166"/>
                  <a:pt x="694" y="149"/>
                  <a:pt x="676" y="157"/>
                </a:cubicBezTo>
                <a:cubicBezTo>
                  <a:pt x="666" y="161"/>
                  <a:pt x="657" y="169"/>
                  <a:pt x="660" y="183"/>
                </a:cubicBezTo>
                <a:cubicBezTo>
                  <a:pt x="664" y="200"/>
                  <a:pt x="676" y="205"/>
                  <a:pt x="694" y="202"/>
                </a:cubicBezTo>
                <a:cubicBezTo>
                  <a:pt x="698" y="195"/>
                  <a:pt x="703" y="187"/>
                  <a:pt x="709" y="178"/>
                </a:cubicBezTo>
                <a:close/>
                <a:moveTo>
                  <a:pt x="674" y="588"/>
                </a:moveTo>
                <a:cubicBezTo>
                  <a:pt x="652" y="593"/>
                  <a:pt x="648" y="611"/>
                  <a:pt x="644" y="633"/>
                </a:cubicBezTo>
                <a:cubicBezTo>
                  <a:pt x="656" y="640"/>
                  <a:pt x="668" y="647"/>
                  <a:pt x="680" y="655"/>
                </a:cubicBezTo>
                <a:cubicBezTo>
                  <a:pt x="708" y="634"/>
                  <a:pt x="714" y="624"/>
                  <a:pt x="710" y="611"/>
                </a:cubicBezTo>
                <a:cubicBezTo>
                  <a:pt x="706" y="598"/>
                  <a:pt x="688" y="585"/>
                  <a:pt x="674" y="588"/>
                </a:cubicBezTo>
                <a:close/>
                <a:moveTo>
                  <a:pt x="651" y="425"/>
                </a:moveTo>
                <a:cubicBezTo>
                  <a:pt x="646" y="432"/>
                  <a:pt x="643" y="446"/>
                  <a:pt x="645" y="455"/>
                </a:cubicBezTo>
                <a:cubicBezTo>
                  <a:pt x="650" y="470"/>
                  <a:pt x="671" y="472"/>
                  <a:pt x="703" y="463"/>
                </a:cubicBezTo>
                <a:cubicBezTo>
                  <a:pt x="712" y="435"/>
                  <a:pt x="711" y="427"/>
                  <a:pt x="697" y="417"/>
                </a:cubicBezTo>
                <a:cubicBezTo>
                  <a:pt x="686" y="410"/>
                  <a:pt x="660" y="413"/>
                  <a:pt x="651" y="425"/>
                </a:cubicBezTo>
                <a:close/>
                <a:moveTo>
                  <a:pt x="644" y="333"/>
                </a:moveTo>
                <a:cubicBezTo>
                  <a:pt x="629" y="328"/>
                  <a:pt x="620" y="335"/>
                  <a:pt x="612" y="348"/>
                </a:cubicBezTo>
                <a:cubicBezTo>
                  <a:pt x="604" y="360"/>
                  <a:pt x="609" y="371"/>
                  <a:pt x="618" y="382"/>
                </a:cubicBezTo>
                <a:cubicBezTo>
                  <a:pt x="635" y="386"/>
                  <a:pt x="649" y="383"/>
                  <a:pt x="656" y="368"/>
                </a:cubicBezTo>
                <a:cubicBezTo>
                  <a:pt x="661" y="354"/>
                  <a:pt x="655" y="343"/>
                  <a:pt x="644" y="333"/>
                </a:cubicBezTo>
                <a:close/>
                <a:moveTo>
                  <a:pt x="935" y="1412"/>
                </a:moveTo>
                <a:cubicBezTo>
                  <a:pt x="960" y="1415"/>
                  <a:pt x="990" y="1386"/>
                  <a:pt x="992" y="1357"/>
                </a:cubicBezTo>
                <a:cubicBezTo>
                  <a:pt x="994" y="1331"/>
                  <a:pt x="975" y="1310"/>
                  <a:pt x="946" y="1308"/>
                </a:cubicBezTo>
                <a:cubicBezTo>
                  <a:pt x="916" y="1306"/>
                  <a:pt x="887" y="1325"/>
                  <a:pt x="885" y="1349"/>
                </a:cubicBezTo>
                <a:cubicBezTo>
                  <a:pt x="882" y="1375"/>
                  <a:pt x="910" y="1409"/>
                  <a:pt x="935" y="1412"/>
                </a:cubicBezTo>
                <a:close/>
                <a:moveTo>
                  <a:pt x="936" y="176"/>
                </a:moveTo>
                <a:cubicBezTo>
                  <a:pt x="915" y="149"/>
                  <a:pt x="908" y="146"/>
                  <a:pt x="896" y="155"/>
                </a:cubicBezTo>
                <a:cubicBezTo>
                  <a:pt x="882" y="166"/>
                  <a:pt x="885" y="180"/>
                  <a:pt x="909" y="206"/>
                </a:cubicBezTo>
                <a:cubicBezTo>
                  <a:pt x="922" y="198"/>
                  <a:pt x="938" y="194"/>
                  <a:pt x="936" y="176"/>
                </a:cubicBezTo>
                <a:close/>
                <a:moveTo>
                  <a:pt x="560" y="473"/>
                </a:moveTo>
                <a:cubicBezTo>
                  <a:pt x="537" y="512"/>
                  <a:pt x="543" y="524"/>
                  <a:pt x="587" y="535"/>
                </a:cubicBezTo>
                <a:cubicBezTo>
                  <a:pt x="611" y="518"/>
                  <a:pt x="615" y="511"/>
                  <a:pt x="609" y="494"/>
                </a:cubicBezTo>
                <a:cubicBezTo>
                  <a:pt x="602" y="473"/>
                  <a:pt x="594" y="469"/>
                  <a:pt x="560" y="473"/>
                </a:cubicBezTo>
                <a:close/>
                <a:moveTo>
                  <a:pt x="839" y="435"/>
                </a:moveTo>
                <a:cubicBezTo>
                  <a:pt x="836" y="444"/>
                  <a:pt x="834" y="453"/>
                  <a:pt x="832" y="461"/>
                </a:cubicBezTo>
                <a:cubicBezTo>
                  <a:pt x="844" y="480"/>
                  <a:pt x="858" y="480"/>
                  <a:pt x="873" y="470"/>
                </a:cubicBezTo>
                <a:cubicBezTo>
                  <a:pt x="882" y="463"/>
                  <a:pt x="880" y="453"/>
                  <a:pt x="875" y="443"/>
                </a:cubicBezTo>
                <a:cubicBezTo>
                  <a:pt x="867" y="426"/>
                  <a:pt x="854" y="427"/>
                  <a:pt x="839" y="435"/>
                </a:cubicBezTo>
                <a:close/>
                <a:moveTo>
                  <a:pt x="743" y="537"/>
                </a:moveTo>
                <a:cubicBezTo>
                  <a:pt x="756" y="539"/>
                  <a:pt x="768" y="537"/>
                  <a:pt x="773" y="524"/>
                </a:cubicBezTo>
                <a:cubicBezTo>
                  <a:pt x="781" y="507"/>
                  <a:pt x="778" y="492"/>
                  <a:pt x="759" y="481"/>
                </a:cubicBezTo>
                <a:cubicBezTo>
                  <a:pt x="732" y="491"/>
                  <a:pt x="724" y="499"/>
                  <a:pt x="726" y="516"/>
                </a:cubicBezTo>
                <a:cubicBezTo>
                  <a:pt x="727" y="527"/>
                  <a:pt x="732" y="534"/>
                  <a:pt x="743" y="537"/>
                </a:cubicBezTo>
                <a:close/>
                <a:moveTo>
                  <a:pt x="757" y="315"/>
                </a:moveTo>
                <a:cubicBezTo>
                  <a:pt x="770" y="299"/>
                  <a:pt x="768" y="283"/>
                  <a:pt x="756" y="267"/>
                </a:cubicBezTo>
                <a:cubicBezTo>
                  <a:pt x="725" y="270"/>
                  <a:pt x="716" y="276"/>
                  <a:pt x="717" y="292"/>
                </a:cubicBezTo>
                <a:cubicBezTo>
                  <a:pt x="719" y="310"/>
                  <a:pt x="730" y="316"/>
                  <a:pt x="757" y="315"/>
                </a:cubicBezTo>
                <a:close/>
                <a:moveTo>
                  <a:pt x="838" y="1189"/>
                </a:moveTo>
                <a:cubicBezTo>
                  <a:pt x="844" y="1165"/>
                  <a:pt x="835" y="1148"/>
                  <a:pt x="813" y="1137"/>
                </a:cubicBezTo>
                <a:cubicBezTo>
                  <a:pt x="789" y="1125"/>
                  <a:pt x="751" y="1133"/>
                  <a:pt x="733" y="1155"/>
                </a:cubicBezTo>
                <a:cubicBezTo>
                  <a:pt x="716" y="1176"/>
                  <a:pt x="720" y="1192"/>
                  <a:pt x="757" y="1237"/>
                </a:cubicBezTo>
                <a:cubicBezTo>
                  <a:pt x="812" y="1239"/>
                  <a:pt x="828" y="1229"/>
                  <a:pt x="838" y="1189"/>
                </a:cubicBezTo>
                <a:close/>
                <a:moveTo>
                  <a:pt x="939" y="103"/>
                </a:moveTo>
                <a:cubicBezTo>
                  <a:pt x="958" y="98"/>
                  <a:pt x="964" y="83"/>
                  <a:pt x="961" y="65"/>
                </a:cubicBezTo>
                <a:cubicBezTo>
                  <a:pt x="941" y="45"/>
                  <a:pt x="932" y="43"/>
                  <a:pt x="917" y="53"/>
                </a:cubicBezTo>
                <a:cubicBezTo>
                  <a:pt x="907" y="60"/>
                  <a:pt x="902" y="69"/>
                  <a:pt x="906" y="81"/>
                </a:cubicBezTo>
                <a:cubicBezTo>
                  <a:pt x="911" y="94"/>
                  <a:pt x="928" y="107"/>
                  <a:pt x="939" y="103"/>
                </a:cubicBezTo>
                <a:close/>
                <a:moveTo>
                  <a:pt x="528" y="354"/>
                </a:moveTo>
                <a:cubicBezTo>
                  <a:pt x="509" y="362"/>
                  <a:pt x="502" y="375"/>
                  <a:pt x="509" y="390"/>
                </a:cubicBezTo>
                <a:cubicBezTo>
                  <a:pt x="516" y="404"/>
                  <a:pt x="534" y="413"/>
                  <a:pt x="547" y="408"/>
                </a:cubicBezTo>
                <a:cubicBezTo>
                  <a:pt x="562" y="402"/>
                  <a:pt x="570" y="382"/>
                  <a:pt x="564" y="366"/>
                </a:cubicBezTo>
                <a:cubicBezTo>
                  <a:pt x="558" y="353"/>
                  <a:pt x="543" y="348"/>
                  <a:pt x="528" y="354"/>
                </a:cubicBezTo>
                <a:close/>
                <a:moveTo>
                  <a:pt x="653" y="1370"/>
                </a:moveTo>
                <a:cubicBezTo>
                  <a:pt x="672" y="1386"/>
                  <a:pt x="691" y="1388"/>
                  <a:pt x="711" y="1373"/>
                </a:cubicBezTo>
                <a:cubicBezTo>
                  <a:pt x="736" y="1353"/>
                  <a:pt x="738" y="1327"/>
                  <a:pt x="716" y="1284"/>
                </a:cubicBezTo>
                <a:cubicBezTo>
                  <a:pt x="699" y="1285"/>
                  <a:pt x="680" y="1285"/>
                  <a:pt x="659" y="1285"/>
                </a:cubicBezTo>
                <a:cubicBezTo>
                  <a:pt x="629" y="1338"/>
                  <a:pt x="629" y="1349"/>
                  <a:pt x="653" y="1370"/>
                </a:cubicBezTo>
                <a:close/>
                <a:moveTo>
                  <a:pt x="576" y="1231"/>
                </a:moveTo>
                <a:cubicBezTo>
                  <a:pt x="561" y="1229"/>
                  <a:pt x="544" y="1226"/>
                  <a:pt x="530" y="1223"/>
                </a:cubicBezTo>
                <a:cubicBezTo>
                  <a:pt x="510" y="1250"/>
                  <a:pt x="503" y="1274"/>
                  <a:pt x="531" y="1301"/>
                </a:cubicBezTo>
                <a:cubicBezTo>
                  <a:pt x="590" y="1295"/>
                  <a:pt x="594" y="1289"/>
                  <a:pt x="576" y="1231"/>
                </a:cubicBezTo>
                <a:close/>
                <a:moveTo>
                  <a:pt x="616" y="1120"/>
                </a:moveTo>
                <a:cubicBezTo>
                  <a:pt x="641" y="1117"/>
                  <a:pt x="659" y="1095"/>
                  <a:pt x="657" y="1071"/>
                </a:cubicBezTo>
                <a:cubicBezTo>
                  <a:pt x="656" y="1047"/>
                  <a:pt x="649" y="1025"/>
                  <a:pt x="623" y="1015"/>
                </a:cubicBezTo>
                <a:cubicBezTo>
                  <a:pt x="598" y="1006"/>
                  <a:pt x="582" y="1018"/>
                  <a:pt x="554" y="1068"/>
                </a:cubicBezTo>
                <a:cubicBezTo>
                  <a:pt x="565" y="1100"/>
                  <a:pt x="579" y="1125"/>
                  <a:pt x="616" y="1120"/>
                </a:cubicBezTo>
                <a:close/>
                <a:moveTo>
                  <a:pt x="1207" y="175"/>
                </a:moveTo>
                <a:cubicBezTo>
                  <a:pt x="1224" y="169"/>
                  <a:pt x="1232" y="147"/>
                  <a:pt x="1224" y="125"/>
                </a:cubicBezTo>
                <a:cubicBezTo>
                  <a:pt x="1218" y="109"/>
                  <a:pt x="1194" y="98"/>
                  <a:pt x="1178" y="104"/>
                </a:cubicBezTo>
                <a:cubicBezTo>
                  <a:pt x="1163" y="110"/>
                  <a:pt x="1152" y="141"/>
                  <a:pt x="1159" y="158"/>
                </a:cubicBezTo>
                <a:cubicBezTo>
                  <a:pt x="1165" y="173"/>
                  <a:pt x="1188" y="182"/>
                  <a:pt x="1207" y="175"/>
                </a:cubicBezTo>
                <a:close/>
                <a:moveTo>
                  <a:pt x="1102" y="229"/>
                </a:moveTo>
                <a:cubicBezTo>
                  <a:pt x="1115" y="223"/>
                  <a:pt x="1121" y="204"/>
                  <a:pt x="1115" y="189"/>
                </a:cubicBezTo>
                <a:cubicBezTo>
                  <a:pt x="1108" y="173"/>
                  <a:pt x="1091" y="165"/>
                  <a:pt x="1074" y="172"/>
                </a:cubicBezTo>
                <a:cubicBezTo>
                  <a:pt x="1058" y="178"/>
                  <a:pt x="1050" y="197"/>
                  <a:pt x="1056" y="213"/>
                </a:cubicBezTo>
                <a:cubicBezTo>
                  <a:pt x="1063" y="228"/>
                  <a:pt x="1086" y="236"/>
                  <a:pt x="1102" y="229"/>
                </a:cubicBezTo>
                <a:close/>
                <a:moveTo>
                  <a:pt x="1084" y="284"/>
                </a:moveTo>
                <a:cubicBezTo>
                  <a:pt x="1102" y="313"/>
                  <a:pt x="1106" y="313"/>
                  <a:pt x="1130" y="289"/>
                </a:cubicBezTo>
                <a:cubicBezTo>
                  <a:pt x="1128" y="281"/>
                  <a:pt x="1125" y="272"/>
                  <a:pt x="1123" y="264"/>
                </a:cubicBezTo>
                <a:cubicBezTo>
                  <a:pt x="1104" y="261"/>
                  <a:pt x="1090" y="263"/>
                  <a:pt x="1084" y="284"/>
                </a:cubicBezTo>
                <a:close/>
                <a:moveTo>
                  <a:pt x="996" y="278"/>
                </a:moveTo>
                <a:cubicBezTo>
                  <a:pt x="1010" y="282"/>
                  <a:pt x="1019" y="270"/>
                  <a:pt x="1022" y="259"/>
                </a:cubicBezTo>
                <a:cubicBezTo>
                  <a:pt x="1027" y="242"/>
                  <a:pt x="1017" y="230"/>
                  <a:pt x="999" y="223"/>
                </a:cubicBezTo>
                <a:cubicBezTo>
                  <a:pt x="981" y="231"/>
                  <a:pt x="968" y="242"/>
                  <a:pt x="975" y="261"/>
                </a:cubicBezTo>
                <a:cubicBezTo>
                  <a:pt x="977" y="268"/>
                  <a:pt x="987" y="276"/>
                  <a:pt x="996" y="278"/>
                </a:cubicBezTo>
                <a:close/>
                <a:moveTo>
                  <a:pt x="1109" y="55"/>
                </a:moveTo>
                <a:cubicBezTo>
                  <a:pt x="1123" y="51"/>
                  <a:pt x="1135" y="32"/>
                  <a:pt x="1131" y="19"/>
                </a:cubicBezTo>
                <a:cubicBezTo>
                  <a:pt x="1130" y="13"/>
                  <a:pt x="1127" y="9"/>
                  <a:pt x="1123" y="5"/>
                </a:cubicBezTo>
                <a:cubicBezTo>
                  <a:pt x="1074" y="5"/>
                  <a:pt x="1074" y="5"/>
                  <a:pt x="1074" y="5"/>
                </a:cubicBezTo>
                <a:cubicBezTo>
                  <a:pt x="1067" y="11"/>
                  <a:pt x="1065" y="21"/>
                  <a:pt x="1069" y="33"/>
                </a:cubicBezTo>
                <a:cubicBezTo>
                  <a:pt x="1075" y="48"/>
                  <a:pt x="1094" y="59"/>
                  <a:pt x="1109" y="55"/>
                </a:cubicBezTo>
                <a:close/>
                <a:moveTo>
                  <a:pt x="1056" y="466"/>
                </a:moveTo>
                <a:cubicBezTo>
                  <a:pt x="1068" y="474"/>
                  <a:pt x="1079" y="485"/>
                  <a:pt x="1089" y="471"/>
                </a:cubicBezTo>
                <a:cubicBezTo>
                  <a:pt x="1095" y="463"/>
                  <a:pt x="1097" y="450"/>
                  <a:pt x="1095" y="441"/>
                </a:cubicBezTo>
                <a:cubicBezTo>
                  <a:pt x="1090" y="425"/>
                  <a:pt x="1075" y="427"/>
                  <a:pt x="1057" y="431"/>
                </a:cubicBezTo>
                <a:cubicBezTo>
                  <a:pt x="1057" y="444"/>
                  <a:pt x="1056" y="456"/>
                  <a:pt x="1056" y="466"/>
                </a:cubicBezTo>
                <a:close/>
                <a:moveTo>
                  <a:pt x="1234" y="757"/>
                </a:moveTo>
                <a:cubicBezTo>
                  <a:pt x="1223" y="775"/>
                  <a:pt x="1230" y="789"/>
                  <a:pt x="1265" y="818"/>
                </a:cubicBezTo>
                <a:cubicBezTo>
                  <a:pt x="1292" y="814"/>
                  <a:pt x="1313" y="806"/>
                  <a:pt x="1315" y="777"/>
                </a:cubicBezTo>
                <a:cubicBezTo>
                  <a:pt x="1315" y="757"/>
                  <a:pt x="1301" y="740"/>
                  <a:pt x="1282" y="738"/>
                </a:cubicBezTo>
                <a:cubicBezTo>
                  <a:pt x="1263" y="736"/>
                  <a:pt x="1245" y="738"/>
                  <a:pt x="1234" y="757"/>
                </a:cubicBezTo>
                <a:close/>
                <a:moveTo>
                  <a:pt x="1210" y="349"/>
                </a:moveTo>
                <a:cubicBezTo>
                  <a:pt x="1194" y="346"/>
                  <a:pt x="1187" y="352"/>
                  <a:pt x="1174" y="382"/>
                </a:cubicBezTo>
                <a:cubicBezTo>
                  <a:pt x="1187" y="411"/>
                  <a:pt x="1196" y="416"/>
                  <a:pt x="1219" y="411"/>
                </a:cubicBezTo>
                <a:cubicBezTo>
                  <a:pt x="1232" y="408"/>
                  <a:pt x="1239" y="399"/>
                  <a:pt x="1239" y="385"/>
                </a:cubicBezTo>
                <a:cubicBezTo>
                  <a:pt x="1239" y="370"/>
                  <a:pt x="1225" y="352"/>
                  <a:pt x="1210" y="349"/>
                </a:cubicBezTo>
                <a:close/>
                <a:moveTo>
                  <a:pt x="1197" y="281"/>
                </a:moveTo>
                <a:cubicBezTo>
                  <a:pt x="1205" y="293"/>
                  <a:pt x="1220" y="296"/>
                  <a:pt x="1232" y="289"/>
                </a:cubicBezTo>
                <a:cubicBezTo>
                  <a:pt x="1244" y="282"/>
                  <a:pt x="1254" y="273"/>
                  <a:pt x="1252" y="258"/>
                </a:cubicBezTo>
                <a:cubicBezTo>
                  <a:pt x="1250" y="243"/>
                  <a:pt x="1240" y="238"/>
                  <a:pt x="1207" y="236"/>
                </a:cubicBezTo>
                <a:cubicBezTo>
                  <a:pt x="1194" y="250"/>
                  <a:pt x="1185" y="264"/>
                  <a:pt x="1197" y="281"/>
                </a:cubicBezTo>
                <a:close/>
                <a:moveTo>
                  <a:pt x="1035" y="135"/>
                </a:moveTo>
                <a:cubicBezTo>
                  <a:pt x="1047" y="132"/>
                  <a:pt x="1054" y="115"/>
                  <a:pt x="1050" y="103"/>
                </a:cubicBezTo>
                <a:cubicBezTo>
                  <a:pt x="1045" y="92"/>
                  <a:pt x="1031" y="85"/>
                  <a:pt x="1019" y="89"/>
                </a:cubicBezTo>
                <a:cubicBezTo>
                  <a:pt x="1008" y="92"/>
                  <a:pt x="999" y="106"/>
                  <a:pt x="1001" y="116"/>
                </a:cubicBezTo>
                <a:cubicBezTo>
                  <a:pt x="1005" y="130"/>
                  <a:pt x="1022" y="140"/>
                  <a:pt x="1035" y="135"/>
                </a:cubicBezTo>
                <a:close/>
                <a:moveTo>
                  <a:pt x="898" y="296"/>
                </a:moveTo>
                <a:cubicBezTo>
                  <a:pt x="926" y="319"/>
                  <a:pt x="931" y="318"/>
                  <a:pt x="943" y="288"/>
                </a:cubicBezTo>
                <a:cubicBezTo>
                  <a:pt x="935" y="281"/>
                  <a:pt x="927" y="273"/>
                  <a:pt x="916" y="263"/>
                </a:cubicBezTo>
                <a:cubicBezTo>
                  <a:pt x="908" y="276"/>
                  <a:pt x="903" y="286"/>
                  <a:pt x="898" y="296"/>
                </a:cubicBezTo>
                <a:close/>
                <a:moveTo>
                  <a:pt x="960" y="688"/>
                </a:moveTo>
                <a:cubicBezTo>
                  <a:pt x="975" y="682"/>
                  <a:pt x="983" y="663"/>
                  <a:pt x="977" y="647"/>
                </a:cubicBezTo>
                <a:cubicBezTo>
                  <a:pt x="973" y="635"/>
                  <a:pt x="954" y="629"/>
                  <a:pt x="937" y="635"/>
                </a:cubicBezTo>
                <a:cubicBezTo>
                  <a:pt x="922" y="640"/>
                  <a:pt x="915" y="654"/>
                  <a:pt x="921" y="668"/>
                </a:cubicBezTo>
                <a:cubicBezTo>
                  <a:pt x="928" y="685"/>
                  <a:pt x="945" y="694"/>
                  <a:pt x="960" y="688"/>
                </a:cubicBezTo>
                <a:close/>
                <a:moveTo>
                  <a:pt x="1048" y="368"/>
                </a:moveTo>
                <a:cubicBezTo>
                  <a:pt x="1055" y="353"/>
                  <a:pt x="1044" y="340"/>
                  <a:pt x="1019" y="333"/>
                </a:cubicBezTo>
                <a:cubicBezTo>
                  <a:pt x="1005" y="362"/>
                  <a:pt x="1006" y="374"/>
                  <a:pt x="1021" y="380"/>
                </a:cubicBezTo>
                <a:cubicBezTo>
                  <a:pt x="1034" y="384"/>
                  <a:pt x="1043" y="378"/>
                  <a:pt x="1048" y="368"/>
                </a:cubicBezTo>
                <a:close/>
                <a:moveTo>
                  <a:pt x="1032" y="508"/>
                </a:moveTo>
                <a:cubicBezTo>
                  <a:pt x="1032" y="492"/>
                  <a:pt x="1024" y="487"/>
                  <a:pt x="993" y="486"/>
                </a:cubicBezTo>
                <a:cubicBezTo>
                  <a:pt x="974" y="510"/>
                  <a:pt x="974" y="512"/>
                  <a:pt x="992" y="536"/>
                </a:cubicBezTo>
                <a:cubicBezTo>
                  <a:pt x="1020" y="535"/>
                  <a:pt x="1031" y="527"/>
                  <a:pt x="1032" y="508"/>
                </a:cubicBezTo>
                <a:close/>
                <a:moveTo>
                  <a:pt x="936" y="451"/>
                </a:moveTo>
                <a:cubicBezTo>
                  <a:pt x="941" y="462"/>
                  <a:pt x="958" y="469"/>
                  <a:pt x="969" y="465"/>
                </a:cubicBezTo>
                <a:cubicBezTo>
                  <a:pt x="980" y="460"/>
                  <a:pt x="985" y="445"/>
                  <a:pt x="980" y="431"/>
                </a:cubicBezTo>
                <a:cubicBezTo>
                  <a:pt x="976" y="418"/>
                  <a:pt x="962" y="412"/>
                  <a:pt x="948" y="417"/>
                </a:cubicBezTo>
                <a:cubicBezTo>
                  <a:pt x="936" y="422"/>
                  <a:pt x="930" y="438"/>
                  <a:pt x="936" y="451"/>
                </a:cubicBezTo>
                <a:close/>
                <a:moveTo>
                  <a:pt x="817" y="373"/>
                </a:moveTo>
                <a:cubicBezTo>
                  <a:pt x="823" y="373"/>
                  <a:pt x="832" y="369"/>
                  <a:pt x="835" y="363"/>
                </a:cubicBezTo>
                <a:cubicBezTo>
                  <a:pt x="844" y="347"/>
                  <a:pt x="833" y="337"/>
                  <a:pt x="819" y="326"/>
                </a:cubicBezTo>
                <a:cubicBezTo>
                  <a:pt x="811" y="332"/>
                  <a:pt x="802" y="337"/>
                  <a:pt x="795" y="342"/>
                </a:cubicBezTo>
                <a:cubicBezTo>
                  <a:pt x="798" y="359"/>
                  <a:pt x="800" y="373"/>
                  <a:pt x="817" y="373"/>
                </a:cubicBezTo>
                <a:close/>
                <a:moveTo>
                  <a:pt x="942" y="578"/>
                </a:moveTo>
                <a:cubicBezTo>
                  <a:pt x="960" y="550"/>
                  <a:pt x="959" y="549"/>
                  <a:pt x="936" y="530"/>
                </a:cubicBezTo>
                <a:cubicBezTo>
                  <a:pt x="921" y="536"/>
                  <a:pt x="910" y="547"/>
                  <a:pt x="914" y="565"/>
                </a:cubicBezTo>
                <a:cubicBezTo>
                  <a:pt x="918" y="579"/>
                  <a:pt x="929" y="583"/>
                  <a:pt x="942" y="578"/>
                </a:cubicBezTo>
                <a:close/>
                <a:moveTo>
                  <a:pt x="901" y="385"/>
                </a:moveTo>
                <a:cubicBezTo>
                  <a:pt x="908" y="386"/>
                  <a:pt x="919" y="379"/>
                  <a:pt x="922" y="372"/>
                </a:cubicBezTo>
                <a:cubicBezTo>
                  <a:pt x="928" y="361"/>
                  <a:pt x="918" y="353"/>
                  <a:pt x="895" y="348"/>
                </a:cubicBezTo>
                <a:cubicBezTo>
                  <a:pt x="885" y="369"/>
                  <a:pt x="887" y="385"/>
                  <a:pt x="901" y="385"/>
                </a:cubicBezTo>
                <a:close/>
                <a:moveTo>
                  <a:pt x="3204" y="424"/>
                </a:moveTo>
                <a:cubicBezTo>
                  <a:pt x="3193" y="414"/>
                  <a:pt x="3180" y="403"/>
                  <a:pt x="3164" y="388"/>
                </a:cubicBezTo>
                <a:cubicBezTo>
                  <a:pt x="3154" y="407"/>
                  <a:pt x="3146" y="421"/>
                  <a:pt x="3139" y="435"/>
                </a:cubicBezTo>
                <a:cubicBezTo>
                  <a:pt x="3180" y="469"/>
                  <a:pt x="3187" y="468"/>
                  <a:pt x="3204" y="424"/>
                </a:cubicBezTo>
                <a:close/>
                <a:moveTo>
                  <a:pt x="3143" y="564"/>
                </a:moveTo>
                <a:cubicBezTo>
                  <a:pt x="3153" y="565"/>
                  <a:pt x="3169" y="555"/>
                  <a:pt x="3174" y="545"/>
                </a:cubicBezTo>
                <a:cubicBezTo>
                  <a:pt x="3182" y="529"/>
                  <a:pt x="3168" y="518"/>
                  <a:pt x="3134" y="510"/>
                </a:cubicBezTo>
                <a:cubicBezTo>
                  <a:pt x="3120" y="541"/>
                  <a:pt x="3124" y="563"/>
                  <a:pt x="3143" y="564"/>
                </a:cubicBezTo>
                <a:close/>
                <a:moveTo>
                  <a:pt x="3203" y="841"/>
                </a:moveTo>
                <a:cubicBezTo>
                  <a:pt x="3228" y="801"/>
                  <a:pt x="3227" y="798"/>
                  <a:pt x="3193" y="771"/>
                </a:cubicBezTo>
                <a:cubicBezTo>
                  <a:pt x="3172" y="781"/>
                  <a:pt x="3156" y="795"/>
                  <a:pt x="3163" y="821"/>
                </a:cubicBezTo>
                <a:cubicBezTo>
                  <a:pt x="3168" y="841"/>
                  <a:pt x="3183" y="847"/>
                  <a:pt x="3203" y="841"/>
                </a:cubicBezTo>
                <a:close/>
                <a:moveTo>
                  <a:pt x="3334" y="882"/>
                </a:moveTo>
                <a:cubicBezTo>
                  <a:pt x="3338" y="900"/>
                  <a:pt x="3352" y="918"/>
                  <a:pt x="3367" y="931"/>
                </a:cubicBezTo>
                <a:cubicBezTo>
                  <a:pt x="3380" y="943"/>
                  <a:pt x="3414" y="934"/>
                  <a:pt x="3428" y="919"/>
                </a:cubicBezTo>
                <a:cubicBezTo>
                  <a:pt x="3442" y="905"/>
                  <a:pt x="3443" y="889"/>
                  <a:pt x="3431" y="872"/>
                </a:cubicBezTo>
                <a:cubicBezTo>
                  <a:pt x="3419" y="854"/>
                  <a:pt x="3408" y="836"/>
                  <a:pt x="3394" y="815"/>
                </a:cubicBezTo>
                <a:cubicBezTo>
                  <a:pt x="3377" y="824"/>
                  <a:pt x="3369" y="828"/>
                  <a:pt x="3361" y="832"/>
                </a:cubicBezTo>
                <a:cubicBezTo>
                  <a:pt x="3340" y="842"/>
                  <a:pt x="3329" y="862"/>
                  <a:pt x="3334" y="882"/>
                </a:cubicBezTo>
                <a:close/>
                <a:moveTo>
                  <a:pt x="3473" y="426"/>
                </a:moveTo>
                <a:cubicBezTo>
                  <a:pt x="3469" y="414"/>
                  <a:pt x="3465" y="401"/>
                  <a:pt x="3462" y="389"/>
                </a:cubicBezTo>
                <a:cubicBezTo>
                  <a:pt x="3435" y="385"/>
                  <a:pt x="3415" y="389"/>
                  <a:pt x="3406" y="419"/>
                </a:cubicBezTo>
                <a:cubicBezTo>
                  <a:pt x="3432" y="459"/>
                  <a:pt x="3438" y="460"/>
                  <a:pt x="3473" y="426"/>
                </a:cubicBezTo>
                <a:close/>
                <a:moveTo>
                  <a:pt x="3241" y="678"/>
                </a:moveTo>
                <a:cubicBezTo>
                  <a:pt x="3257" y="671"/>
                  <a:pt x="3265" y="649"/>
                  <a:pt x="3258" y="629"/>
                </a:cubicBezTo>
                <a:cubicBezTo>
                  <a:pt x="3251" y="610"/>
                  <a:pt x="3231" y="602"/>
                  <a:pt x="3211" y="610"/>
                </a:cubicBezTo>
                <a:cubicBezTo>
                  <a:pt x="3194" y="617"/>
                  <a:pt x="3185" y="640"/>
                  <a:pt x="3193" y="658"/>
                </a:cubicBezTo>
                <a:cubicBezTo>
                  <a:pt x="3200" y="673"/>
                  <a:pt x="3226" y="684"/>
                  <a:pt x="3241" y="678"/>
                </a:cubicBezTo>
                <a:close/>
                <a:moveTo>
                  <a:pt x="3432" y="339"/>
                </a:moveTo>
                <a:cubicBezTo>
                  <a:pt x="3450" y="330"/>
                  <a:pt x="3459" y="303"/>
                  <a:pt x="3450" y="282"/>
                </a:cubicBezTo>
                <a:cubicBezTo>
                  <a:pt x="3441" y="258"/>
                  <a:pt x="3416" y="248"/>
                  <a:pt x="3392" y="257"/>
                </a:cubicBezTo>
                <a:cubicBezTo>
                  <a:pt x="3369" y="266"/>
                  <a:pt x="3357" y="294"/>
                  <a:pt x="3367" y="316"/>
                </a:cubicBezTo>
                <a:cubicBezTo>
                  <a:pt x="3376" y="338"/>
                  <a:pt x="3409" y="350"/>
                  <a:pt x="3432" y="339"/>
                </a:cubicBezTo>
                <a:close/>
                <a:moveTo>
                  <a:pt x="3442" y="89"/>
                </a:moveTo>
                <a:cubicBezTo>
                  <a:pt x="3462" y="84"/>
                  <a:pt x="3479" y="56"/>
                  <a:pt x="3474" y="38"/>
                </a:cubicBezTo>
                <a:cubicBezTo>
                  <a:pt x="3468" y="12"/>
                  <a:pt x="3439" y="0"/>
                  <a:pt x="3408" y="9"/>
                </a:cubicBezTo>
                <a:cubicBezTo>
                  <a:pt x="3384" y="17"/>
                  <a:pt x="3377" y="33"/>
                  <a:pt x="3385" y="57"/>
                </a:cubicBezTo>
                <a:cubicBezTo>
                  <a:pt x="3394" y="80"/>
                  <a:pt x="3420" y="95"/>
                  <a:pt x="3442" y="89"/>
                </a:cubicBezTo>
                <a:close/>
                <a:moveTo>
                  <a:pt x="3194" y="263"/>
                </a:moveTo>
                <a:cubicBezTo>
                  <a:pt x="3164" y="225"/>
                  <a:pt x="3153" y="220"/>
                  <a:pt x="3136" y="233"/>
                </a:cubicBezTo>
                <a:cubicBezTo>
                  <a:pt x="3116" y="249"/>
                  <a:pt x="3120" y="269"/>
                  <a:pt x="3155" y="306"/>
                </a:cubicBezTo>
                <a:cubicBezTo>
                  <a:pt x="3174" y="294"/>
                  <a:pt x="3196" y="290"/>
                  <a:pt x="3194" y="263"/>
                </a:cubicBezTo>
                <a:close/>
                <a:moveTo>
                  <a:pt x="3331" y="740"/>
                </a:moveTo>
                <a:cubicBezTo>
                  <a:pt x="3332" y="717"/>
                  <a:pt x="3320" y="710"/>
                  <a:pt x="3275" y="709"/>
                </a:cubicBezTo>
                <a:cubicBezTo>
                  <a:pt x="3248" y="743"/>
                  <a:pt x="3248" y="746"/>
                  <a:pt x="3274" y="781"/>
                </a:cubicBezTo>
                <a:cubicBezTo>
                  <a:pt x="3314" y="779"/>
                  <a:pt x="3330" y="767"/>
                  <a:pt x="3331" y="740"/>
                </a:cubicBezTo>
                <a:close/>
                <a:moveTo>
                  <a:pt x="3198" y="159"/>
                </a:moveTo>
                <a:cubicBezTo>
                  <a:pt x="3225" y="151"/>
                  <a:pt x="3233" y="130"/>
                  <a:pt x="3230" y="104"/>
                </a:cubicBezTo>
                <a:cubicBezTo>
                  <a:pt x="3201" y="75"/>
                  <a:pt x="3188" y="72"/>
                  <a:pt x="3166" y="87"/>
                </a:cubicBezTo>
                <a:cubicBezTo>
                  <a:pt x="3152" y="97"/>
                  <a:pt x="3145" y="109"/>
                  <a:pt x="3151" y="127"/>
                </a:cubicBezTo>
                <a:cubicBezTo>
                  <a:pt x="3158" y="146"/>
                  <a:pt x="3182" y="164"/>
                  <a:pt x="3198" y="159"/>
                </a:cubicBezTo>
                <a:close/>
                <a:moveTo>
                  <a:pt x="3368" y="629"/>
                </a:moveTo>
                <a:cubicBezTo>
                  <a:pt x="3367" y="648"/>
                  <a:pt x="3367" y="665"/>
                  <a:pt x="3366" y="679"/>
                </a:cubicBezTo>
                <a:cubicBezTo>
                  <a:pt x="3383" y="692"/>
                  <a:pt x="3399" y="706"/>
                  <a:pt x="3413" y="687"/>
                </a:cubicBezTo>
                <a:cubicBezTo>
                  <a:pt x="3421" y="676"/>
                  <a:pt x="3425" y="657"/>
                  <a:pt x="3422" y="644"/>
                </a:cubicBezTo>
                <a:cubicBezTo>
                  <a:pt x="3415" y="620"/>
                  <a:pt x="3394" y="624"/>
                  <a:pt x="3368" y="629"/>
                </a:cubicBezTo>
                <a:close/>
                <a:moveTo>
                  <a:pt x="3022" y="1329"/>
                </a:moveTo>
                <a:cubicBezTo>
                  <a:pt x="3085" y="1304"/>
                  <a:pt x="3098" y="1285"/>
                  <a:pt x="3089" y="1237"/>
                </a:cubicBezTo>
                <a:cubicBezTo>
                  <a:pt x="3084" y="1207"/>
                  <a:pt x="3066" y="1192"/>
                  <a:pt x="3036" y="1190"/>
                </a:cubicBezTo>
                <a:cubicBezTo>
                  <a:pt x="3004" y="1188"/>
                  <a:pt x="2965" y="1217"/>
                  <a:pt x="2956" y="1249"/>
                </a:cubicBezTo>
                <a:cubicBezTo>
                  <a:pt x="2947" y="1281"/>
                  <a:pt x="2959" y="1296"/>
                  <a:pt x="3022" y="1329"/>
                </a:cubicBezTo>
                <a:close/>
                <a:moveTo>
                  <a:pt x="3054" y="635"/>
                </a:moveTo>
                <a:cubicBezTo>
                  <a:pt x="3051" y="648"/>
                  <a:pt x="3047" y="662"/>
                  <a:pt x="3044" y="673"/>
                </a:cubicBezTo>
                <a:cubicBezTo>
                  <a:pt x="3062" y="699"/>
                  <a:pt x="3082" y="699"/>
                  <a:pt x="3103" y="685"/>
                </a:cubicBezTo>
                <a:cubicBezTo>
                  <a:pt x="3117" y="676"/>
                  <a:pt x="3113" y="661"/>
                  <a:pt x="3107" y="647"/>
                </a:cubicBezTo>
                <a:cubicBezTo>
                  <a:pt x="3094" y="622"/>
                  <a:pt x="3077" y="624"/>
                  <a:pt x="3054" y="635"/>
                </a:cubicBezTo>
                <a:close/>
                <a:moveTo>
                  <a:pt x="3355" y="539"/>
                </a:moveTo>
                <a:cubicBezTo>
                  <a:pt x="3365" y="518"/>
                  <a:pt x="3349" y="499"/>
                  <a:pt x="3313" y="489"/>
                </a:cubicBezTo>
                <a:cubicBezTo>
                  <a:pt x="3293" y="531"/>
                  <a:pt x="3295" y="547"/>
                  <a:pt x="3316" y="556"/>
                </a:cubicBezTo>
                <a:cubicBezTo>
                  <a:pt x="3335" y="563"/>
                  <a:pt x="3347" y="554"/>
                  <a:pt x="3355" y="539"/>
                </a:cubicBezTo>
                <a:close/>
                <a:moveTo>
                  <a:pt x="3336" y="205"/>
                </a:moveTo>
                <a:cubicBezTo>
                  <a:pt x="3353" y="199"/>
                  <a:pt x="3364" y="176"/>
                  <a:pt x="3357" y="158"/>
                </a:cubicBezTo>
                <a:cubicBezTo>
                  <a:pt x="3351" y="143"/>
                  <a:pt x="3330" y="133"/>
                  <a:pt x="3314" y="138"/>
                </a:cubicBezTo>
                <a:cubicBezTo>
                  <a:pt x="3297" y="143"/>
                  <a:pt x="3284" y="163"/>
                  <a:pt x="3287" y="178"/>
                </a:cubicBezTo>
                <a:cubicBezTo>
                  <a:pt x="3292" y="197"/>
                  <a:pt x="3317" y="211"/>
                  <a:pt x="3336" y="205"/>
                </a:cubicBezTo>
                <a:close/>
                <a:moveTo>
                  <a:pt x="3279" y="410"/>
                </a:moveTo>
                <a:cubicBezTo>
                  <a:pt x="3300" y="415"/>
                  <a:pt x="3313" y="399"/>
                  <a:pt x="3318" y="383"/>
                </a:cubicBezTo>
                <a:cubicBezTo>
                  <a:pt x="3324" y="358"/>
                  <a:pt x="3311" y="341"/>
                  <a:pt x="3284" y="331"/>
                </a:cubicBezTo>
                <a:cubicBezTo>
                  <a:pt x="3259" y="343"/>
                  <a:pt x="3240" y="358"/>
                  <a:pt x="3249" y="386"/>
                </a:cubicBezTo>
                <a:cubicBezTo>
                  <a:pt x="3253" y="396"/>
                  <a:pt x="3268" y="406"/>
                  <a:pt x="3279" y="410"/>
                </a:cubicBezTo>
                <a:close/>
                <a:moveTo>
                  <a:pt x="3629" y="563"/>
                </a:moveTo>
                <a:cubicBezTo>
                  <a:pt x="3629" y="542"/>
                  <a:pt x="3608" y="517"/>
                  <a:pt x="3586" y="512"/>
                </a:cubicBezTo>
                <a:cubicBezTo>
                  <a:pt x="3564" y="507"/>
                  <a:pt x="3555" y="516"/>
                  <a:pt x="3535" y="559"/>
                </a:cubicBezTo>
                <a:cubicBezTo>
                  <a:pt x="3554" y="600"/>
                  <a:pt x="3567" y="608"/>
                  <a:pt x="3600" y="601"/>
                </a:cubicBezTo>
                <a:cubicBezTo>
                  <a:pt x="3619" y="596"/>
                  <a:pt x="3629" y="583"/>
                  <a:pt x="3629" y="563"/>
                </a:cubicBezTo>
                <a:close/>
                <a:moveTo>
                  <a:pt x="3400" y="533"/>
                </a:moveTo>
                <a:cubicBezTo>
                  <a:pt x="3396" y="553"/>
                  <a:pt x="3401" y="567"/>
                  <a:pt x="3420" y="576"/>
                </a:cubicBezTo>
                <a:cubicBezTo>
                  <a:pt x="3443" y="587"/>
                  <a:pt x="3463" y="579"/>
                  <a:pt x="3486" y="547"/>
                </a:cubicBezTo>
                <a:cubicBezTo>
                  <a:pt x="3479" y="534"/>
                  <a:pt x="3472" y="521"/>
                  <a:pt x="3465" y="506"/>
                </a:cubicBezTo>
                <a:cubicBezTo>
                  <a:pt x="3415" y="503"/>
                  <a:pt x="3407" y="507"/>
                  <a:pt x="3400" y="533"/>
                </a:cubicBezTo>
                <a:close/>
                <a:moveTo>
                  <a:pt x="3764" y="1070"/>
                </a:moveTo>
                <a:cubicBezTo>
                  <a:pt x="3753" y="1066"/>
                  <a:pt x="3736" y="1073"/>
                  <a:pt x="3732" y="1084"/>
                </a:cubicBezTo>
                <a:cubicBezTo>
                  <a:pt x="3728" y="1096"/>
                  <a:pt x="3739" y="1115"/>
                  <a:pt x="3752" y="1119"/>
                </a:cubicBezTo>
                <a:cubicBezTo>
                  <a:pt x="3764" y="1123"/>
                  <a:pt x="3772" y="1118"/>
                  <a:pt x="3777" y="1101"/>
                </a:cubicBezTo>
                <a:cubicBezTo>
                  <a:pt x="3782" y="1085"/>
                  <a:pt x="3777" y="1075"/>
                  <a:pt x="3764" y="1070"/>
                </a:cubicBezTo>
                <a:close/>
                <a:moveTo>
                  <a:pt x="3717" y="877"/>
                </a:moveTo>
                <a:cubicBezTo>
                  <a:pt x="3715" y="859"/>
                  <a:pt x="3704" y="851"/>
                  <a:pt x="3688" y="849"/>
                </a:cubicBezTo>
                <a:cubicBezTo>
                  <a:pt x="3668" y="847"/>
                  <a:pt x="3659" y="861"/>
                  <a:pt x="3649" y="883"/>
                </a:cubicBezTo>
                <a:cubicBezTo>
                  <a:pt x="3652" y="889"/>
                  <a:pt x="3657" y="898"/>
                  <a:pt x="3661" y="904"/>
                </a:cubicBezTo>
                <a:cubicBezTo>
                  <a:pt x="3695" y="913"/>
                  <a:pt x="3709" y="899"/>
                  <a:pt x="3717" y="877"/>
                </a:cubicBezTo>
                <a:close/>
                <a:moveTo>
                  <a:pt x="3715" y="996"/>
                </a:moveTo>
                <a:cubicBezTo>
                  <a:pt x="3707" y="984"/>
                  <a:pt x="3696" y="984"/>
                  <a:pt x="3684" y="988"/>
                </a:cubicBezTo>
                <a:cubicBezTo>
                  <a:pt x="3672" y="992"/>
                  <a:pt x="3669" y="1002"/>
                  <a:pt x="3669" y="1015"/>
                </a:cubicBezTo>
                <a:cubicBezTo>
                  <a:pt x="3679" y="1027"/>
                  <a:pt x="3690" y="1033"/>
                  <a:pt x="3703" y="1026"/>
                </a:cubicBezTo>
                <a:cubicBezTo>
                  <a:pt x="3715" y="1020"/>
                  <a:pt x="3717" y="1008"/>
                  <a:pt x="3715" y="996"/>
                </a:cubicBezTo>
                <a:close/>
                <a:moveTo>
                  <a:pt x="3788" y="1009"/>
                </a:moveTo>
                <a:cubicBezTo>
                  <a:pt x="3779" y="1022"/>
                  <a:pt x="3783" y="1033"/>
                  <a:pt x="3802" y="1047"/>
                </a:cubicBezTo>
                <a:cubicBezTo>
                  <a:pt x="3821" y="1043"/>
                  <a:pt x="3828" y="1031"/>
                  <a:pt x="3829" y="1014"/>
                </a:cubicBezTo>
                <a:cubicBezTo>
                  <a:pt x="3805" y="998"/>
                  <a:pt x="3796" y="997"/>
                  <a:pt x="3788" y="1009"/>
                </a:cubicBezTo>
                <a:close/>
                <a:moveTo>
                  <a:pt x="3809" y="839"/>
                </a:moveTo>
                <a:cubicBezTo>
                  <a:pt x="3824" y="828"/>
                  <a:pt x="3825" y="821"/>
                  <a:pt x="3815" y="792"/>
                </a:cubicBezTo>
                <a:cubicBezTo>
                  <a:pt x="3791" y="785"/>
                  <a:pt x="3783" y="788"/>
                  <a:pt x="3775" y="803"/>
                </a:cubicBezTo>
                <a:cubicBezTo>
                  <a:pt x="3768" y="816"/>
                  <a:pt x="3768" y="831"/>
                  <a:pt x="3776" y="838"/>
                </a:cubicBezTo>
                <a:cubicBezTo>
                  <a:pt x="3786" y="846"/>
                  <a:pt x="3797" y="847"/>
                  <a:pt x="3809" y="839"/>
                </a:cubicBezTo>
                <a:close/>
                <a:moveTo>
                  <a:pt x="3811" y="1121"/>
                </a:moveTo>
                <a:cubicBezTo>
                  <a:pt x="3815" y="1124"/>
                  <a:pt x="3824" y="1126"/>
                  <a:pt x="3829" y="1124"/>
                </a:cubicBezTo>
                <a:cubicBezTo>
                  <a:pt x="3844" y="1118"/>
                  <a:pt x="3842" y="1105"/>
                  <a:pt x="3838" y="1090"/>
                </a:cubicBezTo>
                <a:cubicBezTo>
                  <a:pt x="3830" y="1089"/>
                  <a:pt x="3821" y="1088"/>
                  <a:pt x="3813" y="1087"/>
                </a:cubicBezTo>
                <a:cubicBezTo>
                  <a:pt x="3806" y="1100"/>
                  <a:pt x="3799" y="1111"/>
                  <a:pt x="3811" y="1121"/>
                </a:cubicBezTo>
                <a:close/>
                <a:moveTo>
                  <a:pt x="3668" y="1063"/>
                </a:moveTo>
                <a:cubicBezTo>
                  <a:pt x="3660" y="1065"/>
                  <a:pt x="3651" y="1073"/>
                  <a:pt x="3647" y="1080"/>
                </a:cubicBezTo>
                <a:cubicBezTo>
                  <a:pt x="3642" y="1093"/>
                  <a:pt x="3655" y="1106"/>
                  <a:pt x="3682" y="1118"/>
                </a:cubicBezTo>
                <a:cubicBezTo>
                  <a:pt x="3704" y="1105"/>
                  <a:pt x="3708" y="1098"/>
                  <a:pt x="3703" y="1083"/>
                </a:cubicBezTo>
                <a:cubicBezTo>
                  <a:pt x="3700" y="1072"/>
                  <a:pt x="3681" y="1060"/>
                  <a:pt x="3668" y="1063"/>
                </a:cubicBezTo>
                <a:close/>
                <a:moveTo>
                  <a:pt x="3745" y="981"/>
                </a:moveTo>
                <a:cubicBezTo>
                  <a:pt x="3769" y="968"/>
                  <a:pt x="3778" y="958"/>
                  <a:pt x="3772" y="946"/>
                </a:cubicBezTo>
                <a:cubicBezTo>
                  <a:pt x="3767" y="937"/>
                  <a:pt x="3757" y="929"/>
                  <a:pt x="3747" y="926"/>
                </a:cubicBezTo>
                <a:cubicBezTo>
                  <a:pt x="3735" y="923"/>
                  <a:pt x="3728" y="935"/>
                  <a:pt x="3724" y="945"/>
                </a:cubicBezTo>
                <a:cubicBezTo>
                  <a:pt x="3719" y="956"/>
                  <a:pt x="3727" y="969"/>
                  <a:pt x="3745" y="981"/>
                </a:cubicBezTo>
                <a:close/>
                <a:moveTo>
                  <a:pt x="3641" y="974"/>
                </a:moveTo>
                <a:cubicBezTo>
                  <a:pt x="3645" y="961"/>
                  <a:pt x="3637" y="949"/>
                  <a:pt x="3623" y="945"/>
                </a:cubicBezTo>
                <a:cubicBezTo>
                  <a:pt x="3606" y="940"/>
                  <a:pt x="3594" y="945"/>
                  <a:pt x="3590" y="959"/>
                </a:cubicBezTo>
                <a:cubicBezTo>
                  <a:pt x="3587" y="973"/>
                  <a:pt x="3594" y="989"/>
                  <a:pt x="3606" y="993"/>
                </a:cubicBezTo>
                <a:cubicBezTo>
                  <a:pt x="3620" y="997"/>
                  <a:pt x="3636" y="988"/>
                  <a:pt x="3641" y="974"/>
                </a:cubicBezTo>
                <a:close/>
                <a:moveTo>
                  <a:pt x="3569" y="414"/>
                </a:moveTo>
                <a:cubicBezTo>
                  <a:pt x="3580" y="431"/>
                  <a:pt x="3602" y="436"/>
                  <a:pt x="3619" y="426"/>
                </a:cubicBezTo>
                <a:cubicBezTo>
                  <a:pt x="3636" y="416"/>
                  <a:pt x="3650" y="403"/>
                  <a:pt x="3647" y="381"/>
                </a:cubicBezTo>
                <a:cubicBezTo>
                  <a:pt x="3644" y="359"/>
                  <a:pt x="3630" y="352"/>
                  <a:pt x="3583" y="350"/>
                </a:cubicBezTo>
                <a:cubicBezTo>
                  <a:pt x="3564" y="370"/>
                  <a:pt x="3551" y="389"/>
                  <a:pt x="3569" y="414"/>
                </a:cubicBezTo>
                <a:close/>
                <a:moveTo>
                  <a:pt x="3474" y="753"/>
                </a:moveTo>
                <a:cubicBezTo>
                  <a:pt x="3481" y="772"/>
                  <a:pt x="3513" y="783"/>
                  <a:pt x="3535" y="774"/>
                </a:cubicBezTo>
                <a:cubicBezTo>
                  <a:pt x="3554" y="766"/>
                  <a:pt x="3562" y="745"/>
                  <a:pt x="3553" y="723"/>
                </a:cubicBezTo>
                <a:cubicBezTo>
                  <a:pt x="3544" y="700"/>
                  <a:pt x="3519" y="686"/>
                  <a:pt x="3501" y="693"/>
                </a:cubicBezTo>
                <a:cubicBezTo>
                  <a:pt x="3481" y="701"/>
                  <a:pt x="3466" y="734"/>
                  <a:pt x="3474" y="753"/>
                </a:cubicBezTo>
                <a:close/>
                <a:moveTo>
                  <a:pt x="3582" y="262"/>
                </a:moveTo>
                <a:cubicBezTo>
                  <a:pt x="3607" y="253"/>
                  <a:pt x="3618" y="222"/>
                  <a:pt x="3607" y="191"/>
                </a:cubicBezTo>
                <a:cubicBezTo>
                  <a:pt x="3599" y="167"/>
                  <a:pt x="3564" y="151"/>
                  <a:pt x="3541" y="160"/>
                </a:cubicBezTo>
                <a:cubicBezTo>
                  <a:pt x="3519" y="168"/>
                  <a:pt x="3503" y="213"/>
                  <a:pt x="3513" y="238"/>
                </a:cubicBezTo>
                <a:cubicBezTo>
                  <a:pt x="3522" y="260"/>
                  <a:pt x="3556" y="272"/>
                  <a:pt x="3582" y="262"/>
                </a:cubicBezTo>
                <a:close/>
                <a:moveTo>
                  <a:pt x="3562" y="1103"/>
                </a:moveTo>
                <a:cubicBezTo>
                  <a:pt x="3588" y="1105"/>
                  <a:pt x="3595" y="1102"/>
                  <a:pt x="3600" y="1087"/>
                </a:cubicBezTo>
                <a:cubicBezTo>
                  <a:pt x="3607" y="1069"/>
                  <a:pt x="3604" y="1062"/>
                  <a:pt x="3578" y="1045"/>
                </a:cubicBezTo>
                <a:cubicBezTo>
                  <a:pt x="3540" y="1058"/>
                  <a:pt x="3537" y="1070"/>
                  <a:pt x="3562" y="1103"/>
                </a:cubicBezTo>
                <a:close/>
                <a:moveTo>
                  <a:pt x="3604" y="1224"/>
                </a:moveTo>
                <a:cubicBezTo>
                  <a:pt x="3609" y="1212"/>
                  <a:pt x="3603" y="1193"/>
                  <a:pt x="3592" y="1188"/>
                </a:cubicBezTo>
                <a:cubicBezTo>
                  <a:pt x="3574" y="1179"/>
                  <a:pt x="3561" y="1189"/>
                  <a:pt x="3547" y="1202"/>
                </a:cubicBezTo>
                <a:cubicBezTo>
                  <a:pt x="3551" y="1214"/>
                  <a:pt x="3555" y="1225"/>
                  <a:pt x="3559" y="1237"/>
                </a:cubicBezTo>
                <a:cubicBezTo>
                  <a:pt x="3589" y="1239"/>
                  <a:pt x="3599" y="1235"/>
                  <a:pt x="3604" y="1224"/>
                </a:cubicBezTo>
                <a:close/>
                <a:moveTo>
                  <a:pt x="2939" y="702"/>
                </a:moveTo>
                <a:cubicBezTo>
                  <a:pt x="2901" y="715"/>
                  <a:pt x="2890" y="727"/>
                  <a:pt x="2892" y="752"/>
                </a:cubicBezTo>
                <a:cubicBezTo>
                  <a:pt x="2893" y="767"/>
                  <a:pt x="2901" y="778"/>
                  <a:pt x="2917" y="781"/>
                </a:cubicBezTo>
                <a:cubicBezTo>
                  <a:pt x="2936" y="785"/>
                  <a:pt x="2952" y="782"/>
                  <a:pt x="2960" y="763"/>
                </a:cubicBezTo>
                <a:cubicBezTo>
                  <a:pt x="2971" y="738"/>
                  <a:pt x="2966" y="717"/>
                  <a:pt x="2939" y="702"/>
                </a:cubicBezTo>
                <a:close/>
                <a:moveTo>
                  <a:pt x="2936" y="463"/>
                </a:moveTo>
                <a:cubicBezTo>
                  <a:pt x="2956" y="440"/>
                  <a:pt x="2953" y="417"/>
                  <a:pt x="2936" y="394"/>
                </a:cubicBezTo>
                <a:cubicBezTo>
                  <a:pt x="2890" y="399"/>
                  <a:pt x="2877" y="407"/>
                  <a:pt x="2880" y="430"/>
                </a:cubicBezTo>
                <a:cubicBezTo>
                  <a:pt x="2882" y="455"/>
                  <a:pt x="2899" y="465"/>
                  <a:pt x="2936" y="463"/>
                </a:cubicBezTo>
                <a:close/>
                <a:moveTo>
                  <a:pt x="2184" y="83"/>
                </a:moveTo>
                <a:cubicBezTo>
                  <a:pt x="2201" y="91"/>
                  <a:pt x="2217" y="88"/>
                  <a:pt x="2230" y="72"/>
                </a:cubicBezTo>
                <a:cubicBezTo>
                  <a:pt x="2244" y="54"/>
                  <a:pt x="2250" y="35"/>
                  <a:pt x="2234" y="15"/>
                </a:cubicBezTo>
                <a:cubicBezTo>
                  <a:pt x="2231" y="11"/>
                  <a:pt x="2228" y="8"/>
                  <a:pt x="2225" y="5"/>
                </a:cubicBezTo>
                <a:cubicBezTo>
                  <a:pt x="2155" y="5"/>
                  <a:pt x="2155" y="5"/>
                  <a:pt x="2155" y="5"/>
                </a:cubicBezTo>
                <a:cubicBezTo>
                  <a:pt x="2149" y="54"/>
                  <a:pt x="2156" y="72"/>
                  <a:pt x="2184" y="83"/>
                </a:cubicBezTo>
                <a:close/>
                <a:moveTo>
                  <a:pt x="2156" y="873"/>
                </a:moveTo>
                <a:cubicBezTo>
                  <a:pt x="2185" y="886"/>
                  <a:pt x="2205" y="870"/>
                  <a:pt x="2226" y="848"/>
                </a:cubicBezTo>
                <a:cubicBezTo>
                  <a:pt x="2219" y="830"/>
                  <a:pt x="2212" y="812"/>
                  <a:pt x="2205" y="794"/>
                </a:cubicBezTo>
                <a:cubicBezTo>
                  <a:pt x="2157" y="793"/>
                  <a:pt x="2142" y="799"/>
                  <a:pt x="2135" y="817"/>
                </a:cubicBezTo>
                <a:cubicBezTo>
                  <a:pt x="2128" y="836"/>
                  <a:pt x="2138" y="865"/>
                  <a:pt x="2156" y="873"/>
                </a:cubicBezTo>
                <a:close/>
                <a:moveTo>
                  <a:pt x="2302" y="304"/>
                </a:moveTo>
                <a:cubicBezTo>
                  <a:pt x="2323" y="292"/>
                  <a:pt x="2344" y="279"/>
                  <a:pt x="2365" y="266"/>
                </a:cubicBezTo>
                <a:cubicBezTo>
                  <a:pt x="2355" y="206"/>
                  <a:pt x="2345" y="188"/>
                  <a:pt x="2320" y="184"/>
                </a:cubicBezTo>
                <a:cubicBezTo>
                  <a:pt x="2296" y="179"/>
                  <a:pt x="2261" y="198"/>
                  <a:pt x="2256" y="222"/>
                </a:cubicBezTo>
                <a:cubicBezTo>
                  <a:pt x="2246" y="261"/>
                  <a:pt x="2270" y="282"/>
                  <a:pt x="2302" y="304"/>
                </a:cubicBezTo>
                <a:close/>
                <a:moveTo>
                  <a:pt x="2690" y="228"/>
                </a:moveTo>
                <a:cubicBezTo>
                  <a:pt x="2710" y="227"/>
                  <a:pt x="2725" y="218"/>
                  <a:pt x="2731" y="196"/>
                </a:cubicBezTo>
                <a:cubicBezTo>
                  <a:pt x="2740" y="167"/>
                  <a:pt x="2734" y="156"/>
                  <a:pt x="2692" y="130"/>
                </a:cubicBezTo>
                <a:cubicBezTo>
                  <a:pt x="2654" y="147"/>
                  <a:pt x="2647" y="158"/>
                  <a:pt x="2652" y="186"/>
                </a:cubicBezTo>
                <a:cubicBezTo>
                  <a:pt x="2656" y="209"/>
                  <a:pt x="2673" y="228"/>
                  <a:pt x="2690" y="228"/>
                </a:cubicBezTo>
                <a:close/>
                <a:moveTo>
                  <a:pt x="2097" y="669"/>
                </a:moveTo>
                <a:cubicBezTo>
                  <a:pt x="2098" y="641"/>
                  <a:pt x="2087" y="631"/>
                  <a:pt x="2047" y="621"/>
                </a:cubicBezTo>
                <a:cubicBezTo>
                  <a:pt x="2035" y="628"/>
                  <a:pt x="2022" y="636"/>
                  <a:pt x="2007" y="645"/>
                </a:cubicBezTo>
                <a:cubicBezTo>
                  <a:pt x="2016" y="691"/>
                  <a:pt x="2033" y="711"/>
                  <a:pt x="2060" y="709"/>
                </a:cubicBezTo>
                <a:cubicBezTo>
                  <a:pt x="2079" y="708"/>
                  <a:pt x="2096" y="690"/>
                  <a:pt x="2097" y="669"/>
                </a:cubicBezTo>
                <a:close/>
                <a:moveTo>
                  <a:pt x="2612" y="428"/>
                </a:moveTo>
                <a:cubicBezTo>
                  <a:pt x="2664" y="405"/>
                  <a:pt x="2668" y="374"/>
                  <a:pt x="2655" y="337"/>
                </a:cubicBezTo>
                <a:cubicBezTo>
                  <a:pt x="2635" y="317"/>
                  <a:pt x="2613" y="318"/>
                  <a:pt x="2591" y="332"/>
                </a:cubicBezTo>
                <a:cubicBezTo>
                  <a:pt x="2563" y="350"/>
                  <a:pt x="2567" y="376"/>
                  <a:pt x="2577" y="415"/>
                </a:cubicBezTo>
                <a:cubicBezTo>
                  <a:pt x="2586" y="419"/>
                  <a:pt x="2602" y="424"/>
                  <a:pt x="2612" y="428"/>
                </a:cubicBezTo>
                <a:close/>
                <a:moveTo>
                  <a:pt x="2542" y="1335"/>
                </a:moveTo>
                <a:cubicBezTo>
                  <a:pt x="2575" y="1324"/>
                  <a:pt x="2596" y="1274"/>
                  <a:pt x="2584" y="1235"/>
                </a:cubicBezTo>
                <a:cubicBezTo>
                  <a:pt x="2573" y="1196"/>
                  <a:pt x="2527" y="1177"/>
                  <a:pt x="2480" y="1191"/>
                </a:cubicBezTo>
                <a:cubicBezTo>
                  <a:pt x="2444" y="1202"/>
                  <a:pt x="2417" y="1252"/>
                  <a:pt x="2428" y="1288"/>
                </a:cubicBezTo>
                <a:cubicBezTo>
                  <a:pt x="2439" y="1321"/>
                  <a:pt x="2504" y="1348"/>
                  <a:pt x="2542" y="1335"/>
                </a:cubicBezTo>
                <a:close/>
                <a:moveTo>
                  <a:pt x="2496" y="103"/>
                </a:moveTo>
                <a:cubicBezTo>
                  <a:pt x="2531" y="99"/>
                  <a:pt x="2542" y="83"/>
                  <a:pt x="2545" y="31"/>
                </a:cubicBezTo>
                <a:cubicBezTo>
                  <a:pt x="2538" y="23"/>
                  <a:pt x="2530" y="14"/>
                  <a:pt x="2522" y="5"/>
                </a:cubicBezTo>
                <a:cubicBezTo>
                  <a:pt x="2469" y="5"/>
                  <a:pt x="2469" y="5"/>
                  <a:pt x="2469" y="5"/>
                </a:cubicBezTo>
                <a:cubicBezTo>
                  <a:pt x="2442" y="23"/>
                  <a:pt x="2432" y="43"/>
                  <a:pt x="2438" y="66"/>
                </a:cubicBezTo>
                <a:cubicBezTo>
                  <a:pt x="2443" y="90"/>
                  <a:pt x="2470" y="107"/>
                  <a:pt x="2496" y="103"/>
                </a:cubicBezTo>
                <a:close/>
                <a:moveTo>
                  <a:pt x="1984" y="311"/>
                </a:moveTo>
                <a:cubicBezTo>
                  <a:pt x="2026" y="378"/>
                  <a:pt x="2051" y="378"/>
                  <a:pt x="2103" y="317"/>
                </a:cubicBezTo>
                <a:cubicBezTo>
                  <a:pt x="2096" y="265"/>
                  <a:pt x="2088" y="254"/>
                  <a:pt x="2055" y="249"/>
                </a:cubicBezTo>
                <a:cubicBezTo>
                  <a:pt x="2017" y="243"/>
                  <a:pt x="2005" y="254"/>
                  <a:pt x="1984" y="311"/>
                </a:cubicBezTo>
                <a:close/>
                <a:moveTo>
                  <a:pt x="1988" y="1045"/>
                </a:moveTo>
                <a:cubicBezTo>
                  <a:pt x="1994" y="1062"/>
                  <a:pt x="2024" y="1081"/>
                  <a:pt x="2045" y="1074"/>
                </a:cubicBezTo>
                <a:cubicBezTo>
                  <a:pt x="2057" y="1071"/>
                  <a:pt x="2071" y="1058"/>
                  <a:pt x="2076" y="1046"/>
                </a:cubicBezTo>
                <a:cubicBezTo>
                  <a:pt x="2084" y="1025"/>
                  <a:pt x="2062" y="1006"/>
                  <a:pt x="2019" y="989"/>
                </a:cubicBezTo>
                <a:cubicBezTo>
                  <a:pt x="1985" y="1012"/>
                  <a:pt x="1979" y="1022"/>
                  <a:pt x="1988" y="1045"/>
                </a:cubicBezTo>
                <a:close/>
                <a:moveTo>
                  <a:pt x="1893" y="1070"/>
                </a:moveTo>
                <a:cubicBezTo>
                  <a:pt x="1911" y="1075"/>
                  <a:pt x="1937" y="1062"/>
                  <a:pt x="1942" y="1045"/>
                </a:cubicBezTo>
                <a:cubicBezTo>
                  <a:pt x="1948" y="1026"/>
                  <a:pt x="1930" y="998"/>
                  <a:pt x="1908" y="992"/>
                </a:cubicBezTo>
                <a:cubicBezTo>
                  <a:pt x="1889" y="986"/>
                  <a:pt x="1878" y="995"/>
                  <a:pt x="1871" y="1021"/>
                </a:cubicBezTo>
                <a:cubicBezTo>
                  <a:pt x="1864" y="1047"/>
                  <a:pt x="1872" y="1063"/>
                  <a:pt x="1893" y="1070"/>
                </a:cubicBezTo>
                <a:close/>
                <a:moveTo>
                  <a:pt x="1795" y="1162"/>
                </a:moveTo>
                <a:cubicBezTo>
                  <a:pt x="1833" y="1185"/>
                  <a:pt x="1847" y="1187"/>
                  <a:pt x="1859" y="1167"/>
                </a:cubicBezTo>
                <a:cubicBezTo>
                  <a:pt x="1872" y="1146"/>
                  <a:pt x="1865" y="1129"/>
                  <a:pt x="1835" y="1109"/>
                </a:cubicBezTo>
                <a:cubicBezTo>
                  <a:pt x="1806" y="1115"/>
                  <a:pt x="1795" y="1135"/>
                  <a:pt x="1795" y="1162"/>
                </a:cubicBezTo>
                <a:close/>
                <a:moveTo>
                  <a:pt x="1868" y="698"/>
                </a:moveTo>
                <a:cubicBezTo>
                  <a:pt x="1876" y="679"/>
                  <a:pt x="1867" y="665"/>
                  <a:pt x="1848" y="659"/>
                </a:cubicBezTo>
                <a:cubicBezTo>
                  <a:pt x="1805" y="676"/>
                  <a:pt x="1804" y="677"/>
                  <a:pt x="1815" y="719"/>
                </a:cubicBezTo>
                <a:cubicBezTo>
                  <a:pt x="1837" y="724"/>
                  <a:pt x="1858" y="722"/>
                  <a:pt x="1868" y="698"/>
                </a:cubicBezTo>
                <a:close/>
                <a:moveTo>
                  <a:pt x="1835" y="838"/>
                </a:moveTo>
                <a:cubicBezTo>
                  <a:pt x="1819" y="838"/>
                  <a:pt x="1813" y="851"/>
                  <a:pt x="1810" y="866"/>
                </a:cubicBezTo>
                <a:cubicBezTo>
                  <a:pt x="1804" y="893"/>
                  <a:pt x="1820" y="901"/>
                  <a:pt x="1843" y="906"/>
                </a:cubicBezTo>
                <a:cubicBezTo>
                  <a:pt x="1854" y="897"/>
                  <a:pt x="1864" y="889"/>
                  <a:pt x="1873" y="882"/>
                </a:cubicBezTo>
                <a:cubicBezTo>
                  <a:pt x="1875" y="851"/>
                  <a:pt x="1859" y="839"/>
                  <a:pt x="1835" y="838"/>
                </a:cubicBezTo>
                <a:close/>
                <a:moveTo>
                  <a:pt x="2023" y="161"/>
                </a:moveTo>
                <a:cubicBezTo>
                  <a:pt x="2050" y="166"/>
                  <a:pt x="2070" y="135"/>
                  <a:pt x="2081" y="77"/>
                </a:cubicBezTo>
                <a:cubicBezTo>
                  <a:pt x="2046" y="40"/>
                  <a:pt x="2031" y="35"/>
                  <a:pt x="2005" y="51"/>
                </a:cubicBezTo>
                <a:cubicBezTo>
                  <a:pt x="1985" y="63"/>
                  <a:pt x="1969" y="104"/>
                  <a:pt x="1981" y="128"/>
                </a:cubicBezTo>
                <a:cubicBezTo>
                  <a:pt x="1988" y="143"/>
                  <a:pt x="2007" y="158"/>
                  <a:pt x="2023" y="161"/>
                </a:cubicBezTo>
                <a:close/>
                <a:moveTo>
                  <a:pt x="1892" y="764"/>
                </a:moveTo>
                <a:cubicBezTo>
                  <a:pt x="1898" y="778"/>
                  <a:pt x="1905" y="793"/>
                  <a:pt x="1911" y="807"/>
                </a:cubicBezTo>
                <a:cubicBezTo>
                  <a:pt x="1949" y="813"/>
                  <a:pt x="1963" y="807"/>
                  <a:pt x="1973" y="783"/>
                </a:cubicBezTo>
                <a:cubicBezTo>
                  <a:pt x="1982" y="764"/>
                  <a:pt x="1976" y="750"/>
                  <a:pt x="1959" y="740"/>
                </a:cubicBezTo>
                <a:cubicBezTo>
                  <a:pt x="1939" y="728"/>
                  <a:pt x="1914" y="737"/>
                  <a:pt x="1892" y="764"/>
                </a:cubicBezTo>
                <a:close/>
                <a:moveTo>
                  <a:pt x="2791" y="539"/>
                </a:moveTo>
                <a:cubicBezTo>
                  <a:pt x="2799" y="519"/>
                  <a:pt x="2790" y="502"/>
                  <a:pt x="2775" y="489"/>
                </a:cubicBezTo>
                <a:cubicBezTo>
                  <a:pt x="2753" y="482"/>
                  <a:pt x="2739" y="492"/>
                  <a:pt x="2728" y="510"/>
                </a:cubicBezTo>
                <a:cubicBezTo>
                  <a:pt x="2717" y="528"/>
                  <a:pt x="2724" y="543"/>
                  <a:pt x="2737" y="559"/>
                </a:cubicBezTo>
                <a:cubicBezTo>
                  <a:pt x="2762" y="564"/>
                  <a:pt x="2782" y="560"/>
                  <a:pt x="2791" y="539"/>
                </a:cubicBezTo>
                <a:close/>
                <a:moveTo>
                  <a:pt x="3065" y="160"/>
                </a:moveTo>
                <a:cubicBezTo>
                  <a:pt x="3075" y="153"/>
                  <a:pt x="3089" y="140"/>
                  <a:pt x="3089" y="129"/>
                </a:cubicBezTo>
                <a:cubicBezTo>
                  <a:pt x="3089" y="102"/>
                  <a:pt x="3069" y="93"/>
                  <a:pt x="3044" y="93"/>
                </a:cubicBezTo>
                <a:cubicBezTo>
                  <a:pt x="3025" y="109"/>
                  <a:pt x="3014" y="127"/>
                  <a:pt x="3028" y="151"/>
                </a:cubicBezTo>
                <a:cubicBezTo>
                  <a:pt x="3036" y="166"/>
                  <a:pt x="3052" y="169"/>
                  <a:pt x="3065" y="160"/>
                </a:cubicBezTo>
                <a:close/>
                <a:moveTo>
                  <a:pt x="3003" y="334"/>
                </a:moveTo>
                <a:cubicBezTo>
                  <a:pt x="3026" y="335"/>
                  <a:pt x="3026" y="313"/>
                  <a:pt x="3028" y="292"/>
                </a:cubicBezTo>
                <a:cubicBezTo>
                  <a:pt x="3012" y="279"/>
                  <a:pt x="2997" y="259"/>
                  <a:pt x="2976" y="278"/>
                </a:cubicBezTo>
                <a:cubicBezTo>
                  <a:pt x="2969" y="284"/>
                  <a:pt x="2965" y="303"/>
                  <a:pt x="2969" y="310"/>
                </a:cubicBezTo>
                <a:cubicBezTo>
                  <a:pt x="2976" y="321"/>
                  <a:pt x="2991" y="334"/>
                  <a:pt x="3003" y="334"/>
                </a:cubicBezTo>
                <a:close/>
                <a:moveTo>
                  <a:pt x="2875" y="162"/>
                </a:moveTo>
                <a:cubicBezTo>
                  <a:pt x="2869" y="197"/>
                  <a:pt x="2895" y="210"/>
                  <a:pt x="2923" y="225"/>
                </a:cubicBezTo>
                <a:cubicBezTo>
                  <a:pt x="2948" y="211"/>
                  <a:pt x="2967" y="195"/>
                  <a:pt x="2957" y="167"/>
                </a:cubicBezTo>
                <a:cubicBezTo>
                  <a:pt x="2951" y="149"/>
                  <a:pt x="2939" y="134"/>
                  <a:pt x="2915" y="137"/>
                </a:cubicBezTo>
                <a:cubicBezTo>
                  <a:pt x="2898" y="140"/>
                  <a:pt x="2878" y="140"/>
                  <a:pt x="2875" y="162"/>
                </a:cubicBezTo>
                <a:close/>
                <a:moveTo>
                  <a:pt x="2734" y="415"/>
                </a:moveTo>
                <a:cubicBezTo>
                  <a:pt x="2739" y="435"/>
                  <a:pt x="2762" y="442"/>
                  <a:pt x="2797" y="439"/>
                </a:cubicBezTo>
                <a:cubicBezTo>
                  <a:pt x="2814" y="398"/>
                  <a:pt x="2816" y="376"/>
                  <a:pt x="2796" y="368"/>
                </a:cubicBezTo>
                <a:cubicBezTo>
                  <a:pt x="2781" y="361"/>
                  <a:pt x="2759" y="362"/>
                  <a:pt x="2744" y="369"/>
                </a:cubicBezTo>
                <a:cubicBezTo>
                  <a:pt x="2725" y="377"/>
                  <a:pt x="2729" y="399"/>
                  <a:pt x="2734" y="415"/>
                </a:cubicBezTo>
                <a:close/>
                <a:moveTo>
                  <a:pt x="2912" y="531"/>
                </a:moveTo>
                <a:cubicBezTo>
                  <a:pt x="2894" y="537"/>
                  <a:pt x="2881" y="564"/>
                  <a:pt x="2887" y="581"/>
                </a:cubicBezTo>
                <a:cubicBezTo>
                  <a:pt x="2894" y="600"/>
                  <a:pt x="2926" y="613"/>
                  <a:pt x="2948" y="605"/>
                </a:cubicBezTo>
                <a:cubicBezTo>
                  <a:pt x="2967" y="597"/>
                  <a:pt x="2971" y="583"/>
                  <a:pt x="2960" y="557"/>
                </a:cubicBezTo>
                <a:cubicBezTo>
                  <a:pt x="2950" y="532"/>
                  <a:pt x="2934" y="523"/>
                  <a:pt x="2912" y="531"/>
                </a:cubicBezTo>
                <a:close/>
                <a:moveTo>
                  <a:pt x="3063" y="420"/>
                </a:moveTo>
                <a:cubicBezTo>
                  <a:pt x="3078" y="417"/>
                  <a:pt x="3085" y="404"/>
                  <a:pt x="3078" y="387"/>
                </a:cubicBezTo>
                <a:cubicBezTo>
                  <a:pt x="3073" y="373"/>
                  <a:pt x="3062" y="366"/>
                  <a:pt x="3049" y="374"/>
                </a:cubicBezTo>
                <a:cubicBezTo>
                  <a:pt x="3040" y="379"/>
                  <a:pt x="3035" y="391"/>
                  <a:pt x="3024" y="406"/>
                </a:cubicBezTo>
                <a:cubicBezTo>
                  <a:pt x="3042" y="414"/>
                  <a:pt x="3054" y="422"/>
                  <a:pt x="3063" y="420"/>
                </a:cubicBezTo>
                <a:close/>
                <a:moveTo>
                  <a:pt x="3060" y="758"/>
                </a:moveTo>
                <a:cubicBezTo>
                  <a:pt x="3025" y="776"/>
                  <a:pt x="3017" y="790"/>
                  <a:pt x="3023" y="816"/>
                </a:cubicBezTo>
                <a:cubicBezTo>
                  <a:pt x="3028" y="837"/>
                  <a:pt x="3042" y="845"/>
                  <a:pt x="3062" y="843"/>
                </a:cubicBezTo>
                <a:cubicBezTo>
                  <a:pt x="3085" y="840"/>
                  <a:pt x="3100" y="818"/>
                  <a:pt x="3102" y="781"/>
                </a:cubicBezTo>
                <a:cubicBezTo>
                  <a:pt x="3089" y="774"/>
                  <a:pt x="3074" y="765"/>
                  <a:pt x="3060" y="758"/>
                </a:cubicBezTo>
                <a:close/>
                <a:moveTo>
                  <a:pt x="2993" y="986"/>
                </a:moveTo>
                <a:cubicBezTo>
                  <a:pt x="3009" y="1010"/>
                  <a:pt x="3024" y="1012"/>
                  <a:pt x="3063" y="995"/>
                </a:cubicBezTo>
                <a:cubicBezTo>
                  <a:pt x="3069" y="981"/>
                  <a:pt x="3074" y="967"/>
                  <a:pt x="3081" y="950"/>
                </a:cubicBezTo>
                <a:cubicBezTo>
                  <a:pt x="3045" y="918"/>
                  <a:pt x="3019" y="913"/>
                  <a:pt x="2998" y="930"/>
                </a:cubicBezTo>
                <a:cubicBezTo>
                  <a:pt x="2983" y="943"/>
                  <a:pt x="2980" y="968"/>
                  <a:pt x="2993" y="986"/>
                </a:cubicBezTo>
                <a:close/>
                <a:moveTo>
                  <a:pt x="1867" y="552"/>
                </a:moveTo>
                <a:cubicBezTo>
                  <a:pt x="1862" y="570"/>
                  <a:pt x="1877" y="592"/>
                  <a:pt x="1901" y="600"/>
                </a:cubicBezTo>
                <a:cubicBezTo>
                  <a:pt x="1923" y="607"/>
                  <a:pt x="1943" y="597"/>
                  <a:pt x="1948" y="577"/>
                </a:cubicBezTo>
                <a:cubicBezTo>
                  <a:pt x="1954" y="551"/>
                  <a:pt x="1942" y="527"/>
                  <a:pt x="1921" y="521"/>
                </a:cubicBezTo>
                <a:cubicBezTo>
                  <a:pt x="1899" y="515"/>
                  <a:pt x="1874" y="530"/>
                  <a:pt x="1867" y="552"/>
                </a:cubicBezTo>
                <a:close/>
                <a:moveTo>
                  <a:pt x="2859" y="675"/>
                </a:moveTo>
                <a:cubicBezTo>
                  <a:pt x="2873" y="635"/>
                  <a:pt x="2871" y="623"/>
                  <a:pt x="2850" y="610"/>
                </a:cubicBezTo>
                <a:cubicBezTo>
                  <a:pt x="2834" y="600"/>
                  <a:pt x="2798" y="603"/>
                  <a:pt x="2785" y="621"/>
                </a:cubicBezTo>
                <a:cubicBezTo>
                  <a:pt x="2777" y="632"/>
                  <a:pt x="2773" y="651"/>
                  <a:pt x="2777" y="663"/>
                </a:cubicBezTo>
                <a:cubicBezTo>
                  <a:pt x="2783" y="685"/>
                  <a:pt x="2813" y="688"/>
                  <a:pt x="2859" y="675"/>
                </a:cubicBezTo>
                <a:close/>
                <a:moveTo>
                  <a:pt x="3023" y="547"/>
                </a:moveTo>
                <a:cubicBezTo>
                  <a:pt x="3032" y="547"/>
                  <a:pt x="3045" y="540"/>
                  <a:pt x="3049" y="532"/>
                </a:cubicBezTo>
                <a:cubicBezTo>
                  <a:pt x="3061" y="509"/>
                  <a:pt x="3046" y="495"/>
                  <a:pt x="3025" y="479"/>
                </a:cubicBezTo>
                <a:cubicBezTo>
                  <a:pt x="3014" y="487"/>
                  <a:pt x="3002" y="495"/>
                  <a:pt x="2991" y="502"/>
                </a:cubicBezTo>
                <a:cubicBezTo>
                  <a:pt x="2996" y="526"/>
                  <a:pt x="2999" y="546"/>
                  <a:pt x="3023" y="547"/>
                </a:cubicBezTo>
                <a:close/>
                <a:moveTo>
                  <a:pt x="2867" y="266"/>
                </a:moveTo>
                <a:cubicBezTo>
                  <a:pt x="2853" y="250"/>
                  <a:pt x="2847" y="225"/>
                  <a:pt x="2820" y="236"/>
                </a:cubicBezTo>
                <a:cubicBezTo>
                  <a:pt x="2806" y="242"/>
                  <a:pt x="2792" y="254"/>
                  <a:pt x="2797" y="273"/>
                </a:cubicBezTo>
                <a:cubicBezTo>
                  <a:pt x="2803" y="298"/>
                  <a:pt x="2820" y="304"/>
                  <a:pt x="2846" y="301"/>
                </a:cubicBezTo>
                <a:cubicBezTo>
                  <a:pt x="2853" y="291"/>
                  <a:pt x="2860" y="279"/>
                  <a:pt x="2867" y="266"/>
                </a:cubicBezTo>
                <a:close/>
                <a:moveTo>
                  <a:pt x="2809" y="1267"/>
                </a:moveTo>
                <a:cubicBezTo>
                  <a:pt x="2835" y="1252"/>
                  <a:pt x="2844" y="1219"/>
                  <a:pt x="2831" y="1193"/>
                </a:cubicBezTo>
                <a:cubicBezTo>
                  <a:pt x="2818" y="1167"/>
                  <a:pt x="2799" y="1145"/>
                  <a:pt x="2766" y="1148"/>
                </a:cubicBezTo>
                <a:cubicBezTo>
                  <a:pt x="2733" y="1150"/>
                  <a:pt x="2722" y="1171"/>
                  <a:pt x="2715" y="1240"/>
                </a:cubicBezTo>
                <a:cubicBezTo>
                  <a:pt x="2743" y="1270"/>
                  <a:pt x="2771" y="1291"/>
                  <a:pt x="2809" y="1267"/>
                </a:cubicBezTo>
                <a:close/>
                <a:moveTo>
                  <a:pt x="2693" y="779"/>
                </a:moveTo>
                <a:cubicBezTo>
                  <a:pt x="2728" y="755"/>
                  <a:pt x="2733" y="745"/>
                  <a:pt x="2724" y="719"/>
                </a:cubicBezTo>
                <a:cubicBezTo>
                  <a:pt x="2715" y="690"/>
                  <a:pt x="2703" y="685"/>
                  <a:pt x="2653" y="690"/>
                </a:cubicBezTo>
                <a:cubicBezTo>
                  <a:pt x="2620" y="745"/>
                  <a:pt x="2629" y="764"/>
                  <a:pt x="2693" y="779"/>
                </a:cubicBezTo>
                <a:close/>
                <a:moveTo>
                  <a:pt x="2659" y="536"/>
                </a:moveTo>
                <a:cubicBezTo>
                  <a:pt x="2651" y="517"/>
                  <a:pt x="2630" y="510"/>
                  <a:pt x="2607" y="519"/>
                </a:cubicBezTo>
                <a:cubicBezTo>
                  <a:pt x="2581" y="530"/>
                  <a:pt x="2571" y="549"/>
                  <a:pt x="2581" y="570"/>
                </a:cubicBezTo>
                <a:cubicBezTo>
                  <a:pt x="2591" y="591"/>
                  <a:pt x="2617" y="604"/>
                  <a:pt x="2635" y="596"/>
                </a:cubicBezTo>
                <a:cubicBezTo>
                  <a:pt x="2657" y="587"/>
                  <a:pt x="2668" y="559"/>
                  <a:pt x="2659" y="536"/>
                </a:cubicBezTo>
                <a:close/>
                <a:moveTo>
                  <a:pt x="2850" y="99"/>
                </a:moveTo>
                <a:cubicBezTo>
                  <a:pt x="2861" y="89"/>
                  <a:pt x="2872" y="80"/>
                  <a:pt x="2888" y="67"/>
                </a:cubicBezTo>
                <a:cubicBezTo>
                  <a:pt x="2883" y="51"/>
                  <a:pt x="2880" y="32"/>
                  <a:pt x="2871" y="17"/>
                </a:cubicBezTo>
                <a:cubicBezTo>
                  <a:pt x="2868" y="12"/>
                  <a:pt x="2864" y="8"/>
                  <a:pt x="2860" y="5"/>
                </a:cubicBezTo>
                <a:cubicBezTo>
                  <a:pt x="2799" y="5"/>
                  <a:pt x="2799" y="5"/>
                  <a:pt x="2799" y="5"/>
                </a:cubicBezTo>
                <a:cubicBezTo>
                  <a:pt x="2780" y="20"/>
                  <a:pt x="2780" y="51"/>
                  <a:pt x="2797" y="73"/>
                </a:cubicBezTo>
                <a:cubicBezTo>
                  <a:pt x="2811" y="91"/>
                  <a:pt x="2827" y="101"/>
                  <a:pt x="2850" y="99"/>
                </a:cubicBezTo>
                <a:close/>
                <a:moveTo>
                  <a:pt x="425" y="1524"/>
                </a:moveTo>
                <a:cubicBezTo>
                  <a:pt x="407" y="1531"/>
                  <a:pt x="388" y="1539"/>
                  <a:pt x="364" y="1549"/>
                </a:cubicBezTo>
                <a:cubicBezTo>
                  <a:pt x="379" y="1570"/>
                  <a:pt x="390" y="1587"/>
                  <a:pt x="401" y="1603"/>
                </a:cubicBezTo>
                <a:cubicBezTo>
                  <a:pt x="461" y="1576"/>
                  <a:pt x="463" y="1568"/>
                  <a:pt x="425" y="1524"/>
                </a:cubicBezTo>
                <a:close/>
                <a:moveTo>
                  <a:pt x="2038" y="910"/>
                </a:moveTo>
                <a:cubicBezTo>
                  <a:pt x="2046" y="897"/>
                  <a:pt x="2046" y="884"/>
                  <a:pt x="2036" y="872"/>
                </a:cubicBezTo>
                <a:cubicBezTo>
                  <a:pt x="2023" y="859"/>
                  <a:pt x="2009" y="851"/>
                  <a:pt x="1991" y="861"/>
                </a:cubicBezTo>
                <a:cubicBezTo>
                  <a:pt x="1968" y="874"/>
                  <a:pt x="1960" y="893"/>
                  <a:pt x="1972" y="921"/>
                </a:cubicBezTo>
                <a:cubicBezTo>
                  <a:pt x="2009" y="933"/>
                  <a:pt x="2025" y="930"/>
                  <a:pt x="2038" y="910"/>
                </a:cubicBezTo>
                <a:close/>
                <a:moveTo>
                  <a:pt x="1888" y="1435"/>
                </a:moveTo>
                <a:cubicBezTo>
                  <a:pt x="1872" y="1424"/>
                  <a:pt x="1855" y="1423"/>
                  <a:pt x="1838" y="1436"/>
                </a:cubicBezTo>
                <a:cubicBezTo>
                  <a:pt x="1814" y="1453"/>
                  <a:pt x="1813" y="1465"/>
                  <a:pt x="1830" y="1510"/>
                </a:cubicBezTo>
                <a:cubicBezTo>
                  <a:pt x="1869" y="1519"/>
                  <a:pt x="1881" y="1515"/>
                  <a:pt x="1894" y="1490"/>
                </a:cubicBezTo>
                <a:cubicBezTo>
                  <a:pt x="1904" y="1470"/>
                  <a:pt x="1902" y="1445"/>
                  <a:pt x="1888" y="1435"/>
                </a:cubicBezTo>
                <a:close/>
                <a:moveTo>
                  <a:pt x="1929" y="1209"/>
                </a:moveTo>
                <a:cubicBezTo>
                  <a:pt x="1891" y="1230"/>
                  <a:pt x="1877" y="1246"/>
                  <a:pt x="1888" y="1265"/>
                </a:cubicBezTo>
                <a:cubicBezTo>
                  <a:pt x="1896" y="1278"/>
                  <a:pt x="1914" y="1291"/>
                  <a:pt x="1929" y="1295"/>
                </a:cubicBezTo>
                <a:cubicBezTo>
                  <a:pt x="1949" y="1299"/>
                  <a:pt x="1958" y="1279"/>
                  <a:pt x="1964" y="1264"/>
                </a:cubicBezTo>
                <a:cubicBezTo>
                  <a:pt x="1971" y="1245"/>
                  <a:pt x="1958" y="1226"/>
                  <a:pt x="1929" y="1209"/>
                </a:cubicBezTo>
                <a:close/>
                <a:moveTo>
                  <a:pt x="2086" y="1356"/>
                </a:moveTo>
                <a:cubicBezTo>
                  <a:pt x="2081" y="1348"/>
                  <a:pt x="2072" y="1334"/>
                  <a:pt x="2066" y="1325"/>
                </a:cubicBezTo>
                <a:cubicBezTo>
                  <a:pt x="2012" y="1313"/>
                  <a:pt x="1991" y="1334"/>
                  <a:pt x="1980" y="1371"/>
                </a:cubicBezTo>
                <a:cubicBezTo>
                  <a:pt x="1983" y="1398"/>
                  <a:pt x="2001" y="1410"/>
                  <a:pt x="2026" y="1412"/>
                </a:cubicBezTo>
                <a:cubicBezTo>
                  <a:pt x="2059" y="1414"/>
                  <a:pt x="2071" y="1392"/>
                  <a:pt x="2086" y="1356"/>
                </a:cubicBezTo>
                <a:close/>
                <a:moveTo>
                  <a:pt x="2024" y="1193"/>
                </a:moveTo>
                <a:cubicBezTo>
                  <a:pt x="2043" y="1186"/>
                  <a:pt x="2046" y="1171"/>
                  <a:pt x="2045" y="1150"/>
                </a:cubicBezTo>
                <a:cubicBezTo>
                  <a:pt x="2030" y="1132"/>
                  <a:pt x="2012" y="1123"/>
                  <a:pt x="1992" y="1134"/>
                </a:cubicBezTo>
                <a:cubicBezTo>
                  <a:pt x="1974" y="1145"/>
                  <a:pt x="1972" y="1163"/>
                  <a:pt x="1975" y="1182"/>
                </a:cubicBezTo>
                <a:cubicBezTo>
                  <a:pt x="1988" y="1201"/>
                  <a:pt x="2005" y="1201"/>
                  <a:pt x="2024" y="1193"/>
                </a:cubicBezTo>
                <a:close/>
                <a:moveTo>
                  <a:pt x="1824" y="1994"/>
                </a:moveTo>
                <a:cubicBezTo>
                  <a:pt x="1812" y="2006"/>
                  <a:pt x="1804" y="2018"/>
                  <a:pt x="1815" y="2034"/>
                </a:cubicBezTo>
                <a:cubicBezTo>
                  <a:pt x="1822" y="2044"/>
                  <a:pt x="1836" y="2047"/>
                  <a:pt x="1846" y="2041"/>
                </a:cubicBezTo>
                <a:cubicBezTo>
                  <a:pt x="1857" y="2035"/>
                  <a:pt x="1865" y="2027"/>
                  <a:pt x="1864" y="2013"/>
                </a:cubicBezTo>
                <a:cubicBezTo>
                  <a:pt x="1862" y="2000"/>
                  <a:pt x="1853" y="1996"/>
                  <a:pt x="1824" y="1994"/>
                </a:cubicBezTo>
                <a:close/>
                <a:moveTo>
                  <a:pt x="1823" y="1940"/>
                </a:moveTo>
                <a:cubicBezTo>
                  <a:pt x="1839" y="1935"/>
                  <a:pt x="1846" y="1915"/>
                  <a:pt x="1839" y="1896"/>
                </a:cubicBezTo>
                <a:cubicBezTo>
                  <a:pt x="1834" y="1881"/>
                  <a:pt x="1812" y="1871"/>
                  <a:pt x="1798" y="1877"/>
                </a:cubicBezTo>
                <a:cubicBezTo>
                  <a:pt x="1784" y="1882"/>
                  <a:pt x="1775" y="1909"/>
                  <a:pt x="1781" y="1925"/>
                </a:cubicBezTo>
                <a:cubicBezTo>
                  <a:pt x="1786" y="1938"/>
                  <a:pt x="1807" y="1946"/>
                  <a:pt x="1823" y="1940"/>
                </a:cubicBezTo>
                <a:close/>
                <a:moveTo>
                  <a:pt x="1826" y="2094"/>
                </a:moveTo>
                <a:cubicBezTo>
                  <a:pt x="1812" y="2091"/>
                  <a:pt x="1806" y="2097"/>
                  <a:pt x="1794" y="2124"/>
                </a:cubicBezTo>
                <a:cubicBezTo>
                  <a:pt x="1806" y="2149"/>
                  <a:pt x="1814" y="2154"/>
                  <a:pt x="1834" y="2149"/>
                </a:cubicBezTo>
                <a:cubicBezTo>
                  <a:pt x="1846" y="2146"/>
                  <a:pt x="1852" y="2138"/>
                  <a:pt x="1852" y="2126"/>
                </a:cubicBezTo>
                <a:cubicBezTo>
                  <a:pt x="1852" y="2113"/>
                  <a:pt x="1839" y="2097"/>
                  <a:pt x="1826" y="2094"/>
                </a:cubicBezTo>
                <a:close/>
                <a:moveTo>
                  <a:pt x="2146" y="1181"/>
                </a:moveTo>
                <a:cubicBezTo>
                  <a:pt x="2125" y="1175"/>
                  <a:pt x="2099" y="1191"/>
                  <a:pt x="2093" y="1213"/>
                </a:cubicBezTo>
                <a:cubicBezTo>
                  <a:pt x="2088" y="1233"/>
                  <a:pt x="2100" y="1251"/>
                  <a:pt x="2123" y="1257"/>
                </a:cubicBezTo>
                <a:cubicBezTo>
                  <a:pt x="2150" y="1264"/>
                  <a:pt x="2169" y="1255"/>
                  <a:pt x="2174" y="1233"/>
                </a:cubicBezTo>
                <a:cubicBezTo>
                  <a:pt x="2178" y="1211"/>
                  <a:pt x="2165" y="1186"/>
                  <a:pt x="2146" y="1181"/>
                </a:cubicBezTo>
                <a:close/>
                <a:moveTo>
                  <a:pt x="2348" y="1865"/>
                </a:moveTo>
                <a:cubicBezTo>
                  <a:pt x="2376" y="1857"/>
                  <a:pt x="2405" y="1823"/>
                  <a:pt x="2399" y="1798"/>
                </a:cubicBezTo>
                <a:cubicBezTo>
                  <a:pt x="2389" y="1757"/>
                  <a:pt x="2359" y="1743"/>
                  <a:pt x="2319" y="1745"/>
                </a:cubicBezTo>
                <a:cubicBezTo>
                  <a:pt x="2275" y="1786"/>
                  <a:pt x="2269" y="1806"/>
                  <a:pt x="2289" y="1839"/>
                </a:cubicBezTo>
                <a:cubicBezTo>
                  <a:pt x="2303" y="1861"/>
                  <a:pt x="2320" y="1873"/>
                  <a:pt x="2348" y="1865"/>
                </a:cubicBezTo>
                <a:close/>
                <a:moveTo>
                  <a:pt x="1424" y="2064"/>
                </a:moveTo>
                <a:cubicBezTo>
                  <a:pt x="1436" y="2050"/>
                  <a:pt x="1434" y="2036"/>
                  <a:pt x="1424" y="2022"/>
                </a:cubicBezTo>
                <a:cubicBezTo>
                  <a:pt x="1396" y="2024"/>
                  <a:pt x="1388" y="2029"/>
                  <a:pt x="1389" y="2044"/>
                </a:cubicBezTo>
                <a:cubicBezTo>
                  <a:pt x="1391" y="2059"/>
                  <a:pt x="1401" y="2065"/>
                  <a:pt x="1424" y="2064"/>
                </a:cubicBezTo>
                <a:close/>
                <a:moveTo>
                  <a:pt x="2389" y="1996"/>
                </a:moveTo>
                <a:cubicBezTo>
                  <a:pt x="2380" y="1980"/>
                  <a:pt x="2361" y="1958"/>
                  <a:pt x="2346" y="1957"/>
                </a:cubicBezTo>
                <a:cubicBezTo>
                  <a:pt x="2306" y="1955"/>
                  <a:pt x="2290" y="1984"/>
                  <a:pt x="2288" y="2022"/>
                </a:cubicBezTo>
                <a:cubicBezTo>
                  <a:pt x="2310" y="2052"/>
                  <a:pt x="2337" y="2069"/>
                  <a:pt x="2373" y="2051"/>
                </a:cubicBezTo>
                <a:cubicBezTo>
                  <a:pt x="2396" y="2039"/>
                  <a:pt x="2401" y="2016"/>
                  <a:pt x="2389" y="1996"/>
                </a:cubicBezTo>
                <a:close/>
                <a:moveTo>
                  <a:pt x="2208" y="1005"/>
                </a:moveTo>
                <a:cubicBezTo>
                  <a:pt x="2167" y="1004"/>
                  <a:pt x="2157" y="1008"/>
                  <a:pt x="2149" y="1033"/>
                </a:cubicBezTo>
                <a:cubicBezTo>
                  <a:pt x="2140" y="1062"/>
                  <a:pt x="2146" y="1073"/>
                  <a:pt x="2187" y="1097"/>
                </a:cubicBezTo>
                <a:cubicBezTo>
                  <a:pt x="2245" y="1074"/>
                  <a:pt x="2249" y="1055"/>
                  <a:pt x="2208" y="1005"/>
                </a:cubicBezTo>
                <a:close/>
                <a:moveTo>
                  <a:pt x="845" y="285"/>
                </a:moveTo>
                <a:cubicBezTo>
                  <a:pt x="856" y="283"/>
                  <a:pt x="860" y="274"/>
                  <a:pt x="856" y="262"/>
                </a:cubicBezTo>
                <a:cubicBezTo>
                  <a:pt x="852" y="252"/>
                  <a:pt x="844" y="247"/>
                  <a:pt x="835" y="253"/>
                </a:cubicBezTo>
                <a:cubicBezTo>
                  <a:pt x="829" y="257"/>
                  <a:pt x="826" y="265"/>
                  <a:pt x="818" y="276"/>
                </a:cubicBezTo>
                <a:cubicBezTo>
                  <a:pt x="830" y="281"/>
                  <a:pt x="839" y="287"/>
                  <a:pt x="845" y="285"/>
                </a:cubicBezTo>
                <a:close/>
                <a:moveTo>
                  <a:pt x="2392" y="2157"/>
                </a:moveTo>
                <a:cubicBezTo>
                  <a:pt x="2386" y="2159"/>
                  <a:pt x="2380" y="2161"/>
                  <a:pt x="2375" y="2163"/>
                </a:cubicBezTo>
                <a:cubicBezTo>
                  <a:pt x="2439" y="2163"/>
                  <a:pt x="2439" y="2163"/>
                  <a:pt x="2439" y="2163"/>
                </a:cubicBezTo>
                <a:cubicBezTo>
                  <a:pt x="2426" y="2155"/>
                  <a:pt x="2411" y="2151"/>
                  <a:pt x="2392" y="2157"/>
                </a:cubicBezTo>
                <a:close/>
                <a:moveTo>
                  <a:pt x="2085" y="1972"/>
                </a:moveTo>
                <a:cubicBezTo>
                  <a:pt x="2064" y="1981"/>
                  <a:pt x="2041" y="1991"/>
                  <a:pt x="2019" y="2000"/>
                </a:cubicBezTo>
                <a:cubicBezTo>
                  <a:pt x="2004" y="2058"/>
                  <a:pt x="2012" y="2081"/>
                  <a:pt x="2050" y="2096"/>
                </a:cubicBezTo>
                <a:cubicBezTo>
                  <a:pt x="2085" y="2109"/>
                  <a:pt x="2116" y="2099"/>
                  <a:pt x="2129" y="2070"/>
                </a:cubicBezTo>
                <a:cubicBezTo>
                  <a:pt x="2148" y="2029"/>
                  <a:pt x="2139" y="2007"/>
                  <a:pt x="2085" y="1972"/>
                </a:cubicBezTo>
                <a:close/>
                <a:moveTo>
                  <a:pt x="1832" y="1337"/>
                </a:moveTo>
                <a:cubicBezTo>
                  <a:pt x="1841" y="1315"/>
                  <a:pt x="1832" y="1300"/>
                  <a:pt x="1810" y="1287"/>
                </a:cubicBezTo>
                <a:cubicBezTo>
                  <a:pt x="1799" y="1291"/>
                  <a:pt x="1787" y="1296"/>
                  <a:pt x="1773" y="1302"/>
                </a:cubicBezTo>
                <a:cubicBezTo>
                  <a:pt x="1774" y="1323"/>
                  <a:pt x="1765" y="1346"/>
                  <a:pt x="1793" y="1353"/>
                </a:cubicBezTo>
                <a:cubicBezTo>
                  <a:pt x="1807" y="1356"/>
                  <a:pt x="1824" y="1355"/>
                  <a:pt x="1832" y="1337"/>
                </a:cubicBezTo>
                <a:close/>
                <a:moveTo>
                  <a:pt x="1491" y="1835"/>
                </a:moveTo>
                <a:cubicBezTo>
                  <a:pt x="1479" y="1845"/>
                  <a:pt x="1472" y="1857"/>
                  <a:pt x="1481" y="1871"/>
                </a:cubicBezTo>
                <a:cubicBezTo>
                  <a:pt x="1486" y="1880"/>
                  <a:pt x="1496" y="1882"/>
                  <a:pt x="1504" y="1877"/>
                </a:cubicBezTo>
                <a:cubicBezTo>
                  <a:pt x="1510" y="1872"/>
                  <a:pt x="1519" y="1864"/>
                  <a:pt x="1519" y="1858"/>
                </a:cubicBezTo>
                <a:cubicBezTo>
                  <a:pt x="1519" y="1841"/>
                  <a:pt x="1506" y="1835"/>
                  <a:pt x="1491" y="1835"/>
                </a:cubicBezTo>
                <a:close/>
                <a:moveTo>
                  <a:pt x="1581" y="1297"/>
                </a:moveTo>
                <a:cubicBezTo>
                  <a:pt x="1583" y="1281"/>
                  <a:pt x="1573" y="1270"/>
                  <a:pt x="1558" y="1269"/>
                </a:cubicBezTo>
                <a:cubicBezTo>
                  <a:pt x="1545" y="1268"/>
                  <a:pt x="1527" y="1270"/>
                  <a:pt x="1520" y="1278"/>
                </a:cubicBezTo>
                <a:cubicBezTo>
                  <a:pt x="1505" y="1299"/>
                  <a:pt x="1515" y="1319"/>
                  <a:pt x="1535" y="1333"/>
                </a:cubicBezTo>
                <a:cubicBezTo>
                  <a:pt x="1559" y="1332"/>
                  <a:pt x="1578" y="1324"/>
                  <a:pt x="1581" y="1297"/>
                </a:cubicBezTo>
                <a:close/>
                <a:moveTo>
                  <a:pt x="1814" y="1046"/>
                </a:moveTo>
                <a:cubicBezTo>
                  <a:pt x="1825" y="1025"/>
                  <a:pt x="1835" y="1007"/>
                  <a:pt x="1816" y="993"/>
                </a:cubicBezTo>
                <a:cubicBezTo>
                  <a:pt x="1809" y="987"/>
                  <a:pt x="1795" y="985"/>
                  <a:pt x="1788" y="989"/>
                </a:cubicBezTo>
                <a:cubicBezTo>
                  <a:pt x="1765" y="999"/>
                  <a:pt x="1768" y="1019"/>
                  <a:pt x="1775" y="1044"/>
                </a:cubicBezTo>
                <a:cubicBezTo>
                  <a:pt x="1789" y="1045"/>
                  <a:pt x="1802" y="1045"/>
                  <a:pt x="1814" y="1046"/>
                </a:cubicBezTo>
                <a:close/>
                <a:moveTo>
                  <a:pt x="1583" y="1940"/>
                </a:moveTo>
                <a:cubicBezTo>
                  <a:pt x="1565" y="1917"/>
                  <a:pt x="1558" y="1914"/>
                  <a:pt x="1547" y="1922"/>
                </a:cubicBezTo>
                <a:cubicBezTo>
                  <a:pt x="1535" y="1932"/>
                  <a:pt x="1538" y="1944"/>
                  <a:pt x="1559" y="1967"/>
                </a:cubicBezTo>
                <a:cubicBezTo>
                  <a:pt x="1571" y="1960"/>
                  <a:pt x="1585" y="1957"/>
                  <a:pt x="1583" y="1940"/>
                </a:cubicBezTo>
                <a:close/>
                <a:moveTo>
                  <a:pt x="1409" y="2106"/>
                </a:moveTo>
                <a:cubicBezTo>
                  <a:pt x="1398" y="2110"/>
                  <a:pt x="1390" y="2126"/>
                  <a:pt x="1394" y="2137"/>
                </a:cubicBezTo>
                <a:cubicBezTo>
                  <a:pt x="1398" y="2149"/>
                  <a:pt x="1418" y="2157"/>
                  <a:pt x="1431" y="2152"/>
                </a:cubicBezTo>
                <a:cubicBezTo>
                  <a:pt x="1443" y="2147"/>
                  <a:pt x="1445" y="2138"/>
                  <a:pt x="1439" y="2122"/>
                </a:cubicBezTo>
                <a:cubicBezTo>
                  <a:pt x="1433" y="2107"/>
                  <a:pt x="1423" y="2101"/>
                  <a:pt x="1409" y="2106"/>
                </a:cubicBezTo>
                <a:close/>
                <a:moveTo>
                  <a:pt x="1479" y="2074"/>
                </a:moveTo>
                <a:cubicBezTo>
                  <a:pt x="1472" y="2079"/>
                  <a:pt x="1465" y="2084"/>
                  <a:pt x="1458" y="2088"/>
                </a:cubicBezTo>
                <a:cubicBezTo>
                  <a:pt x="1461" y="2103"/>
                  <a:pt x="1463" y="2116"/>
                  <a:pt x="1478" y="2116"/>
                </a:cubicBezTo>
                <a:cubicBezTo>
                  <a:pt x="1483" y="2116"/>
                  <a:pt x="1491" y="2112"/>
                  <a:pt x="1494" y="2107"/>
                </a:cubicBezTo>
                <a:cubicBezTo>
                  <a:pt x="1501" y="2093"/>
                  <a:pt x="1492" y="2084"/>
                  <a:pt x="1479" y="2074"/>
                </a:cubicBezTo>
                <a:close/>
                <a:moveTo>
                  <a:pt x="1547" y="2093"/>
                </a:moveTo>
                <a:cubicBezTo>
                  <a:pt x="1538" y="2112"/>
                  <a:pt x="1540" y="2126"/>
                  <a:pt x="1552" y="2127"/>
                </a:cubicBezTo>
                <a:cubicBezTo>
                  <a:pt x="1558" y="2127"/>
                  <a:pt x="1568" y="2121"/>
                  <a:pt x="1571" y="2115"/>
                </a:cubicBezTo>
                <a:cubicBezTo>
                  <a:pt x="1576" y="2105"/>
                  <a:pt x="1567" y="2098"/>
                  <a:pt x="1547" y="2093"/>
                </a:cubicBezTo>
                <a:close/>
                <a:moveTo>
                  <a:pt x="1481" y="1959"/>
                </a:moveTo>
                <a:cubicBezTo>
                  <a:pt x="1471" y="1950"/>
                  <a:pt x="1462" y="1938"/>
                  <a:pt x="1449" y="1950"/>
                </a:cubicBezTo>
                <a:cubicBezTo>
                  <a:pt x="1444" y="1954"/>
                  <a:pt x="1442" y="1965"/>
                  <a:pt x="1444" y="1969"/>
                </a:cubicBezTo>
                <a:cubicBezTo>
                  <a:pt x="1449" y="1976"/>
                  <a:pt x="1458" y="1984"/>
                  <a:pt x="1466" y="1985"/>
                </a:cubicBezTo>
                <a:cubicBezTo>
                  <a:pt x="1480" y="1985"/>
                  <a:pt x="1480" y="1972"/>
                  <a:pt x="1481" y="1959"/>
                </a:cubicBezTo>
                <a:close/>
                <a:moveTo>
                  <a:pt x="1494" y="2009"/>
                </a:moveTo>
                <a:cubicBezTo>
                  <a:pt x="1488" y="2012"/>
                  <a:pt x="1485" y="2020"/>
                  <a:pt x="1478" y="2029"/>
                </a:cubicBezTo>
                <a:cubicBezTo>
                  <a:pt x="1490" y="2034"/>
                  <a:pt x="1497" y="2039"/>
                  <a:pt x="1502" y="2038"/>
                </a:cubicBezTo>
                <a:cubicBezTo>
                  <a:pt x="1512" y="2036"/>
                  <a:pt x="1516" y="2027"/>
                  <a:pt x="1512" y="2017"/>
                </a:cubicBezTo>
                <a:cubicBezTo>
                  <a:pt x="1509" y="2008"/>
                  <a:pt x="1502" y="2004"/>
                  <a:pt x="1494" y="2009"/>
                </a:cubicBezTo>
                <a:close/>
                <a:moveTo>
                  <a:pt x="1565" y="2018"/>
                </a:moveTo>
                <a:cubicBezTo>
                  <a:pt x="1559" y="2030"/>
                  <a:pt x="1554" y="2038"/>
                  <a:pt x="1549" y="2047"/>
                </a:cubicBezTo>
                <a:cubicBezTo>
                  <a:pt x="1575" y="2068"/>
                  <a:pt x="1579" y="2067"/>
                  <a:pt x="1590" y="2040"/>
                </a:cubicBezTo>
                <a:cubicBezTo>
                  <a:pt x="1583" y="2034"/>
                  <a:pt x="1575" y="2027"/>
                  <a:pt x="1565" y="2018"/>
                </a:cubicBezTo>
                <a:close/>
                <a:moveTo>
                  <a:pt x="1730" y="1988"/>
                </a:moveTo>
                <a:cubicBezTo>
                  <a:pt x="1742" y="1982"/>
                  <a:pt x="1747" y="1965"/>
                  <a:pt x="1742" y="1952"/>
                </a:cubicBezTo>
                <a:cubicBezTo>
                  <a:pt x="1736" y="1938"/>
                  <a:pt x="1720" y="1931"/>
                  <a:pt x="1706" y="1937"/>
                </a:cubicBezTo>
                <a:cubicBezTo>
                  <a:pt x="1692" y="1942"/>
                  <a:pt x="1684" y="1960"/>
                  <a:pt x="1690" y="1973"/>
                </a:cubicBezTo>
                <a:cubicBezTo>
                  <a:pt x="1696" y="1987"/>
                  <a:pt x="1717" y="1994"/>
                  <a:pt x="1730" y="1988"/>
                </a:cubicBezTo>
                <a:close/>
                <a:moveTo>
                  <a:pt x="1711" y="2107"/>
                </a:moveTo>
                <a:cubicBezTo>
                  <a:pt x="1708" y="2119"/>
                  <a:pt x="1712" y="2128"/>
                  <a:pt x="1723" y="2134"/>
                </a:cubicBezTo>
                <a:cubicBezTo>
                  <a:pt x="1737" y="2141"/>
                  <a:pt x="1750" y="2136"/>
                  <a:pt x="1764" y="2116"/>
                </a:cubicBezTo>
                <a:cubicBezTo>
                  <a:pt x="1760" y="2108"/>
                  <a:pt x="1755" y="2100"/>
                  <a:pt x="1751" y="2090"/>
                </a:cubicBezTo>
                <a:cubicBezTo>
                  <a:pt x="1720" y="2089"/>
                  <a:pt x="1715" y="2092"/>
                  <a:pt x="1711" y="2107"/>
                </a:cubicBezTo>
                <a:close/>
                <a:moveTo>
                  <a:pt x="1657" y="1863"/>
                </a:moveTo>
                <a:cubicBezTo>
                  <a:pt x="1647" y="1866"/>
                  <a:pt x="1639" y="1878"/>
                  <a:pt x="1641" y="1888"/>
                </a:cubicBezTo>
                <a:cubicBezTo>
                  <a:pt x="1644" y="1900"/>
                  <a:pt x="1659" y="1909"/>
                  <a:pt x="1671" y="1905"/>
                </a:cubicBezTo>
                <a:cubicBezTo>
                  <a:pt x="1682" y="1901"/>
                  <a:pt x="1688" y="1887"/>
                  <a:pt x="1684" y="1876"/>
                </a:cubicBezTo>
                <a:cubicBezTo>
                  <a:pt x="1680" y="1866"/>
                  <a:pt x="1667" y="1860"/>
                  <a:pt x="1657" y="1863"/>
                </a:cubicBezTo>
                <a:close/>
                <a:moveTo>
                  <a:pt x="1594" y="2155"/>
                </a:moveTo>
                <a:cubicBezTo>
                  <a:pt x="1590" y="2156"/>
                  <a:pt x="1587" y="2160"/>
                  <a:pt x="1584" y="2163"/>
                </a:cubicBezTo>
                <a:cubicBezTo>
                  <a:pt x="1621" y="2163"/>
                  <a:pt x="1621" y="2163"/>
                  <a:pt x="1621" y="2163"/>
                </a:cubicBezTo>
                <a:cubicBezTo>
                  <a:pt x="1616" y="2154"/>
                  <a:pt x="1605" y="2151"/>
                  <a:pt x="1594" y="2155"/>
                </a:cubicBezTo>
                <a:close/>
                <a:moveTo>
                  <a:pt x="1657" y="2080"/>
                </a:moveTo>
                <a:cubicBezTo>
                  <a:pt x="1645" y="2106"/>
                  <a:pt x="1646" y="2116"/>
                  <a:pt x="1659" y="2121"/>
                </a:cubicBezTo>
                <a:cubicBezTo>
                  <a:pt x="1671" y="2126"/>
                  <a:pt x="1678" y="2120"/>
                  <a:pt x="1683" y="2111"/>
                </a:cubicBezTo>
                <a:cubicBezTo>
                  <a:pt x="1689" y="2098"/>
                  <a:pt x="1679" y="2087"/>
                  <a:pt x="1657" y="2080"/>
                </a:cubicBezTo>
                <a:close/>
                <a:moveTo>
                  <a:pt x="1660" y="2014"/>
                </a:moveTo>
                <a:cubicBezTo>
                  <a:pt x="1664" y="1999"/>
                  <a:pt x="1656" y="1989"/>
                  <a:pt x="1639" y="1982"/>
                </a:cubicBezTo>
                <a:cubicBezTo>
                  <a:pt x="1624" y="1990"/>
                  <a:pt x="1612" y="1999"/>
                  <a:pt x="1618" y="2016"/>
                </a:cubicBezTo>
                <a:cubicBezTo>
                  <a:pt x="1620" y="2023"/>
                  <a:pt x="1629" y="2029"/>
                  <a:pt x="1636" y="2031"/>
                </a:cubicBezTo>
                <a:cubicBezTo>
                  <a:pt x="1649" y="2035"/>
                  <a:pt x="1657" y="2024"/>
                  <a:pt x="1660" y="2014"/>
                </a:cubicBezTo>
                <a:close/>
                <a:moveTo>
                  <a:pt x="2315" y="1429"/>
                </a:moveTo>
                <a:cubicBezTo>
                  <a:pt x="2309" y="1399"/>
                  <a:pt x="2269" y="1371"/>
                  <a:pt x="2241" y="1377"/>
                </a:cubicBezTo>
                <a:cubicBezTo>
                  <a:pt x="2202" y="1385"/>
                  <a:pt x="2181" y="1427"/>
                  <a:pt x="2194" y="1472"/>
                </a:cubicBezTo>
                <a:cubicBezTo>
                  <a:pt x="2203" y="1509"/>
                  <a:pt x="2227" y="1522"/>
                  <a:pt x="2263" y="1511"/>
                </a:cubicBezTo>
                <a:cubicBezTo>
                  <a:pt x="2298" y="1500"/>
                  <a:pt x="2322" y="1462"/>
                  <a:pt x="2315" y="1429"/>
                </a:cubicBezTo>
                <a:close/>
                <a:moveTo>
                  <a:pt x="3549" y="1518"/>
                </a:moveTo>
                <a:cubicBezTo>
                  <a:pt x="3529" y="1496"/>
                  <a:pt x="3505" y="1494"/>
                  <a:pt x="3479" y="1509"/>
                </a:cubicBezTo>
                <a:cubicBezTo>
                  <a:pt x="3452" y="1526"/>
                  <a:pt x="3424" y="1541"/>
                  <a:pt x="3391" y="1560"/>
                </a:cubicBezTo>
                <a:cubicBezTo>
                  <a:pt x="3403" y="1586"/>
                  <a:pt x="3409" y="1598"/>
                  <a:pt x="3415" y="1611"/>
                </a:cubicBezTo>
                <a:cubicBezTo>
                  <a:pt x="3428" y="1643"/>
                  <a:pt x="3456" y="1661"/>
                  <a:pt x="3486" y="1656"/>
                </a:cubicBezTo>
                <a:cubicBezTo>
                  <a:pt x="3513" y="1651"/>
                  <a:pt x="3541" y="1631"/>
                  <a:pt x="3561" y="1610"/>
                </a:cubicBezTo>
                <a:cubicBezTo>
                  <a:pt x="3580" y="1592"/>
                  <a:pt x="3570" y="1540"/>
                  <a:pt x="3549" y="1518"/>
                </a:cubicBezTo>
                <a:close/>
                <a:moveTo>
                  <a:pt x="3567" y="2037"/>
                </a:moveTo>
                <a:cubicBezTo>
                  <a:pt x="3516" y="2089"/>
                  <a:pt x="3506" y="2127"/>
                  <a:pt x="3530" y="2159"/>
                </a:cubicBezTo>
                <a:cubicBezTo>
                  <a:pt x="3531" y="2161"/>
                  <a:pt x="3532" y="2162"/>
                  <a:pt x="3533" y="2163"/>
                </a:cubicBezTo>
                <a:cubicBezTo>
                  <a:pt x="3626" y="2163"/>
                  <a:pt x="3626" y="2163"/>
                  <a:pt x="3626" y="2163"/>
                </a:cubicBezTo>
                <a:cubicBezTo>
                  <a:pt x="3650" y="2144"/>
                  <a:pt x="3651" y="2120"/>
                  <a:pt x="3633" y="2068"/>
                </a:cubicBezTo>
                <a:cubicBezTo>
                  <a:pt x="3612" y="2058"/>
                  <a:pt x="3591" y="2048"/>
                  <a:pt x="3567" y="2037"/>
                </a:cubicBezTo>
                <a:close/>
                <a:moveTo>
                  <a:pt x="3566" y="1780"/>
                </a:moveTo>
                <a:cubicBezTo>
                  <a:pt x="3539" y="1789"/>
                  <a:pt x="3524" y="1827"/>
                  <a:pt x="3534" y="1864"/>
                </a:cubicBezTo>
                <a:cubicBezTo>
                  <a:pt x="3543" y="1898"/>
                  <a:pt x="3573" y="1915"/>
                  <a:pt x="3604" y="1903"/>
                </a:cubicBezTo>
                <a:cubicBezTo>
                  <a:pt x="3641" y="1890"/>
                  <a:pt x="3662" y="1854"/>
                  <a:pt x="3652" y="1822"/>
                </a:cubicBezTo>
                <a:cubicBezTo>
                  <a:pt x="3641" y="1789"/>
                  <a:pt x="3601" y="1769"/>
                  <a:pt x="3566" y="1780"/>
                </a:cubicBezTo>
                <a:close/>
                <a:moveTo>
                  <a:pt x="3649" y="1294"/>
                </a:moveTo>
                <a:cubicBezTo>
                  <a:pt x="3637" y="1294"/>
                  <a:pt x="3626" y="1306"/>
                  <a:pt x="3624" y="1319"/>
                </a:cubicBezTo>
                <a:cubicBezTo>
                  <a:pt x="3623" y="1337"/>
                  <a:pt x="3629" y="1344"/>
                  <a:pt x="3654" y="1351"/>
                </a:cubicBezTo>
                <a:cubicBezTo>
                  <a:pt x="3663" y="1346"/>
                  <a:pt x="3671" y="1342"/>
                  <a:pt x="3681" y="1336"/>
                </a:cubicBezTo>
                <a:cubicBezTo>
                  <a:pt x="3676" y="1307"/>
                  <a:pt x="3665" y="1294"/>
                  <a:pt x="3649" y="1294"/>
                </a:cubicBezTo>
                <a:close/>
                <a:moveTo>
                  <a:pt x="3710" y="1162"/>
                </a:moveTo>
                <a:cubicBezTo>
                  <a:pt x="3687" y="1154"/>
                  <a:pt x="3676" y="1155"/>
                  <a:pt x="3668" y="1168"/>
                </a:cubicBezTo>
                <a:cubicBezTo>
                  <a:pt x="3662" y="1176"/>
                  <a:pt x="3662" y="1184"/>
                  <a:pt x="3668" y="1192"/>
                </a:cubicBezTo>
                <a:cubicBezTo>
                  <a:pt x="3676" y="1201"/>
                  <a:pt x="3685" y="1206"/>
                  <a:pt x="3696" y="1200"/>
                </a:cubicBezTo>
                <a:cubicBezTo>
                  <a:pt x="3711" y="1192"/>
                  <a:pt x="3717" y="1180"/>
                  <a:pt x="3710" y="1162"/>
                </a:cubicBezTo>
                <a:close/>
                <a:moveTo>
                  <a:pt x="3310" y="1856"/>
                </a:moveTo>
                <a:cubicBezTo>
                  <a:pt x="3322" y="1888"/>
                  <a:pt x="3343" y="1913"/>
                  <a:pt x="3382" y="1905"/>
                </a:cubicBezTo>
                <a:cubicBezTo>
                  <a:pt x="3412" y="1899"/>
                  <a:pt x="3422" y="1876"/>
                  <a:pt x="3414" y="1847"/>
                </a:cubicBezTo>
                <a:cubicBezTo>
                  <a:pt x="3357" y="1807"/>
                  <a:pt x="3353" y="1807"/>
                  <a:pt x="3310" y="1856"/>
                </a:cubicBezTo>
                <a:close/>
                <a:moveTo>
                  <a:pt x="3275" y="1648"/>
                </a:moveTo>
                <a:cubicBezTo>
                  <a:pt x="3241" y="1645"/>
                  <a:pt x="3230" y="1662"/>
                  <a:pt x="3224" y="1729"/>
                </a:cubicBezTo>
                <a:cubicBezTo>
                  <a:pt x="3272" y="1772"/>
                  <a:pt x="3277" y="1772"/>
                  <a:pt x="3331" y="1737"/>
                </a:cubicBezTo>
                <a:cubicBezTo>
                  <a:pt x="3331" y="1676"/>
                  <a:pt x="3315" y="1652"/>
                  <a:pt x="3275" y="1648"/>
                </a:cubicBezTo>
                <a:close/>
                <a:moveTo>
                  <a:pt x="3317" y="1991"/>
                </a:moveTo>
                <a:cubicBezTo>
                  <a:pt x="3305" y="2011"/>
                  <a:pt x="3291" y="2033"/>
                  <a:pt x="3279" y="2052"/>
                </a:cubicBezTo>
                <a:cubicBezTo>
                  <a:pt x="3303" y="2106"/>
                  <a:pt x="3323" y="2120"/>
                  <a:pt x="3362" y="2112"/>
                </a:cubicBezTo>
                <a:cubicBezTo>
                  <a:pt x="3394" y="2107"/>
                  <a:pt x="3407" y="2086"/>
                  <a:pt x="3406" y="2057"/>
                </a:cubicBezTo>
                <a:cubicBezTo>
                  <a:pt x="3404" y="2022"/>
                  <a:pt x="3371" y="1997"/>
                  <a:pt x="3317" y="1991"/>
                </a:cubicBezTo>
                <a:close/>
                <a:moveTo>
                  <a:pt x="3757" y="1264"/>
                </a:moveTo>
                <a:cubicBezTo>
                  <a:pt x="3753" y="1255"/>
                  <a:pt x="3749" y="1245"/>
                  <a:pt x="3746" y="1236"/>
                </a:cubicBezTo>
                <a:cubicBezTo>
                  <a:pt x="3722" y="1231"/>
                  <a:pt x="3713" y="1235"/>
                  <a:pt x="3705" y="1250"/>
                </a:cubicBezTo>
                <a:cubicBezTo>
                  <a:pt x="3700" y="1262"/>
                  <a:pt x="3703" y="1271"/>
                  <a:pt x="3713" y="1278"/>
                </a:cubicBezTo>
                <a:cubicBezTo>
                  <a:pt x="3726" y="1286"/>
                  <a:pt x="3742" y="1281"/>
                  <a:pt x="3757" y="1264"/>
                </a:cubicBezTo>
                <a:close/>
                <a:moveTo>
                  <a:pt x="3828" y="1403"/>
                </a:moveTo>
                <a:cubicBezTo>
                  <a:pt x="3823" y="1413"/>
                  <a:pt x="3823" y="1427"/>
                  <a:pt x="3825" y="1439"/>
                </a:cubicBezTo>
                <a:cubicBezTo>
                  <a:pt x="3826" y="1445"/>
                  <a:pt x="3833" y="1451"/>
                  <a:pt x="3841" y="1454"/>
                </a:cubicBezTo>
                <a:cubicBezTo>
                  <a:pt x="3841" y="1391"/>
                  <a:pt x="3841" y="1391"/>
                  <a:pt x="3841" y="1391"/>
                </a:cubicBezTo>
                <a:cubicBezTo>
                  <a:pt x="3835" y="1393"/>
                  <a:pt x="3831" y="1397"/>
                  <a:pt x="3828" y="1403"/>
                </a:cubicBezTo>
                <a:close/>
                <a:moveTo>
                  <a:pt x="3841" y="1332"/>
                </a:moveTo>
                <a:cubicBezTo>
                  <a:pt x="3841" y="1312"/>
                  <a:pt x="3841" y="1312"/>
                  <a:pt x="3841" y="1312"/>
                </a:cubicBezTo>
                <a:cubicBezTo>
                  <a:pt x="3840" y="1316"/>
                  <a:pt x="3839" y="1322"/>
                  <a:pt x="3839" y="1331"/>
                </a:cubicBezTo>
                <a:cubicBezTo>
                  <a:pt x="3840" y="1331"/>
                  <a:pt x="3840" y="1332"/>
                  <a:pt x="3841" y="1332"/>
                </a:cubicBezTo>
                <a:close/>
                <a:moveTo>
                  <a:pt x="3835" y="893"/>
                </a:moveTo>
                <a:cubicBezTo>
                  <a:pt x="3826" y="890"/>
                  <a:pt x="3815" y="891"/>
                  <a:pt x="3810" y="902"/>
                </a:cubicBezTo>
                <a:cubicBezTo>
                  <a:pt x="3803" y="916"/>
                  <a:pt x="3809" y="926"/>
                  <a:pt x="3822" y="934"/>
                </a:cubicBezTo>
                <a:cubicBezTo>
                  <a:pt x="3828" y="932"/>
                  <a:pt x="3834" y="930"/>
                  <a:pt x="3841" y="928"/>
                </a:cubicBezTo>
                <a:cubicBezTo>
                  <a:pt x="3841" y="896"/>
                  <a:pt x="3841" y="896"/>
                  <a:pt x="3841" y="896"/>
                </a:cubicBezTo>
                <a:cubicBezTo>
                  <a:pt x="3839" y="895"/>
                  <a:pt x="3838" y="894"/>
                  <a:pt x="3835" y="893"/>
                </a:cubicBezTo>
                <a:close/>
                <a:moveTo>
                  <a:pt x="3791" y="1175"/>
                </a:moveTo>
                <a:cubicBezTo>
                  <a:pt x="3784" y="1180"/>
                  <a:pt x="3777" y="1185"/>
                  <a:pt x="3772" y="1189"/>
                </a:cubicBezTo>
                <a:cubicBezTo>
                  <a:pt x="3770" y="1209"/>
                  <a:pt x="3779" y="1217"/>
                  <a:pt x="3795" y="1218"/>
                </a:cubicBezTo>
                <a:cubicBezTo>
                  <a:pt x="3805" y="1219"/>
                  <a:pt x="3809" y="1211"/>
                  <a:pt x="3812" y="1202"/>
                </a:cubicBezTo>
                <a:cubicBezTo>
                  <a:pt x="3816" y="1185"/>
                  <a:pt x="3806" y="1179"/>
                  <a:pt x="3791" y="1175"/>
                </a:cubicBezTo>
                <a:close/>
                <a:moveTo>
                  <a:pt x="3747" y="1368"/>
                </a:moveTo>
                <a:cubicBezTo>
                  <a:pt x="3733" y="1363"/>
                  <a:pt x="3720" y="1369"/>
                  <a:pt x="3716" y="1382"/>
                </a:cubicBezTo>
                <a:cubicBezTo>
                  <a:pt x="3712" y="1398"/>
                  <a:pt x="3719" y="1413"/>
                  <a:pt x="3732" y="1418"/>
                </a:cubicBezTo>
                <a:cubicBezTo>
                  <a:pt x="3746" y="1422"/>
                  <a:pt x="3762" y="1413"/>
                  <a:pt x="3767" y="1399"/>
                </a:cubicBezTo>
                <a:cubicBezTo>
                  <a:pt x="3771" y="1388"/>
                  <a:pt x="3761" y="1373"/>
                  <a:pt x="3747" y="1368"/>
                </a:cubicBezTo>
                <a:close/>
                <a:moveTo>
                  <a:pt x="3770" y="1307"/>
                </a:moveTo>
                <a:cubicBezTo>
                  <a:pt x="3765" y="1318"/>
                  <a:pt x="3770" y="1327"/>
                  <a:pt x="3782" y="1332"/>
                </a:cubicBezTo>
                <a:cubicBezTo>
                  <a:pt x="3809" y="1322"/>
                  <a:pt x="3810" y="1321"/>
                  <a:pt x="3804" y="1295"/>
                </a:cubicBezTo>
                <a:cubicBezTo>
                  <a:pt x="3790" y="1291"/>
                  <a:pt x="3777" y="1292"/>
                  <a:pt x="3770" y="1307"/>
                </a:cubicBezTo>
                <a:close/>
                <a:moveTo>
                  <a:pt x="3306" y="1437"/>
                </a:moveTo>
                <a:cubicBezTo>
                  <a:pt x="3335" y="1427"/>
                  <a:pt x="3354" y="1381"/>
                  <a:pt x="3343" y="1348"/>
                </a:cubicBezTo>
                <a:cubicBezTo>
                  <a:pt x="3332" y="1317"/>
                  <a:pt x="3301" y="1304"/>
                  <a:pt x="3268" y="1316"/>
                </a:cubicBezTo>
                <a:cubicBezTo>
                  <a:pt x="3233" y="1328"/>
                  <a:pt x="3210" y="1363"/>
                  <a:pt x="3219" y="1391"/>
                </a:cubicBezTo>
                <a:cubicBezTo>
                  <a:pt x="3229" y="1421"/>
                  <a:pt x="3277" y="1446"/>
                  <a:pt x="3306" y="1437"/>
                </a:cubicBezTo>
                <a:close/>
                <a:moveTo>
                  <a:pt x="3118" y="1974"/>
                </a:moveTo>
                <a:cubicBezTo>
                  <a:pt x="3079" y="1990"/>
                  <a:pt x="3081" y="2017"/>
                  <a:pt x="3096" y="2051"/>
                </a:cubicBezTo>
                <a:cubicBezTo>
                  <a:pt x="3115" y="2057"/>
                  <a:pt x="3135" y="2064"/>
                  <a:pt x="3151" y="2069"/>
                </a:cubicBezTo>
                <a:cubicBezTo>
                  <a:pt x="3192" y="2046"/>
                  <a:pt x="3194" y="2015"/>
                  <a:pt x="3174" y="1983"/>
                </a:cubicBezTo>
                <a:cubicBezTo>
                  <a:pt x="3161" y="1961"/>
                  <a:pt x="3139" y="1965"/>
                  <a:pt x="3118" y="1974"/>
                </a:cubicBezTo>
                <a:close/>
                <a:moveTo>
                  <a:pt x="2728" y="1995"/>
                </a:moveTo>
                <a:cubicBezTo>
                  <a:pt x="2707" y="2002"/>
                  <a:pt x="2695" y="2017"/>
                  <a:pt x="2706" y="2037"/>
                </a:cubicBezTo>
                <a:cubicBezTo>
                  <a:pt x="2713" y="2051"/>
                  <a:pt x="2731" y="2059"/>
                  <a:pt x="2753" y="2078"/>
                </a:cubicBezTo>
                <a:cubicBezTo>
                  <a:pt x="2765" y="2051"/>
                  <a:pt x="2779" y="2034"/>
                  <a:pt x="2777" y="2021"/>
                </a:cubicBezTo>
                <a:cubicBezTo>
                  <a:pt x="2773" y="1998"/>
                  <a:pt x="2754" y="1986"/>
                  <a:pt x="2728" y="1995"/>
                </a:cubicBezTo>
                <a:close/>
                <a:moveTo>
                  <a:pt x="2741" y="1740"/>
                </a:moveTo>
                <a:cubicBezTo>
                  <a:pt x="2756" y="1736"/>
                  <a:pt x="2773" y="1715"/>
                  <a:pt x="2779" y="1698"/>
                </a:cubicBezTo>
                <a:cubicBezTo>
                  <a:pt x="2789" y="1668"/>
                  <a:pt x="2765" y="1646"/>
                  <a:pt x="2742" y="1638"/>
                </a:cubicBezTo>
                <a:cubicBezTo>
                  <a:pt x="2706" y="1626"/>
                  <a:pt x="2679" y="1645"/>
                  <a:pt x="2662" y="1683"/>
                </a:cubicBezTo>
                <a:cubicBezTo>
                  <a:pt x="2677" y="1722"/>
                  <a:pt x="2698" y="1752"/>
                  <a:pt x="2741" y="1740"/>
                </a:cubicBezTo>
                <a:close/>
                <a:moveTo>
                  <a:pt x="2794" y="1810"/>
                </a:moveTo>
                <a:cubicBezTo>
                  <a:pt x="2777" y="1827"/>
                  <a:pt x="2760" y="1844"/>
                  <a:pt x="2738" y="1867"/>
                </a:cubicBezTo>
                <a:cubicBezTo>
                  <a:pt x="2765" y="1884"/>
                  <a:pt x="2785" y="1897"/>
                  <a:pt x="2805" y="1909"/>
                </a:cubicBezTo>
                <a:cubicBezTo>
                  <a:pt x="2859" y="1850"/>
                  <a:pt x="2857" y="1840"/>
                  <a:pt x="2794" y="1810"/>
                </a:cubicBezTo>
                <a:close/>
                <a:moveTo>
                  <a:pt x="2763" y="1424"/>
                </a:moveTo>
                <a:cubicBezTo>
                  <a:pt x="2754" y="1464"/>
                  <a:pt x="2759" y="1494"/>
                  <a:pt x="2803" y="1510"/>
                </a:cubicBezTo>
                <a:cubicBezTo>
                  <a:pt x="2865" y="1475"/>
                  <a:pt x="2867" y="1466"/>
                  <a:pt x="2818" y="1411"/>
                </a:cubicBezTo>
                <a:cubicBezTo>
                  <a:pt x="2800" y="1415"/>
                  <a:pt x="2781" y="1420"/>
                  <a:pt x="2763" y="1424"/>
                </a:cubicBezTo>
                <a:close/>
                <a:moveTo>
                  <a:pt x="2583" y="2061"/>
                </a:moveTo>
                <a:cubicBezTo>
                  <a:pt x="2562" y="2085"/>
                  <a:pt x="2531" y="2105"/>
                  <a:pt x="2558" y="2139"/>
                </a:cubicBezTo>
                <a:cubicBezTo>
                  <a:pt x="2566" y="2149"/>
                  <a:pt x="2594" y="2157"/>
                  <a:pt x="2605" y="2151"/>
                </a:cubicBezTo>
                <a:cubicBezTo>
                  <a:pt x="2622" y="2141"/>
                  <a:pt x="2642" y="2120"/>
                  <a:pt x="2644" y="2102"/>
                </a:cubicBezTo>
                <a:cubicBezTo>
                  <a:pt x="2647" y="2069"/>
                  <a:pt x="2614" y="2067"/>
                  <a:pt x="2583" y="2061"/>
                </a:cubicBezTo>
                <a:close/>
                <a:moveTo>
                  <a:pt x="2553" y="1813"/>
                </a:moveTo>
                <a:cubicBezTo>
                  <a:pt x="2494" y="1855"/>
                  <a:pt x="2485" y="1870"/>
                  <a:pt x="2504" y="1897"/>
                </a:cubicBezTo>
                <a:cubicBezTo>
                  <a:pt x="2526" y="1928"/>
                  <a:pt x="2556" y="1923"/>
                  <a:pt x="2614" y="1874"/>
                </a:cubicBezTo>
                <a:cubicBezTo>
                  <a:pt x="2599" y="1845"/>
                  <a:pt x="2593" y="1811"/>
                  <a:pt x="2553" y="1813"/>
                </a:cubicBezTo>
                <a:close/>
                <a:moveTo>
                  <a:pt x="2869" y="888"/>
                </a:moveTo>
                <a:cubicBezTo>
                  <a:pt x="2863" y="869"/>
                  <a:pt x="2837" y="850"/>
                  <a:pt x="2818" y="855"/>
                </a:cubicBezTo>
                <a:cubicBezTo>
                  <a:pt x="2786" y="862"/>
                  <a:pt x="2780" y="888"/>
                  <a:pt x="2775" y="919"/>
                </a:cubicBezTo>
                <a:cubicBezTo>
                  <a:pt x="2792" y="929"/>
                  <a:pt x="2809" y="940"/>
                  <a:pt x="2826" y="950"/>
                </a:cubicBezTo>
                <a:cubicBezTo>
                  <a:pt x="2866" y="921"/>
                  <a:pt x="2875" y="907"/>
                  <a:pt x="2869" y="888"/>
                </a:cubicBezTo>
                <a:close/>
                <a:moveTo>
                  <a:pt x="2686" y="1465"/>
                </a:moveTo>
                <a:cubicBezTo>
                  <a:pt x="2675" y="1437"/>
                  <a:pt x="2635" y="1421"/>
                  <a:pt x="2603" y="1432"/>
                </a:cubicBezTo>
                <a:cubicBezTo>
                  <a:pt x="2567" y="1445"/>
                  <a:pt x="2549" y="1481"/>
                  <a:pt x="2561" y="1518"/>
                </a:cubicBezTo>
                <a:cubicBezTo>
                  <a:pt x="2572" y="1552"/>
                  <a:pt x="2613" y="1572"/>
                  <a:pt x="2646" y="1560"/>
                </a:cubicBezTo>
                <a:cubicBezTo>
                  <a:pt x="2680" y="1548"/>
                  <a:pt x="2700" y="1499"/>
                  <a:pt x="2686" y="1465"/>
                </a:cubicBezTo>
                <a:close/>
                <a:moveTo>
                  <a:pt x="3253" y="940"/>
                </a:moveTo>
                <a:cubicBezTo>
                  <a:pt x="3246" y="922"/>
                  <a:pt x="3220" y="914"/>
                  <a:pt x="3196" y="922"/>
                </a:cubicBezTo>
                <a:cubicBezTo>
                  <a:pt x="3174" y="929"/>
                  <a:pt x="3163" y="950"/>
                  <a:pt x="3172" y="970"/>
                </a:cubicBezTo>
                <a:cubicBezTo>
                  <a:pt x="3183" y="994"/>
                  <a:pt x="3207" y="1007"/>
                  <a:pt x="3228" y="999"/>
                </a:cubicBezTo>
                <a:cubicBezTo>
                  <a:pt x="3250" y="990"/>
                  <a:pt x="3262" y="963"/>
                  <a:pt x="3253" y="940"/>
                </a:cubicBezTo>
                <a:close/>
                <a:moveTo>
                  <a:pt x="2411" y="1562"/>
                </a:moveTo>
                <a:cubicBezTo>
                  <a:pt x="2388" y="1569"/>
                  <a:pt x="2371" y="1599"/>
                  <a:pt x="2377" y="1624"/>
                </a:cubicBezTo>
                <a:cubicBezTo>
                  <a:pt x="2383" y="1650"/>
                  <a:pt x="2411" y="1671"/>
                  <a:pt x="2434" y="1666"/>
                </a:cubicBezTo>
                <a:cubicBezTo>
                  <a:pt x="2464" y="1661"/>
                  <a:pt x="2486" y="1625"/>
                  <a:pt x="2479" y="1597"/>
                </a:cubicBezTo>
                <a:cubicBezTo>
                  <a:pt x="2472" y="1571"/>
                  <a:pt x="2437" y="1553"/>
                  <a:pt x="2411" y="1562"/>
                </a:cubicBezTo>
                <a:close/>
                <a:moveTo>
                  <a:pt x="3202" y="1521"/>
                </a:moveTo>
                <a:cubicBezTo>
                  <a:pt x="3186" y="1508"/>
                  <a:pt x="3158" y="1500"/>
                  <a:pt x="3139" y="1505"/>
                </a:cubicBezTo>
                <a:cubicBezTo>
                  <a:pt x="3103" y="1513"/>
                  <a:pt x="3107" y="1545"/>
                  <a:pt x="3112" y="1584"/>
                </a:cubicBezTo>
                <a:cubicBezTo>
                  <a:pt x="3141" y="1587"/>
                  <a:pt x="3165" y="1589"/>
                  <a:pt x="3187" y="1590"/>
                </a:cubicBezTo>
                <a:cubicBezTo>
                  <a:pt x="3207" y="1566"/>
                  <a:pt x="3230" y="1544"/>
                  <a:pt x="3202" y="1521"/>
                </a:cubicBezTo>
                <a:close/>
                <a:moveTo>
                  <a:pt x="3141" y="1846"/>
                </a:moveTo>
                <a:cubicBezTo>
                  <a:pt x="3165" y="1837"/>
                  <a:pt x="3183" y="1800"/>
                  <a:pt x="3175" y="1776"/>
                </a:cubicBezTo>
                <a:cubicBezTo>
                  <a:pt x="3166" y="1752"/>
                  <a:pt x="3134" y="1739"/>
                  <a:pt x="3103" y="1748"/>
                </a:cubicBezTo>
                <a:cubicBezTo>
                  <a:pt x="3075" y="1756"/>
                  <a:pt x="3061" y="1785"/>
                  <a:pt x="3071" y="1816"/>
                </a:cubicBezTo>
                <a:cubicBezTo>
                  <a:pt x="3080" y="1842"/>
                  <a:pt x="3114" y="1857"/>
                  <a:pt x="3141" y="1846"/>
                </a:cubicBezTo>
                <a:close/>
                <a:moveTo>
                  <a:pt x="2977" y="1596"/>
                </a:moveTo>
                <a:cubicBezTo>
                  <a:pt x="2947" y="1579"/>
                  <a:pt x="2918" y="1601"/>
                  <a:pt x="2900" y="1654"/>
                </a:cubicBezTo>
                <a:cubicBezTo>
                  <a:pt x="2960" y="1687"/>
                  <a:pt x="2985" y="1686"/>
                  <a:pt x="2999" y="1654"/>
                </a:cubicBezTo>
                <a:cubicBezTo>
                  <a:pt x="3011" y="1627"/>
                  <a:pt x="2999" y="1608"/>
                  <a:pt x="2977" y="1596"/>
                </a:cubicBezTo>
                <a:close/>
                <a:moveTo>
                  <a:pt x="2971" y="1865"/>
                </a:moveTo>
                <a:cubicBezTo>
                  <a:pt x="2949" y="1852"/>
                  <a:pt x="2930" y="1872"/>
                  <a:pt x="2917" y="1921"/>
                </a:cubicBezTo>
                <a:cubicBezTo>
                  <a:pt x="2961" y="1945"/>
                  <a:pt x="2994" y="1942"/>
                  <a:pt x="2997" y="1913"/>
                </a:cubicBezTo>
                <a:cubicBezTo>
                  <a:pt x="2999" y="1898"/>
                  <a:pt x="2985" y="1873"/>
                  <a:pt x="2971" y="1865"/>
                </a:cubicBezTo>
                <a:close/>
                <a:moveTo>
                  <a:pt x="2942" y="2051"/>
                </a:moveTo>
                <a:cubicBezTo>
                  <a:pt x="2909" y="2031"/>
                  <a:pt x="2886" y="2051"/>
                  <a:pt x="2861" y="2081"/>
                </a:cubicBezTo>
                <a:cubicBezTo>
                  <a:pt x="2872" y="2099"/>
                  <a:pt x="2883" y="2118"/>
                  <a:pt x="2892" y="2134"/>
                </a:cubicBezTo>
                <a:cubicBezTo>
                  <a:pt x="2929" y="2129"/>
                  <a:pt x="2959" y="2127"/>
                  <a:pt x="2962" y="2090"/>
                </a:cubicBezTo>
                <a:cubicBezTo>
                  <a:pt x="2963" y="2077"/>
                  <a:pt x="2953" y="2057"/>
                  <a:pt x="2942" y="2051"/>
                </a:cubicBezTo>
                <a:close/>
                <a:moveTo>
                  <a:pt x="3000" y="1402"/>
                </a:moveTo>
                <a:cubicBezTo>
                  <a:pt x="2981" y="1410"/>
                  <a:pt x="2960" y="1419"/>
                  <a:pt x="2937" y="1430"/>
                </a:cubicBezTo>
                <a:cubicBezTo>
                  <a:pt x="2929" y="1503"/>
                  <a:pt x="2935" y="1516"/>
                  <a:pt x="2972" y="1527"/>
                </a:cubicBezTo>
                <a:cubicBezTo>
                  <a:pt x="3001" y="1536"/>
                  <a:pt x="3023" y="1529"/>
                  <a:pt x="3038" y="1502"/>
                </a:cubicBezTo>
                <a:cubicBezTo>
                  <a:pt x="3057" y="1468"/>
                  <a:pt x="3046" y="1437"/>
                  <a:pt x="3000" y="1402"/>
                </a:cubicBezTo>
                <a:close/>
                <a:moveTo>
                  <a:pt x="2089" y="1658"/>
                </a:moveTo>
                <a:cubicBezTo>
                  <a:pt x="2059" y="1657"/>
                  <a:pt x="2032" y="1680"/>
                  <a:pt x="2026" y="1714"/>
                </a:cubicBezTo>
                <a:cubicBezTo>
                  <a:pt x="2020" y="1747"/>
                  <a:pt x="2028" y="1774"/>
                  <a:pt x="2060" y="1792"/>
                </a:cubicBezTo>
                <a:cubicBezTo>
                  <a:pt x="2096" y="1812"/>
                  <a:pt x="2118" y="1804"/>
                  <a:pt x="2168" y="1748"/>
                </a:cubicBezTo>
                <a:cubicBezTo>
                  <a:pt x="2150" y="1683"/>
                  <a:pt x="2129" y="1660"/>
                  <a:pt x="2089" y="1658"/>
                </a:cubicBezTo>
                <a:close/>
                <a:moveTo>
                  <a:pt x="41" y="530"/>
                </a:moveTo>
                <a:cubicBezTo>
                  <a:pt x="42" y="511"/>
                  <a:pt x="33" y="504"/>
                  <a:pt x="1" y="502"/>
                </a:cubicBezTo>
                <a:cubicBezTo>
                  <a:pt x="1" y="564"/>
                  <a:pt x="1" y="564"/>
                  <a:pt x="1" y="564"/>
                </a:cubicBezTo>
                <a:cubicBezTo>
                  <a:pt x="29" y="561"/>
                  <a:pt x="40" y="551"/>
                  <a:pt x="41" y="530"/>
                </a:cubicBezTo>
                <a:close/>
                <a:moveTo>
                  <a:pt x="263" y="107"/>
                </a:moveTo>
                <a:cubicBezTo>
                  <a:pt x="286" y="99"/>
                  <a:pt x="295" y="71"/>
                  <a:pt x="286" y="43"/>
                </a:cubicBezTo>
                <a:cubicBezTo>
                  <a:pt x="278" y="23"/>
                  <a:pt x="247" y="8"/>
                  <a:pt x="227" y="16"/>
                </a:cubicBezTo>
                <a:cubicBezTo>
                  <a:pt x="208" y="23"/>
                  <a:pt x="194" y="63"/>
                  <a:pt x="203" y="85"/>
                </a:cubicBezTo>
                <a:cubicBezTo>
                  <a:pt x="210" y="104"/>
                  <a:pt x="240" y="115"/>
                  <a:pt x="263" y="107"/>
                </a:cubicBezTo>
                <a:close/>
                <a:moveTo>
                  <a:pt x="305" y="373"/>
                </a:moveTo>
                <a:cubicBezTo>
                  <a:pt x="305" y="354"/>
                  <a:pt x="286" y="332"/>
                  <a:pt x="267" y="327"/>
                </a:cubicBezTo>
                <a:cubicBezTo>
                  <a:pt x="248" y="323"/>
                  <a:pt x="239" y="331"/>
                  <a:pt x="221" y="369"/>
                </a:cubicBezTo>
                <a:cubicBezTo>
                  <a:pt x="239" y="405"/>
                  <a:pt x="250" y="413"/>
                  <a:pt x="279" y="406"/>
                </a:cubicBezTo>
                <a:cubicBezTo>
                  <a:pt x="296" y="402"/>
                  <a:pt x="304" y="391"/>
                  <a:pt x="305" y="373"/>
                </a:cubicBezTo>
                <a:close/>
                <a:moveTo>
                  <a:pt x="167" y="541"/>
                </a:moveTo>
                <a:cubicBezTo>
                  <a:pt x="174" y="557"/>
                  <a:pt x="202" y="567"/>
                  <a:pt x="221" y="560"/>
                </a:cubicBezTo>
                <a:cubicBezTo>
                  <a:pt x="239" y="552"/>
                  <a:pt x="246" y="533"/>
                  <a:pt x="238" y="514"/>
                </a:cubicBezTo>
                <a:cubicBezTo>
                  <a:pt x="229" y="494"/>
                  <a:pt x="208" y="482"/>
                  <a:pt x="192" y="488"/>
                </a:cubicBezTo>
                <a:cubicBezTo>
                  <a:pt x="174" y="495"/>
                  <a:pt x="161" y="524"/>
                  <a:pt x="167" y="541"/>
                </a:cubicBezTo>
                <a:close/>
                <a:moveTo>
                  <a:pt x="190" y="1078"/>
                </a:moveTo>
                <a:cubicBezTo>
                  <a:pt x="196" y="1054"/>
                  <a:pt x="175" y="1020"/>
                  <a:pt x="151" y="1015"/>
                </a:cubicBezTo>
                <a:cubicBezTo>
                  <a:pt x="120" y="1008"/>
                  <a:pt x="90" y="1032"/>
                  <a:pt x="84" y="1071"/>
                </a:cubicBezTo>
                <a:cubicBezTo>
                  <a:pt x="79" y="1102"/>
                  <a:pt x="93" y="1119"/>
                  <a:pt x="124" y="1123"/>
                </a:cubicBezTo>
                <a:cubicBezTo>
                  <a:pt x="153" y="1126"/>
                  <a:pt x="185" y="1105"/>
                  <a:pt x="190" y="1078"/>
                </a:cubicBezTo>
                <a:close/>
                <a:moveTo>
                  <a:pt x="6" y="1842"/>
                </a:moveTo>
                <a:cubicBezTo>
                  <a:pt x="5" y="1861"/>
                  <a:pt x="10" y="1881"/>
                  <a:pt x="34" y="1887"/>
                </a:cubicBezTo>
                <a:cubicBezTo>
                  <a:pt x="64" y="1894"/>
                  <a:pt x="81" y="1879"/>
                  <a:pt x="92" y="1849"/>
                </a:cubicBezTo>
                <a:cubicBezTo>
                  <a:pt x="84" y="1836"/>
                  <a:pt x="75" y="1822"/>
                  <a:pt x="65" y="1806"/>
                </a:cubicBezTo>
                <a:cubicBezTo>
                  <a:pt x="39" y="1812"/>
                  <a:pt x="9" y="1806"/>
                  <a:pt x="6" y="1842"/>
                </a:cubicBezTo>
                <a:close/>
                <a:moveTo>
                  <a:pt x="1416" y="1917"/>
                </a:moveTo>
                <a:cubicBezTo>
                  <a:pt x="1432" y="1908"/>
                  <a:pt x="1443" y="1899"/>
                  <a:pt x="1437" y="1881"/>
                </a:cubicBezTo>
                <a:cubicBezTo>
                  <a:pt x="1433" y="1870"/>
                  <a:pt x="1426" y="1861"/>
                  <a:pt x="1411" y="1863"/>
                </a:cubicBezTo>
                <a:cubicBezTo>
                  <a:pt x="1401" y="1864"/>
                  <a:pt x="1388" y="1865"/>
                  <a:pt x="1386" y="1878"/>
                </a:cubicBezTo>
                <a:cubicBezTo>
                  <a:pt x="1383" y="1899"/>
                  <a:pt x="1399" y="1908"/>
                  <a:pt x="1416" y="1917"/>
                </a:cubicBezTo>
                <a:close/>
                <a:moveTo>
                  <a:pt x="103" y="346"/>
                </a:moveTo>
                <a:cubicBezTo>
                  <a:pt x="98" y="363"/>
                  <a:pt x="103" y="376"/>
                  <a:pt x="120" y="384"/>
                </a:cubicBezTo>
                <a:cubicBezTo>
                  <a:pt x="140" y="394"/>
                  <a:pt x="158" y="387"/>
                  <a:pt x="178" y="358"/>
                </a:cubicBezTo>
                <a:cubicBezTo>
                  <a:pt x="172" y="347"/>
                  <a:pt x="166" y="335"/>
                  <a:pt x="159" y="322"/>
                </a:cubicBezTo>
                <a:cubicBezTo>
                  <a:pt x="116" y="320"/>
                  <a:pt x="108" y="324"/>
                  <a:pt x="103" y="346"/>
                </a:cubicBezTo>
                <a:close/>
                <a:moveTo>
                  <a:pt x="131" y="1384"/>
                </a:moveTo>
                <a:cubicBezTo>
                  <a:pt x="137" y="1350"/>
                  <a:pt x="119" y="1330"/>
                  <a:pt x="88" y="1319"/>
                </a:cubicBezTo>
                <a:cubicBezTo>
                  <a:pt x="42" y="1334"/>
                  <a:pt x="30" y="1347"/>
                  <a:pt x="35" y="1379"/>
                </a:cubicBezTo>
                <a:cubicBezTo>
                  <a:pt x="38" y="1401"/>
                  <a:pt x="47" y="1415"/>
                  <a:pt x="70" y="1418"/>
                </a:cubicBezTo>
                <a:cubicBezTo>
                  <a:pt x="95" y="1421"/>
                  <a:pt x="128" y="1405"/>
                  <a:pt x="131" y="1384"/>
                </a:cubicBezTo>
                <a:close/>
                <a:moveTo>
                  <a:pt x="62" y="351"/>
                </a:moveTo>
                <a:cubicBezTo>
                  <a:pt x="71" y="333"/>
                  <a:pt x="57" y="316"/>
                  <a:pt x="25" y="308"/>
                </a:cubicBezTo>
                <a:cubicBezTo>
                  <a:pt x="8" y="344"/>
                  <a:pt x="9" y="359"/>
                  <a:pt x="28" y="366"/>
                </a:cubicBezTo>
                <a:cubicBezTo>
                  <a:pt x="45" y="372"/>
                  <a:pt x="56" y="365"/>
                  <a:pt x="62" y="351"/>
                </a:cubicBezTo>
                <a:close/>
                <a:moveTo>
                  <a:pt x="45" y="56"/>
                </a:moveTo>
                <a:cubicBezTo>
                  <a:pt x="61" y="51"/>
                  <a:pt x="70" y="30"/>
                  <a:pt x="64" y="15"/>
                </a:cubicBezTo>
                <a:cubicBezTo>
                  <a:pt x="63" y="11"/>
                  <a:pt x="60" y="8"/>
                  <a:pt x="57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5" y="13"/>
                  <a:pt x="0" y="23"/>
                  <a:pt x="3" y="32"/>
                </a:cubicBezTo>
                <a:cubicBezTo>
                  <a:pt x="7" y="49"/>
                  <a:pt x="29" y="62"/>
                  <a:pt x="45" y="56"/>
                </a:cubicBezTo>
                <a:close/>
                <a:moveTo>
                  <a:pt x="29" y="213"/>
                </a:moveTo>
                <a:cubicBezTo>
                  <a:pt x="35" y="192"/>
                  <a:pt x="24" y="177"/>
                  <a:pt x="1" y="168"/>
                </a:cubicBezTo>
                <a:cubicBezTo>
                  <a:pt x="1" y="238"/>
                  <a:pt x="1" y="238"/>
                  <a:pt x="1" y="238"/>
                </a:cubicBezTo>
                <a:cubicBezTo>
                  <a:pt x="16" y="239"/>
                  <a:pt x="26" y="226"/>
                  <a:pt x="29" y="213"/>
                </a:cubicBezTo>
                <a:close/>
                <a:moveTo>
                  <a:pt x="108" y="245"/>
                </a:moveTo>
                <a:cubicBezTo>
                  <a:pt x="130" y="281"/>
                  <a:pt x="136" y="282"/>
                  <a:pt x="167" y="251"/>
                </a:cubicBezTo>
                <a:cubicBezTo>
                  <a:pt x="163" y="241"/>
                  <a:pt x="160" y="229"/>
                  <a:pt x="157" y="219"/>
                </a:cubicBezTo>
                <a:cubicBezTo>
                  <a:pt x="133" y="215"/>
                  <a:pt x="116" y="219"/>
                  <a:pt x="108" y="245"/>
                </a:cubicBezTo>
                <a:close/>
                <a:moveTo>
                  <a:pt x="44" y="655"/>
                </a:moveTo>
                <a:cubicBezTo>
                  <a:pt x="47" y="671"/>
                  <a:pt x="60" y="686"/>
                  <a:pt x="73" y="698"/>
                </a:cubicBezTo>
                <a:cubicBezTo>
                  <a:pt x="85" y="708"/>
                  <a:pt x="115" y="700"/>
                  <a:pt x="127" y="688"/>
                </a:cubicBezTo>
                <a:cubicBezTo>
                  <a:pt x="139" y="675"/>
                  <a:pt x="140" y="661"/>
                  <a:pt x="130" y="646"/>
                </a:cubicBezTo>
                <a:cubicBezTo>
                  <a:pt x="119" y="630"/>
                  <a:pt x="109" y="614"/>
                  <a:pt x="97" y="595"/>
                </a:cubicBezTo>
                <a:cubicBezTo>
                  <a:pt x="82" y="603"/>
                  <a:pt x="75" y="607"/>
                  <a:pt x="68" y="611"/>
                </a:cubicBezTo>
                <a:cubicBezTo>
                  <a:pt x="49" y="620"/>
                  <a:pt x="39" y="637"/>
                  <a:pt x="44" y="655"/>
                </a:cubicBezTo>
                <a:close/>
                <a:moveTo>
                  <a:pt x="74" y="431"/>
                </a:moveTo>
                <a:cubicBezTo>
                  <a:pt x="73" y="448"/>
                  <a:pt x="73" y="463"/>
                  <a:pt x="72" y="476"/>
                </a:cubicBezTo>
                <a:cubicBezTo>
                  <a:pt x="87" y="487"/>
                  <a:pt x="101" y="499"/>
                  <a:pt x="114" y="482"/>
                </a:cubicBezTo>
                <a:cubicBezTo>
                  <a:pt x="121" y="472"/>
                  <a:pt x="125" y="455"/>
                  <a:pt x="122" y="444"/>
                </a:cubicBezTo>
                <a:cubicBezTo>
                  <a:pt x="116" y="423"/>
                  <a:pt x="97" y="427"/>
                  <a:pt x="74" y="431"/>
                </a:cubicBezTo>
                <a:close/>
                <a:moveTo>
                  <a:pt x="130" y="175"/>
                </a:moveTo>
                <a:cubicBezTo>
                  <a:pt x="147" y="167"/>
                  <a:pt x="155" y="143"/>
                  <a:pt x="147" y="124"/>
                </a:cubicBezTo>
                <a:cubicBezTo>
                  <a:pt x="138" y="103"/>
                  <a:pt x="116" y="94"/>
                  <a:pt x="95" y="102"/>
                </a:cubicBezTo>
                <a:cubicBezTo>
                  <a:pt x="75" y="110"/>
                  <a:pt x="64" y="135"/>
                  <a:pt x="73" y="154"/>
                </a:cubicBezTo>
                <a:cubicBezTo>
                  <a:pt x="81" y="173"/>
                  <a:pt x="110" y="184"/>
                  <a:pt x="130" y="175"/>
                </a:cubicBezTo>
                <a:close/>
                <a:moveTo>
                  <a:pt x="268" y="1513"/>
                </a:moveTo>
                <a:cubicBezTo>
                  <a:pt x="266" y="1486"/>
                  <a:pt x="273" y="1459"/>
                  <a:pt x="243" y="1447"/>
                </a:cubicBezTo>
                <a:cubicBezTo>
                  <a:pt x="184" y="1459"/>
                  <a:pt x="173" y="1467"/>
                  <a:pt x="178" y="1494"/>
                </a:cubicBezTo>
                <a:cubicBezTo>
                  <a:pt x="184" y="1524"/>
                  <a:pt x="208" y="1530"/>
                  <a:pt x="268" y="1513"/>
                </a:cubicBezTo>
                <a:close/>
                <a:moveTo>
                  <a:pt x="843" y="520"/>
                </a:moveTo>
                <a:cubicBezTo>
                  <a:pt x="819" y="533"/>
                  <a:pt x="813" y="543"/>
                  <a:pt x="817" y="561"/>
                </a:cubicBezTo>
                <a:cubicBezTo>
                  <a:pt x="821" y="575"/>
                  <a:pt x="830" y="581"/>
                  <a:pt x="844" y="580"/>
                </a:cubicBezTo>
                <a:cubicBezTo>
                  <a:pt x="861" y="578"/>
                  <a:pt x="871" y="562"/>
                  <a:pt x="872" y="537"/>
                </a:cubicBezTo>
                <a:cubicBezTo>
                  <a:pt x="863" y="531"/>
                  <a:pt x="852" y="526"/>
                  <a:pt x="843" y="520"/>
                </a:cubicBezTo>
                <a:close/>
                <a:moveTo>
                  <a:pt x="714" y="105"/>
                </a:moveTo>
                <a:cubicBezTo>
                  <a:pt x="710" y="130"/>
                  <a:pt x="728" y="139"/>
                  <a:pt x="748" y="150"/>
                </a:cubicBezTo>
                <a:cubicBezTo>
                  <a:pt x="765" y="139"/>
                  <a:pt x="778" y="129"/>
                  <a:pt x="771" y="109"/>
                </a:cubicBezTo>
                <a:cubicBezTo>
                  <a:pt x="767" y="97"/>
                  <a:pt x="758" y="86"/>
                  <a:pt x="742" y="88"/>
                </a:cubicBezTo>
                <a:cubicBezTo>
                  <a:pt x="730" y="90"/>
                  <a:pt x="716" y="90"/>
                  <a:pt x="714" y="105"/>
                </a:cubicBezTo>
                <a:close/>
                <a:moveTo>
                  <a:pt x="846" y="104"/>
                </a:moveTo>
                <a:cubicBezTo>
                  <a:pt x="854" y="99"/>
                  <a:pt x="863" y="90"/>
                  <a:pt x="863" y="83"/>
                </a:cubicBezTo>
                <a:cubicBezTo>
                  <a:pt x="863" y="64"/>
                  <a:pt x="849" y="57"/>
                  <a:pt x="832" y="57"/>
                </a:cubicBezTo>
                <a:cubicBezTo>
                  <a:pt x="818" y="69"/>
                  <a:pt x="811" y="81"/>
                  <a:pt x="820" y="98"/>
                </a:cubicBezTo>
                <a:cubicBezTo>
                  <a:pt x="826" y="108"/>
                  <a:pt x="837" y="110"/>
                  <a:pt x="846" y="104"/>
                </a:cubicBezTo>
                <a:close/>
                <a:moveTo>
                  <a:pt x="740" y="362"/>
                </a:moveTo>
                <a:cubicBezTo>
                  <a:pt x="727" y="367"/>
                  <a:pt x="718" y="385"/>
                  <a:pt x="722" y="397"/>
                </a:cubicBezTo>
                <a:cubicBezTo>
                  <a:pt x="727" y="411"/>
                  <a:pt x="750" y="419"/>
                  <a:pt x="765" y="414"/>
                </a:cubicBezTo>
                <a:cubicBezTo>
                  <a:pt x="778" y="408"/>
                  <a:pt x="781" y="399"/>
                  <a:pt x="773" y="380"/>
                </a:cubicBezTo>
                <a:cubicBezTo>
                  <a:pt x="766" y="363"/>
                  <a:pt x="755" y="357"/>
                  <a:pt x="740" y="362"/>
                </a:cubicBezTo>
                <a:close/>
                <a:moveTo>
                  <a:pt x="803" y="226"/>
                </a:moveTo>
                <a:cubicBezTo>
                  <a:pt x="819" y="226"/>
                  <a:pt x="819" y="211"/>
                  <a:pt x="821" y="196"/>
                </a:cubicBezTo>
                <a:cubicBezTo>
                  <a:pt x="809" y="187"/>
                  <a:pt x="799" y="173"/>
                  <a:pt x="784" y="186"/>
                </a:cubicBezTo>
                <a:cubicBezTo>
                  <a:pt x="779" y="191"/>
                  <a:pt x="776" y="204"/>
                  <a:pt x="779" y="208"/>
                </a:cubicBezTo>
                <a:cubicBezTo>
                  <a:pt x="785" y="216"/>
                  <a:pt x="795" y="225"/>
                  <a:pt x="803" y="226"/>
                </a:cubicBezTo>
                <a:close/>
                <a:moveTo>
                  <a:pt x="796" y="679"/>
                </a:moveTo>
                <a:cubicBezTo>
                  <a:pt x="807" y="696"/>
                  <a:pt x="818" y="697"/>
                  <a:pt x="845" y="686"/>
                </a:cubicBezTo>
                <a:cubicBezTo>
                  <a:pt x="849" y="676"/>
                  <a:pt x="853" y="666"/>
                  <a:pt x="857" y="654"/>
                </a:cubicBezTo>
                <a:cubicBezTo>
                  <a:pt x="832" y="632"/>
                  <a:pt x="814" y="628"/>
                  <a:pt x="800" y="640"/>
                </a:cubicBezTo>
                <a:cubicBezTo>
                  <a:pt x="789" y="649"/>
                  <a:pt x="787" y="667"/>
                  <a:pt x="796" y="679"/>
                </a:cubicBezTo>
                <a:close/>
                <a:moveTo>
                  <a:pt x="854" y="1647"/>
                </a:moveTo>
                <a:cubicBezTo>
                  <a:pt x="874" y="1601"/>
                  <a:pt x="871" y="1578"/>
                  <a:pt x="842" y="1561"/>
                </a:cubicBezTo>
                <a:cubicBezTo>
                  <a:pt x="817" y="1548"/>
                  <a:pt x="803" y="1557"/>
                  <a:pt x="777" y="1605"/>
                </a:cubicBezTo>
                <a:cubicBezTo>
                  <a:pt x="799" y="1654"/>
                  <a:pt x="802" y="1656"/>
                  <a:pt x="854" y="1647"/>
                </a:cubicBezTo>
                <a:close/>
                <a:moveTo>
                  <a:pt x="829" y="1441"/>
                </a:moveTo>
                <a:cubicBezTo>
                  <a:pt x="821" y="1426"/>
                  <a:pt x="802" y="1411"/>
                  <a:pt x="787" y="1408"/>
                </a:cubicBezTo>
                <a:cubicBezTo>
                  <a:pt x="757" y="1402"/>
                  <a:pt x="749" y="1428"/>
                  <a:pt x="740" y="1459"/>
                </a:cubicBezTo>
                <a:cubicBezTo>
                  <a:pt x="761" y="1470"/>
                  <a:pt x="779" y="1480"/>
                  <a:pt x="795" y="1489"/>
                </a:cubicBezTo>
                <a:cubicBezTo>
                  <a:pt x="818" y="1477"/>
                  <a:pt x="842" y="1468"/>
                  <a:pt x="829" y="1441"/>
                </a:cubicBezTo>
                <a:close/>
                <a:moveTo>
                  <a:pt x="697" y="61"/>
                </a:moveTo>
                <a:cubicBezTo>
                  <a:pt x="704" y="55"/>
                  <a:pt x="712" y="48"/>
                  <a:pt x="723" y="39"/>
                </a:cubicBezTo>
                <a:cubicBezTo>
                  <a:pt x="719" y="28"/>
                  <a:pt x="718" y="15"/>
                  <a:pt x="712" y="5"/>
                </a:cubicBezTo>
                <a:cubicBezTo>
                  <a:pt x="654" y="5"/>
                  <a:pt x="654" y="5"/>
                  <a:pt x="654" y="5"/>
                </a:cubicBezTo>
                <a:cubicBezTo>
                  <a:pt x="649" y="16"/>
                  <a:pt x="651" y="32"/>
                  <a:pt x="660" y="44"/>
                </a:cubicBezTo>
                <a:cubicBezTo>
                  <a:pt x="669" y="56"/>
                  <a:pt x="681" y="63"/>
                  <a:pt x="697" y="61"/>
                </a:cubicBezTo>
                <a:close/>
                <a:moveTo>
                  <a:pt x="443" y="1378"/>
                </a:moveTo>
                <a:cubicBezTo>
                  <a:pt x="419" y="1356"/>
                  <a:pt x="393" y="1362"/>
                  <a:pt x="368" y="1385"/>
                </a:cubicBezTo>
                <a:cubicBezTo>
                  <a:pt x="366" y="1420"/>
                  <a:pt x="372" y="1449"/>
                  <a:pt x="408" y="1454"/>
                </a:cubicBezTo>
                <a:cubicBezTo>
                  <a:pt x="421" y="1456"/>
                  <a:pt x="441" y="1445"/>
                  <a:pt x="451" y="1434"/>
                </a:cubicBezTo>
                <a:cubicBezTo>
                  <a:pt x="468" y="1415"/>
                  <a:pt x="458" y="1391"/>
                  <a:pt x="443" y="1378"/>
                </a:cubicBezTo>
                <a:close/>
                <a:moveTo>
                  <a:pt x="392" y="1083"/>
                </a:moveTo>
                <a:cubicBezTo>
                  <a:pt x="421" y="1085"/>
                  <a:pt x="453" y="1055"/>
                  <a:pt x="458" y="1021"/>
                </a:cubicBezTo>
                <a:cubicBezTo>
                  <a:pt x="462" y="988"/>
                  <a:pt x="433" y="958"/>
                  <a:pt x="393" y="953"/>
                </a:cubicBezTo>
                <a:cubicBezTo>
                  <a:pt x="362" y="950"/>
                  <a:pt x="325" y="979"/>
                  <a:pt x="322" y="1009"/>
                </a:cubicBezTo>
                <a:cubicBezTo>
                  <a:pt x="319" y="1038"/>
                  <a:pt x="359" y="1080"/>
                  <a:pt x="392" y="1083"/>
                </a:cubicBezTo>
                <a:close/>
                <a:moveTo>
                  <a:pt x="386" y="1751"/>
                </a:moveTo>
                <a:cubicBezTo>
                  <a:pt x="388" y="1768"/>
                  <a:pt x="390" y="1786"/>
                  <a:pt x="392" y="1801"/>
                </a:cubicBezTo>
                <a:cubicBezTo>
                  <a:pt x="421" y="1810"/>
                  <a:pt x="445" y="1818"/>
                  <a:pt x="459" y="1791"/>
                </a:cubicBezTo>
                <a:cubicBezTo>
                  <a:pt x="464" y="1782"/>
                  <a:pt x="463" y="1764"/>
                  <a:pt x="457" y="1755"/>
                </a:cubicBezTo>
                <a:cubicBezTo>
                  <a:pt x="439" y="1729"/>
                  <a:pt x="415" y="1737"/>
                  <a:pt x="386" y="1751"/>
                </a:cubicBezTo>
                <a:close/>
                <a:moveTo>
                  <a:pt x="251" y="241"/>
                </a:moveTo>
                <a:cubicBezTo>
                  <a:pt x="261" y="256"/>
                  <a:pt x="281" y="260"/>
                  <a:pt x="296" y="252"/>
                </a:cubicBezTo>
                <a:cubicBezTo>
                  <a:pt x="311" y="243"/>
                  <a:pt x="323" y="231"/>
                  <a:pt x="321" y="212"/>
                </a:cubicBezTo>
                <a:cubicBezTo>
                  <a:pt x="318" y="192"/>
                  <a:pt x="306" y="186"/>
                  <a:pt x="264" y="184"/>
                </a:cubicBezTo>
                <a:cubicBezTo>
                  <a:pt x="248" y="202"/>
                  <a:pt x="236" y="219"/>
                  <a:pt x="251" y="241"/>
                </a:cubicBezTo>
                <a:close/>
                <a:moveTo>
                  <a:pt x="616" y="282"/>
                </a:moveTo>
                <a:cubicBezTo>
                  <a:pt x="620" y="295"/>
                  <a:pt x="635" y="301"/>
                  <a:pt x="660" y="298"/>
                </a:cubicBezTo>
                <a:cubicBezTo>
                  <a:pt x="672" y="270"/>
                  <a:pt x="673" y="255"/>
                  <a:pt x="659" y="249"/>
                </a:cubicBezTo>
                <a:cubicBezTo>
                  <a:pt x="648" y="244"/>
                  <a:pt x="633" y="245"/>
                  <a:pt x="622" y="249"/>
                </a:cubicBezTo>
                <a:cubicBezTo>
                  <a:pt x="609" y="255"/>
                  <a:pt x="613" y="270"/>
                  <a:pt x="616" y="282"/>
                </a:cubicBezTo>
                <a:close/>
                <a:moveTo>
                  <a:pt x="531" y="291"/>
                </a:moveTo>
                <a:cubicBezTo>
                  <a:pt x="567" y="275"/>
                  <a:pt x="570" y="253"/>
                  <a:pt x="561" y="227"/>
                </a:cubicBezTo>
                <a:cubicBezTo>
                  <a:pt x="547" y="213"/>
                  <a:pt x="532" y="214"/>
                  <a:pt x="516" y="224"/>
                </a:cubicBezTo>
                <a:cubicBezTo>
                  <a:pt x="497" y="237"/>
                  <a:pt x="499" y="255"/>
                  <a:pt x="506" y="282"/>
                </a:cubicBezTo>
                <a:cubicBezTo>
                  <a:pt x="513" y="284"/>
                  <a:pt x="524" y="288"/>
                  <a:pt x="531" y="291"/>
                </a:cubicBezTo>
                <a:close/>
                <a:moveTo>
                  <a:pt x="585" y="151"/>
                </a:moveTo>
                <a:cubicBezTo>
                  <a:pt x="599" y="151"/>
                  <a:pt x="610" y="144"/>
                  <a:pt x="614" y="129"/>
                </a:cubicBezTo>
                <a:cubicBezTo>
                  <a:pt x="620" y="109"/>
                  <a:pt x="616" y="101"/>
                  <a:pt x="586" y="83"/>
                </a:cubicBezTo>
                <a:cubicBezTo>
                  <a:pt x="560" y="95"/>
                  <a:pt x="555" y="103"/>
                  <a:pt x="559" y="122"/>
                </a:cubicBezTo>
                <a:cubicBezTo>
                  <a:pt x="562" y="138"/>
                  <a:pt x="573" y="151"/>
                  <a:pt x="585" y="151"/>
                </a:cubicBezTo>
                <a:close/>
                <a:moveTo>
                  <a:pt x="201" y="1297"/>
                </a:moveTo>
                <a:cubicBezTo>
                  <a:pt x="225" y="1303"/>
                  <a:pt x="254" y="1283"/>
                  <a:pt x="258" y="1259"/>
                </a:cubicBezTo>
                <a:cubicBezTo>
                  <a:pt x="261" y="1237"/>
                  <a:pt x="241" y="1212"/>
                  <a:pt x="219" y="1210"/>
                </a:cubicBezTo>
                <a:cubicBezTo>
                  <a:pt x="198" y="1208"/>
                  <a:pt x="176" y="1226"/>
                  <a:pt x="172" y="1246"/>
                </a:cubicBezTo>
                <a:cubicBezTo>
                  <a:pt x="168" y="1267"/>
                  <a:pt x="183" y="1293"/>
                  <a:pt x="201" y="1297"/>
                </a:cubicBezTo>
                <a:close/>
                <a:moveTo>
                  <a:pt x="1042" y="1524"/>
                </a:moveTo>
                <a:cubicBezTo>
                  <a:pt x="1016" y="1528"/>
                  <a:pt x="990" y="1530"/>
                  <a:pt x="959" y="1534"/>
                </a:cubicBezTo>
                <a:cubicBezTo>
                  <a:pt x="959" y="1557"/>
                  <a:pt x="960" y="1568"/>
                  <a:pt x="959" y="1579"/>
                </a:cubicBezTo>
                <a:cubicBezTo>
                  <a:pt x="958" y="1608"/>
                  <a:pt x="974" y="1631"/>
                  <a:pt x="998" y="1637"/>
                </a:cubicBezTo>
                <a:cubicBezTo>
                  <a:pt x="1021" y="1642"/>
                  <a:pt x="1048" y="1636"/>
                  <a:pt x="1070" y="1628"/>
                </a:cubicBezTo>
                <a:cubicBezTo>
                  <a:pt x="1091" y="1620"/>
                  <a:pt x="1100" y="1577"/>
                  <a:pt x="1092" y="1554"/>
                </a:cubicBezTo>
                <a:cubicBezTo>
                  <a:pt x="1083" y="1531"/>
                  <a:pt x="1067" y="1521"/>
                  <a:pt x="1042" y="1524"/>
                </a:cubicBezTo>
                <a:close/>
                <a:moveTo>
                  <a:pt x="760" y="1834"/>
                </a:moveTo>
                <a:cubicBezTo>
                  <a:pt x="744" y="1845"/>
                  <a:pt x="727" y="1857"/>
                  <a:pt x="711" y="1868"/>
                </a:cubicBezTo>
                <a:cubicBezTo>
                  <a:pt x="711" y="1916"/>
                  <a:pt x="722" y="1933"/>
                  <a:pt x="754" y="1941"/>
                </a:cubicBezTo>
                <a:cubicBezTo>
                  <a:pt x="779" y="1947"/>
                  <a:pt x="796" y="1936"/>
                  <a:pt x="805" y="1913"/>
                </a:cubicBezTo>
                <a:cubicBezTo>
                  <a:pt x="815" y="1886"/>
                  <a:pt x="799" y="1857"/>
                  <a:pt x="760" y="1834"/>
                </a:cubicBezTo>
                <a:close/>
                <a:moveTo>
                  <a:pt x="1125" y="345"/>
                </a:moveTo>
                <a:cubicBezTo>
                  <a:pt x="1090" y="343"/>
                  <a:pt x="1084" y="346"/>
                  <a:pt x="1080" y="364"/>
                </a:cubicBezTo>
                <a:cubicBezTo>
                  <a:pt x="1077" y="377"/>
                  <a:pt x="1081" y="388"/>
                  <a:pt x="1093" y="394"/>
                </a:cubicBezTo>
                <a:cubicBezTo>
                  <a:pt x="1110" y="402"/>
                  <a:pt x="1124" y="396"/>
                  <a:pt x="1139" y="374"/>
                </a:cubicBezTo>
                <a:cubicBezTo>
                  <a:pt x="1135" y="365"/>
                  <a:pt x="1130" y="355"/>
                  <a:pt x="1125" y="345"/>
                </a:cubicBezTo>
                <a:close/>
                <a:moveTo>
                  <a:pt x="1173" y="532"/>
                </a:moveTo>
                <a:cubicBezTo>
                  <a:pt x="1187" y="526"/>
                  <a:pt x="1193" y="511"/>
                  <a:pt x="1186" y="496"/>
                </a:cubicBezTo>
                <a:cubicBezTo>
                  <a:pt x="1180" y="480"/>
                  <a:pt x="1163" y="471"/>
                  <a:pt x="1150" y="476"/>
                </a:cubicBezTo>
                <a:cubicBezTo>
                  <a:pt x="1136" y="481"/>
                  <a:pt x="1126" y="504"/>
                  <a:pt x="1131" y="517"/>
                </a:cubicBezTo>
                <a:cubicBezTo>
                  <a:pt x="1136" y="530"/>
                  <a:pt x="1158" y="538"/>
                  <a:pt x="1173" y="532"/>
                </a:cubicBezTo>
                <a:close/>
                <a:moveTo>
                  <a:pt x="865" y="2031"/>
                </a:moveTo>
                <a:cubicBezTo>
                  <a:pt x="870" y="2055"/>
                  <a:pt x="897" y="2072"/>
                  <a:pt x="924" y="2068"/>
                </a:cubicBezTo>
                <a:cubicBezTo>
                  <a:pt x="958" y="2064"/>
                  <a:pt x="969" y="2048"/>
                  <a:pt x="973" y="1996"/>
                </a:cubicBezTo>
                <a:cubicBezTo>
                  <a:pt x="960" y="1982"/>
                  <a:pt x="947" y="1968"/>
                  <a:pt x="933" y="1952"/>
                </a:cubicBezTo>
                <a:cubicBezTo>
                  <a:pt x="878" y="1974"/>
                  <a:pt x="857" y="1999"/>
                  <a:pt x="865" y="2031"/>
                </a:cubicBezTo>
                <a:close/>
                <a:moveTo>
                  <a:pt x="881" y="1757"/>
                </a:moveTo>
                <a:cubicBezTo>
                  <a:pt x="851" y="1708"/>
                  <a:pt x="848" y="1707"/>
                  <a:pt x="799" y="1729"/>
                </a:cubicBezTo>
                <a:cubicBezTo>
                  <a:pt x="798" y="1758"/>
                  <a:pt x="805" y="1783"/>
                  <a:pt x="837" y="1791"/>
                </a:cubicBezTo>
                <a:cubicBezTo>
                  <a:pt x="862" y="1796"/>
                  <a:pt x="877" y="1782"/>
                  <a:pt x="881" y="1757"/>
                </a:cubicBezTo>
                <a:close/>
                <a:moveTo>
                  <a:pt x="1187" y="991"/>
                </a:moveTo>
                <a:cubicBezTo>
                  <a:pt x="1209" y="997"/>
                  <a:pt x="1247" y="971"/>
                  <a:pt x="1254" y="946"/>
                </a:cubicBezTo>
                <a:cubicBezTo>
                  <a:pt x="1260" y="924"/>
                  <a:pt x="1241" y="895"/>
                  <a:pt x="1215" y="887"/>
                </a:cubicBezTo>
                <a:cubicBezTo>
                  <a:pt x="1190" y="879"/>
                  <a:pt x="1163" y="897"/>
                  <a:pt x="1154" y="928"/>
                </a:cubicBezTo>
                <a:cubicBezTo>
                  <a:pt x="1146" y="951"/>
                  <a:pt x="1164" y="984"/>
                  <a:pt x="1187" y="991"/>
                </a:cubicBezTo>
                <a:close/>
                <a:moveTo>
                  <a:pt x="1018" y="1758"/>
                </a:moveTo>
                <a:cubicBezTo>
                  <a:pt x="994" y="1755"/>
                  <a:pt x="970" y="1779"/>
                  <a:pt x="966" y="1810"/>
                </a:cubicBezTo>
                <a:cubicBezTo>
                  <a:pt x="961" y="1839"/>
                  <a:pt x="978" y="1861"/>
                  <a:pt x="1005" y="1863"/>
                </a:cubicBezTo>
                <a:cubicBezTo>
                  <a:pt x="1038" y="1865"/>
                  <a:pt x="1066" y="1845"/>
                  <a:pt x="1068" y="1817"/>
                </a:cubicBezTo>
                <a:cubicBezTo>
                  <a:pt x="1071" y="1789"/>
                  <a:pt x="1047" y="1761"/>
                  <a:pt x="1018" y="1758"/>
                </a:cubicBezTo>
                <a:close/>
                <a:moveTo>
                  <a:pt x="1075" y="560"/>
                </a:moveTo>
                <a:cubicBezTo>
                  <a:pt x="1064" y="566"/>
                  <a:pt x="1058" y="570"/>
                  <a:pt x="1053" y="572"/>
                </a:cubicBezTo>
                <a:cubicBezTo>
                  <a:pt x="1038" y="579"/>
                  <a:pt x="1030" y="593"/>
                  <a:pt x="1033" y="607"/>
                </a:cubicBezTo>
                <a:cubicBezTo>
                  <a:pt x="1037" y="619"/>
                  <a:pt x="1046" y="632"/>
                  <a:pt x="1057" y="641"/>
                </a:cubicBezTo>
                <a:cubicBezTo>
                  <a:pt x="1066" y="649"/>
                  <a:pt x="1090" y="643"/>
                  <a:pt x="1099" y="633"/>
                </a:cubicBezTo>
                <a:cubicBezTo>
                  <a:pt x="1109" y="623"/>
                  <a:pt x="1109" y="612"/>
                  <a:pt x="1101" y="600"/>
                </a:cubicBezTo>
                <a:cubicBezTo>
                  <a:pt x="1093" y="588"/>
                  <a:pt x="1085" y="575"/>
                  <a:pt x="1075" y="560"/>
                </a:cubicBezTo>
                <a:close/>
                <a:moveTo>
                  <a:pt x="1371" y="2155"/>
                </a:moveTo>
                <a:cubicBezTo>
                  <a:pt x="1361" y="2149"/>
                  <a:pt x="1339" y="2151"/>
                  <a:pt x="1331" y="2162"/>
                </a:cubicBezTo>
                <a:cubicBezTo>
                  <a:pt x="1330" y="2162"/>
                  <a:pt x="1330" y="2163"/>
                  <a:pt x="1329" y="2163"/>
                </a:cubicBezTo>
                <a:cubicBezTo>
                  <a:pt x="1380" y="2163"/>
                  <a:pt x="1380" y="2163"/>
                  <a:pt x="1380" y="2163"/>
                </a:cubicBezTo>
                <a:cubicBezTo>
                  <a:pt x="1378" y="2160"/>
                  <a:pt x="1375" y="2158"/>
                  <a:pt x="1371" y="2155"/>
                </a:cubicBezTo>
                <a:close/>
                <a:moveTo>
                  <a:pt x="1248" y="1161"/>
                </a:moveTo>
                <a:cubicBezTo>
                  <a:pt x="1255" y="1139"/>
                  <a:pt x="1243" y="1112"/>
                  <a:pt x="1223" y="1103"/>
                </a:cubicBezTo>
                <a:cubicBezTo>
                  <a:pt x="1205" y="1096"/>
                  <a:pt x="1175" y="1107"/>
                  <a:pt x="1168" y="1125"/>
                </a:cubicBezTo>
                <a:cubicBezTo>
                  <a:pt x="1158" y="1148"/>
                  <a:pt x="1173" y="1175"/>
                  <a:pt x="1202" y="1185"/>
                </a:cubicBezTo>
                <a:cubicBezTo>
                  <a:pt x="1226" y="1193"/>
                  <a:pt x="1241" y="1185"/>
                  <a:pt x="1248" y="1161"/>
                </a:cubicBezTo>
                <a:close/>
                <a:moveTo>
                  <a:pt x="1325" y="2080"/>
                </a:moveTo>
                <a:cubicBezTo>
                  <a:pt x="1311" y="2076"/>
                  <a:pt x="1303" y="2082"/>
                  <a:pt x="1296" y="2093"/>
                </a:cubicBezTo>
                <a:cubicBezTo>
                  <a:pt x="1289" y="2104"/>
                  <a:pt x="1293" y="2113"/>
                  <a:pt x="1301" y="2124"/>
                </a:cubicBezTo>
                <a:cubicBezTo>
                  <a:pt x="1316" y="2127"/>
                  <a:pt x="1329" y="2124"/>
                  <a:pt x="1335" y="2111"/>
                </a:cubicBezTo>
                <a:cubicBezTo>
                  <a:pt x="1340" y="2099"/>
                  <a:pt x="1334" y="2088"/>
                  <a:pt x="1325" y="2080"/>
                </a:cubicBezTo>
                <a:close/>
                <a:moveTo>
                  <a:pt x="1352" y="1924"/>
                </a:moveTo>
                <a:cubicBezTo>
                  <a:pt x="1343" y="1928"/>
                  <a:pt x="1335" y="1935"/>
                  <a:pt x="1338" y="1947"/>
                </a:cubicBezTo>
                <a:cubicBezTo>
                  <a:pt x="1342" y="1962"/>
                  <a:pt x="1353" y="1966"/>
                  <a:pt x="1369" y="1964"/>
                </a:cubicBezTo>
                <a:cubicBezTo>
                  <a:pt x="1373" y="1958"/>
                  <a:pt x="1377" y="1950"/>
                  <a:pt x="1382" y="1942"/>
                </a:cubicBezTo>
                <a:cubicBezTo>
                  <a:pt x="1373" y="1932"/>
                  <a:pt x="1369" y="1917"/>
                  <a:pt x="1352" y="1924"/>
                </a:cubicBezTo>
                <a:close/>
                <a:moveTo>
                  <a:pt x="1250" y="1986"/>
                </a:moveTo>
                <a:cubicBezTo>
                  <a:pt x="1238" y="1974"/>
                  <a:pt x="1225" y="1975"/>
                  <a:pt x="1211" y="1983"/>
                </a:cubicBezTo>
                <a:cubicBezTo>
                  <a:pt x="1194" y="1994"/>
                  <a:pt x="1196" y="2010"/>
                  <a:pt x="1202" y="2034"/>
                </a:cubicBezTo>
                <a:cubicBezTo>
                  <a:pt x="1208" y="2037"/>
                  <a:pt x="1218" y="2040"/>
                  <a:pt x="1224" y="2043"/>
                </a:cubicBezTo>
                <a:cubicBezTo>
                  <a:pt x="1256" y="2028"/>
                  <a:pt x="1258" y="2009"/>
                  <a:pt x="1250" y="1986"/>
                </a:cubicBezTo>
                <a:close/>
                <a:moveTo>
                  <a:pt x="1221" y="2099"/>
                </a:moveTo>
                <a:cubicBezTo>
                  <a:pt x="1205" y="2106"/>
                  <a:pt x="1198" y="2117"/>
                  <a:pt x="1205" y="2130"/>
                </a:cubicBezTo>
                <a:cubicBezTo>
                  <a:pt x="1211" y="2143"/>
                  <a:pt x="1227" y="2151"/>
                  <a:pt x="1238" y="2146"/>
                </a:cubicBezTo>
                <a:cubicBezTo>
                  <a:pt x="1252" y="2141"/>
                  <a:pt x="1259" y="2123"/>
                  <a:pt x="1253" y="2109"/>
                </a:cubicBezTo>
                <a:cubicBezTo>
                  <a:pt x="1248" y="2097"/>
                  <a:pt x="1235" y="2093"/>
                  <a:pt x="1221" y="2099"/>
                </a:cubicBezTo>
                <a:close/>
                <a:moveTo>
                  <a:pt x="1273" y="1858"/>
                </a:moveTo>
                <a:cubicBezTo>
                  <a:pt x="1250" y="1869"/>
                  <a:pt x="1245" y="1876"/>
                  <a:pt x="1248" y="1893"/>
                </a:cubicBezTo>
                <a:cubicBezTo>
                  <a:pt x="1251" y="1907"/>
                  <a:pt x="1261" y="1919"/>
                  <a:pt x="1272" y="1919"/>
                </a:cubicBezTo>
                <a:cubicBezTo>
                  <a:pt x="1285" y="1918"/>
                  <a:pt x="1294" y="1912"/>
                  <a:pt x="1298" y="1899"/>
                </a:cubicBezTo>
                <a:cubicBezTo>
                  <a:pt x="1303" y="1881"/>
                  <a:pt x="1299" y="1875"/>
                  <a:pt x="1273" y="1858"/>
                </a:cubicBezTo>
                <a:close/>
                <a:moveTo>
                  <a:pt x="631" y="1475"/>
                </a:moveTo>
                <a:cubicBezTo>
                  <a:pt x="649" y="1458"/>
                  <a:pt x="647" y="1440"/>
                  <a:pt x="634" y="1423"/>
                </a:cubicBezTo>
                <a:cubicBezTo>
                  <a:pt x="617" y="1401"/>
                  <a:pt x="588" y="1408"/>
                  <a:pt x="557" y="1442"/>
                </a:cubicBezTo>
                <a:cubicBezTo>
                  <a:pt x="591" y="1486"/>
                  <a:pt x="610" y="1494"/>
                  <a:pt x="631" y="1475"/>
                </a:cubicBezTo>
                <a:close/>
                <a:moveTo>
                  <a:pt x="458" y="1229"/>
                </a:moveTo>
                <a:cubicBezTo>
                  <a:pt x="459" y="1203"/>
                  <a:pt x="434" y="1178"/>
                  <a:pt x="406" y="1176"/>
                </a:cubicBezTo>
                <a:cubicBezTo>
                  <a:pt x="375" y="1174"/>
                  <a:pt x="349" y="1195"/>
                  <a:pt x="346" y="1227"/>
                </a:cubicBezTo>
                <a:cubicBezTo>
                  <a:pt x="343" y="1256"/>
                  <a:pt x="367" y="1285"/>
                  <a:pt x="396" y="1287"/>
                </a:cubicBezTo>
                <a:cubicBezTo>
                  <a:pt x="426" y="1288"/>
                  <a:pt x="457" y="1259"/>
                  <a:pt x="458" y="1229"/>
                </a:cubicBezTo>
                <a:close/>
                <a:moveTo>
                  <a:pt x="183" y="1644"/>
                </a:moveTo>
                <a:cubicBezTo>
                  <a:pt x="159" y="1655"/>
                  <a:pt x="129" y="1660"/>
                  <a:pt x="138" y="1694"/>
                </a:cubicBezTo>
                <a:cubicBezTo>
                  <a:pt x="141" y="1705"/>
                  <a:pt x="160" y="1720"/>
                  <a:pt x="169" y="1719"/>
                </a:cubicBezTo>
                <a:cubicBezTo>
                  <a:pt x="186" y="1717"/>
                  <a:pt x="208" y="1708"/>
                  <a:pt x="216" y="1695"/>
                </a:cubicBezTo>
                <a:cubicBezTo>
                  <a:pt x="229" y="1671"/>
                  <a:pt x="205" y="1659"/>
                  <a:pt x="183" y="1644"/>
                </a:cubicBezTo>
                <a:close/>
                <a:moveTo>
                  <a:pt x="319" y="1840"/>
                </a:moveTo>
                <a:cubicBezTo>
                  <a:pt x="304" y="1805"/>
                  <a:pt x="278" y="1796"/>
                  <a:pt x="243" y="1803"/>
                </a:cubicBezTo>
                <a:cubicBezTo>
                  <a:pt x="223" y="1855"/>
                  <a:pt x="225" y="1873"/>
                  <a:pt x="251" y="1883"/>
                </a:cubicBezTo>
                <a:cubicBezTo>
                  <a:pt x="280" y="1895"/>
                  <a:pt x="300" y="1882"/>
                  <a:pt x="319" y="1840"/>
                </a:cubicBezTo>
                <a:close/>
                <a:moveTo>
                  <a:pt x="315" y="1642"/>
                </a:moveTo>
                <a:cubicBezTo>
                  <a:pt x="296" y="1640"/>
                  <a:pt x="282" y="1648"/>
                  <a:pt x="284" y="1667"/>
                </a:cubicBezTo>
                <a:cubicBezTo>
                  <a:pt x="285" y="1679"/>
                  <a:pt x="295" y="1691"/>
                  <a:pt x="306" y="1713"/>
                </a:cubicBezTo>
                <a:cubicBezTo>
                  <a:pt x="324" y="1696"/>
                  <a:pt x="340" y="1689"/>
                  <a:pt x="343" y="1678"/>
                </a:cubicBezTo>
                <a:cubicBezTo>
                  <a:pt x="348" y="1659"/>
                  <a:pt x="336" y="1644"/>
                  <a:pt x="315" y="1642"/>
                </a:cubicBezTo>
                <a:close/>
                <a:moveTo>
                  <a:pt x="258" y="2031"/>
                </a:moveTo>
                <a:cubicBezTo>
                  <a:pt x="238" y="2051"/>
                  <a:pt x="242" y="2072"/>
                  <a:pt x="255" y="2094"/>
                </a:cubicBezTo>
                <a:cubicBezTo>
                  <a:pt x="269" y="2116"/>
                  <a:pt x="289" y="2117"/>
                  <a:pt x="314" y="2111"/>
                </a:cubicBezTo>
                <a:cubicBezTo>
                  <a:pt x="333" y="2087"/>
                  <a:pt x="340" y="2063"/>
                  <a:pt x="321" y="2041"/>
                </a:cubicBezTo>
                <a:cubicBezTo>
                  <a:pt x="305" y="2021"/>
                  <a:pt x="281" y="2022"/>
                  <a:pt x="258" y="2031"/>
                </a:cubicBezTo>
                <a:close/>
                <a:moveTo>
                  <a:pt x="747" y="2149"/>
                </a:moveTo>
                <a:cubicBezTo>
                  <a:pt x="732" y="2146"/>
                  <a:pt x="713" y="2153"/>
                  <a:pt x="699" y="2163"/>
                </a:cubicBezTo>
                <a:cubicBezTo>
                  <a:pt x="772" y="2163"/>
                  <a:pt x="772" y="2163"/>
                  <a:pt x="772" y="2163"/>
                </a:cubicBezTo>
                <a:cubicBezTo>
                  <a:pt x="765" y="2155"/>
                  <a:pt x="758" y="2151"/>
                  <a:pt x="747" y="2149"/>
                </a:cubicBezTo>
                <a:close/>
                <a:moveTo>
                  <a:pt x="7" y="1653"/>
                </a:moveTo>
                <a:cubicBezTo>
                  <a:pt x="5" y="1653"/>
                  <a:pt x="3" y="1653"/>
                  <a:pt x="1" y="1652"/>
                </a:cubicBezTo>
                <a:cubicBezTo>
                  <a:pt x="1" y="1750"/>
                  <a:pt x="1" y="1750"/>
                  <a:pt x="1" y="1750"/>
                </a:cubicBezTo>
                <a:cubicBezTo>
                  <a:pt x="18" y="1746"/>
                  <a:pt x="34" y="1734"/>
                  <a:pt x="51" y="1722"/>
                </a:cubicBezTo>
                <a:cubicBezTo>
                  <a:pt x="49" y="1687"/>
                  <a:pt x="43" y="1658"/>
                  <a:pt x="7" y="1653"/>
                </a:cubicBezTo>
                <a:close/>
                <a:moveTo>
                  <a:pt x="25" y="2078"/>
                </a:moveTo>
                <a:cubicBezTo>
                  <a:pt x="15" y="2081"/>
                  <a:pt x="7" y="2086"/>
                  <a:pt x="1" y="2091"/>
                </a:cubicBezTo>
                <a:cubicBezTo>
                  <a:pt x="1" y="2163"/>
                  <a:pt x="1" y="2163"/>
                  <a:pt x="1" y="2163"/>
                </a:cubicBezTo>
                <a:cubicBezTo>
                  <a:pt x="102" y="2163"/>
                  <a:pt x="102" y="2163"/>
                  <a:pt x="102" y="2163"/>
                </a:cubicBezTo>
                <a:cubicBezTo>
                  <a:pt x="101" y="2103"/>
                  <a:pt x="70" y="2084"/>
                  <a:pt x="25" y="2078"/>
                </a:cubicBezTo>
                <a:close/>
                <a:moveTo>
                  <a:pt x="137" y="1941"/>
                </a:moveTo>
                <a:cubicBezTo>
                  <a:pt x="121" y="1954"/>
                  <a:pt x="110" y="1979"/>
                  <a:pt x="109" y="1999"/>
                </a:cubicBezTo>
                <a:cubicBezTo>
                  <a:pt x="107" y="2024"/>
                  <a:pt x="134" y="2031"/>
                  <a:pt x="154" y="2035"/>
                </a:cubicBezTo>
                <a:cubicBezTo>
                  <a:pt x="179" y="2040"/>
                  <a:pt x="200" y="2019"/>
                  <a:pt x="215" y="1979"/>
                </a:cubicBezTo>
                <a:cubicBezTo>
                  <a:pt x="180" y="1937"/>
                  <a:pt x="157" y="1924"/>
                  <a:pt x="137" y="1941"/>
                </a:cubicBezTo>
                <a:close/>
                <a:moveTo>
                  <a:pt x="582" y="1969"/>
                </a:moveTo>
                <a:cubicBezTo>
                  <a:pt x="576" y="2018"/>
                  <a:pt x="583" y="2037"/>
                  <a:pt x="611" y="2049"/>
                </a:cubicBezTo>
                <a:cubicBezTo>
                  <a:pt x="629" y="2056"/>
                  <a:pt x="645" y="2054"/>
                  <a:pt x="657" y="2037"/>
                </a:cubicBezTo>
                <a:cubicBezTo>
                  <a:pt x="671" y="2019"/>
                  <a:pt x="677" y="2000"/>
                  <a:pt x="661" y="1980"/>
                </a:cubicBezTo>
                <a:cubicBezTo>
                  <a:pt x="640" y="1954"/>
                  <a:pt x="614" y="1948"/>
                  <a:pt x="582" y="1969"/>
                </a:cubicBezTo>
                <a:close/>
                <a:moveTo>
                  <a:pt x="655" y="1781"/>
                </a:moveTo>
                <a:cubicBezTo>
                  <a:pt x="652" y="1760"/>
                  <a:pt x="634" y="1755"/>
                  <a:pt x="615" y="1755"/>
                </a:cubicBezTo>
                <a:cubicBezTo>
                  <a:pt x="581" y="1755"/>
                  <a:pt x="573" y="1776"/>
                  <a:pt x="573" y="1806"/>
                </a:cubicBezTo>
                <a:cubicBezTo>
                  <a:pt x="586" y="1817"/>
                  <a:pt x="598" y="1829"/>
                  <a:pt x="609" y="1838"/>
                </a:cubicBezTo>
                <a:cubicBezTo>
                  <a:pt x="648" y="1834"/>
                  <a:pt x="659" y="1811"/>
                  <a:pt x="655" y="1781"/>
                </a:cubicBezTo>
                <a:close/>
                <a:moveTo>
                  <a:pt x="723" y="1625"/>
                </a:moveTo>
                <a:cubicBezTo>
                  <a:pt x="725" y="1604"/>
                  <a:pt x="705" y="1583"/>
                  <a:pt x="679" y="1580"/>
                </a:cubicBezTo>
                <a:cubicBezTo>
                  <a:pt x="655" y="1577"/>
                  <a:pt x="635" y="1594"/>
                  <a:pt x="632" y="1621"/>
                </a:cubicBezTo>
                <a:cubicBezTo>
                  <a:pt x="630" y="1643"/>
                  <a:pt x="651" y="1665"/>
                  <a:pt x="675" y="1666"/>
                </a:cubicBezTo>
                <a:cubicBezTo>
                  <a:pt x="696" y="1667"/>
                  <a:pt x="722" y="1645"/>
                  <a:pt x="723" y="1625"/>
                </a:cubicBezTo>
                <a:close/>
                <a:moveTo>
                  <a:pt x="432" y="2016"/>
                </a:moveTo>
                <a:cubicBezTo>
                  <a:pt x="412" y="2028"/>
                  <a:pt x="396" y="2069"/>
                  <a:pt x="408" y="2093"/>
                </a:cubicBezTo>
                <a:cubicBezTo>
                  <a:pt x="415" y="2108"/>
                  <a:pt x="434" y="2123"/>
                  <a:pt x="450" y="2126"/>
                </a:cubicBezTo>
                <a:cubicBezTo>
                  <a:pt x="477" y="2131"/>
                  <a:pt x="497" y="2100"/>
                  <a:pt x="508" y="2042"/>
                </a:cubicBezTo>
                <a:cubicBezTo>
                  <a:pt x="473" y="2005"/>
                  <a:pt x="458" y="2000"/>
                  <a:pt x="432" y="2016"/>
                </a:cubicBezTo>
                <a:close/>
                <a:moveTo>
                  <a:pt x="481" y="1906"/>
                </a:moveTo>
                <a:cubicBezTo>
                  <a:pt x="483" y="1881"/>
                  <a:pt x="470" y="1869"/>
                  <a:pt x="435" y="1866"/>
                </a:cubicBezTo>
                <a:cubicBezTo>
                  <a:pt x="402" y="1863"/>
                  <a:pt x="384" y="1876"/>
                  <a:pt x="380" y="1904"/>
                </a:cubicBezTo>
                <a:cubicBezTo>
                  <a:pt x="377" y="1927"/>
                  <a:pt x="399" y="1957"/>
                  <a:pt x="421" y="1959"/>
                </a:cubicBezTo>
                <a:cubicBezTo>
                  <a:pt x="446" y="1962"/>
                  <a:pt x="478" y="1934"/>
                  <a:pt x="481" y="1906"/>
                </a:cubicBezTo>
                <a:close/>
                <a:moveTo>
                  <a:pt x="28" y="1567"/>
                </a:moveTo>
                <a:cubicBezTo>
                  <a:pt x="49" y="1566"/>
                  <a:pt x="61" y="1550"/>
                  <a:pt x="58" y="1531"/>
                </a:cubicBezTo>
                <a:cubicBezTo>
                  <a:pt x="56" y="1515"/>
                  <a:pt x="50" y="1493"/>
                  <a:pt x="39" y="1487"/>
                </a:cubicBezTo>
                <a:cubicBezTo>
                  <a:pt x="24" y="1480"/>
                  <a:pt x="12" y="1480"/>
                  <a:pt x="1" y="1485"/>
                </a:cubicBezTo>
                <a:cubicBezTo>
                  <a:pt x="1" y="1561"/>
                  <a:pt x="1" y="1561"/>
                  <a:pt x="1" y="1561"/>
                </a:cubicBezTo>
                <a:cubicBezTo>
                  <a:pt x="8" y="1565"/>
                  <a:pt x="17" y="1567"/>
                  <a:pt x="28" y="1567"/>
                </a:cubicBezTo>
                <a:close/>
                <a:moveTo>
                  <a:pt x="481" y="1649"/>
                </a:moveTo>
                <a:cubicBezTo>
                  <a:pt x="507" y="1681"/>
                  <a:pt x="533" y="1690"/>
                  <a:pt x="544" y="1669"/>
                </a:cubicBezTo>
                <a:cubicBezTo>
                  <a:pt x="551" y="1658"/>
                  <a:pt x="549" y="1635"/>
                  <a:pt x="541" y="1624"/>
                </a:cubicBezTo>
                <a:cubicBezTo>
                  <a:pt x="528" y="1607"/>
                  <a:pt x="507" y="1616"/>
                  <a:pt x="481" y="164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B74F1E5-D708-4842-A253-5E57214A3AB2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265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5420-B2A9-421F-A284-87ECDEE9DB3A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179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B0FF-AE60-43C9-9AE3-BD0BCF6B5106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2242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4100-05FB-4A57-BD6F-0C1A404EFCFD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036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37F1-78B9-4709-A5E5-FDC617DD2A36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087902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89282" y="1"/>
            <a:ext cx="11520781" cy="6864102"/>
          </a:xfrm>
          <a:custGeom>
            <a:avLst/>
            <a:gdLst/>
            <a:ahLst/>
            <a:cxnLst/>
            <a:rect l="0" t="0" r="r" b="b"/>
            <a:pathLst>
              <a:path w="3627" h="2160">
                <a:moveTo>
                  <a:pt x="482" y="15"/>
                </a:moveTo>
                <a:cubicBezTo>
                  <a:pt x="491" y="14"/>
                  <a:pt x="499" y="8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6"/>
                  <a:pt x="482" y="15"/>
                </a:cubicBezTo>
                <a:close/>
                <a:moveTo>
                  <a:pt x="376" y="126"/>
                </a:moveTo>
                <a:cubicBezTo>
                  <a:pt x="375" y="145"/>
                  <a:pt x="388" y="155"/>
                  <a:pt x="407" y="154"/>
                </a:cubicBezTo>
                <a:cubicBezTo>
                  <a:pt x="440" y="123"/>
                  <a:pt x="440" y="121"/>
                  <a:pt x="416" y="88"/>
                </a:cubicBezTo>
                <a:cubicBezTo>
                  <a:pt x="394" y="91"/>
                  <a:pt x="376" y="101"/>
                  <a:pt x="376" y="126"/>
                </a:cubicBezTo>
                <a:close/>
                <a:moveTo>
                  <a:pt x="381" y="225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3"/>
                </a:cubicBezTo>
                <a:cubicBezTo>
                  <a:pt x="413" y="301"/>
                  <a:pt x="430" y="279"/>
                  <a:pt x="428" y="256"/>
                </a:cubicBezTo>
                <a:cubicBezTo>
                  <a:pt x="426" y="238"/>
                  <a:pt x="405" y="224"/>
                  <a:pt x="381" y="225"/>
                </a:cubicBezTo>
                <a:close/>
                <a:moveTo>
                  <a:pt x="250" y="87"/>
                </a:moveTo>
                <a:cubicBezTo>
                  <a:pt x="250" y="106"/>
                  <a:pt x="260" y="117"/>
                  <a:pt x="279" y="120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4"/>
                  <a:pt x="309" y="53"/>
                  <a:pt x="298" y="43"/>
                </a:cubicBezTo>
                <a:cubicBezTo>
                  <a:pt x="262" y="51"/>
                  <a:pt x="251" y="61"/>
                  <a:pt x="250" y="87"/>
                </a:cubicBezTo>
                <a:close/>
                <a:moveTo>
                  <a:pt x="548" y="94"/>
                </a:moveTo>
                <a:cubicBezTo>
                  <a:pt x="555" y="73"/>
                  <a:pt x="546" y="64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8"/>
                  <a:pt x="548" y="94"/>
                </a:cubicBezTo>
                <a:close/>
                <a:moveTo>
                  <a:pt x="714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1" y="110"/>
                  <a:pt x="733" y="92"/>
                  <a:pt x="714" y="94"/>
                </a:cubicBezTo>
                <a:close/>
                <a:moveTo>
                  <a:pt x="609" y="2"/>
                </a:moveTo>
                <a:cubicBezTo>
                  <a:pt x="604" y="19"/>
                  <a:pt x="600" y="34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4"/>
                  <a:pt x="609" y="2"/>
                </a:cubicBezTo>
                <a:close/>
                <a:moveTo>
                  <a:pt x="199" y="184"/>
                </a:moveTo>
                <a:cubicBezTo>
                  <a:pt x="182" y="191"/>
                  <a:pt x="174" y="214"/>
                  <a:pt x="180" y="233"/>
                </a:cubicBezTo>
                <a:cubicBezTo>
                  <a:pt x="189" y="259"/>
                  <a:pt x="203" y="265"/>
                  <a:pt x="242" y="259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3"/>
                  <a:pt x="199" y="184"/>
                </a:cubicBezTo>
                <a:close/>
                <a:moveTo>
                  <a:pt x="587" y="178"/>
                </a:moveTo>
                <a:cubicBezTo>
                  <a:pt x="570" y="181"/>
                  <a:pt x="562" y="184"/>
                  <a:pt x="553" y="185"/>
                </a:cubicBezTo>
                <a:cubicBezTo>
                  <a:pt x="531" y="189"/>
                  <a:pt x="516" y="204"/>
                  <a:pt x="516" y="223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0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0" y="220"/>
                  <a:pt x="595" y="200"/>
                  <a:pt x="587" y="178"/>
                </a:cubicBezTo>
                <a:close/>
                <a:moveTo>
                  <a:pt x="827" y="34"/>
                </a:moveTo>
                <a:cubicBezTo>
                  <a:pt x="846" y="34"/>
                  <a:pt x="858" y="25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3376" y="1873"/>
                </a:moveTo>
                <a:cubicBezTo>
                  <a:pt x="3381" y="1864"/>
                  <a:pt x="3390" y="1855"/>
                  <a:pt x="3394" y="1845"/>
                </a:cubicBezTo>
                <a:cubicBezTo>
                  <a:pt x="3400" y="1828"/>
                  <a:pt x="3388" y="1809"/>
                  <a:pt x="3372" y="1805"/>
                </a:cubicBezTo>
                <a:cubicBezTo>
                  <a:pt x="3357" y="1802"/>
                  <a:pt x="3342" y="1813"/>
                  <a:pt x="3337" y="1831"/>
                </a:cubicBezTo>
                <a:cubicBezTo>
                  <a:pt x="3334" y="1844"/>
                  <a:pt x="3336" y="1856"/>
                  <a:pt x="3346" y="1866"/>
                </a:cubicBezTo>
                <a:cubicBezTo>
                  <a:pt x="3354" y="1868"/>
                  <a:pt x="3363" y="1870"/>
                  <a:pt x="3376" y="1873"/>
                </a:cubicBezTo>
                <a:close/>
                <a:moveTo>
                  <a:pt x="3320" y="2029"/>
                </a:moveTo>
                <a:cubicBezTo>
                  <a:pt x="3320" y="2015"/>
                  <a:pt x="3324" y="2000"/>
                  <a:pt x="3306" y="1997"/>
                </a:cubicBezTo>
                <a:cubicBezTo>
                  <a:pt x="3301" y="1996"/>
                  <a:pt x="3290" y="2002"/>
                  <a:pt x="3288" y="2006"/>
                </a:cubicBezTo>
                <a:cubicBezTo>
                  <a:pt x="3286" y="2014"/>
                  <a:pt x="3285" y="2027"/>
                  <a:pt x="3290" y="2033"/>
                </a:cubicBezTo>
                <a:cubicBezTo>
                  <a:pt x="3298" y="2044"/>
                  <a:pt x="3309" y="2036"/>
                  <a:pt x="3320" y="2029"/>
                </a:cubicBezTo>
                <a:close/>
                <a:moveTo>
                  <a:pt x="3252" y="1846"/>
                </a:moveTo>
                <a:cubicBezTo>
                  <a:pt x="3269" y="1839"/>
                  <a:pt x="3272" y="1832"/>
                  <a:pt x="3269" y="1801"/>
                </a:cubicBezTo>
                <a:cubicBezTo>
                  <a:pt x="3246" y="1789"/>
                  <a:pt x="3238" y="1790"/>
                  <a:pt x="3226" y="1803"/>
                </a:cubicBezTo>
                <a:cubicBezTo>
                  <a:pt x="3217" y="1814"/>
                  <a:pt x="3213" y="1830"/>
                  <a:pt x="3220" y="1838"/>
                </a:cubicBezTo>
                <a:cubicBezTo>
                  <a:pt x="3229" y="1848"/>
                  <a:pt x="3239" y="1851"/>
                  <a:pt x="3252" y="1846"/>
                </a:cubicBezTo>
                <a:close/>
                <a:moveTo>
                  <a:pt x="3501" y="1919"/>
                </a:moveTo>
                <a:cubicBezTo>
                  <a:pt x="3505" y="1910"/>
                  <a:pt x="3510" y="1900"/>
                  <a:pt x="3514" y="1891"/>
                </a:cubicBezTo>
                <a:cubicBezTo>
                  <a:pt x="3502" y="1869"/>
                  <a:pt x="3493" y="1864"/>
                  <a:pt x="3477" y="1870"/>
                </a:cubicBezTo>
                <a:cubicBezTo>
                  <a:pt x="3463" y="1875"/>
                  <a:pt x="3456" y="1887"/>
                  <a:pt x="3460" y="1900"/>
                </a:cubicBezTo>
                <a:cubicBezTo>
                  <a:pt x="3466" y="1918"/>
                  <a:pt x="3474" y="1922"/>
                  <a:pt x="3501" y="1919"/>
                </a:cubicBezTo>
                <a:close/>
                <a:moveTo>
                  <a:pt x="3153" y="1864"/>
                </a:moveTo>
                <a:cubicBezTo>
                  <a:pt x="3155" y="1846"/>
                  <a:pt x="3146" y="1836"/>
                  <a:pt x="3131" y="1830"/>
                </a:cubicBezTo>
                <a:cubicBezTo>
                  <a:pt x="3111" y="1824"/>
                  <a:pt x="3100" y="1836"/>
                  <a:pt x="3085" y="1855"/>
                </a:cubicBezTo>
                <a:cubicBezTo>
                  <a:pt x="3087" y="1861"/>
                  <a:pt x="3090" y="1871"/>
                  <a:pt x="3092" y="1878"/>
                </a:cubicBezTo>
                <a:cubicBezTo>
                  <a:pt x="3124" y="1894"/>
                  <a:pt x="3140" y="1884"/>
                  <a:pt x="3153" y="1864"/>
                </a:cubicBezTo>
                <a:close/>
                <a:moveTo>
                  <a:pt x="54" y="71"/>
                </a:moveTo>
                <a:cubicBezTo>
                  <a:pt x="24" y="70"/>
                  <a:pt x="12" y="91"/>
                  <a:pt x="0" y="118"/>
                </a:cubicBezTo>
                <a:cubicBezTo>
                  <a:pt x="12" y="132"/>
                  <a:pt x="25" y="146"/>
                  <a:pt x="38" y="160"/>
                </a:cubicBezTo>
                <a:cubicBezTo>
                  <a:pt x="82" y="143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206" y="23"/>
                </a:moveTo>
                <a:cubicBezTo>
                  <a:pt x="213" y="15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5" y="13"/>
                  <a:pt x="150" y="22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3146" y="1932"/>
                </a:moveTo>
                <a:cubicBezTo>
                  <a:pt x="3138" y="1943"/>
                  <a:pt x="3143" y="1957"/>
                  <a:pt x="3159" y="1972"/>
                </a:cubicBezTo>
                <a:cubicBezTo>
                  <a:pt x="3185" y="1965"/>
                  <a:pt x="3197" y="1957"/>
                  <a:pt x="3193" y="1944"/>
                </a:cubicBezTo>
                <a:cubicBezTo>
                  <a:pt x="3190" y="1934"/>
                  <a:pt x="3181" y="1924"/>
                  <a:pt x="3172" y="1919"/>
                </a:cubicBezTo>
                <a:cubicBezTo>
                  <a:pt x="3161" y="1913"/>
                  <a:pt x="3152" y="1924"/>
                  <a:pt x="3146" y="1932"/>
                </a:cubicBezTo>
                <a:close/>
                <a:moveTo>
                  <a:pt x="3606" y="2105"/>
                </a:moveTo>
                <a:cubicBezTo>
                  <a:pt x="3592" y="2096"/>
                  <a:pt x="3582" y="2099"/>
                  <a:pt x="3573" y="2112"/>
                </a:cubicBezTo>
                <a:cubicBezTo>
                  <a:pt x="3565" y="2125"/>
                  <a:pt x="3568" y="2144"/>
                  <a:pt x="3580" y="2152"/>
                </a:cubicBezTo>
                <a:cubicBezTo>
                  <a:pt x="3590" y="2160"/>
                  <a:pt x="3610" y="2158"/>
                  <a:pt x="3617" y="2148"/>
                </a:cubicBezTo>
                <a:cubicBezTo>
                  <a:pt x="3627" y="2135"/>
                  <a:pt x="3622" y="2116"/>
                  <a:pt x="3606" y="2105"/>
                </a:cubicBezTo>
                <a:close/>
                <a:moveTo>
                  <a:pt x="3294" y="2158"/>
                </a:moveTo>
                <a:cubicBezTo>
                  <a:pt x="3324" y="2158"/>
                  <a:pt x="3324" y="2158"/>
                  <a:pt x="3324" y="2158"/>
                </a:cubicBezTo>
                <a:cubicBezTo>
                  <a:pt x="3325" y="2151"/>
                  <a:pt x="3325" y="2142"/>
                  <a:pt x="3326" y="2132"/>
                </a:cubicBezTo>
                <a:cubicBezTo>
                  <a:pt x="3312" y="2135"/>
                  <a:pt x="3302" y="2136"/>
                  <a:pt x="3293" y="2138"/>
                </a:cubicBezTo>
                <a:cubicBezTo>
                  <a:pt x="3293" y="2147"/>
                  <a:pt x="3293" y="2154"/>
                  <a:pt x="3294" y="2158"/>
                </a:cubicBezTo>
                <a:close/>
                <a:moveTo>
                  <a:pt x="3324" y="1903"/>
                </a:moveTo>
                <a:cubicBezTo>
                  <a:pt x="3305" y="1914"/>
                  <a:pt x="3309" y="1932"/>
                  <a:pt x="3312" y="1951"/>
                </a:cubicBezTo>
                <a:cubicBezTo>
                  <a:pt x="3329" y="1958"/>
                  <a:pt x="3343" y="1961"/>
                  <a:pt x="3353" y="1946"/>
                </a:cubicBezTo>
                <a:cubicBezTo>
                  <a:pt x="3360" y="1935"/>
                  <a:pt x="3363" y="1923"/>
                  <a:pt x="3352" y="1913"/>
                </a:cubicBezTo>
                <a:cubicBezTo>
                  <a:pt x="3344" y="1906"/>
                  <a:pt x="3336" y="1896"/>
                  <a:pt x="3324" y="1903"/>
                </a:cubicBezTo>
                <a:close/>
                <a:moveTo>
                  <a:pt x="3288" y="2070"/>
                </a:moveTo>
                <a:cubicBezTo>
                  <a:pt x="3282" y="2068"/>
                  <a:pt x="3274" y="2070"/>
                  <a:pt x="3262" y="2071"/>
                </a:cubicBezTo>
                <a:cubicBezTo>
                  <a:pt x="3266" y="2082"/>
                  <a:pt x="3266" y="2092"/>
                  <a:pt x="3271" y="2095"/>
                </a:cubicBezTo>
                <a:cubicBezTo>
                  <a:pt x="3278" y="2101"/>
                  <a:pt x="3287" y="2100"/>
                  <a:pt x="3293" y="2090"/>
                </a:cubicBezTo>
                <a:cubicBezTo>
                  <a:pt x="3298" y="2082"/>
                  <a:pt x="3297" y="2074"/>
                  <a:pt x="3288" y="2070"/>
                </a:cubicBezTo>
                <a:close/>
                <a:moveTo>
                  <a:pt x="3390" y="2058"/>
                </a:moveTo>
                <a:cubicBezTo>
                  <a:pt x="3375" y="2054"/>
                  <a:pt x="3367" y="2064"/>
                  <a:pt x="3362" y="2096"/>
                </a:cubicBezTo>
                <a:cubicBezTo>
                  <a:pt x="3375" y="2101"/>
                  <a:pt x="3386" y="2110"/>
                  <a:pt x="3398" y="2098"/>
                </a:cubicBezTo>
                <a:cubicBezTo>
                  <a:pt x="3405" y="2069"/>
                  <a:pt x="3404" y="2061"/>
                  <a:pt x="3390" y="2058"/>
                </a:cubicBezTo>
                <a:close/>
                <a:moveTo>
                  <a:pt x="3506" y="2108"/>
                </a:moveTo>
                <a:cubicBezTo>
                  <a:pt x="3497" y="2102"/>
                  <a:pt x="3482" y="2103"/>
                  <a:pt x="3476" y="2111"/>
                </a:cubicBezTo>
                <a:cubicBezTo>
                  <a:pt x="3469" y="2121"/>
                  <a:pt x="3471" y="2138"/>
                  <a:pt x="3482" y="2145"/>
                </a:cubicBezTo>
                <a:cubicBezTo>
                  <a:pt x="3491" y="2151"/>
                  <a:pt x="3507" y="2147"/>
                  <a:pt x="3513" y="2137"/>
                </a:cubicBezTo>
                <a:cubicBezTo>
                  <a:pt x="3518" y="2128"/>
                  <a:pt x="3515" y="2114"/>
                  <a:pt x="3506" y="2108"/>
                </a:cubicBezTo>
                <a:close/>
                <a:moveTo>
                  <a:pt x="3266" y="1905"/>
                </a:moveTo>
                <a:cubicBezTo>
                  <a:pt x="3258" y="1900"/>
                  <a:pt x="3247" y="1898"/>
                  <a:pt x="3240" y="1908"/>
                </a:cubicBezTo>
                <a:cubicBezTo>
                  <a:pt x="3230" y="1921"/>
                  <a:pt x="3233" y="1932"/>
                  <a:pt x="3245" y="1943"/>
                </a:cubicBezTo>
                <a:cubicBezTo>
                  <a:pt x="3253" y="1942"/>
                  <a:pt x="3261" y="1941"/>
                  <a:pt x="3270" y="1940"/>
                </a:cubicBezTo>
                <a:cubicBezTo>
                  <a:pt x="3273" y="1927"/>
                  <a:pt x="3283" y="1914"/>
                  <a:pt x="3266" y="1905"/>
                </a:cubicBezTo>
                <a:close/>
                <a:moveTo>
                  <a:pt x="3587" y="2018"/>
                </a:moveTo>
                <a:cubicBezTo>
                  <a:pt x="3596" y="2010"/>
                  <a:pt x="3598" y="1995"/>
                  <a:pt x="3591" y="1983"/>
                </a:cubicBezTo>
                <a:cubicBezTo>
                  <a:pt x="3584" y="1971"/>
                  <a:pt x="3574" y="1964"/>
                  <a:pt x="3559" y="1968"/>
                </a:cubicBezTo>
                <a:cubicBezTo>
                  <a:pt x="3542" y="1971"/>
                  <a:pt x="3537" y="1980"/>
                  <a:pt x="3537" y="2012"/>
                </a:cubicBezTo>
                <a:cubicBezTo>
                  <a:pt x="3561" y="2027"/>
                  <a:pt x="3574" y="2028"/>
                  <a:pt x="3587" y="2018"/>
                </a:cubicBezTo>
                <a:close/>
                <a:moveTo>
                  <a:pt x="2915" y="2148"/>
                </a:moveTo>
                <a:cubicBezTo>
                  <a:pt x="2916" y="2151"/>
                  <a:pt x="2916" y="2155"/>
                  <a:pt x="2917" y="2158"/>
                </a:cubicBezTo>
                <a:cubicBezTo>
                  <a:pt x="2971" y="2158"/>
                  <a:pt x="2971" y="2158"/>
                  <a:pt x="2971" y="2158"/>
                </a:cubicBezTo>
                <a:cubicBezTo>
                  <a:pt x="2970" y="2152"/>
                  <a:pt x="2967" y="2147"/>
                  <a:pt x="2963" y="2144"/>
                </a:cubicBezTo>
                <a:cubicBezTo>
                  <a:pt x="2947" y="2131"/>
                  <a:pt x="2932" y="2138"/>
                  <a:pt x="2915" y="2148"/>
                </a:cubicBezTo>
                <a:close/>
                <a:moveTo>
                  <a:pt x="3389" y="1974"/>
                </a:moveTo>
                <a:cubicBezTo>
                  <a:pt x="3385" y="1983"/>
                  <a:pt x="3389" y="1992"/>
                  <a:pt x="3399" y="1995"/>
                </a:cubicBezTo>
                <a:cubicBezTo>
                  <a:pt x="3406" y="1998"/>
                  <a:pt x="3418" y="1999"/>
                  <a:pt x="3423" y="1995"/>
                </a:cubicBezTo>
                <a:cubicBezTo>
                  <a:pt x="3436" y="1985"/>
                  <a:pt x="3433" y="1971"/>
                  <a:pt x="3423" y="1959"/>
                </a:cubicBezTo>
                <a:cubicBezTo>
                  <a:pt x="3408" y="1956"/>
                  <a:pt x="3395" y="1958"/>
                  <a:pt x="3389" y="1974"/>
                </a:cubicBezTo>
                <a:close/>
                <a:moveTo>
                  <a:pt x="3474" y="2017"/>
                </a:moveTo>
                <a:cubicBezTo>
                  <a:pt x="3463" y="2013"/>
                  <a:pt x="3455" y="2015"/>
                  <a:pt x="3448" y="2025"/>
                </a:cubicBezTo>
                <a:cubicBezTo>
                  <a:pt x="3442" y="2035"/>
                  <a:pt x="3442" y="2054"/>
                  <a:pt x="3451" y="2060"/>
                </a:cubicBezTo>
                <a:cubicBezTo>
                  <a:pt x="3465" y="2070"/>
                  <a:pt x="3479" y="2066"/>
                  <a:pt x="3490" y="2054"/>
                </a:cubicBezTo>
                <a:cubicBezTo>
                  <a:pt x="3493" y="2029"/>
                  <a:pt x="3489" y="2021"/>
                  <a:pt x="3474" y="2017"/>
                </a:cubicBezTo>
                <a:close/>
                <a:moveTo>
                  <a:pt x="3195" y="2009"/>
                </a:moveTo>
                <a:cubicBezTo>
                  <a:pt x="3184" y="2020"/>
                  <a:pt x="3185" y="2032"/>
                  <a:pt x="3201" y="2050"/>
                </a:cubicBezTo>
                <a:cubicBezTo>
                  <a:pt x="3220" y="2050"/>
                  <a:pt x="3230" y="2040"/>
                  <a:pt x="3234" y="2023"/>
                </a:cubicBezTo>
                <a:cubicBezTo>
                  <a:pt x="3214" y="2002"/>
                  <a:pt x="3205" y="1999"/>
                  <a:pt x="3195" y="2009"/>
                </a:cubicBezTo>
                <a:close/>
                <a:moveTo>
                  <a:pt x="3042" y="2140"/>
                </a:moveTo>
                <a:cubicBezTo>
                  <a:pt x="3037" y="2145"/>
                  <a:pt x="3034" y="2151"/>
                  <a:pt x="3036" y="2158"/>
                </a:cubicBezTo>
                <a:cubicBezTo>
                  <a:pt x="3085" y="2158"/>
                  <a:pt x="3085" y="2158"/>
                  <a:pt x="3085" y="2158"/>
                </a:cubicBezTo>
                <a:cubicBezTo>
                  <a:pt x="3086" y="2154"/>
                  <a:pt x="3086" y="2149"/>
                  <a:pt x="3085" y="2144"/>
                </a:cubicBezTo>
                <a:cubicBezTo>
                  <a:pt x="3064" y="2130"/>
                  <a:pt x="3054" y="2130"/>
                  <a:pt x="3042" y="2140"/>
                </a:cubicBezTo>
                <a:close/>
                <a:moveTo>
                  <a:pt x="2952" y="2053"/>
                </a:moveTo>
                <a:cubicBezTo>
                  <a:pt x="2977" y="2061"/>
                  <a:pt x="2984" y="2060"/>
                  <a:pt x="2993" y="2046"/>
                </a:cubicBezTo>
                <a:cubicBezTo>
                  <a:pt x="3004" y="2029"/>
                  <a:pt x="3002" y="2022"/>
                  <a:pt x="2980" y="2000"/>
                </a:cubicBezTo>
                <a:cubicBezTo>
                  <a:pt x="2940" y="2005"/>
                  <a:pt x="2935" y="2016"/>
                  <a:pt x="2952" y="2053"/>
                </a:cubicBezTo>
                <a:close/>
                <a:moveTo>
                  <a:pt x="3065" y="2037"/>
                </a:moveTo>
                <a:cubicBezTo>
                  <a:pt x="3057" y="2037"/>
                  <a:pt x="3046" y="2043"/>
                  <a:pt x="3041" y="2049"/>
                </a:cubicBezTo>
                <a:cubicBezTo>
                  <a:pt x="3033" y="2061"/>
                  <a:pt x="3043" y="2077"/>
                  <a:pt x="3067" y="2094"/>
                </a:cubicBezTo>
                <a:cubicBezTo>
                  <a:pt x="3092" y="2086"/>
                  <a:pt x="3097" y="2080"/>
                  <a:pt x="3095" y="2065"/>
                </a:cubicBezTo>
                <a:cubicBezTo>
                  <a:pt x="3094" y="2053"/>
                  <a:pt x="3078" y="2036"/>
                  <a:pt x="3065" y="2037"/>
                </a:cubicBezTo>
                <a:close/>
                <a:moveTo>
                  <a:pt x="3057" y="1943"/>
                </a:moveTo>
                <a:cubicBezTo>
                  <a:pt x="3064" y="1931"/>
                  <a:pt x="3059" y="1918"/>
                  <a:pt x="3046" y="1911"/>
                </a:cubicBezTo>
                <a:cubicBezTo>
                  <a:pt x="3030" y="1902"/>
                  <a:pt x="3017" y="1905"/>
                  <a:pt x="3011" y="1918"/>
                </a:cubicBezTo>
                <a:cubicBezTo>
                  <a:pt x="3004" y="1931"/>
                  <a:pt x="3008" y="1948"/>
                  <a:pt x="3019" y="1954"/>
                </a:cubicBezTo>
                <a:cubicBezTo>
                  <a:pt x="3032" y="1961"/>
                  <a:pt x="3050" y="1956"/>
                  <a:pt x="3057" y="1943"/>
                </a:cubicBezTo>
                <a:close/>
                <a:moveTo>
                  <a:pt x="3203" y="2092"/>
                </a:moveTo>
                <a:cubicBezTo>
                  <a:pt x="3193" y="2103"/>
                  <a:pt x="3184" y="2113"/>
                  <a:pt x="3193" y="2125"/>
                </a:cubicBezTo>
                <a:cubicBezTo>
                  <a:pt x="3197" y="2129"/>
                  <a:pt x="3205" y="2133"/>
                  <a:pt x="3211" y="2132"/>
                </a:cubicBezTo>
                <a:cubicBezTo>
                  <a:pt x="3226" y="2129"/>
                  <a:pt x="3228" y="2116"/>
                  <a:pt x="3227" y="2100"/>
                </a:cubicBezTo>
                <a:cubicBezTo>
                  <a:pt x="3219" y="2097"/>
                  <a:pt x="3211" y="2094"/>
                  <a:pt x="3203" y="2092"/>
                </a:cubicBezTo>
                <a:close/>
                <a:moveTo>
                  <a:pt x="3097" y="1966"/>
                </a:moveTo>
                <a:cubicBezTo>
                  <a:pt x="3084" y="1968"/>
                  <a:pt x="3080" y="1977"/>
                  <a:pt x="3077" y="1990"/>
                </a:cubicBezTo>
                <a:cubicBezTo>
                  <a:pt x="3083" y="2004"/>
                  <a:pt x="3093" y="2012"/>
                  <a:pt x="3108" y="2008"/>
                </a:cubicBezTo>
                <a:cubicBezTo>
                  <a:pt x="3120" y="2005"/>
                  <a:pt x="3125" y="1993"/>
                  <a:pt x="3125" y="1981"/>
                </a:cubicBezTo>
                <a:cubicBezTo>
                  <a:pt x="3120" y="1968"/>
                  <a:pt x="3110" y="1965"/>
                  <a:pt x="3097" y="1966"/>
                </a:cubicBezTo>
                <a:close/>
                <a:moveTo>
                  <a:pt x="3158" y="2064"/>
                </a:moveTo>
                <a:cubicBezTo>
                  <a:pt x="3148" y="2058"/>
                  <a:pt x="3130" y="2062"/>
                  <a:pt x="3124" y="2072"/>
                </a:cubicBezTo>
                <a:cubicBezTo>
                  <a:pt x="3117" y="2082"/>
                  <a:pt x="3124" y="2103"/>
                  <a:pt x="3136" y="2110"/>
                </a:cubicBezTo>
                <a:cubicBezTo>
                  <a:pt x="3147" y="2117"/>
                  <a:pt x="3155" y="2113"/>
                  <a:pt x="3164" y="2098"/>
                </a:cubicBezTo>
                <a:cubicBezTo>
                  <a:pt x="3172" y="2083"/>
                  <a:pt x="3170" y="2072"/>
                  <a:pt x="3158" y="206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DC9BCFE7-73E4-4A86-A235-21B78958B80F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470119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89282" y="1"/>
            <a:ext cx="11520781" cy="6864102"/>
          </a:xfrm>
          <a:custGeom>
            <a:avLst/>
            <a:gdLst/>
            <a:ahLst/>
            <a:cxnLst/>
            <a:rect l="0" t="0" r="r" b="b"/>
            <a:pathLst>
              <a:path w="3627" h="2160">
                <a:moveTo>
                  <a:pt x="482" y="15"/>
                </a:moveTo>
                <a:cubicBezTo>
                  <a:pt x="491" y="14"/>
                  <a:pt x="499" y="8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6"/>
                  <a:pt x="482" y="15"/>
                </a:cubicBezTo>
                <a:close/>
                <a:moveTo>
                  <a:pt x="376" y="126"/>
                </a:moveTo>
                <a:cubicBezTo>
                  <a:pt x="375" y="145"/>
                  <a:pt x="388" y="155"/>
                  <a:pt x="407" y="154"/>
                </a:cubicBezTo>
                <a:cubicBezTo>
                  <a:pt x="440" y="123"/>
                  <a:pt x="440" y="121"/>
                  <a:pt x="416" y="88"/>
                </a:cubicBezTo>
                <a:cubicBezTo>
                  <a:pt x="394" y="91"/>
                  <a:pt x="376" y="101"/>
                  <a:pt x="376" y="126"/>
                </a:cubicBezTo>
                <a:close/>
                <a:moveTo>
                  <a:pt x="381" y="225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3"/>
                </a:cubicBezTo>
                <a:cubicBezTo>
                  <a:pt x="413" y="301"/>
                  <a:pt x="430" y="279"/>
                  <a:pt x="428" y="256"/>
                </a:cubicBezTo>
                <a:cubicBezTo>
                  <a:pt x="426" y="238"/>
                  <a:pt x="405" y="224"/>
                  <a:pt x="381" y="225"/>
                </a:cubicBezTo>
                <a:close/>
                <a:moveTo>
                  <a:pt x="250" y="87"/>
                </a:moveTo>
                <a:cubicBezTo>
                  <a:pt x="250" y="106"/>
                  <a:pt x="260" y="117"/>
                  <a:pt x="279" y="120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4"/>
                  <a:pt x="309" y="53"/>
                  <a:pt x="298" y="43"/>
                </a:cubicBezTo>
                <a:cubicBezTo>
                  <a:pt x="262" y="51"/>
                  <a:pt x="251" y="61"/>
                  <a:pt x="250" y="87"/>
                </a:cubicBezTo>
                <a:close/>
                <a:moveTo>
                  <a:pt x="548" y="94"/>
                </a:moveTo>
                <a:cubicBezTo>
                  <a:pt x="555" y="73"/>
                  <a:pt x="546" y="64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8"/>
                  <a:pt x="548" y="94"/>
                </a:cubicBezTo>
                <a:close/>
                <a:moveTo>
                  <a:pt x="714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1" y="110"/>
                  <a:pt x="733" y="92"/>
                  <a:pt x="714" y="94"/>
                </a:cubicBezTo>
                <a:close/>
                <a:moveTo>
                  <a:pt x="609" y="2"/>
                </a:moveTo>
                <a:cubicBezTo>
                  <a:pt x="604" y="19"/>
                  <a:pt x="600" y="34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4"/>
                  <a:pt x="609" y="2"/>
                </a:cubicBezTo>
                <a:close/>
                <a:moveTo>
                  <a:pt x="199" y="184"/>
                </a:moveTo>
                <a:cubicBezTo>
                  <a:pt x="182" y="191"/>
                  <a:pt x="174" y="214"/>
                  <a:pt x="180" y="233"/>
                </a:cubicBezTo>
                <a:cubicBezTo>
                  <a:pt x="189" y="259"/>
                  <a:pt x="203" y="265"/>
                  <a:pt x="242" y="259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3"/>
                  <a:pt x="199" y="184"/>
                </a:cubicBezTo>
                <a:close/>
                <a:moveTo>
                  <a:pt x="587" y="178"/>
                </a:moveTo>
                <a:cubicBezTo>
                  <a:pt x="570" y="181"/>
                  <a:pt x="562" y="184"/>
                  <a:pt x="553" y="185"/>
                </a:cubicBezTo>
                <a:cubicBezTo>
                  <a:pt x="531" y="189"/>
                  <a:pt x="516" y="204"/>
                  <a:pt x="516" y="223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0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0" y="220"/>
                  <a:pt x="595" y="200"/>
                  <a:pt x="587" y="178"/>
                </a:cubicBezTo>
                <a:close/>
                <a:moveTo>
                  <a:pt x="827" y="34"/>
                </a:moveTo>
                <a:cubicBezTo>
                  <a:pt x="846" y="34"/>
                  <a:pt x="858" y="25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3376" y="1873"/>
                </a:moveTo>
                <a:cubicBezTo>
                  <a:pt x="3381" y="1864"/>
                  <a:pt x="3390" y="1855"/>
                  <a:pt x="3394" y="1845"/>
                </a:cubicBezTo>
                <a:cubicBezTo>
                  <a:pt x="3400" y="1828"/>
                  <a:pt x="3388" y="1809"/>
                  <a:pt x="3372" y="1805"/>
                </a:cubicBezTo>
                <a:cubicBezTo>
                  <a:pt x="3357" y="1802"/>
                  <a:pt x="3342" y="1813"/>
                  <a:pt x="3337" y="1831"/>
                </a:cubicBezTo>
                <a:cubicBezTo>
                  <a:pt x="3334" y="1844"/>
                  <a:pt x="3336" y="1856"/>
                  <a:pt x="3346" y="1866"/>
                </a:cubicBezTo>
                <a:cubicBezTo>
                  <a:pt x="3354" y="1868"/>
                  <a:pt x="3363" y="1870"/>
                  <a:pt x="3376" y="1873"/>
                </a:cubicBezTo>
                <a:close/>
                <a:moveTo>
                  <a:pt x="3320" y="2029"/>
                </a:moveTo>
                <a:cubicBezTo>
                  <a:pt x="3320" y="2015"/>
                  <a:pt x="3324" y="2000"/>
                  <a:pt x="3306" y="1997"/>
                </a:cubicBezTo>
                <a:cubicBezTo>
                  <a:pt x="3301" y="1996"/>
                  <a:pt x="3290" y="2002"/>
                  <a:pt x="3288" y="2006"/>
                </a:cubicBezTo>
                <a:cubicBezTo>
                  <a:pt x="3286" y="2014"/>
                  <a:pt x="3285" y="2027"/>
                  <a:pt x="3290" y="2033"/>
                </a:cubicBezTo>
                <a:cubicBezTo>
                  <a:pt x="3298" y="2044"/>
                  <a:pt x="3309" y="2036"/>
                  <a:pt x="3320" y="2029"/>
                </a:cubicBezTo>
                <a:close/>
                <a:moveTo>
                  <a:pt x="3252" y="1846"/>
                </a:moveTo>
                <a:cubicBezTo>
                  <a:pt x="3269" y="1839"/>
                  <a:pt x="3272" y="1832"/>
                  <a:pt x="3269" y="1801"/>
                </a:cubicBezTo>
                <a:cubicBezTo>
                  <a:pt x="3246" y="1789"/>
                  <a:pt x="3238" y="1790"/>
                  <a:pt x="3226" y="1803"/>
                </a:cubicBezTo>
                <a:cubicBezTo>
                  <a:pt x="3217" y="1814"/>
                  <a:pt x="3213" y="1830"/>
                  <a:pt x="3220" y="1838"/>
                </a:cubicBezTo>
                <a:cubicBezTo>
                  <a:pt x="3229" y="1848"/>
                  <a:pt x="3239" y="1851"/>
                  <a:pt x="3252" y="1846"/>
                </a:cubicBezTo>
                <a:close/>
                <a:moveTo>
                  <a:pt x="3501" y="1919"/>
                </a:moveTo>
                <a:cubicBezTo>
                  <a:pt x="3505" y="1910"/>
                  <a:pt x="3510" y="1900"/>
                  <a:pt x="3514" y="1891"/>
                </a:cubicBezTo>
                <a:cubicBezTo>
                  <a:pt x="3502" y="1869"/>
                  <a:pt x="3493" y="1864"/>
                  <a:pt x="3477" y="1870"/>
                </a:cubicBezTo>
                <a:cubicBezTo>
                  <a:pt x="3463" y="1875"/>
                  <a:pt x="3456" y="1887"/>
                  <a:pt x="3460" y="1900"/>
                </a:cubicBezTo>
                <a:cubicBezTo>
                  <a:pt x="3466" y="1918"/>
                  <a:pt x="3474" y="1922"/>
                  <a:pt x="3501" y="1919"/>
                </a:cubicBezTo>
                <a:close/>
                <a:moveTo>
                  <a:pt x="3153" y="1864"/>
                </a:moveTo>
                <a:cubicBezTo>
                  <a:pt x="3155" y="1846"/>
                  <a:pt x="3146" y="1836"/>
                  <a:pt x="3131" y="1830"/>
                </a:cubicBezTo>
                <a:cubicBezTo>
                  <a:pt x="3111" y="1824"/>
                  <a:pt x="3100" y="1836"/>
                  <a:pt x="3085" y="1855"/>
                </a:cubicBezTo>
                <a:cubicBezTo>
                  <a:pt x="3087" y="1861"/>
                  <a:pt x="3090" y="1871"/>
                  <a:pt x="3092" y="1878"/>
                </a:cubicBezTo>
                <a:cubicBezTo>
                  <a:pt x="3124" y="1894"/>
                  <a:pt x="3140" y="1884"/>
                  <a:pt x="3153" y="1864"/>
                </a:cubicBezTo>
                <a:close/>
                <a:moveTo>
                  <a:pt x="54" y="71"/>
                </a:moveTo>
                <a:cubicBezTo>
                  <a:pt x="24" y="70"/>
                  <a:pt x="12" y="91"/>
                  <a:pt x="0" y="118"/>
                </a:cubicBezTo>
                <a:cubicBezTo>
                  <a:pt x="12" y="132"/>
                  <a:pt x="25" y="146"/>
                  <a:pt x="38" y="160"/>
                </a:cubicBezTo>
                <a:cubicBezTo>
                  <a:pt x="82" y="143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206" y="23"/>
                </a:moveTo>
                <a:cubicBezTo>
                  <a:pt x="213" y="15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5" y="13"/>
                  <a:pt x="150" y="22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3146" y="1932"/>
                </a:moveTo>
                <a:cubicBezTo>
                  <a:pt x="3138" y="1943"/>
                  <a:pt x="3143" y="1957"/>
                  <a:pt x="3159" y="1972"/>
                </a:cubicBezTo>
                <a:cubicBezTo>
                  <a:pt x="3185" y="1965"/>
                  <a:pt x="3197" y="1957"/>
                  <a:pt x="3193" y="1944"/>
                </a:cubicBezTo>
                <a:cubicBezTo>
                  <a:pt x="3190" y="1934"/>
                  <a:pt x="3181" y="1924"/>
                  <a:pt x="3172" y="1919"/>
                </a:cubicBezTo>
                <a:cubicBezTo>
                  <a:pt x="3161" y="1913"/>
                  <a:pt x="3152" y="1924"/>
                  <a:pt x="3146" y="1932"/>
                </a:cubicBezTo>
                <a:close/>
                <a:moveTo>
                  <a:pt x="3606" y="2105"/>
                </a:moveTo>
                <a:cubicBezTo>
                  <a:pt x="3592" y="2096"/>
                  <a:pt x="3582" y="2099"/>
                  <a:pt x="3573" y="2112"/>
                </a:cubicBezTo>
                <a:cubicBezTo>
                  <a:pt x="3565" y="2125"/>
                  <a:pt x="3568" y="2144"/>
                  <a:pt x="3580" y="2152"/>
                </a:cubicBezTo>
                <a:cubicBezTo>
                  <a:pt x="3590" y="2160"/>
                  <a:pt x="3610" y="2158"/>
                  <a:pt x="3617" y="2148"/>
                </a:cubicBezTo>
                <a:cubicBezTo>
                  <a:pt x="3627" y="2135"/>
                  <a:pt x="3622" y="2116"/>
                  <a:pt x="3606" y="2105"/>
                </a:cubicBezTo>
                <a:close/>
                <a:moveTo>
                  <a:pt x="3294" y="2158"/>
                </a:moveTo>
                <a:cubicBezTo>
                  <a:pt x="3324" y="2158"/>
                  <a:pt x="3324" y="2158"/>
                  <a:pt x="3324" y="2158"/>
                </a:cubicBezTo>
                <a:cubicBezTo>
                  <a:pt x="3325" y="2151"/>
                  <a:pt x="3325" y="2142"/>
                  <a:pt x="3326" y="2132"/>
                </a:cubicBezTo>
                <a:cubicBezTo>
                  <a:pt x="3312" y="2135"/>
                  <a:pt x="3302" y="2136"/>
                  <a:pt x="3293" y="2138"/>
                </a:cubicBezTo>
                <a:cubicBezTo>
                  <a:pt x="3293" y="2147"/>
                  <a:pt x="3293" y="2154"/>
                  <a:pt x="3294" y="2158"/>
                </a:cubicBezTo>
                <a:close/>
                <a:moveTo>
                  <a:pt x="3324" y="1903"/>
                </a:moveTo>
                <a:cubicBezTo>
                  <a:pt x="3305" y="1914"/>
                  <a:pt x="3309" y="1932"/>
                  <a:pt x="3312" y="1951"/>
                </a:cubicBezTo>
                <a:cubicBezTo>
                  <a:pt x="3329" y="1958"/>
                  <a:pt x="3343" y="1961"/>
                  <a:pt x="3353" y="1946"/>
                </a:cubicBezTo>
                <a:cubicBezTo>
                  <a:pt x="3360" y="1935"/>
                  <a:pt x="3363" y="1923"/>
                  <a:pt x="3352" y="1913"/>
                </a:cubicBezTo>
                <a:cubicBezTo>
                  <a:pt x="3344" y="1906"/>
                  <a:pt x="3336" y="1896"/>
                  <a:pt x="3324" y="1903"/>
                </a:cubicBezTo>
                <a:close/>
                <a:moveTo>
                  <a:pt x="3288" y="2070"/>
                </a:moveTo>
                <a:cubicBezTo>
                  <a:pt x="3282" y="2068"/>
                  <a:pt x="3274" y="2070"/>
                  <a:pt x="3262" y="2071"/>
                </a:cubicBezTo>
                <a:cubicBezTo>
                  <a:pt x="3266" y="2082"/>
                  <a:pt x="3266" y="2092"/>
                  <a:pt x="3271" y="2095"/>
                </a:cubicBezTo>
                <a:cubicBezTo>
                  <a:pt x="3278" y="2101"/>
                  <a:pt x="3287" y="2100"/>
                  <a:pt x="3293" y="2090"/>
                </a:cubicBezTo>
                <a:cubicBezTo>
                  <a:pt x="3298" y="2082"/>
                  <a:pt x="3297" y="2074"/>
                  <a:pt x="3288" y="2070"/>
                </a:cubicBezTo>
                <a:close/>
                <a:moveTo>
                  <a:pt x="3390" y="2058"/>
                </a:moveTo>
                <a:cubicBezTo>
                  <a:pt x="3375" y="2054"/>
                  <a:pt x="3367" y="2064"/>
                  <a:pt x="3362" y="2096"/>
                </a:cubicBezTo>
                <a:cubicBezTo>
                  <a:pt x="3375" y="2101"/>
                  <a:pt x="3386" y="2110"/>
                  <a:pt x="3398" y="2098"/>
                </a:cubicBezTo>
                <a:cubicBezTo>
                  <a:pt x="3405" y="2069"/>
                  <a:pt x="3404" y="2061"/>
                  <a:pt x="3390" y="2058"/>
                </a:cubicBezTo>
                <a:close/>
                <a:moveTo>
                  <a:pt x="3506" y="2108"/>
                </a:moveTo>
                <a:cubicBezTo>
                  <a:pt x="3497" y="2102"/>
                  <a:pt x="3482" y="2103"/>
                  <a:pt x="3476" y="2111"/>
                </a:cubicBezTo>
                <a:cubicBezTo>
                  <a:pt x="3469" y="2121"/>
                  <a:pt x="3471" y="2138"/>
                  <a:pt x="3482" y="2145"/>
                </a:cubicBezTo>
                <a:cubicBezTo>
                  <a:pt x="3491" y="2151"/>
                  <a:pt x="3507" y="2147"/>
                  <a:pt x="3513" y="2137"/>
                </a:cubicBezTo>
                <a:cubicBezTo>
                  <a:pt x="3518" y="2128"/>
                  <a:pt x="3515" y="2114"/>
                  <a:pt x="3506" y="2108"/>
                </a:cubicBezTo>
                <a:close/>
                <a:moveTo>
                  <a:pt x="3266" y="1905"/>
                </a:moveTo>
                <a:cubicBezTo>
                  <a:pt x="3258" y="1900"/>
                  <a:pt x="3247" y="1898"/>
                  <a:pt x="3240" y="1908"/>
                </a:cubicBezTo>
                <a:cubicBezTo>
                  <a:pt x="3230" y="1921"/>
                  <a:pt x="3233" y="1932"/>
                  <a:pt x="3245" y="1943"/>
                </a:cubicBezTo>
                <a:cubicBezTo>
                  <a:pt x="3253" y="1942"/>
                  <a:pt x="3261" y="1941"/>
                  <a:pt x="3270" y="1940"/>
                </a:cubicBezTo>
                <a:cubicBezTo>
                  <a:pt x="3273" y="1927"/>
                  <a:pt x="3283" y="1914"/>
                  <a:pt x="3266" y="1905"/>
                </a:cubicBezTo>
                <a:close/>
                <a:moveTo>
                  <a:pt x="3587" y="2018"/>
                </a:moveTo>
                <a:cubicBezTo>
                  <a:pt x="3596" y="2010"/>
                  <a:pt x="3598" y="1995"/>
                  <a:pt x="3591" y="1983"/>
                </a:cubicBezTo>
                <a:cubicBezTo>
                  <a:pt x="3584" y="1971"/>
                  <a:pt x="3574" y="1964"/>
                  <a:pt x="3559" y="1968"/>
                </a:cubicBezTo>
                <a:cubicBezTo>
                  <a:pt x="3542" y="1971"/>
                  <a:pt x="3537" y="1980"/>
                  <a:pt x="3537" y="2012"/>
                </a:cubicBezTo>
                <a:cubicBezTo>
                  <a:pt x="3561" y="2027"/>
                  <a:pt x="3574" y="2028"/>
                  <a:pt x="3587" y="2018"/>
                </a:cubicBezTo>
                <a:close/>
                <a:moveTo>
                  <a:pt x="2915" y="2148"/>
                </a:moveTo>
                <a:cubicBezTo>
                  <a:pt x="2916" y="2151"/>
                  <a:pt x="2916" y="2155"/>
                  <a:pt x="2917" y="2158"/>
                </a:cubicBezTo>
                <a:cubicBezTo>
                  <a:pt x="2971" y="2158"/>
                  <a:pt x="2971" y="2158"/>
                  <a:pt x="2971" y="2158"/>
                </a:cubicBezTo>
                <a:cubicBezTo>
                  <a:pt x="2970" y="2152"/>
                  <a:pt x="2967" y="2147"/>
                  <a:pt x="2963" y="2144"/>
                </a:cubicBezTo>
                <a:cubicBezTo>
                  <a:pt x="2947" y="2131"/>
                  <a:pt x="2932" y="2138"/>
                  <a:pt x="2915" y="2148"/>
                </a:cubicBezTo>
                <a:close/>
                <a:moveTo>
                  <a:pt x="3389" y="1974"/>
                </a:moveTo>
                <a:cubicBezTo>
                  <a:pt x="3385" y="1983"/>
                  <a:pt x="3389" y="1992"/>
                  <a:pt x="3399" y="1995"/>
                </a:cubicBezTo>
                <a:cubicBezTo>
                  <a:pt x="3406" y="1998"/>
                  <a:pt x="3418" y="1999"/>
                  <a:pt x="3423" y="1995"/>
                </a:cubicBezTo>
                <a:cubicBezTo>
                  <a:pt x="3436" y="1985"/>
                  <a:pt x="3433" y="1971"/>
                  <a:pt x="3423" y="1959"/>
                </a:cubicBezTo>
                <a:cubicBezTo>
                  <a:pt x="3408" y="1956"/>
                  <a:pt x="3395" y="1958"/>
                  <a:pt x="3389" y="1974"/>
                </a:cubicBezTo>
                <a:close/>
                <a:moveTo>
                  <a:pt x="3474" y="2017"/>
                </a:moveTo>
                <a:cubicBezTo>
                  <a:pt x="3463" y="2013"/>
                  <a:pt x="3455" y="2015"/>
                  <a:pt x="3448" y="2025"/>
                </a:cubicBezTo>
                <a:cubicBezTo>
                  <a:pt x="3442" y="2035"/>
                  <a:pt x="3442" y="2054"/>
                  <a:pt x="3451" y="2060"/>
                </a:cubicBezTo>
                <a:cubicBezTo>
                  <a:pt x="3465" y="2070"/>
                  <a:pt x="3479" y="2066"/>
                  <a:pt x="3490" y="2054"/>
                </a:cubicBezTo>
                <a:cubicBezTo>
                  <a:pt x="3493" y="2029"/>
                  <a:pt x="3489" y="2021"/>
                  <a:pt x="3474" y="2017"/>
                </a:cubicBezTo>
                <a:close/>
                <a:moveTo>
                  <a:pt x="3195" y="2009"/>
                </a:moveTo>
                <a:cubicBezTo>
                  <a:pt x="3184" y="2020"/>
                  <a:pt x="3185" y="2032"/>
                  <a:pt x="3201" y="2050"/>
                </a:cubicBezTo>
                <a:cubicBezTo>
                  <a:pt x="3220" y="2050"/>
                  <a:pt x="3230" y="2040"/>
                  <a:pt x="3234" y="2023"/>
                </a:cubicBezTo>
                <a:cubicBezTo>
                  <a:pt x="3214" y="2002"/>
                  <a:pt x="3205" y="1999"/>
                  <a:pt x="3195" y="2009"/>
                </a:cubicBezTo>
                <a:close/>
                <a:moveTo>
                  <a:pt x="3042" y="2140"/>
                </a:moveTo>
                <a:cubicBezTo>
                  <a:pt x="3037" y="2145"/>
                  <a:pt x="3034" y="2151"/>
                  <a:pt x="3036" y="2158"/>
                </a:cubicBezTo>
                <a:cubicBezTo>
                  <a:pt x="3085" y="2158"/>
                  <a:pt x="3085" y="2158"/>
                  <a:pt x="3085" y="2158"/>
                </a:cubicBezTo>
                <a:cubicBezTo>
                  <a:pt x="3086" y="2154"/>
                  <a:pt x="3086" y="2149"/>
                  <a:pt x="3085" y="2144"/>
                </a:cubicBezTo>
                <a:cubicBezTo>
                  <a:pt x="3064" y="2130"/>
                  <a:pt x="3054" y="2130"/>
                  <a:pt x="3042" y="2140"/>
                </a:cubicBezTo>
                <a:close/>
                <a:moveTo>
                  <a:pt x="2952" y="2053"/>
                </a:moveTo>
                <a:cubicBezTo>
                  <a:pt x="2977" y="2061"/>
                  <a:pt x="2984" y="2060"/>
                  <a:pt x="2993" y="2046"/>
                </a:cubicBezTo>
                <a:cubicBezTo>
                  <a:pt x="3004" y="2029"/>
                  <a:pt x="3002" y="2022"/>
                  <a:pt x="2980" y="2000"/>
                </a:cubicBezTo>
                <a:cubicBezTo>
                  <a:pt x="2940" y="2005"/>
                  <a:pt x="2935" y="2016"/>
                  <a:pt x="2952" y="2053"/>
                </a:cubicBezTo>
                <a:close/>
                <a:moveTo>
                  <a:pt x="3065" y="2037"/>
                </a:moveTo>
                <a:cubicBezTo>
                  <a:pt x="3057" y="2037"/>
                  <a:pt x="3046" y="2043"/>
                  <a:pt x="3041" y="2049"/>
                </a:cubicBezTo>
                <a:cubicBezTo>
                  <a:pt x="3033" y="2061"/>
                  <a:pt x="3043" y="2077"/>
                  <a:pt x="3067" y="2094"/>
                </a:cubicBezTo>
                <a:cubicBezTo>
                  <a:pt x="3092" y="2086"/>
                  <a:pt x="3097" y="2080"/>
                  <a:pt x="3095" y="2065"/>
                </a:cubicBezTo>
                <a:cubicBezTo>
                  <a:pt x="3094" y="2053"/>
                  <a:pt x="3078" y="2036"/>
                  <a:pt x="3065" y="2037"/>
                </a:cubicBezTo>
                <a:close/>
                <a:moveTo>
                  <a:pt x="3057" y="1943"/>
                </a:moveTo>
                <a:cubicBezTo>
                  <a:pt x="3064" y="1931"/>
                  <a:pt x="3059" y="1918"/>
                  <a:pt x="3046" y="1911"/>
                </a:cubicBezTo>
                <a:cubicBezTo>
                  <a:pt x="3030" y="1902"/>
                  <a:pt x="3017" y="1905"/>
                  <a:pt x="3011" y="1918"/>
                </a:cubicBezTo>
                <a:cubicBezTo>
                  <a:pt x="3004" y="1931"/>
                  <a:pt x="3008" y="1948"/>
                  <a:pt x="3019" y="1954"/>
                </a:cubicBezTo>
                <a:cubicBezTo>
                  <a:pt x="3032" y="1961"/>
                  <a:pt x="3050" y="1956"/>
                  <a:pt x="3057" y="1943"/>
                </a:cubicBezTo>
                <a:close/>
                <a:moveTo>
                  <a:pt x="3203" y="2092"/>
                </a:moveTo>
                <a:cubicBezTo>
                  <a:pt x="3193" y="2103"/>
                  <a:pt x="3184" y="2113"/>
                  <a:pt x="3193" y="2125"/>
                </a:cubicBezTo>
                <a:cubicBezTo>
                  <a:pt x="3197" y="2129"/>
                  <a:pt x="3205" y="2133"/>
                  <a:pt x="3211" y="2132"/>
                </a:cubicBezTo>
                <a:cubicBezTo>
                  <a:pt x="3226" y="2129"/>
                  <a:pt x="3228" y="2116"/>
                  <a:pt x="3227" y="2100"/>
                </a:cubicBezTo>
                <a:cubicBezTo>
                  <a:pt x="3219" y="2097"/>
                  <a:pt x="3211" y="2094"/>
                  <a:pt x="3203" y="2092"/>
                </a:cubicBezTo>
                <a:close/>
                <a:moveTo>
                  <a:pt x="3097" y="1966"/>
                </a:moveTo>
                <a:cubicBezTo>
                  <a:pt x="3084" y="1968"/>
                  <a:pt x="3080" y="1977"/>
                  <a:pt x="3077" y="1990"/>
                </a:cubicBezTo>
                <a:cubicBezTo>
                  <a:pt x="3083" y="2004"/>
                  <a:pt x="3093" y="2012"/>
                  <a:pt x="3108" y="2008"/>
                </a:cubicBezTo>
                <a:cubicBezTo>
                  <a:pt x="3120" y="2005"/>
                  <a:pt x="3125" y="1993"/>
                  <a:pt x="3125" y="1981"/>
                </a:cubicBezTo>
                <a:cubicBezTo>
                  <a:pt x="3120" y="1968"/>
                  <a:pt x="3110" y="1965"/>
                  <a:pt x="3097" y="1966"/>
                </a:cubicBezTo>
                <a:close/>
                <a:moveTo>
                  <a:pt x="3158" y="2064"/>
                </a:moveTo>
                <a:cubicBezTo>
                  <a:pt x="3148" y="2058"/>
                  <a:pt x="3130" y="2062"/>
                  <a:pt x="3124" y="2072"/>
                </a:cubicBezTo>
                <a:cubicBezTo>
                  <a:pt x="3117" y="2082"/>
                  <a:pt x="3124" y="2103"/>
                  <a:pt x="3136" y="2110"/>
                </a:cubicBezTo>
                <a:cubicBezTo>
                  <a:pt x="3147" y="2117"/>
                  <a:pt x="3155" y="2113"/>
                  <a:pt x="3164" y="2098"/>
                </a:cubicBezTo>
                <a:cubicBezTo>
                  <a:pt x="3172" y="2083"/>
                  <a:pt x="3170" y="2072"/>
                  <a:pt x="3158" y="206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9BAB0F8-61CE-40BB-8C22-DCD9D1991390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715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0375BCBC-29AD-4958-A03E-82D62E517808}" type="datetime1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3554B915-DBDD-479F-991B-6ADEBC9936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9106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6" r:id="rId12"/>
  </p:sldLayoutIdLst>
  <p:hf sldNum="0" hdr="0" ftr="0" dt="0"/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 idx="4294967295"/>
          </p:nvPr>
        </p:nvSpPr>
        <p:spPr>
          <a:xfrm>
            <a:off x="5933873" y="2009127"/>
            <a:ext cx="6258127" cy="1330325"/>
          </a:xfrm>
          <a:prstGeom prst="rect">
            <a:avLst/>
          </a:prstGeom>
        </p:spPr>
        <p:txBody>
          <a:bodyPr lIns="121900" tIns="121900" rIns="121900" bIns="121900" anchor="b" anchorCtr="0">
            <a:noAutofit/>
          </a:bodyPr>
          <a:lstStyle/>
          <a:p>
            <a:pPr algn="ctr"/>
            <a:r>
              <a:rPr lang="en" sz="3600" b="1" spc="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 New Restaurant Building.</a:t>
            </a:r>
            <a:endParaRPr lang="en" sz="3600" b="1" spc="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5959365" y="64730"/>
            <a:ext cx="6921199" cy="11019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An-Najah National university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Faculty of engineering 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Building engineering departmenet </a:t>
            </a:r>
          </a:p>
          <a:p>
            <a:pPr algn="ctr" defTabSz="1219170">
              <a:spcBef>
                <a:spcPts val="800"/>
              </a:spcBef>
            </a:pPr>
            <a:r>
              <a:rPr lang="en" sz="2000" b="1" kern="0" dirty="0" smtClean="0">
                <a:latin typeface="Varela Round"/>
                <a:ea typeface="Varela Round"/>
                <a:cs typeface="Varela Round"/>
                <a:sym typeface="Varela Round"/>
              </a:rPr>
              <a:t>Graduation project |</a:t>
            </a:r>
            <a:endParaRPr lang="en" sz="2000" b="1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6624532" y="4569777"/>
            <a:ext cx="4676463" cy="1967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 smtClean="0">
                <a:solidFill>
                  <a:srgbClr val="E8004C"/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Prepared By :</a:t>
            </a:r>
            <a:endParaRPr lang="en" sz="2000" b="1" kern="0" dirty="0">
              <a:solidFill>
                <a:srgbClr val="E8004C"/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100" b="1" kern="0" dirty="0" smtClean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Salsabeel Haj-Mohammad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100" b="1" kern="0" dirty="0" smtClean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Hiba Daraghmah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100" b="1" kern="0" dirty="0" smtClean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Sahar Abu-Bshara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5959365" y="3692524"/>
            <a:ext cx="4974255" cy="100212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 smtClean="0">
                <a:solidFill>
                  <a:srgbClr val="E8004C"/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          Supervisor </a:t>
            </a:r>
            <a:r>
              <a:rPr lang="en" sz="2000" b="1" kern="0" dirty="0">
                <a:solidFill>
                  <a:srgbClr val="E8004C"/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To:</a:t>
            </a:r>
          </a:p>
          <a:p>
            <a:pPr marL="1371600" indent="-400050" defTabSz="1219170">
              <a:spcBef>
                <a:spcPts val="800"/>
              </a:spcBef>
              <a:buFont typeface="Wingdings" panose="05000000000000000000" pitchFamily="2" charset="2"/>
              <a:buChar char="q"/>
              <a:tabLst>
                <a:tab pos="1543050" algn="l"/>
              </a:tabLst>
            </a:pPr>
            <a:r>
              <a:rPr lang="en" sz="2400" b="1" kern="0" dirty="0" smtClean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Dr. Monther Dwaikat</a:t>
            </a:r>
            <a:endParaRPr lang="en" sz="2400" b="1" kern="0" dirty="0"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</p:txBody>
      </p:sp>
      <p:pic>
        <p:nvPicPr>
          <p:cNvPr id="6" name="صورة 5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40735"/>
            <a:ext cx="6076950" cy="5278582"/>
          </a:xfrm>
          <a:prstGeom prst="ellipse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xmlns="" val="29188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/>
          <p:nvPr/>
        </p:nvSpPr>
        <p:spPr>
          <a:xfrm>
            <a:off x="2482783" y="3538144"/>
            <a:ext cx="23467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8.00 am</a:t>
            </a:r>
            <a:endParaRPr lang="en-US" sz="1400" dirty="0"/>
          </a:p>
        </p:txBody>
      </p:sp>
      <p:sp>
        <p:nvSpPr>
          <p:cNvPr id="12" name="Rectangle 2"/>
          <p:cNvSpPr/>
          <p:nvPr/>
        </p:nvSpPr>
        <p:spPr>
          <a:xfrm>
            <a:off x="7326046" y="3447613"/>
            <a:ext cx="2494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12.00 pm</a:t>
            </a:r>
            <a:endParaRPr lang="en-US" sz="1400" dirty="0"/>
          </a:p>
        </p:txBody>
      </p:sp>
      <p:sp>
        <p:nvSpPr>
          <p:cNvPr id="13" name="Rectangle 4"/>
          <p:cNvSpPr/>
          <p:nvPr/>
        </p:nvSpPr>
        <p:spPr>
          <a:xfrm>
            <a:off x="5312977" y="6403161"/>
            <a:ext cx="2354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2.00 pm</a:t>
            </a:r>
            <a:endParaRPr lang="en-US" sz="1400" dirty="0"/>
          </a:p>
        </p:txBody>
      </p:sp>
      <p:pic>
        <p:nvPicPr>
          <p:cNvPr id="14" name="Picture 25" descr="21 july @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7096" y="720436"/>
            <a:ext cx="4084831" cy="2660073"/>
          </a:xfrm>
          <a:prstGeom prst="rect">
            <a:avLst/>
          </a:prstGeom>
        </p:spPr>
      </p:pic>
      <p:pic>
        <p:nvPicPr>
          <p:cNvPr id="15" name="Picture 26" descr="21 july @1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13419" y="762000"/>
            <a:ext cx="4017818" cy="2576944"/>
          </a:xfrm>
          <a:prstGeom prst="rect">
            <a:avLst/>
          </a:prstGeom>
        </p:spPr>
      </p:pic>
      <p:pic>
        <p:nvPicPr>
          <p:cNvPr id="16" name="Picture 27" descr="21 july @2 pm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27419" y="3934691"/>
            <a:ext cx="4042920" cy="2455476"/>
          </a:xfrm>
          <a:prstGeom prst="rect">
            <a:avLst/>
          </a:prstGeom>
        </p:spPr>
      </p:pic>
      <p:sp>
        <p:nvSpPr>
          <p:cNvPr id="17" name="شكل بيضاوي 16"/>
          <p:cNvSpPr/>
          <p:nvPr/>
        </p:nvSpPr>
        <p:spPr>
          <a:xfrm>
            <a:off x="207818" y="235528"/>
            <a:ext cx="4461164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Shading 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6047" y="397987"/>
            <a:ext cx="2448272" cy="360039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Acoustic solution 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23528" y="692695"/>
            <a:ext cx="11563672" cy="164254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j-cs"/>
              </a:rPr>
              <a:t>There are acoustic problem in restaurant building ,the layer of wall insufficient to insulate noise from kitchen and street.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j-cs"/>
              </a:rPr>
              <a:t>Acoustic solution 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1.Enhance wall and ceiling with modern Acoustic paneling                                                    2.Adding focal point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(like Cloud Paintable  acoustic panel)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3" descr="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2349304"/>
            <a:ext cx="4536504" cy="4142895"/>
          </a:xfrm>
          <a:prstGeom prst="rect">
            <a:avLst/>
          </a:prstGeom>
        </p:spPr>
      </p:pic>
      <p:pic>
        <p:nvPicPr>
          <p:cNvPr id="7" name="Picture 4" descr="focal point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62465" y="2278965"/>
            <a:ext cx="3816424" cy="419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 txBox="1">
            <a:spLocks/>
          </p:cNvSpPr>
          <p:nvPr/>
        </p:nvSpPr>
        <p:spPr>
          <a:xfrm>
            <a:off x="457200" y="404665"/>
            <a:ext cx="4040188" cy="57606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3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3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3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3.Artistic solutions for vaulted ceilings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644008" y="548680"/>
            <a:ext cx="4041775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 Incorporate sound buffering into furnishings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Content Placeholder 6" descr="vaulted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836713"/>
            <a:ext cx="4040188" cy="3096343"/>
          </a:xfrm>
          <a:prstGeom prst="rect">
            <a:avLst/>
          </a:prstGeom>
        </p:spPr>
      </p:pic>
      <p:pic>
        <p:nvPicPr>
          <p:cNvPr id="8" name="Content Placeholder 7" descr="sound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5025" y="836712"/>
            <a:ext cx="4041775" cy="3096344"/>
          </a:xfrm>
          <a:prstGeom prst="rect">
            <a:avLst/>
          </a:prstGeom>
        </p:spPr>
      </p:pic>
      <p:pic>
        <p:nvPicPr>
          <p:cNvPr id="9" name="Picture 8" descr="parrairs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5536" y="4005064"/>
            <a:ext cx="4536504" cy="259228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364088" y="4437112"/>
            <a:ext cx="3456384" cy="13681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5.sound parries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Load Speaker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07790" y="1227268"/>
            <a:ext cx="8712968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Specification for loud speaker :                                                                 Type of loud speaker 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1806" y="1947348"/>
            <a:ext cx="3960440" cy="338437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07613" y="1933280"/>
            <a:ext cx="4426019" cy="338437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654" y="513789"/>
            <a:ext cx="5280587" cy="922114"/>
          </a:xfrm>
        </p:spPr>
        <p:txBody>
          <a:bodyPr>
            <a:normAutofit/>
          </a:bodyPr>
          <a:lstStyle/>
          <a:p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Loud speaker distribution 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340768"/>
            <a:ext cx="3374165" cy="288032"/>
          </a:xfrm>
        </p:spPr>
        <p:txBody>
          <a:bodyPr>
            <a:no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 loud speaker for ground floor 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011" y="1340769"/>
            <a:ext cx="3743060" cy="309711"/>
          </a:xfrm>
        </p:spPr>
        <p:txBody>
          <a:bodyPr>
            <a:no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loud speaker for double volume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7300" descr="59596762_2034995580138429_6992521274048118784_n.pn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31309" y="1844824"/>
            <a:ext cx="5143500" cy="43204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88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4033" y="1844824"/>
            <a:ext cx="5088564" cy="43204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 Aspect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8"/>
          <p:cNvGraphicFramePr/>
          <p:nvPr/>
        </p:nvGraphicFramePr>
        <p:xfrm>
          <a:off x="3131127" y="166254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  <a:cs typeface="+mj-cs"/>
              </a:rPr>
              <a:t>Artificial Lighting</a:t>
            </a:r>
            <a:endParaRPr lang="ar-JO" sz="24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5CB65DD9-7CCC-484A-B2FB-61F56C3E1B78}"/>
              </a:ext>
            </a:extLst>
          </p:cNvPr>
          <p:cNvSpPr txBox="1">
            <a:spLocks/>
          </p:cNvSpPr>
          <p:nvPr/>
        </p:nvSpPr>
        <p:spPr>
          <a:xfrm>
            <a:off x="838200" y="1113183"/>
            <a:ext cx="10515600" cy="48701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j-cs"/>
              </a:rPr>
              <a:t>Standard aspects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j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j-cs"/>
            </a:endParaRP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xmlns="" id="{FA16EFC7-FE67-4329-9E43-B6498B4D0B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1656868"/>
              </p:ext>
            </p:extLst>
          </p:nvPr>
        </p:nvGraphicFramePr>
        <p:xfrm>
          <a:off x="838200" y="1634066"/>
          <a:ext cx="10624931" cy="1828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656233">
                  <a:extLst>
                    <a:ext uri="{9D8B030D-6E8A-4147-A177-3AD203B41FA5}">
                      <a16:colId xmlns:a16="http://schemas.microsoft.com/office/drawing/2014/main" xmlns="" val="712451859"/>
                    </a:ext>
                  </a:extLst>
                </a:gridCol>
                <a:gridCol w="3337912">
                  <a:extLst>
                    <a:ext uri="{9D8B030D-6E8A-4147-A177-3AD203B41FA5}">
                      <a16:colId xmlns:a16="http://schemas.microsoft.com/office/drawing/2014/main" xmlns="" val="3576365351"/>
                    </a:ext>
                  </a:extLst>
                </a:gridCol>
                <a:gridCol w="1974553">
                  <a:extLst>
                    <a:ext uri="{9D8B030D-6E8A-4147-A177-3AD203B41FA5}">
                      <a16:colId xmlns:a16="http://schemas.microsoft.com/office/drawing/2014/main" xmlns="" val="3862746999"/>
                    </a:ext>
                  </a:extLst>
                </a:gridCol>
                <a:gridCol w="2656233">
                  <a:extLst>
                    <a:ext uri="{9D8B030D-6E8A-4147-A177-3AD203B41FA5}">
                      <a16:colId xmlns:a16="http://schemas.microsoft.com/office/drawing/2014/main" xmlns="" val="4146988847"/>
                    </a:ext>
                  </a:extLst>
                </a:gridCol>
              </a:tblGrid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Spaces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Recommended illuminance (Lux)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Uniformity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6319212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Dining hall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2029316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Reception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9307395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551256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Kitchen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8726818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xmlns="" id="{36DE5124-093B-49F8-B2A1-62FC1C3DDF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2603675"/>
              </p:ext>
            </p:extLst>
          </p:nvPr>
        </p:nvGraphicFramePr>
        <p:xfrm>
          <a:off x="838199" y="4340673"/>
          <a:ext cx="106249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656233">
                  <a:extLst>
                    <a:ext uri="{9D8B030D-6E8A-4147-A177-3AD203B41FA5}">
                      <a16:colId xmlns:a16="http://schemas.microsoft.com/office/drawing/2014/main" xmlns="" val="1656085901"/>
                    </a:ext>
                  </a:extLst>
                </a:gridCol>
                <a:gridCol w="3337912">
                  <a:extLst>
                    <a:ext uri="{9D8B030D-6E8A-4147-A177-3AD203B41FA5}">
                      <a16:colId xmlns:a16="http://schemas.microsoft.com/office/drawing/2014/main" xmlns="" val="3714255561"/>
                    </a:ext>
                  </a:extLst>
                </a:gridCol>
                <a:gridCol w="1974553">
                  <a:extLst>
                    <a:ext uri="{9D8B030D-6E8A-4147-A177-3AD203B41FA5}">
                      <a16:colId xmlns:a16="http://schemas.microsoft.com/office/drawing/2014/main" xmlns="" val="3880287588"/>
                    </a:ext>
                  </a:extLst>
                </a:gridCol>
                <a:gridCol w="2656233">
                  <a:extLst>
                    <a:ext uri="{9D8B030D-6E8A-4147-A177-3AD203B41FA5}">
                      <a16:colId xmlns:a16="http://schemas.microsoft.com/office/drawing/2014/main" xmlns="" val="1297204294"/>
                    </a:ext>
                  </a:extLst>
                </a:gridCol>
              </a:tblGrid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Spaces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illuminance (Lux)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Uniformity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58086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Dining hall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382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21.4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65582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Double dining hall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346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7394321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Reception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0662687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2361568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r>
                        <a:rPr lang="en-US" dirty="0"/>
                        <a:t>Kitchen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1646134"/>
                  </a:ext>
                </a:extLst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868569" y="3838706"/>
            <a:ext cx="838691" cy="377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1000"/>
              </a:lnSpc>
              <a:spcBef>
                <a:spcPts val="930"/>
              </a:spcBef>
              <a:defRPr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+mj-cs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72734C6-4C61-4654-993D-0BB693C61CF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6700"/>
            <a:ext cx="5976730" cy="61150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35E8FD-F3EF-4FAD-A0CC-CA032AE5341B}"/>
              </a:ext>
            </a:extLst>
          </p:cNvPr>
          <p:cNvSpPr txBox="1"/>
          <p:nvPr/>
        </p:nvSpPr>
        <p:spPr>
          <a:xfrm>
            <a:off x="1490004" y="6334780"/>
            <a:ext cx="1921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Dining hall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B2D683D-8C4E-4C64-9A6B-5721F14A0F9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5271" y="247650"/>
            <a:ext cx="5976730" cy="6096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EB4EDD0-42BE-4196-81F7-CB0BD12FC7FE}"/>
              </a:ext>
            </a:extLst>
          </p:cNvPr>
          <p:cNvSpPr txBox="1"/>
          <p:nvPr/>
        </p:nvSpPr>
        <p:spPr>
          <a:xfrm>
            <a:off x="8666134" y="6334780"/>
            <a:ext cx="114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96701827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7620947-28D2-4B72-97B2-83C3D31E28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3850"/>
            <a:ext cx="6228522" cy="548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C270210-BA6A-4A03-B2B1-2EBB1D88BBA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7061" y="231912"/>
            <a:ext cx="5724939" cy="55592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2BCA7F6-4058-4E6F-AA9F-1F4C5FF79045}"/>
              </a:ext>
            </a:extLst>
          </p:cNvPr>
          <p:cNvSpPr txBox="1"/>
          <p:nvPr/>
        </p:nvSpPr>
        <p:spPr>
          <a:xfrm>
            <a:off x="5605670" y="5950226"/>
            <a:ext cx="1789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Kitchen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61492989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54B012-F9B4-4148-83BD-27456805C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796"/>
            <a:ext cx="10515600" cy="617344"/>
          </a:xfrm>
        </p:spPr>
        <p:txBody>
          <a:bodyPr>
            <a:normAutofit/>
          </a:bodyPr>
          <a:lstStyle/>
          <a:p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distribution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99F82FE-1A52-4E1C-A2F2-1904ECE7E7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1757" y="464253"/>
            <a:ext cx="7157433" cy="61353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A7D7FB6-42C6-4F62-9D03-A6E513FF41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980663"/>
            <a:ext cx="3256722" cy="27186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CB2CEC4-4530-47F6-B09D-A247238B1A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1" y="3699265"/>
            <a:ext cx="3256722" cy="292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16851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557C28-1A17-4177-A649-9F242201C1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0695" y="1049957"/>
            <a:ext cx="7639785" cy="5668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D698382-442F-4CE1-B8DF-6C5E5AB4EC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519" y="1236335"/>
            <a:ext cx="3898531" cy="285941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شكل بيضاوي 5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Socket distribution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679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6511" y="427413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6511" y="58081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2837550" y="3163984"/>
            <a:ext cx="23051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8.00 am</a:t>
            </a:r>
            <a:endParaRPr lang="en-US" sz="1400" dirty="0"/>
          </a:p>
        </p:txBody>
      </p:sp>
      <p:sp>
        <p:nvSpPr>
          <p:cNvPr id="9" name="Rectangle 4"/>
          <p:cNvSpPr/>
          <p:nvPr/>
        </p:nvSpPr>
        <p:spPr>
          <a:xfrm>
            <a:off x="7439489" y="3118077"/>
            <a:ext cx="23964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11.00 am</a:t>
            </a:r>
            <a:endParaRPr lang="en-US" sz="1400" dirty="0"/>
          </a:p>
        </p:txBody>
      </p:sp>
      <p:sp>
        <p:nvSpPr>
          <p:cNvPr id="10" name="Rectangle 6"/>
          <p:cNvSpPr/>
          <p:nvPr/>
        </p:nvSpPr>
        <p:spPr>
          <a:xfrm>
            <a:off x="5349257" y="6408785"/>
            <a:ext cx="2313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2.00 pm</a:t>
            </a:r>
            <a:endParaRPr lang="en-US" sz="1400" dirty="0"/>
          </a:p>
        </p:txBody>
      </p:sp>
      <p:pic>
        <p:nvPicPr>
          <p:cNvPr id="11" name="Picture 29" descr="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235528"/>
            <a:ext cx="4530436" cy="2889662"/>
          </a:xfrm>
          <a:prstGeom prst="rect">
            <a:avLst/>
          </a:prstGeom>
        </p:spPr>
      </p:pic>
      <p:pic>
        <p:nvPicPr>
          <p:cNvPr id="12" name="Picture 30" descr="1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5600" y="258013"/>
            <a:ext cx="4904509" cy="2859260"/>
          </a:xfrm>
          <a:prstGeom prst="rect">
            <a:avLst/>
          </a:prstGeom>
        </p:spPr>
      </p:pic>
      <p:pic>
        <p:nvPicPr>
          <p:cNvPr id="13" name="Picture 31" descr="20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19599" y="3643745"/>
            <a:ext cx="4588205" cy="277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5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555393D-4E8B-4187-B8DE-F46BED0012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3966" y="970291"/>
            <a:ext cx="5868614" cy="5512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FFB643D-8DA6-409B-906B-720FC96E9A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250" y="970292"/>
            <a:ext cx="5125715" cy="2356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159EA75-81DE-44AD-AC78-7C2CA6AEA6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9399" y="3429000"/>
            <a:ext cx="4467848" cy="3409631"/>
          </a:xfrm>
          <a:prstGeom prst="rect">
            <a:avLst/>
          </a:prstGeom>
        </p:spPr>
      </p:pic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Control Panel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517018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Mechanical Aspect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8"/>
          <p:cNvGraphicFramePr/>
          <p:nvPr/>
        </p:nvGraphicFramePr>
        <p:xfrm>
          <a:off x="3131127" y="166254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0739BE8-D586-43BB-837A-770A355949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7288" y="1139687"/>
            <a:ext cx="7232894" cy="5459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42F076E-1A6B-4BCE-A9F5-0D0165EB9A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591" y="1276351"/>
            <a:ext cx="4497697" cy="4922104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207817" y="318655"/>
            <a:ext cx="548813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Water supply system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23583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81FF3C-EC61-4030-94F2-FF2B01305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3" y="165414"/>
            <a:ext cx="11304105" cy="40010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of water tanks: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476839A-2EEC-442F-A8C2-DBA1AD150A72}"/>
                  </a:ext>
                </a:extLst>
              </p:cNvPr>
              <p:cNvSpPr txBox="1"/>
              <p:nvPr/>
            </p:nvSpPr>
            <p:spPr>
              <a:xfrm>
                <a:off x="331303" y="612420"/>
                <a:ext cx="6188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 of rain water tank = 729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476839A-2EEC-442F-A8C2-DBA1AD150A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03" y="612420"/>
                <a:ext cx="6188765" cy="400110"/>
              </a:xfrm>
              <a:prstGeom prst="rect">
                <a:avLst/>
              </a:prstGeom>
              <a:blipFill>
                <a:blip r:embed="rId2" cstate="print"/>
                <a:stretch>
                  <a:fillRect l="-984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xmlns="" xmlns:a14="http://schemas.microsoft.com/office/drawing/2010/main" xmlns:mc="http://schemas.openxmlformats.org/markup-compatibility/2006" id="{D522273C-D8FB-4ACD-89E5-FB5D1C28E32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1303" y="1154821"/>
            <a:ext cx="5923723" cy="523220"/>
          </a:xfrm>
          <a:prstGeom prst="rect">
            <a:avLst/>
          </a:prstGeom>
          <a:blipFill>
            <a:blip r:embed="rId3" cstate="print"/>
            <a:stretch>
              <a:fillRect l="-1029" b="-15116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506C05-5C59-49F7-9DF7-232142B4C13B}"/>
              </a:ext>
            </a:extLst>
          </p:cNvPr>
          <p:cNvSpPr txBox="1"/>
          <p:nvPr/>
        </p:nvSpPr>
        <p:spPr>
          <a:xfrm>
            <a:off x="331303" y="1802456"/>
            <a:ext cx="7361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tank feeds 14% of the amount of daily water consumption</a:t>
            </a:r>
            <a:r>
              <a:rPr lang="en-US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8839AA4-F744-4382-BAF8-7C77406B6A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498" y="2271883"/>
            <a:ext cx="8415131" cy="45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596361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FC93E52-9B27-4B08-B22A-52FA1A85C2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9165" y="808384"/>
            <a:ext cx="6612835" cy="5910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1F335F9-BEB9-461A-8D65-24506B09CE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24612"/>
            <a:ext cx="5579166" cy="4777404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207817" y="318655"/>
            <a:ext cx="548813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Drainage system 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32328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1F5B2FF-60EF-4857-A920-3A9E1E9549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0384" y="622852"/>
            <a:ext cx="6811616" cy="6003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E16ECA5-F2DD-41C1-97BC-77F2745E8A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22853"/>
            <a:ext cx="5380384" cy="56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571656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4C5F17-F71B-4BB6-AB00-EE982DF6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of rain water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1FF86E1-E4B2-41D6-B610-A895F1008B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105" y="834888"/>
            <a:ext cx="10071652" cy="602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657954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HVAC Design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19100" y="1186086"/>
            <a:ext cx="8229600" cy="507342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VRF system is used in restaurant  building 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diffuser  is used for dining area 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split unit  is used for corridor and office 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below table give design capacity ,flow rate ,number of fan and number of diffuser 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7" name="Table 3"/>
          <p:cNvGraphicFramePr>
            <a:graphicFrameLocks noGrp="1"/>
          </p:cNvGraphicFramePr>
          <p:nvPr/>
        </p:nvGraphicFramePr>
        <p:xfrm>
          <a:off x="698426" y="3363094"/>
          <a:ext cx="7920880" cy="201622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868132"/>
                <a:gridCol w="1569231"/>
                <a:gridCol w="1793407"/>
                <a:gridCol w="1046154"/>
                <a:gridCol w="1643956"/>
              </a:tblGrid>
              <a:tr h="7840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Zone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Design capacity(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Design flow rate (m^2/s)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#of fan coil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#of diffuser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0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 dining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56.46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3.84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805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 dining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68.93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4.66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55254" y="266701"/>
            <a:ext cx="2232248" cy="6206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Duct diameter 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Table 3"/>
          <p:cNvGraphicFramePr>
            <a:graphicFrameLocks noGrp="1"/>
          </p:cNvGraphicFramePr>
          <p:nvPr/>
        </p:nvGraphicFramePr>
        <p:xfrm>
          <a:off x="1043609" y="1124749"/>
          <a:ext cx="8532190" cy="511256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466327"/>
                <a:gridCol w="2262004"/>
                <a:gridCol w="1875343"/>
                <a:gridCol w="1525114"/>
                <a:gridCol w="1403402"/>
              </a:tblGrid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Duct 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Volumetric flow rate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Diameter(m)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Velocity (m/s)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A-B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0.65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0.42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B-C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0.55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0.7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0.38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C-D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0.45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0.36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4.8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D-E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0.35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0.33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4.5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E-F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0.25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0.28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3.9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F-G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0.125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0.22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3.4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G-H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0.125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0.7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0.22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3.4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D-3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0.1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0.62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0.22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E-4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0.24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2.5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F-5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0.125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0.29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1.8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C-2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1.5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0.18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4.2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  <a:tr h="393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B-1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0.1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2.6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0.16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5</a:t>
                      </a:r>
                      <a:endParaRPr lang="en-US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832" marR="63832" marT="0" marB="0"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196752"/>
            <a:ext cx="360040" cy="314325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124744"/>
            <a:ext cx="571500" cy="371475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87826" y="688504"/>
            <a:ext cx="8902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000" i="0" u="none" strike="noStrike" cap="none" normalizeH="0" baseline="0" dirty="0" smtClean="0" bmk="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able </a:t>
            </a:r>
            <a:r>
              <a:rPr lang="en-US" sz="2000" dirty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give </a:t>
            </a:r>
            <a:r>
              <a:rPr kumimoji="0" lang="en-US" sz="2000" i="0" u="none" strike="noStrike" cap="none" normalizeH="0" baseline="0" dirty="0" smtClean="0" bmk="_Toc7961708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Duct velocity, diameter and volumetric flow rate for fan coil and diffuser</a:t>
            </a:r>
            <a:r>
              <a:rPr kumimoji="0" lang="en-US" sz="2000" i="0" u="none" strike="noStrike" cap="none" normalizeH="0" baseline="0" dirty="0" smtClean="0" bmk="_Toc7961708">
                <a:ln>
                  <a:noFill/>
                </a:ln>
                <a:solidFill>
                  <a:srgbClr val="5B9BD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1592" y="325438"/>
            <a:ext cx="6624736" cy="7060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Diffuser and mechanical ventilation for ground floor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Content Placeholder 3" descr="ground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7992888" cy="51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/>
          <p:nvPr/>
        </p:nvSpPr>
        <p:spPr>
          <a:xfrm>
            <a:off x="446165" y="3122507"/>
            <a:ext cx="23467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8.00 am</a:t>
            </a:r>
            <a:endParaRPr lang="en-US" sz="1400" dirty="0"/>
          </a:p>
        </p:txBody>
      </p:sp>
      <p:sp>
        <p:nvSpPr>
          <p:cNvPr id="12" name="Rectangle 2"/>
          <p:cNvSpPr/>
          <p:nvPr/>
        </p:nvSpPr>
        <p:spPr>
          <a:xfrm>
            <a:off x="6051428" y="3142813"/>
            <a:ext cx="2494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12.00 pm</a:t>
            </a:r>
            <a:endParaRPr lang="en-US" sz="1400" dirty="0"/>
          </a:p>
        </p:txBody>
      </p:sp>
      <p:sp>
        <p:nvSpPr>
          <p:cNvPr id="13" name="Rectangle 4"/>
          <p:cNvSpPr/>
          <p:nvPr/>
        </p:nvSpPr>
        <p:spPr>
          <a:xfrm>
            <a:off x="408468" y="6550223"/>
            <a:ext cx="2313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</a:t>
            </a:r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Jan </a:t>
            </a: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21 @ </a:t>
            </a:r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8.00 am</a:t>
            </a:r>
            <a:endParaRPr lang="en-US" sz="1400" dirty="0"/>
          </a:p>
        </p:txBody>
      </p:sp>
      <p:sp>
        <p:nvSpPr>
          <p:cNvPr id="17" name="شكل بيضاوي 16"/>
          <p:cNvSpPr/>
          <p:nvPr/>
        </p:nvSpPr>
        <p:spPr>
          <a:xfrm>
            <a:off x="207818" y="235528"/>
            <a:ext cx="4461164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Over Shadowing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4"/>
          <p:cNvSpPr/>
          <p:nvPr/>
        </p:nvSpPr>
        <p:spPr>
          <a:xfrm>
            <a:off x="6185814" y="6550223"/>
            <a:ext cx="24045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</a:t>
            </a:r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Jan </a:t>
            </a: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21 @ </a:t>
            </a:r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12.00 </a:t>
            </a: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pm</a:t>
            </a:r>
            <a:endParaRPr lang="en-US" sz="1400" dirty="0"/>
          </a:p>
        </p:txBody>
      </p:sp>
      <p:pic>
        <p:nvPicPr>
          <p:cNvPr id="10" name="صورة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10840"/>
            <a:ext cx="4156364" cy="2470070"/>
          </a:xfrm>
          <a:prstGeom prst="rect">
            <a:avLst/>
          </a:prstGeom>
        </p:spPr>
      </p:pic>
      <p:pic>
        <p:nvPicPr>
          <p:cNvPr id="18" name="صورة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8180" y="4087090"/>
            <a:ext cx="4128656" cy="2424546"/>
          </a:xfrm>
          <a:prstGeom prst="rect">
            <a:avLst/>
          </a:prstGeom>
        </p:spPr>
      </p:pic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673" y="738728"/>
            <a:ext cx="3823855" cy="2267710"/>
          </a:xfrm>
          <a:prstGeom prst="rect">
            <a:avLst/>
          </a:prstGeom>
        </p:spPr>
      </p:pic>
      <p:pic>
        <p:nvPicPr>
          <p:cNvPr id="20" name="صورة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0633" y="577841"/>
            <a:ext cx="4587149" cy="255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5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Diffuser ,split unit and mechanical ventilation for First floor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3" descr="fir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777686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8960" y="446832"/>
            <a:ext cx="4608512" cy="504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Mechanical ventilation for parking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Content Placeholder 3" descr="parking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5514280" cy="5112567"/>
          </a:xfrm>
          <a:prstGeom prst="rect">
            <a:avLst/>
          </a:prstGeom>
        </p:spPr>
      </p:pic>
      <p:pic>
        <p:nvPicPr>
          <p:cNvPr id="6" name="Picture 4" descr="parking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900336"/>
            <a:ext cx="5308600" cy="4896544"/>
          </a:xfrm>
          <a:prstGeom prst="rect">
            <a:avLst/>
          </a:prstGeom>
        </p:spPr>
      </p:pic>
      <p:sp>
        <p:nvSpPr>
          <p:cNvPr id="7" name="Rectangle 5"/>
          <p:cNvSpPr/>
          <p:nvPr/>
        </p:nvSpPr>
        <p:spPr>
          <a:xfrm>
            <a:off x="7697440" y="6165304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parking 2</a:t>
            </a:r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907704" y="6093296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Parking 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Hood design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Back shelf hood was used with different length in kitchen 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Recommended velocity equals 2000 (fpm) foot per minute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volumetric flow rate for back shelf =400 cfm per linear foot of hood.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6" name="Table 3"/>
          <p:cNvGraphicFramePr>
            <a:graphicFrameLocks noGrp="1"/>
          </p:cNvGraphicFramePr>
          <p:nvPr/>
        </p:nvGraphicFramePr>
        <p:xfrm>
          <a:off x="755577" y="2492896"/>
          <a:ext cx="6696744" cy="1800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2248"/>
                <a:gridCol w="2232248"/>
                <a:gridCol w="2232248"/>
              </a:tblGrid>
              <a:tr h="833916">
                <a:tc>
                  <a:txBody>
                    <a:bodyPr/>
                    <a:lstStyle/>
                    <a:p>
                      <a:r>
                        <a:rPr lang="en-US" dirty="0" smtClean="0"/>
                        <a:t>Hood length(foot)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 section Area (cubic</a:t>
                      </a:r>
                      <a:r>
                        <a:rPr lang="en-US" baseline="0" dirty="0" smtClean="0"/>
                        <a:t> foot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Hood diameter (foot)</a:t>
                      </a:r>
                      <a:endParaRPr lang="en-US" dirty="0"/>
                    </a:p>
                  </a:txBody>
                  <a:tcPr/>
                </a:tc>
              </a:tr>
              <a:tr h="483142">
                <a:tc>
                  <a:txBody>
                    <a:bodyPr/>
                    <a:lstStyle/>
                    <a:p>
                      <a:r>
                        <a:rPr lang="en-US" dirty="0" smtClean="0"/>
                        <a:t>16.7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2.1foot=64 cm</a:t>
                      </a:r>
                      <a:endParaRPr lang="en-US" dirty="0"/>
                    </a:p>
                  </a:txBody>
                  <a:tcPr/>
                </a:tc>
              </a:tr>
              <a:tr h="483142">
                <a:tc>
                  <a:txBody>
                    <a:bodyPr/>
                    <a:lstStyle/>
                    <a:p>
                      <a:r>
                        <a:rPr lang="en-US" dirty="0" smtClean="0"/>
                        <a:t>13.1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1.83foot=56cm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Fire Alarm System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094904"/>
            <a:ext cx="8229600" cy="53614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Ionization smoke detector is used in restaurant building.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below table gives  served area for smoke detector according to Palestinian civil defense.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5"/>
          <p:cNvGraphicFramePr>
            <a:graphicFrameLocks noGrp="1"/>
          </p:cNvGraphicFramePr>
          <p:nvPr/>
        </p:nvGraphicFramePr>
        <p:xfrm>
          <a:off x="429816" y="2615704"/>
          <a:ext cx="7596584" cy="19202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84846"/>
                <a:gridCol w="1784846"/>
                <a:gridCol w="1321611"/>
                <a:gridCol w="2705281"/>
              </a:tblGrid>
              <a:tr h="766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Location 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Ceiling height 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Served 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area 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Distance between smoke detector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Dining area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5.5m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20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11m</a:t>
                      </a:r>
                      <a:endParaRPr lang="en-US" sz="20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Double volume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13m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12.5m</a:t>
                      </a:r>
                      <a:endParaRPr lang="en-US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7143" y="3100242"/>
            <a:ext cx="200025" cy="200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03238"/>
            <a:ext cx="5256584" cy="7060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Smoke detector lay out for ground floor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Content Placeholder 5" descr="f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8109720" cy="5040560"/>
          </a:xfrm>
          <a:prstGeom prst="rect">
            <a:avLst/>
          </a:prstGeom>
        </p:spPr>
      </p:pic>
      <p:pic>
        <p:nvPicPr>
          <p:cNvPr id="6" name="Picture 6" descr="alar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301208"/>
            <a:ext cx="1440160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5000" y="350838"/>
            <a:ext cx="2736304" cy="63408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Fire protection system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Sprinkler is used for dining area 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Extinguisher class B (Type 20B) used in kitchen with maximum distance 15 m.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below table show served area for sprinkler 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6" name="Table 3"/>
          <p:cNvGraphicFramePr>
            <a:graphicFrameLocks noGrp="1"/>
          </p:cNvGraphicFramePr>
          <p:nvPr/>
        </p:nvGraphicFramePr>
        <p:xfrm>
          <a:off x="802432" y="2514104"/>
          <a:ext cx="7960570" cy="294095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92114"/>
                <a:gridCol w="1592114"/>
                <a:gridCol w="1799517"/>
                <a:gridCol w="1384711"/>
                <a:gridCol w="1592114"/>
              </a:tblGrid>
              <a:tr h="392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Space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Space area(m²)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Hazard Classification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Max. Coverage area per sprinkler(m²)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Number of sprinkler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Dining-GF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600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Medium hazard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12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50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Dining-FF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600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Medium hazard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12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50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Office 1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41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Medium hazard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12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Office 2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30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Medium hazard</a:t>
                      </a:r>
                    </a:p>
                    <a:p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12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7136" y="528638"/>
            <a:ext cx="4824536" cy="6340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sprinkler layout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3901976" y="6165304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sprinkler layout for First floor </a:t>
            </a:r>
            <a:endParaRPr lang="en-US" dirty="0"/>
          </a:p>
        </p:txBody>
      </p:sp>
      <p:pic>
        <p:nvPicPr>
          <p:cNvPr id="6" name="Content Placeholder 7" descr="sprinkl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5000" y="908720"/>
            <a:ext cx="7416824" cy="493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Escape route 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3" descr="scape rou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4760" y="1052736"/>
            <a:ext cx="7992888" cy="4752528"/>
          </a:xfrm>
          <a:prstGeom prst="rect">
            <a:avLst/>
          </a:prstGeom>
        </p:spPr>
      </p:pic>
      <p:sp>
        <p:nvSpPr>
          <p:cNvPr id="6" name="Rectangle 4"/>
          <p:cNvSpPr/>
          <p:nvPr/>
        </p:nvSpPr>
        <p:spPr>
          <a:xfrm>
            <a:off x="3974232" y="5995888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Escape rout layout for ground floor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5689600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Emergency sign and Lighting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72854"/>
            <a:ext cx="2942059" cy="184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96581"/>
            <a:ext cx="3810000" cy="333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:mc="http://schemas.openxmlformats.org/markup-compatibility/2006" xmlns="" id="{2EEF58DD-B18A-4A6C-B5ED-8B99716EAD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mc="http://schemas.openxmlformats.org/markup-compatibility/2006" xmlns="" val="3390488849"/>
              </p:ext>
            </p:extLst>
          </p:nvPr>
        </p:nvGraphicFramePr>
        <p:xfrm>
          <a:off x="857250" y="1581150"/>
          <a:ext cx="10515600" cy="3670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:mc="http://schemas.openxmlformats.org/markup-compatibility/2006" xmlns="" val="547974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:mc="http://schemas.openxmlformats.org/markup-compatibility/2006" xmlns="" val="377437705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:mc="http://schemas.openxmlformats.org/markup-compatibility/2006" xmlns="" val="2211976201"/>
                    </a:ext>
                  </a:extLst>
                </a:gridCol>
              </a:tblGrid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Item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cost (NIS)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>
                      <a:blip r:embed="rId2"/>
                      <a:stretch>
                        <a:fillRect l="-200348" t="-4950" r="-696" b="-499010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2661551085"/>
                  </a:ext>
                </a:extLst>
              </a:tr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Architectural 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3561578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1522510598"/>
                  </a:ext>
                </a:extLst>
              </a:tr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Structural 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4637285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2174163440"/>
                  </a:ext>
                </a:extLst>
              </a:tr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Mechanical 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454200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390960215"/>
                  </a:ext>
                </a:extLst>
              </a:tr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Electrical work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2102652495"/>
                  </a:ext>
                </a:extLst>
              </a:tr>
              <a:tr h="611809">
                <a:tc>
                  <a:txBody>
                    <a:bodyPr/>
                    <a:lstStyle/>
                    <a:p>
                      <a:r>
                        <a:rPr lang="en-US" dirty="0"/>
                        <a:t>Total 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8864263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mc="http://schemas.openxmlformats.org/markup-compatibility/2006" xmlns="" val="414611697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Quantity Surveying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83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8"/>
          <p:cNvGraphicFramePr/>
          <p:nvPr/>
        </p:nvGraphicFramePr>
        <p:xfrm>
          <a:off x="775854" y="1662546"/>
          <a:ext cx="6096000" cy="3920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مجموعة 4"/>
          <p:cNvGrpSpPr/>
          <p:nvPr/>
        </p:nvGrpSpPr>
        <p:grpSpPr>
          <a:xfrm>
            <a:off x="8769413" y="2753076"/>
            <a:ext cx="1538882" cy="1538882"/>
            <a:chOff x="2250538" y="1447785"/>
            <a:chExt cx="1538882" cy="1538882"/>
          </a:xfrm>
        </p:grpSpPr>
        <p:sp>
          <p:nvSpPr>
            <p:cNvPr id="6" name="شكل بيضاوي 5"/>
            <p:cNvSpPr/>
            <p:nvPr/>
          </p:nvSpPr>
          <p:spPr>
            <a:xfrm>
              <a:off x="2250538" y="1447785"/>
              <a:ext cx="1538882" cy="153888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شكل بيضاوي 4"/>
            <p:cNvSpPr/>
            <p:nvPr/>
          </p:nvSpPr>
          <p:spPr>
            <a:xfrm>
              <a:off x="2475902" y="1673149"/>
              <a:ext cx="1088154" cy="1088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>
                  <a:solidFill>
                    <a:schemeClr val="tx1"/>
                  </a:solidFill>
                </a:rPr>
                <a:t>Bubble diagram</a:t>
              </a:r>
              <a:endParaRPr lang="en-US" sz="2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Architectural Design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نتيجة بحث الصور عن ‪thank you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86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79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07817" y="318655"/>
            <a:ext cx="3713019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Description</a:t>
            </a:r>
            <a:endParaRPr lang="ar-JO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3873148"/>
              </p:ext>
            </p:extLst>
          </p:nvPr>
        </p:nvGraphicFramePr>
        <p:xfrm>
          <a:off x="425731" y="3796109"/>
          <a:ext cx="6529251" cy="1818654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1764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764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764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7534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Height</a:t>
                      </a:r>
                      <a:r>
                        <a:rPr lang="en-US" sz="1600" baseline="0" dirty="0" smtClean="0"/>
                        <a:t> Of the floor(m)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2)</a:t>
                      </a:r>
                      <a:r>
                        <a:rPr lang="ar-JO" sz="1600" dirty="0" smtClean="0"/>
                        <a:t>^</a:t>
                      </a:r>
                      <a:r>
                        <a:rPr lang="en-US" sz="1600" dirty="0" smtClean="0"/>
                        <a:t>Area</a:t>
                      </a:r>
                      <a:r>
                        <a:rPr lang="en-US" sz="1600" baseline="0" dirty="0" smtClean="0"/>
                        <a:t> of the floor(m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Floor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799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5.5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2297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Ground </a:t>
                      </a:r>
                      <a:r>
                        <a:rPr lang="en-US" sz="1600" baseline="0" dirty="0" smtClean="0"/>
                        <a:t>Floor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2799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5.5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1579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First floor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2799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</a:t>
                      </a:r>
                      <a:endParaRPr lang="ar-J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2297</a:t>
                      </a:r>
                      <a:endParaRPr lang="ar-J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Parking</a:t>
                      </a:r>
                      <a:r>
                        <a:rPr lang="en-US" sz="1600" baseline="0" dirty="0" smtClean="0"/>
                        <a:t> 1</a:t>
                      </a:r>
                      <a:endParaRPr lang="ar-JO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6117170"/>
                  </a:ext>
                </a:extLst>
              </a:tr>
              <a:tr h="292799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</a:t>
                      </a:r>
                      <a:endParaRPr lang="ar-J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2297</a:t>
                      </a:r>
                      <a:endParaRPr lang="ar-J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Parking 2</a:t>
                      </a:r>
                      <a:endParaRPr lang="ar-JO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1226934"/>
                  </a:ext>
                </a:extLst>
              </a:tr>
            </a:tbl>
          </a:graphicData>
        </a:graphic>
      </p:graphicFrame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2834087"/>
              </p:ext>
            </p:extLst>
          </p:nvPr>
        </p:nvGraphicFramePr>
        <p:xfrm>
          <a:off x="444617" y="1510144"/>
          <a:ext cx="6011600" cy="151490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005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0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8589">
                <a:tc>
                  <a:txBody>
                    <a:bodyPr/>
                    <a:lstStyle/>
                    <a:p>
                      <a:pPr rtl="1"/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Floor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446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8400 </a:t>
                      </a:r>
                      <a:r>
                        <a:rPr lang="en-US" sz="1600" dirty="0" smtClean="0"/>
                        <a:t>square meter  </a:t>
                      </a:r>
                      <a:r>
                        <a:rPr lang="en-US" sz="1600" baseline="0" dirty="0" smtClean="0"/>
                        <a:t> 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Area of restaurant 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3446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 400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number of seating</a:t>
                      </a:r>
                      <a:endParaRPr lang="ar-JO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344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76</a:t>
                      </a:r>
                      <a:endParaRPr lang="ar-J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number of parking spaces </a:t>
                      </a:r>
                      <a:endParaRPr lang="ar-JO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611717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Site Plan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108"/>
            <a:ext cx="12192000" cy="667789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Parking 1-plan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Parking 2-plan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7975"/>
            <a:ext cx="12192000" cy="714597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Ground-Plan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Ground Furniture Layout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xmlns="" val="2910458865"/>
              </p:ext>
            </p:extLst>
          </p:nvPr>
        </p:nvGraphicFramePr>
        <p:xfrm>
          <a:off x="646545" y="1177637"/>
          <a:ext cx="8128000" cy="4585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683054" y="171819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Outlines</a:t>
            </a:r>
            <a:endParaRPr kumimoji="0" lang="en-US" sz="4400" b="1" i="0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8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13"/>
          <p:cNvSpPr/>
          <p:nvPr/>
        </p:nvSpPr>
        <p:spPr>
          <a:xfrm>
            <a:off x="0" y="0"/>
            <a:ext cx="486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First floor plan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758"/>
            <a:ext cx="12192000" cy="697551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13"/>
          <p:cNvSpPr/>
          <p:nvPr/>
        </p:nvSpPr>
        <p:spPr>
          <a:xfrm>
            <a:off x="0" y="0"/>
            <a:ext cx="36430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First floor furniture layout 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304222" y="757923"/>
          <a:ext cx="9333264" cy="349613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901950"/>
                <a:gridCol w="1785257"/>
                <a:gridCol w="1538514"/>
                <a:gridCol w="2438400"/>
                <a:gridCol w="1669143"/>
              </a:tblGrid>
              <a:tr h="933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Spaces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Standards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Areas and numbers according to standards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Design spaces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Dining </a:t>
                      </a:r>
                      <a:r>
                        <a:rPr lang="en-US" sz="1400" dirty="0" smtClean="0"/>
                        <a:t>hall-ground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4.8 /seat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1440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1700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Dining hall-First</a:t>
                      </a:r>
                      <a:endParaRPr lang="en-US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4.8 /seat</a:t>
                      </a:r>
                      <a:endParaRPr lang="en-US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480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580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Kitchen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1.44/seat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580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637 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Manager</a:t>
                      </a:r>
                      <a:r>
                        <a:rPr lang="en-US" sz="1400" baseline="0" dirty="0" smtClean="0">
                          <a:latin typeface="Calibri"/>
                          <a:ea typeface="Times New Roman"/>
                          <a:cs typeface="Arial"/>
                        </a:rPr>
                        <a:t> office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aseline="0" dirty="0" smtClean="0">
                          <a:latin typeface="Calibri"/>
                          <a:ea typeface="Times New Roman"/>
                          <a:cs typeface="Arial"/>
                        </a:rPr>
                        <a:t>Financial office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Service station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 service/40 places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3 service 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4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 row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Aisle width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main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Min=2m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2.60 m 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42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Intermediate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Min=0.9m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3 m 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6866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Side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Min=1.20m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3 m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</p:spPr>
      </p:pic>
      <p:sp>
        <p:nvSpPr>
          <p:cNvPr id="9" name="Rectangle 13"/>
          <p:cNvSpPr/>
          <p:nvPr/>
        </p:nvSpPr>
        <p:spPr>
          <a:xfrm>
            <a:off x="275772" y="0"/>
            <a:ext cx="11494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en-US" sz="2000" dirty="0" smtClean="0">
                <a:cs typeface="+mj-cs"/>
              </a:rPr>
              <a:t>Ground floor for 300 seat</a:t>
            </a:r>
          </a:p>
          <a:p>
            <a:pPr marL="342900" lvl="0" indent="-342900"/>
            <a:r>
              <a:rPr lang="en-US" sz="2000" dirty="0" smtClean="0">
                <a:cs typeface="+mj-cs"/>
              </a:rPr>
              <a:t>First Floor for 100 seat</a:t>
            </a: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303530" y="4528456"/>
          <a:ext cx="9537156" cy="220827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148480"/>
                <a:gridCol w="1674847"/>
                <a:gridCol w="1571051"/>
                <a:gridCol w="2142434"/>
                <a:gridCol w="2000344"/>
              </a:tblGrid>
              <a:tr h="1977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/>
                        <a:t>Wc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Standard number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Existed 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Standard dimension 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Existed dimension 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77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gents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3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4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1.0 m×1.5m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1.0 m×1.5m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77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Ladies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4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4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1.0 m×1.5m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1.0 m×1.5m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77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Worker 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2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2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1.0 m×1.5m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 1.4m×1.9m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01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Worker shower 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-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2.00m ×2.3m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People with </a:t>
                      </a:r>
                      <a:r>
                        <a:rPr lang="en-US" sz="1400" dirty="0"/>
                        <a:t>special needs For ladies 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1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1.5 m* 2.0 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1.5m×2.0 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People with special needs For gents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1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/>
                        <a:t>1.5 m* 2.0 m</a:t>
                      </a:r>
                      <a:endParaRPr lang="en-US" sz="14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1.5m×2.0 m</a:t>
                      </a:r>
                      <a:endParaRPr lang="en-US" sz="14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243478" y="575084"/>
          <a:ext cx="6537960" cy="517573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040890"/>
                <a:gridCol w="1043305"/>
                <a:gridCol w="1210310"/>
                <a:gridCol w="2243455"/>
              </a:tblGrid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Space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Area </a:t>
                      </a:r>
                      <a:r>
                        <a:rPr lang="en-US" sz="1200" dirty="0" smtClean="0"/>
                        <a:t>(m2)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Temperature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Type of food or service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Cold kitchen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30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~24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Prepare cold drink ,ice cream, vegetable salad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Vegetable preparation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11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~24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Wash vegetable and put in dishes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Meat ,fish and poultry preparation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~24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Wash fish, poultry  and put in dishes after cooking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Hot kitchen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55 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~24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Cooking meat ,prepare hot drink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Freezer room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25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-25 ~-35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Meat ,fish and poultry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Patisserie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10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22 ~24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Prepare dough and cook pasta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Dairy product room 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15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butter, cheese, milk and curd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Cool room drink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20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Water ,Juice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Vegetable and fruit room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15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-5 ~0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Tomato , potato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2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/>
                        <a:t>Store non food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23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22 ~24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Chair ,tables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7854" name="Picture 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53" name="Picture 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52" name="Picture 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51" name="Picture 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50" name="Picture 2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9" name="Picture 2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8" name="Picture 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7" name="Picture 2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5" name="Picture 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4" name="Picture 2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3" name="Picture 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2" name="Picture 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1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0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9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8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6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5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42" name="صورة 41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446035" y="591085"/>
            <a:ext cx="3889621" cy="588591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71700" y="-1123950"/>
            <a:ext cx="180975" cy="190500"/>
          </a:xfrm>
          <a:prstGeom prst="rect">
            <a:avLst/>
          </a:prstGeom>
          <a:noFill/>
        </p:spPr>
      </p:pic>
      <p:pic>
        <p:nvPicPr>
          <p:cNvPr id="77854" name="Picture 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53" name="Picture 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52" name="Picture 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51" name="Picture 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50" name="Picture 2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9" name="Picture 2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8" name="Picture 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7" name="Picture 2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5" name="Picture 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4" name="Picture 2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3" name="Picture 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2" name="Picture 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41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40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9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8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6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5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0025" cy="209550"/>
          </a:xfrm>
          <a:prstGeom prst="rect">
            <a:avLst/>
          </a:prstGeom>
          <a:noFill/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  <p:graphicFrame>
        <p:nvGraphicFramePr>
          <p:cNvPr id="41" name="جدول 40"/>
          <p:cNvGraphicFramePr>
            <a:graphicFrameLocks noGrp="1"/>
          </p:cNvGraphicFramePr>
          <p:nvPr/>
        </p:nvGraphicFramePr>
        <p:xfrm>
          <a:off x="275771" y="1146989"/>
          <a:ext cx="4577715" cy="204584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545712"/>
                <a:gridCol w="3032003"/>
              </a:tblGrid>
              <a:tr h="2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 location 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Wall finishes 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Dining room wall 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wood </a:t>
                      </a:r>
                      <a:r>
                        <a:rPr lang="en-US" sz="1800" dirty="0"/>
                        <a:t>and </a:t>
                      </a:r>
                      <a:r>
                        <a:rPr lang="en-US" sz="1800" dirty="0" err="1"/>
                        <a:t>alcubond</a:t>
                      </a:r>
                      <a:r>
                        <a:rPr lang="en-US" sz="1800" dirty="0"/>
                        <a:t> 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Internal wall 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Wood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Kitchen wall s 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Ceramic tile 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Bath room wall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Glazed Porcelain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725714"/>
            <a:ext cx="208441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 bmk="_Toc7961613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finishes for walls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3" name="جدول 42"/>
          <p:cNvGraphicFramePr>
            <a:graphicFrameLocks noGrp="1"/>
          </p:cNvGraphicFramePr>
          <p:nvPr/>
        </p:nvGraphicFramePr>
        <p:xfrm>
          <a:off x="328114" y="4227575"/>
          <a:ext cx="5129257" cy="157734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409190"/>
                <a:gridCol w="27200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 location 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Floor finishes 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Dining room 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Ceramic tile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Kitchen floor include cooking area 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Ceramic tile 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Bath room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Glazed Porcelain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4" name="Rectangle 1"/>
          <p:cNvSpPr>
            <a:spLocks noChangeArrowheads="1"/>
          </p:cNvSpPr>
          <p:nvPr/>
        </p:nvSpPr>
        <p:spPr bwMode="auto">
          <a:xfrm>
            <a:off x="210458" y="3708400"/>
            <a:ext cx="213071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 bmk="_Toc7961613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finishes for Floors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" name="صورة 4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6274" y="1063830"/>
            <a:ext cx="5135212" cy="507571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7" name="شكل بيضاوي 46"/>
          <p:cNvSpPr/>
          <p:nvPr/>
        </p:nvSpPr>
        <p:spPr>
          <a:xfrm>
            <a:off x="236845" y="0"/>
            <a:ext cx="3713019" cy="609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Finishes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486" y="885371"/>
            <a:ext cx="6008914" cy="56605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7" name="Rectangle 1"/>
          <p:cNvSpPr>
            <a:spLocks noChangeArrowheads="1"/>
          </p:cNvSpPr>
          <p:nvPr/>
        </p:nvSpPr>
        <p:spPr bwMode="auto">
          <a:xfrm>
            <a:off x="551543" y="333829"/>
            <a:ext cx="28039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 bmk="_Toc7961613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ALUCOBOND Cladding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" name="صورة 4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9749" y="894279"/>
            <a:ext cx="3511508" cy="266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صورة 4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5084" y="3902026"/>
            <a:ext cx="3457946" cy="258586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4907328" y="6073526"/>
            <a:ext cx="129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Section A-A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1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3"/>
          <p:cNvSpPr/>
          <p:nvPr/>
        </p:nvSpPr>
        <p:spPr>
          <a:xfrm>
            <a:off x="-387926" y="0"/>
            <a:ext cx="2951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Sections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591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1"/>
          <p:cNvSpPr/>
          <p:nvPr/>
        </p:nvSpPr>
        <p:spPr>
          <a:xfrm>
            <a:off x="4907328" y="6073526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Section B-B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4907328" y="6073526"/>
            <a:ext cx="1921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Eastern Elevations</a:t>
            </a:r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598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/>
          <p:nvPr/>
        </p:nvSpPr>
        <p:spPr>
          <a:xfrm>
            <a:off x="0" y="0"/>
            <a:ext cx="2951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Elevations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375783" y="407346"/>
            <a:ext cx="7862922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8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4907328" y="6073526"/>
            <a:ext cx="2015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Western Elevations</a:t>
            </a:r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2000" cy="601287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4907328" y="6073526"/>
            <a:ext cx="2124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Northern Elevations</a:t>
            </a: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26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/>
          <p:nvPr/>
        </p:nvSpPr>
        <p:spPr>
          <a:xfrm>
            <a:off x="4907328" y="6073526"/>
            <a:ext cx="2091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Southern Elevations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/>
          <p:nvPr/>
        </p:nvSpPr>
        <p:spPr>
          <a:xfrm>
            <a:off x="0" y="0"/>
            <a:ext cx="2951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</a:rPr>
              <a:t>3D- Views </a:t>
            </a:r>
            <a:endParaRPr lang="ar-JO" sz="2800" b="1" dirty="0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4" name="صورة 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5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07817" y="318655"/>
            <a:ext cx="3713019" cy="45060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Bubble diagram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4560" y="1535174"/>
            <a:ext cx="4562994" cy="433919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809725" y="276718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Structural Aspect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8"/>
          <p:cNvGraphicFramePr/>
          <p:nvPr/>
        </p:nvGraphicFramePr>
        <p:xfrm>
          <a:off x="3244602" y="179779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Site Description 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8"/>
          <p:cNvGraphicFramePr/>
          <p:nvPr/>
        </p:nvGraphicFramePr>
        <p:xfrm>
          <a:off x="2202873" y="1676400"/>
          <a:ext cx="809105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0"/>
          <p:cNvSpPr txBox="1"/>
          <p:nvPr/>
        </p:nvSpPr>
        <p:spPr>
          <a:xfrm>
            <a:off x="286097" y="419793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U-BOOT System with drop beam is used.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358" y="990600"/>
            <a:ext cx="51911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7465" y="1592580"/>
            <a:ext cx="41719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1444830"/>
            <a:ext cx="6096000" cy="20744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Code Requirements for Structural Concrete ACI 318-14(ACI Committee 318 2014).</a:t>
            </a:r>
            <a:endParaRPr lang="en-US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UBC -97 for earthquake design.</a:t>
            </a:r>
            <a:endParaRPr lang="en-US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ASCE for loads computations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Standards and Codes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733246"/>
            <a:ext cx="9235440" cy="599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of concrete for slabs and beams   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Compressive strength of concrete for columns and shear walls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28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Yielding strength of steel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Bearing capacity of soil at street level = 250  KN/m².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loads = 5 KN/m².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 imposed dead load = 4KN/m².</a:t>
            </a:r>
          </a:p>
          <a:p>
            <a:pPr marL="952500" indent="0" algn="just">
              <a:lnSpc>
                <a:spcPct val="140000"/>
              </a:lnSpc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endParaRPr lang="en-US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" dirty="0" smtClean="0"/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r>
              <a:rPr lang="en-US" sz="800" dirty="0" smtClean="0">
                <a:solidFill>
                  <a:srgbClr val="A50021"/>
                </a:solidFill>
              </a:rPr>
              <a:t> </a:t>
            </a:r>
            <a:endParaRPr lang="en-US" sz="800" dirty="0">
              <a:solidFill>
                <a:srgbClr val="A50021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Design Data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Seismic load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Lateral loads: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seismic zone of Nablus is 2B (Z = 0.20) 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soil profile is type SC.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acceleration seismic coefficient Ca=0.24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velocity seismic coefficient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=0.32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Seismic importance factor is 1.25</a:t>
            </a:r>
          </a:p>
          <a:p>
            <a:pPr marL="1371600" marR="0" lvl="0" indent="-41910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structural design type is building frame R=5.5</a:t>
            </a:r>
          </a:p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صورة 5" descr="sismic map.JPG"/>
          <p:cNvPicPr>
            <a:picLocks noChangeAspect="1"/>
          </p:cNvPicPr>
          <p:nvPr/>
        </p:nvPicPr>
        <p:blipFill>
          <a:blip r:embed="rId2" cstate="print"/>
          <a:srcRect l="3441" t="3268" r="3656" b="3922"/>
          <a:stretch>
            <a:fillRect/>
          </a:stretch>
        </p:blipFill>
        <p:spPr>
          <a:xfrm>
            <a:off x="7847821" y="1736787"/>
            <a:ext cx="2432050" cy="3875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شكل بيضاوي 5"/>
          <p:cNvSpPr/>
          <p:nvPr/>
        </p:nvSpPr>
        <p:spPr>
          <a:xfrm>
            <a:off x="1" y="0"/>
            <a:ext cx="2446020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Center of columns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4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models</a:t>
            </a:r>
            <a:endParaRPr lang="ar-JO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87680" y="1683437"/>
            <a:ext cx="60960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Compatibility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Equilibrium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Internal force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Deflection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Drift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Period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Model participating mass ratio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 shear check</a:t>
            </a:r>
          </a:p>
          <a:p>
            <a:pPr marL="91440" indent="-91440"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Model 1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3278" y="1082040"/>
            <a:ext cx="51911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Compatibility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30495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" y="1299507"/>
            <a:ext cx="5097780" cy="432405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11480" y="5962650"/>
            <a:ext cx="3463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 bmk="_Toc7961371">
                <a:ln>
                  <a:noFill/>
                </a:ln>
                <a:solidFill>
                  <a:srgbClr val="5B9BD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Deformed shape from dead load.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8526" y="1298863"/>
            <a:ext cx="6403474" cy="439327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850380" y="5955030"/>
            <a:ext cx="3335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 bmk="_Toc7961371">
                <a:ln>
                  <a:noFill/>
                </a:ln>
                <a:solidFill>
                  <a:srgbClr val="5B9BD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Deformed shape from live load.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Equilibrium check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0071142"/>
              </p:ext>
            </p:extLst>
          </p:nvPr>
        </p:nvGraphicFramePr>
        <p:xfrm>
          <a:off x="438379" y="1669141"/>
          <a:ext cx="8884657" cy="2961191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2119872">
                  <a:extLst>
                    <a:ext uri="{9D8B030D-6E8A-4147-A177-3AD203B41FA5}">
                      <a16:colId xmlns:a16="http://schemas.microsoft.com/office/drawing/2014/main" xmlns="" val="1993213974"/>
                    </a:ext>
                  </a:extLst>
                </a:gridCol>
                <a:gridCol w="2255894">
                  <a:extLst>
                    <a:ext uri="{9D8B030D-6E8A-4147-A177-3AD203B41FA5}">
                      <a16:colId xmlns:a16="http://schemas.microsoft.com/office/drawing/2014/main" xmlns="" val="3130025540"/>
                    </a:ext>
                  </a:extLst>
                </a:gridCol>
                <a:gridCol w="2051865">
                  <a:extLst>
                    <a:ext uri="{9D8B030D-6E8A-4147-A177-3AD203B41FA5}">
                      <a16:colId xmlns:a16="http://schemas.microsoft.com/office/drawing/2014/main" xmlns="" val="101941165"/>
                    </a:ext>
                  </a:extLst>
                </a:gridCol>
                <a:gridCol w="2457026">
                  <a:extLst>
                    <a:ext uri="{9D8B030D-6E8A-4147-A177-3AD203B41FA5}">
                      <a16:colId xmlns:a16="http://schemas.microsoft.com/office/drawing/2014/main" xmlns="" val="566407715"/>
                    </a:ext>
                  </a:extLst>
                </a:gridCol>
              </a:tblGrid>
              <a:tr h="99461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Percentage of difference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FZ by manual (KN)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FZ from ETAB(KN)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 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965554303"/>
                  </a:ext>
                </a:extLst>
              </a:tr>
              <a:tr h="7309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67633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69279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2156491853"/>
                  </a:ext>
                </a:extLst>
              </a:tr>
              <a:tr h="63258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26410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26009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335612970"/>
                  </a:ext>
                </a:extLst>
              </a:tr>
              <a:tr h="6029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26258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26045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85227373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Deflection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8621" y="1322070"/>
            <a:ext cx="51663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Deflection check from live  load.</a:t>
            </a:r>
          </a:p>
          <a:p>
            <a:r>
              <a:rPr lang="en-US" sz="2000" dirty="0" smtClean="0">
                <a:cs typeface="+mj-cs"/>
              </a:rPr>
              <a:t>Maximum allowable deflection = 41.7 mm </a:t>
            </a:r>
          </a:p>
          <a:p>
            <a:r>
              <a:rPr lang="en-US" sz="2000" dirty="0" smtClean="0">
                <a:cs typeface="+mj-cs"/>
              </a:rPr>
              <a:t>Maximum deflection from </a:t>
            </a:r>
            <a:r>
              <a:rPr lang="en-US" sz="2000" dirty="0" err="1" smtClean="0">
                <a:cs typeface="+mj-cs"/>
              </a:rPr>
              <a:t>Etabs</a:t>
            </a:r>
            <a:r>
              <a:rPr lang="en-US" sz="2000" dirty="0" smtClean="0">
                <a:cs typeface="+mj-cs"/>
              </a:rPr>
              <a:t> = 14 mm </a:t>
            </a:r>
          </a:p>
          <a:p>
            <a:r>
              <a:rPr lang="en-US" sz="2000" dirty="0" smtClean="0">
                <a:cs typeface="+mj-cs"/>
              </a:rPr>
              <a:t>this check is ok.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+mj-cs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440" y="867394"/>
            <a:ext cx="6400800" cy="570485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216714" y="1293512"/>
            <a:ext cx="11494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2000" dirty="0" smtClean="0">
              <a:latin typeface="Times New Roman" pitchFamily="18" charset="0"/>
              <a:ea typeface="Calibri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ar-JO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93962" y="318656"/>
            <a:ext cx="3823855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Site Location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8768" y="1307483"/>
            <a:ext cx="5602902" cy="4913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2"/>
          <p:cNvSpPr/>
          <p:nvPr/>
        </p:nvSpPr>
        <p:spPr>
          <a:xfrm>
            <a:off x="-1" y="1292773"/>
            <a:ext cx="4641273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cs typeface="+mj-cs"/>
              </a:rPr>
              <a:t>Land of project is  located in </a:t>
            </a:r>
            <a:r>
              <a:rPr lang="en-US" dirty="0" err="1" smtClean="0">
                <a:cs typeface="+mj-cs"/>
              </a:rPr>
              <a:t>Beit-Wazan</a:t>
            </a:r>
            <a:r>
              <a:rPr lang="en-US" dirty="0" smtClean="0">
                <a:cs typeface="+mj-cs"/>
              </a:rPr>
              <a:t> town in Nablus . The land is located on two streets, near by Al-</a:t>
            </a:r>
            <a:r>
              <a:rPr lang="en-US" dirty="0" err="1" smtClean="0">
                <a:cs typeface="+mj-cs"/>
              </a:rPr>
              <a:t>Najah</a:t>
            </a:r>
            <a:r>
              <a:rPr lang="en-US" dirty="0" smtClean="0">
                <a:cs typeface="+mj-cs"/>
              </a:rPr>
              <a:t> university.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cs typeface="+mj-cs"/>
              </a:rPr>
              <a:t>The area of the  land is 5583.24 square meter.</a:t>
            </a: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62050"/>
            <a:ext cx="54635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Deflection check from </a:t>
            </a:r>
            <a:r>
              <a:rPr kumimoji="0" lang="en-US" sz="2000" b="1" i="0" u="none" strike="noStrike" cap="none" normalizeH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service</a:t>
            </a: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 load.</a:t>
            </a:r>
          </a:p>
          <a:p>
            <a:r>
              <a:rPr lang="en-US" sz="2000" dirty="0" smtClean="0">
                <a:cs typeface="+mj-cs"/>
              </a:rPr>
              <a:t>Maximum allowable deflection = 62 mm </a:t>
            </a:r>
          </a:p>
          <a:p>
            <a:r>
              <a:rPr lang="en-US" sz="2000" dirty="0" smtClean="0">
                <a:cs typeface="+mj-cs"/>
              </a:rPr>
              <a:t>Maximum deflection from </a:t>
            </a:r>
            <a:r>
              <a:rPr lang="en-US" sz="2000" dirty="0" err="1" smtClean="0">
                <a:cs typeface="+mj-cs"/>
              </a:rPr>
              <a:t>Etabs</a:t>
            </a:r>
            <a:r>
              <a:rPr lang="en-US" sz="2000" dirty="0" smtClean="0">
                <a:cs typeface="+mj-cs"/>
              </a:rPr>
              <a:t> = 52 mm </a:t>
            </a:r>
          </a:p>
          <a:p>
            <a:r>
              <a:rPr lang="en-US" sz="2000" dirty="0" smtClean="0">
                <a:cs typeface="+mj-cs"/>
              </a:rPr>
              <a:t>this check is ok.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+mj-cs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4355" y="342901"/>
            <a:ext cx="6817645" cy="65151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Period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0042" y="320040"/>
            <a:ext cx="7231957" cy="653796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162050"/>
            <a:ext cx="45491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cs typeface="+mj-cs"/>
              </a:rPr>
              <a:t>T manual= 0.43 sec </a:t>
            </a:r>
          </a:p>
          <a:p>
            <a:r>
              <a:rPr lang="en-US" sz="2400" dirty="0" smtClean="0">
                <a:cs typeface="+mj-cs"/>
              </a:rPr>
              <a:t> T ETABS = 0.696 sec</a:t>
            </a:r>
          </a:p>
          <a:p>
            <a:r>
              <a:rPr lang="en-US" sz="2400" dirty="0" smtClean="0">
                <a:cs typeface="+mj-cs"/>
              </a:rPr>
              <a:t>.</a:t>
            </a:r>
          </a:p>
          <a:p>
            <a:r>
              <a:rPr lang="en-US" sz="2400" dirty="0" smtClean="0">
                <a:cs typeface="+mj-cs"/>
              </a:rPr>
              <a:t> </a:t>
            </a:r>
          </a:p>
          <a:p>
            <a:r>
              <a:rPr lang="en-US" sz="2400" dirty="0" smtClean="0">
                <a:cs typeface="+mj-cs"/>
              </a:rPr>
              <a:t> 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7061663" cy="59574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Modal mass  participation ratio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25780" y="1284732"/>
          <a:ext cx="11041380" cy="5608320"/>
        </p:xfrm>
        <a:graphic>
          <a:graphicData uri="http://schemas.openxmlformats.org/drawingml/2006/table">
            <a:tbl>
              <a:tblPr rtl="1">
                <a:tableStyleId>{0505E3EF-67EA-436B-97B2-0124C06EBD24}</a:tableStyleId>
              </a:tblPr>
              <a:tblGrid>
                <a:gridCol w="1226820"/>
                <a:gridCol w="1226820"/>
                <a:gridCol w="1226820"/>
                <a:gridCol w="1226820"/>
                <a:gridCol w="1226820"/>
                <a:gridCol w="1226820"/>
                <a:gridCol w="1226820"/>
                <a:gridCol w="1226820"/>
                <a:gridCol w="1226820"/>
              </a:tblGrid>
              <a:tr h="1739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Sum UZ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Sum UY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Sum UX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UZ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UY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UX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Period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Mode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Case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319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0.3306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0.1222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0.3306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0.1222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0.696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0383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0.478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0.1334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0.1474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0.0112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0.555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4447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0.5302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0.5085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0.0522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0.3751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0.351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0.6403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0.5388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0.1101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0.0303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0.231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0.7367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0.5448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0.0963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0.0059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0.187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0.8021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0.5843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0.0655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0.0395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0.153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0.8088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0.6053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0.0066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0.021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0.116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0.8402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0.7034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0.0315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0.0982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0.105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0.8579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0.7302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0.0176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0.0268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0.093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65100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0.7343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0.0421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0.0041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24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0.9281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0.8451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0.0281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0.1108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0.078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24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0.9366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0.8776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0.0085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0.0325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24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0.9369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0.8807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0.0003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0.0031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0.059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24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0.937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0.887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0.0001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0.0063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0.057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Modal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24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0.9398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</a:rPr>
                        <a:t>0.909</a:t>
                      </a:r>
                      <a:endParaRPr lang="en-US" sz="2000" b="1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0.0028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0.022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0.056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15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Modal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Base shear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19100" y="132275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manual = 16143 KN</a:t>
            </a:r>
            <a:r>
              <a:rPr lang="en-US" sz="2400" dirty="0" smtClean="0"/>
              <a:t>.</a:t>
            </a:r>
          </a:p>
          <a:p>
            <a:pPr>
              <a:defRPr/>
            </a:pPr>
            <a:endParaRPr lang="ar-JO" sz="2400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95300" y="2423160"/>
          <a:ext cx="5364480" cy="165049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788160"/>
                <a:gridCol w="1788160"/>
                <a:gridCol w="1788160"/>
              </a:tblGrid>
              <a:tr h="8092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 dirty="0"/>
                        <a:t>V-manual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/>
                        <a:t>V-ETEABS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4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/>
                        <a:t>EQ-X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 dirty="0"/>
                        <a:t>13514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/>
                        <a:t>10904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89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/>
                        <a:t>EQ-Y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/>
                        <a:t>10617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400" dirty="0"/>
                        <a:t>10904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Drift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80377" y="1892045"/>
          <a:ext cx="9097963" cy="245364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7581"/>
                <a:gridCol w="909344"/>
                <a:gridCol w="1025161"/>
                <a:gridCol w="1020637"/>
                <a:gridCol w="989873"/>
                <a:gridCol w="1015208"/>
                <a:gridCol w="1228745"/>
                <a:gridCol w="883104"/>
                <a:gridCol w="1128310"/>
              </a:tblGrid>
              <a:tr h="437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Story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height (m)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Dis- x (mm)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Dis– y (mm)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Drif-x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(mm)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Drif-y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(mm)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Delta_x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𝛥𝑚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Delta_y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𝛥𝑚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𝛥_limit (mm)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2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38.5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19.25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5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7.7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7.7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1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5.5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9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50.05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34.65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110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8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5.5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20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30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19.25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/>
                        <a:t>15.4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110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Slab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2076450"/>
            <a:ext cx="4814887" cy="443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5450" y="2057400"/>
            <a:ext cx="58293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419100" y="132275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Slabs is designed for moment, axial and shear force</a:t>
            </a:r>
            <a:endParaRPr lang="en-US" sz="2400" dirty="0" smtClean="0"/>
          </a:p>
          <a:p>
            <a:pPr>
              <a:defRPr/>
            </a:pP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Beam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4" y="1933574"/>
            <a:ext cx="10239375" cy="29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34340"/>
            <a:ext cx="11887199" cy="642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Column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4424" y="809624"/>
            <a:ext cx="299275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183" y="1629728"/>
            <a:ext cx="8118157" cy="477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Shear wall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0158"/>
            <a:ext cx="7962900" cy="292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8130" y="674370"/>
            <a:ext cx="38481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52950"/>
            <a:ext cx="69818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216714" y="1293512"/>
            <a:ext cx="11494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2000" dirty="0" smtClean="0">
              <a:latin typeface="Times New Roman" pitchFamily="18" charset="0"/>
              <a:ea typeface="Calibri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ar-JO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93962" y="318656"/>
            <a:ext cx="3823855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Contour line 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4291"/>
            <a:ext cx="12025745" cy="612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Spiral Stair Detail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363064"/>
            <a:ext cx="7143750" cy="549493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3375" y="1323975"/>
            <a:ext cx="4238625" cy="40195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04850"/>
            <a:ext cx="121920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شكل بيضاوي 5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Frame section</a:t>
            </a:r>
            <a:endParaRPr lang="ar-JO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3" y="685800"/>
            <a:ext cx="4814887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657224"/>
            <a:ext cx="47244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Model 2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 descr="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7074" y="1023601"/>
            <a:ext cx="6635932" cy="542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Compatibility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30495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761978" y="6047056"/>
            <a:ext cx="3463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 bmk="_Toc7961371">
                <a:ln>
                  <a:noFill/>
                </a:ln>
                <a:solidFill>
                  <a:srgbClr val="5B9BD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Deformed shape from dead load.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" descr="P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902" y="1434905"/>
            <a:ext cx="6796704" cy="452979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Equilibrium check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0071142"/>
              </p:ext>
            </p:extLst>
          </p:nvPr>
        </p:nvGraphicFramePr>
        <p:xfrm>
          <a:off x="438379" y="1683209"/>
          <a:ext cx="8884657" cy="2961191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2119872">
                  <a:extLst>
                    <a:ext uri="{9D8B030D-6E8A-4147-A177-3AD203B41FA5}">
                      <a16:colId xmlns:a16="http://schemas.microsoft.com/office/drawing/2014/main" xmlns="" val="1993213974"/>
                    </a:ext>
                  </a:extLst>
                </a:gridCol>
                <a:gridCol w="2255894">
                  <a:extLst>
                    <a:ext uri="{9D8B030D-6E8A-4147-A177-3AD203B41FA5}">
                      <a16:colId xmlns:a16="http://schemas.microsoft.com/office/drawing/2014/main" xmlns="" val="3130025540"/>
                    </a:ext>
                  </a:extLst>
                </a:gridCol>
                <a:gridCol w="2051865">
                  <a:extLst>
                    <a:ext uri="{9D8B030D-6E8A-4147-A177-3AD203B41FA5}">
                      <a16:colId xmlns:a16="http://schemas.microsoft.com/office/drawing/2014/main" xmlns="" val="101941165"/>
                    </a:ext>
                  </a:extLst>
                </a:gridCol>
                <a:gridCol w="2457026">
                  <a:extLst>
                    <a:ext uri="{9D8B030D-6E8A-4147-A177-3AD203B41FA5}">
                      <a16:colId xmlns:a16="http://schemas.microsoft.com/office/drawing/2014/main" xmlns="" val="566407715"/>
                    </a:ext>
                  </a:extLst>
                </a:gridCol>
              </a:tblGrid>
              <a:tr h="99461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Percentage of difference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FZ by manual (KN)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FZ from ETAB(KN)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 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965554303"/>
                  </a:ext>
                </a:extLst>
              </a:tr>
              <a:tr h="7309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1.08%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27410.8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27712.2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2156491853"/>
                  </a:ext>
                </a:extLst>
              </a:tr>
              <a:tr h="63258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10865.25</a:t>
                      </a: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10846.7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335612970"/>
                  </a:ext>
                </a:extLst>
              </a:tr>
              <a:tr h="6029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6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9934.74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9921.4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85227373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Deflection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8621" y="1322070"/>
            <a:ext cx="51663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Deflection check from live  load.</a:t>
            </a:r>
          </a:p>
          <a:p>
            <a:r>
              <a:rPr lang="en-US" sz="2000" dirty="0" smtClean="0">
                <a:cs typeface="+mj-cs"/>
              </a:rPr>
              <a:t>Maximum allowable deflection = 29.17mm </a:t>
            </a:r>
          </a:p>
          <a:p>
            <a:r>
              <a:rPr lang="en-US" sz="2000" dirty="0" smtClean="0">
                <a:cs typeface="+mj-cs"/>
              </a:rPr>
              <a:t>Maximum deflection from </a:t>
            </a:r>
            <a:r>
              <a:rPr lang="en-US" sz="2000" dirty="0" err="1" smtClean="0">
                <a:cs typeface="+mj-cs"/>
              </a:rPr>
              <a:t>Etabs</a:t>
            </a:r>
            <a:r>
              <a:rPr lang="en-US" sz="2000" dirty="0" smtClean="0">
                <a:cs typeface="+mj-cs"/>
              </a:rPr>
              <a:t> =5 mm </a:t>
            </a:r>
          </a:p>
          <a:p>
            <a:r>
              <a:rPr lang="en-US" sz="2000" dirty="0" smtClean="0">
                <a:cs typeface="+mj-cs"/>
              </a:rPr>
              <a:t>this check is ok.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+mj-cs"/>
            </a:endParaRPr>
          </a:p>
        </p:txBody>
      </p:sp>
      <p:pic>
        <p:nvPicPr>
          <p:cNvPr id="10" name="Picture 5" descr="Liv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64778" y="640080"/>
            <a:ext cx="5792840" cy="564134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162050"/>
            <a:ext cx="54635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Deflection check from </a:t>
            </a:r>
            <a:r>
              <a:rPr kumimoji="0" lang="en-US" sz="2000" b="1" i="0" u="none" strike="noStrike" cap="none" normalizeH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service</a:t>
            </a:r>
            <a:r>
              <a:rPr kumimoji="0" lang="en-US" sz="2000" b="1" i="0" u="none" strike="noStrike" cap="none" normalizeH="0" baseline="0" dirty="0" smtClean="0" bmk="_Toc796137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+mj-cs"/>
              </a:rPr>
              <a:t>  load.</a:t>
            </a:r>
          </a:p>
          <a:p>
            <a:r>
              <a:rPr lang="en-US" sz="2000" dirty="0" smtClean="0">
                <a:cs typeface="+mj-cs"/>
              </a:rPr>
              <a:t>Maximum allowable deflection =43.75 mm </a:t>
            </a:r>
          </a:p>
          <a:p>
            <a:r>
              <a:rPr lang="en-US" sz="2000" dirty="0" smtClean="0">
                <a:cs typeface="+mj-cs"/>
              </a:rPr>
              <a:t>Maximum deflection from </a:t>
            </a:r>
            <a:r>
              <a:rPr lang="en-US" sz="2000" dirty="0" err="1" smtClean="0">
                <a:cs typeface="+mj-cs"/>
              </a:rPr>
              <a:t>Etabs</a:t>
            </a:r>
            <a:r>
              <a:rPr lang="en-US" sz="2000" dirty="0" smtClean="0">
                <a:cs typeface="+mj-cs"/>
              </a:rPr>
              <a:t> =23  mm </a:t>
            </a:r>
          </a:p>
          <a:p>
            <a:r>
              <a:rPr lang="en-US" sz="2000" dirty="0" smtClean="0">
                <a:cs typeface="+mj-cs"/>
              </a:rPr>
              <a:t>this check is ok.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 bmk="_Toc7961371">
              <a:ln>
                <a:noFill/>
              </a:ln>
              <a:effectLst/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 bmk="_Toc7961371">
              <a:latin typeface="Times New Roman" pitchFamily="18" charset="0"/>
              <a:cs typeface="+mj-cs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+mj-cs"/>
            </a:endParaRPr>
          </a:p>
        </p:txBody>
      </p:sp>
      <p:pic>
        <p:nvPicPr>
          <p:cNvPr id="8" name="Picture 4" descr="cddcc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2738" y="976676"/>
            <a:ext cx="6011141" cy="516590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07817" y="318655"/>
            <a:ext cx="7061663" cy="59574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Modal mass  participation ratio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567956" y="1364771"/>
          <a:ext cx="8128000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Period(sec)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UZ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Sum 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Sum UY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0.0004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4.80E-05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0.8982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0.8812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0.0006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0.9001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0.8819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0.038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0.0132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0.0129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0.9133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0.8947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0.036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0.0007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0.0272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0.922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Modal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0.035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1.60E-05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0.0011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0.9231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بيضاوي 6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Base shear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19100" y="132275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manual =5777.96 KN</a:t>
            </a:r>
            <a:r>
              <a:rPr lang="en-US" sz="2400" dirty="0" smtClean="0"/>
              <a:t>.</a:t>
            </a:r>
          </a:p>
          <a:p>
            <a:pPr>
              <a:defRPr/>
            </a:pPr>
            <a:endParaRPr lang="ar-JO" sz="2400" dirty="0"/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306614" y="1871617"/>
          <a:ext cx="5364480" cy="151028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788160"/>
                <a:gridCol w="1788160"/>
                <a:gridCol w="1788160"/>
              </a:tblGrid>
              <a:tr h="8092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 dirty="0"/>
                        <a:t>V-manual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/>
                        <a:t>V-ETEABS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4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/>
                        <a:t>EQ-X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5777.96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3556.15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89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/>
                        <a:t>EQ-Y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5777.96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6790" algn="l"/>
                        </a:tabLs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1281.54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216714" y="1293512"/>
            <a:ext cx="11494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2000" dirty="0" smtClean="0">
              <a:latin typeface="Times New Roman" pitchFamily="18" charset="0"/>
              <a:ea typeface="Calibri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ar-JO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207818" y="235528"/>
            <a:ext cx="4461164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Land elevations profile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6078"/>
            <a:ext cx="11042073" cy="259599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95293"/>
            <a:ext cx="11166764" cy="274103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Drift Check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621211" y="1621003"/>
          <a:ext cx="7869646" cy="190398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12800"/>
                <a:gridCol w="812800"/>
                <a:gridCol w="1045029"/>
                <a:gridCol w="1123405"/>
                <a:gridCol w="679269"/>
                <a:gridCol w="613954"/>
                <a:gridCol w="602343"/>
                <a:gridCol w="812800"/>
                <a:gridCol w="136724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story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Height (mm)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Displacement X( 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Displacement Y (mm)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Drift X(mm)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Drift Y (mm)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Delta 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Delta 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Delta -limit(mm)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0.608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0.287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0.608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0.287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2.35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1.11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8.25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16.2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7.642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15.913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29.43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61.27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13000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65.4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29.6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57.15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13.4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220.03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51.59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Slab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5450" y="1728788"/>
            <a:ext cx="5829300" cy="512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التقاط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79" y="1358538"/>
            <a:ext cx="5290458" cy="5107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Beam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4" y="1933574"/>
            <a:ext cx="10239375" cy="29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Beam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1" descr="Be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588" y="1295102"/>
            <a:ext cx="10998925" cy="4648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شكل بيضاوي 7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Column detailing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4424" y="809624"/>
            <a:ext cx="299275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olum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48" y="1229891"/>
            <a:ext cx="8077138" cy="3574338"/>
          </a:xfrm>
          <a:prstGeom prst="rect">
            <a:avLst/>
          </a:prstGeom>
        </p:spPr>
      </p:pic>
      <p:pic>
        <p:nvPicPr>
          <p:cNvPr id="6" name="Picture 5" descr="cross sc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074194"/>
            <a:ext cx="8934994" cy="139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Footing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9BE13C47-503D-4089-AFEA-8ADA8694AFEF}"/>
              </a:ext>
            </a:extLst>
          </p:cNvPr>
          <p:cNvSpPr txBox="1">
            <a:spLocks/>
          </p:cNvSpPr>
          <p:nvPr/>
        </p:nvSpPr>
        <p:spPr>
          <a:xfrm>
            <a:off x="541020" y="1611463"/>
            <a:ext cx="9144000" cy="3286539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Three types of footing are used: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1- isolated footing.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2- wall footing.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3- mat foundation.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xmlns="" id="{771A2BBC-5459-42F8-BB4B-AEA9BA979D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" y="1033670"/>
            <a:ext cx="11841480" cy="582433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647700" y="571725"/>
            <a:ext cx="6096000" cy="5458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0040" lvl="0" indent="-320040">
              <a:lnSpc>
                <a:spcPct val="111000"/>
              </a:lnSpc>
              <a:spcBef>
                <a:spcPts val="930"/>
              </a:spcBef>
              <a:defRPr/>
            </a:pPr>
            <a:r>
              <a:rPr lang="en-US" sz="2800" b="1" u="sng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+mj-cs"/>
              </a:rPr>
              <a:t>Footing Layout</a:t>
            </a:r>
            <a:endParaRPr lang="en-US" sz="2800" b="1" u="sng" dirty="0">
              <a:solidFill>
                <a:schemeClr val="tx2">
                  <a:lumMod val="75000"/>
                  <a:lumOff val="25000"/>
                </a:schemeClr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xmlns="" id="{D51829E2-9125-43BD-856B-2366E9C512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64125475"/>
              </p:ext>
            </p:extLst>
          </p:nvPr>
        </p:nvGraphicFramePr>
        <p:xfrm>
          <a:off x="503583" y="1214230"/>
          <a:ext cx="10850212" cy="4590958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212308">
                  <a:extLst>
                    <a:ext uri="{9D8B030D-6E8A-4147-A177-3AD203B41FA5}">
                      <a16:colId xmlns:a16="http://schemas.microsoft.com/office/drawing/2014/main" xmlns="" val="1673855676"/>
                    </a:ext>
                  </a:extLst>
                </a:gridCol>
                <a:gridCol w="1125641">
                  <a:extLst>
                    <a:ext uri="{9D8B030D-6E8A-4147-A177-3AD203B41FA5}">
                      <a16:colId xmlns:a16="http://schemas.microsoft.com/office/drawing/2014/main" xmlns="" val="1642467859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xmlns="" val="3185847004"/>
                    </a:ext>
                  </a:extLst>
                </a:gridCol>
                <a:gridCol w="574305">
                  <a:extLst>
                    <a:ext uri="{9D8B030D-6E8A-4147-A177-3AD203B41FA5}">
                      <a16:colId xmlns:a16="http://schemas.microsoft.com/office/drawing/2014/main" xmlns="" val="2382949656"/>
                    </a:ext>
                  </a:extLst>
                </a:gridCol>
                <a:gridCol w="583704">
                  <a:extLst>
                    <a:ext uri="{9D8B030D-6E8A-4147-A177-3AD203B41FA5}">
                      <a16:colId xmlns:a16="http://schemas.microsoft.com/office/drawing/2014/main" xmlns="" val="441101621"/>
                    </a:ext>
                  </a:extLst>
                </a:gridCol>
                <a:gridCol w="605633">
                  <a:extLst>
                    <a:ext uri="{9D8B030D-6E8A-4147-A177-3AD203B41FA5}">
                      <a16:colId xmlns:a16="http://schemas.microsoft.com/office/drawing/2014/main" xmlns="" val="3313833913"/>
                    </a:ext>
                  </a:extLst>
                </a:gridCol>
                <a:gridCol w="638003">
                  <a:extLst>
                    <a:ext uri="{9D8B030D-6E8A-4147-A177-3AD203B41FA5}">
                      <a16:colId xmlns:a16="http://schemas.microsoft.com/office/drawing/2014/main" xmlns="" val="3203342255"/>
                    </a:ext>
                  </a:extLst>
                </a:gridCol>
                <a:gridCol w="1349097">
                  <a:extLst>
                    <a:ext uri="{9D8B030D-6E8A-4147-A177-3AD203B41FA5}">
                      <a16:colId xmlns:a16="http://schemas.microsoft.com/office/drawing/2014/main" xmlns="" val="1589070765"/>
                    </a:ext>
                  </a:extLst>
                </a:gridCol>
                <a:gridCol w="1212308">
                  <a:extLst>
                    <a:ext uri="{9D8B030D-6E8A-4147-A177-3AD203B41FA5}">
                      <a16:colId xmlns:a16="http://schemas.microsoft.com/office/drawing/2014/main" xmlns="" val="568804477"/>
                    </a:ext>
                  </a:extLst>
                </a:gridCol>
                <a:gridCol w="1297933">
                  <a:extLst>
                    <a:ext uri="{9D8B030D-6E8A-4147-A177-3AD203B41FA5}">
                      <a16:colId xmlns:a16="http://schemas.microsoft.com/office/drawing/2014/main" xmlns="" val="4102106969"/>
                    </a:ext>
                  </a:extLst>
                </a:gridCol>
                <a:gridCol w="1212308">
                  <a:extLst>
                    <a:ext uri="{9D8B030D-6E8A-4147-A177-3AD203B41FA5}">
                      <a16:colId xmlns:a16="http://schemas.microsoft.com/office/drawing/2014/main" xmlns="" val="978923079"/>
                    </a:ext>
                  </a:extLst>
                </a:gridCol>
              </a:tblGrid>
              <a:tr h="7293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Footing 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 load (KN)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ultimate load (KN)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Longitudinal bar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length of bar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transverse bar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length of bar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85925699"/>
                  </a:ext>
                </a:extLst>
              </a:tr>
              <a:tr h="51635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3162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6ø16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3.4 (Hook)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8ø16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2977225"/>
                  </a:ext>
                </a:extLst>
              </a:tr>
              <a:tr h="37106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4700.2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6125.1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4ø25/m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10514355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5023.4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6551.7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29943728"/>
                  </a:ext>
                </a:extLst>
              </a:tr>
              <a:tr h="4017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6793.1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8924.7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7206840"/>
                  </a:ext>
                </a:extLst>
              </a:tr>
              <a:tr h="45057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5667.2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7383.4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5.48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45175973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5356.4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6979.6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50354308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4498.8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5858.6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740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6ø20 /m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26827946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4872.7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6327.8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7ø20 /m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4.68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6ø20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40459388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4392.8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7545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7ø25 /m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4.91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7ø25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14515638"/>
                  </a:ext>
                </a:extLst>
              </a:tr>
              <a:tr h="3536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4255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6478.34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7ø32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7ø25 /m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4.08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129024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4F82D1A-82B3-4FAA-ACE3-08B2A2B19699}"/>
              </a:ext>
            </a:extLst>
          </p:cNvPr>
          <p:cNvSpPr txBox="1"/>
          <p:nvPr/>
        </p:nvSpPr>
        <p:spPr>
          <a:xfrm>
            <a:off x="503583" y="387957"/>
            <a:ext cx="637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FD6FB68-9826-435F-9793-868F97203238}"/>
              </a:ext>
            </a:extLst>
          </p:cNvPr>
          <p:cNvSpPr txBox="1">
            <a:spLocks/>
          </p:cNvSpPr>
          <p:nvPr/>
        </p:nvSpPr>
        <p:spPr>
          <a:xfrm>
            <a:off x="541020" y="365125"/>
            <a:ext cx="10515600" cy="10131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Isolated footing details 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2F4DB29D-666B-463D-B079-0A829B8F5329}"/>
              </a:ext>
            </a:extLst>
          </p:cNvPr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59" y="1328903"/>
            <a:ext cx="5257801" cy="475249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7">
            <a:extLst>
              <a:ext uri="{FF2B5EF4-FFF2-40B4-BE49-F238E27FC236}">
                <a16:creationId xmlns:a16="http://schemas.microsoft.com/office/drawing/2014/main" xmlns="" id="{8FEC258E-75A6-41B9-B4FC-148F875C7852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6351" y="1328903"/>
            <a:ext cx="5006009" cy="475249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1D0EACF-AAC1-41E5-AE54-C12EBEB5D79B}"/>
              </a:ext>
            </a:extLst>
          </p:cNvPr>
          <p:cNvSpPr txBox="1">
            <a:spLocks/>
          </p:cNvSpPr>
          <p:nvPr/>
        </p:nvSpPr>
        <p:spPr>
          <a:xfrm>
            <a:off x="358140" y="387986"/>
            <a:ext cx="10515600" cy="9203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Wall footing results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xmlns="" id="{1CEC30B8-B2DE-4D3F-92BA-DC44A7553D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21444195"/>
              </p:ext>
            </p:extLst>
          </p:nvPr>
        </p:nvGraphicFramePr>
        <p:xfrm>
          <a:off x="278296" y="1285463"/>
          <a:ext cx="11648660" cy="491655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245633">
                  <a:extLst>
                    <a:ext uri="{9D8B030D-6E8A-4147-A177-3AD203B41FA5}">
                      <a16:colId xmlns:a16="http://schemas.microsoft.com/office/drawing/2014/main" xmlns="" val="2806155968"/>
                    </a:ext>
                  </a:extLst>
                </a:gridCol>
                <a:gridCol w="1584707">
                  <a:extLst>
                    <a:ext uri="{9D8B030D-6E8A-4147-A177-3AD203B41FA5}">
                      <a16:colId xmlns:a16="http://schemas.microsoft.com/office/drawing/2014/main" xmlns="" val="200262923"/>
                    </a:ext>
                  </a:extLst>
                </a:gridCol>
                <a:gridCol w="1277419">
                  <a:extLst>
                    <a:ext uri="{9D8B030D-6E8A-4147-A177-3AD203B41FA5}">
                      <a16:colId xmlns:a16="http://schemas.microsoft.com/office/drawing/2014/main" xmlns="" val="2515532916"/>
                    </a:ext>
                  </a:extLst>
                </a:gridCol>
                <a:gridCol w="1013696">
                  <a:extLst>
                    <a:ext uri="{9D8B030D-6E8A-4147-A177-3AD203B41FA5}">
                      <a16:colId xmlns:a16="http://schemas.microsoft.com/office/drawing/2014/main" xmlns="" val="1281015312"/>
                    </a:ext>
                  </a:extLst>
                </a:gridCol>
                <a:gridCol w="904201">
                  <a:extLst>
                    <a:ext uri="{9D8B030D-6E8A-4147-A177-3AD203B41FA5}">
                      <a16:colId xmlns:a16="http://schemas.microsoft.com/office/drawing/2014/main" xmlns="" val="2292826157"/>
                    </a:ext>
                  </a:extLst>
                </a:gridCol>
                <a:gridCol w="904201">
                  <a:extLst>
                    <a:ext uri="{9D8B030D-6E8A-4147-A177-3AD203B41FA5}">
                      <a16:colId xmlns:a16="http://schemas.microsoft.com/office/drawing/2014/main" xmlns="" val="3886705902"/>
                    </a:ext>
                  </a:extLst>
                </a:gridCol>
                <a:gridCol w="1494052">
                  <a:extLst>
                    <a:ext uri="{9D8B030D-6E8A-4147-A177-3AD203B41FA5}">
                      <a16:colId xmlns:a16="http://schemas.microsoft.com/office/drawing/2014/main" xmlns="" val="879901728"/>
                    </a:ext>
                  </a:extLst>
                </a:gridCol>
                <a:gridCol w="1555274">
                  <a:extLst>
                    <a:ext uri="{9D8B030D-6E8A-4147-A177-3AD203B41FA5}">
                      <a16:colId xmlns:a16="http://schemas.microsoft.com/office/drawing/2014/main" xmlns="" val="789720176"/>
                    </a:ext>
                  </a:extLst>
                </a:gridCol>
                <a:gridCol w="1669477">
                  <a:extLst>
                    <a:ext uri="{9D8B030D-6E8A-4147-A177-3AD203B41FA5}">
                      <a16:colId xmlns:a16="http://schemas.microsoft.com/office/drawing/2014/main" xmlns="" val="2563943854"/>
                    </a:ext>
                  </a:extLst>
                </a:gridCol>
              </a:tblGrid>
              <a:tr h="9881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wall 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service load (KN)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ultimate load(KN)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Transverse bar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length of bar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Longitudinal bar 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85782305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532.2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4ø18/m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 (Hook)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12ø12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93748493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590.54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4ø18/m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2.18 (Hook)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11ø12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30150431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432.8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847.2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5ø18/m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2.38 (Hook)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13ø12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84665872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578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5ø18/m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15ø12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74120308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5ø14 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1.38 (Hook)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4ø12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91456607"/>
                  </a:ext>
                </a:extLst>
              </a:tr>
              <a:tr h="6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373.41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550.8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6ø14/m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1.98 (Hook)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9ø12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295162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216714" y="1293512"/>
            <a:ext cx="11494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>
              <a:latin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2000" dirty="0" smtClean="0">
              <a:latin typeface="Times New Roman" pitchFamily="18" charset="0"/>
              <a:ea typeface="Calibri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ar-JO" sz="2000" dirty="0">
              <a:latin typeface="Times New Roman" pitchFamily="18" charset="0"/>
              <a:ea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716"/>
            <a:ext cx="11319164" cy="262846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543299"/>
            <a:ext cx="11457709" cy="287135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34AE9946-2BFF-43E4-BDC9-4FD133E61490}"/>
              </a:ext>
            </a:extLst>
          </p:cNvPr>
          <p:cNvSpPr txBox="1">
            <a:spLocks/>
          </p:cNvSpPr>
          <p:nvPr/>
        </p:nvSpPr>
        <p:spPr>
          <a:xfrm>
            <a:off x="403860" y="342900"/>
            <a:ext cx="10515600" cy="11058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Wall footing details 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صورة 13">
            <a:extLst>
              <a:ext uri="{FF2B5EF4-FFF2-40B4-BE49-F238E27FC236}">
                <a16:creationId xmlns:a16="http://schemas.microsoft.com/office/drawing/2014/main" xmlns="" id="{875EAE01-23A2-47B1-80CA-912C281BADC6}"/>
              </a:ext>
            </a:extLst>
          </p:cNvPr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" y="1143000"/>
            <a:ext cx="4330148" cy="51709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10">
            <a:extLst>
              <a:ext uri="{FF2B5EF4-FFF2-40B4-BE49-F238E27FC236}">
                <a16:creationId xmlns:a16="http://schemas.microsoft.com/office/drawing/2014/main" xmlns="" id="{4ACFA981-54A4-4E28-98C6-AEB33DB50C24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0710" y="1165861"/>
            <a:ext cx="6054988" cy="514811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3619" y="1396392"/>
            <a:ext cx="8521611" cy="514537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F2D2BE39-C264-4DA7-B87F-035140AF5F37}"/>
              </a:ext>
            </a:extLst>
          </p:cNvPr>
          <p:cNvSpPr txBox="1">
            <a:spLocks/>
          </p:cNvSpPr>
          <p:nvPr/>
        </p:nvSpPr>
        <p:spPr>
          <a:xfrm>
            <a:off x="426720" y="365126"/>
            <a:ext cx="10515600" cy="76131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Mat foundations 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57F91933-F7D8-4FA8-A692-DC63E3A07175}"/>
              </a:ext>
            </a:extLst>
          </p:cNvPr>
          <p:cNvSpPr txBox="1">
            <a:spLocks/>
          </p:cNvSpPr>
          <p:nvPr/>
        </p:nvSpPr>
        <p:spPr>
          <a:xfrm>
            <a:off x="426720" y="1126436"/>
            <a:ext cx="10515600" cy="505052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- Settlement check: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Maximum deflection is less than 10mm.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Punching check: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Punching ratio is less than 1.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Wide beam shear check:</a:t>
            </a:r>
          </a:p>
          <a:p>
            <a:pPr marL="0" marR="0" lvl="0" indent="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j-cs"/>
              </a:rPr>
              <a:t>Shear force is less than shear capacity.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69511B9F-C060-4CFD-BE35-37ADF9971B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97334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 foundation reinforcement and details: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xmlns="" id="{3CDCB5B1-AA74-4255-815B-C680B47714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31520"/>
            <a:ext cx="12192000" cy="612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xmlns="" id="{C251E784-488E-4298-A842-BC615897A7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" y="365760"/>
            <a:ext cx="5486400" cy="6492240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xmlns="" id="{67842610-4182-468B-AA96-18582E2314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0635" y="437194"/>
            <a:ext cx="5162009" cy="6420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75782" y="407346"/>
            <a:ext cx="8897565" cy="15607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Environmental Aspect</a:t>
            </a:r>
            <a:endParaRPr kumimoji="0" lang="en-US" sz="5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Diagram 8"/>
          <p:cNvGraphicFramePr/>
          <p:nvPr/>
        </p:nvGraphicFramePr>
        <p:xfrm>
          <a:off x="2133600" y="1820653"/>
          <a:ext cx="7924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07817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Thermal </a:t>
            </a:r>
            <a:endParaRPr lang="ar-JO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3" descr="d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53100" y="553244"/>
            <a:ext cx="6438900" cy="5256584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520162" y="1439438"/>
            <a:ext cx="3442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+mj-cs"/>
              </a:rPr>
              <a:t>Includes :</a:t>
            </a:r>
          </a:p>
          <a:p>
            <a:r>
              <a:rPr lang="en-US" sz="2400" dirty="0" smtClean="0">
                <a:cs typeface="+mj-cs"/>
              </a:rPr>
              <a:t>Envelops</a:t>
            </a:r>
            <a:endParaRPr lang="en-US" sz="2400" dirty="0">
              <a:cs typeface="+mj-cs"/>
            </a:endParaRPr>
          </a:p>
          <a:p>
            <a:r>
              <a:rPr lang="en-US" sz="2400" dirty="0" smtClean="0">
                <a:cs typeface="+mj-cs"/>
              </a:rPr>
              <a:t>Thermal performance</a:t>
            </a:r>
            <a:endParaRPr lang="en-US" sz="2400" dirty="0">
              <a:cs typeface="+mj-cs"/>
            </a:endParaRPr>
          </a:p>
          <a:p>
            <a:r>
              <a:rPr lang="en-US" sz="2400" dirty="0">
                <a:cs typeface="+mj-cs"/>
              </a:rPr>
              <a:t>Comfort Curves </a:t>
            </a:r>
          </a:p>
          <a:p>
            <a:r>
              <a:rPr lang="en-US" sz="2400" dirty="0">
                <a:cs typeface="+mj-cs"/>
              </a:rPr>
              <a:t> </a:t>
            </a:r>
          </a:p>
          <a:p>
            <a:endParaRPr lang="en-US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91562" y="467888"/>
            <a:ext cx="2832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cs typeface="+mj-cs"/>
              </a:rPr>
              <a:t>Envelops</a:t>
            </a:r>
            <a:endParaRPr lang="en-US" sz="2800" u="sng" dirty="0"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238250"/>
            <a:ext cx="5181600" cy="9087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Layer of External wall and material propriety for dining room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9818"/>
            <a:ext cx="5472608" cy="377758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" descr="din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0700" y="3624063"/>
            <a:ext cx="6172200" cy="233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27584" y="1"/>
            <a:ext cx="7772400" cy="11247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Layer of External wall and material propriety for Kitchen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kitck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822" y="1198662"/>
            <a:ext cx="5472608" cy="4268688"/>
          </a:xfrm>
          <a:prstGeom prst="rect">
            <a:avLst/>
          </a:prstGeom>
        </p:spPr>
      </p:pic>
      <p:pic>
        <p:nvPicPr>
          <p:cNvPr id="6" name="Picture 4" descr="Kitch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4522" y="3044180"/>
            <a:ext cx="547260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3568" y="1"/>
            <a:ext cx="7772400" cy="10527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Layer of External wall and material propriety for Basement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s.q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9072" y="840904"/>
            <a:ext cx="5472608" cy="4378796"/>
          </a:xfrm>
          <a:prstGeom prst="rect">
            <a:avLst/>
          </a:prstGeom>
        </p:spPr>
      </p:pic>
      <p:pic>
        <p:nvPicPr>
          <p:cNvPr id="6" name="Picture 4" descr="basm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0272" y="2940546"/>
            <a:ext cx="5472608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89620" y="0"/>
            <a:ext cx="4320480" cy="10527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Layer and material propriety for Roof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591300" y="0"/>
            <a:ext cx="4572000" cy="83671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Layer and material propriety for basement floor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roo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0678" y="764704"/>
            <a:ext cx="5086672" cy="3731096"/>
          </a:xfrm>
          <a:prstGeom prst="rect">
            <a:avLst/>
          </a:prstGeom>
        </p:spPr>
      </p:pic>
      <p:pic>
        <p:nvPicPr>
          <p:cNvPr id="7" name="Picture 4" descr="Roo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2500"/>
            <a:ext cx="5181922" cy="1834852"/>
          </a:xfrm>
          <a:prstGeom prst="rect">
            <a:avLst/>
          </a:prstGeom>
        </p:spPr>
      </p:pic>
      <p:pic>
        <p:nvPicPr>
          <p:cNvPr id="8" name="Picture 5" descr="asphal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57950" y="840904"/>
            <a:ext cx="5219700" cy="3654896"/>
          </a:xfrm>
          <a:prstGeom prst="rect">
            <a:avLst/>
          </a:prstGeom>
        </p:spPr>
      </p:pic>
      <p:pic>
        <p:nvPicPr>
          <p:cNvPr id="9" name="Picture 6" descr="floo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9850" y="4682530"/>
            <a:ext cx="5314950" cy="187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6511" y="427413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6511" y="58081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1071840"/>
            <a:ext cx="11494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en-US" sz="2000" dirty="0" smtClean="0">
                <a:cs typeface="+mj-cs"/>
              </a:rPr>
              <a:t>Nablus has a moderately Mediterranean climate as it is located within the Mediterranean region on latitude </a:t>
            </a:r>
          </a:p>
          <a:p>
            <a:pPr marL="342900" lvl="0" indent="-342900"/>
            <a:r>
              <a:rPr lang="en-US" sz="2000" dirty="0" smtClean="0">
                <a:cs typeface="+mj-cs"/>
              </a:rPr>
              <a:t>32.13 and longitude 35.25 .  It has a hot, dry summer, and a cold, rainy winter.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+mj-cs"/>
              </a:rPr>
              <a:t>The average temperatures is between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14°C</a:t>
            </a:r>
            <a:r>
              <a:rPr lang="en-US" sz="2000" dirty="0" smtClean="0">
                <a:latin typeface="Times New Roman" pitchFamily="18" charset="0"/>
                <a:cs typeface="+mj-cs"/>
              </a:rPr>
              <a:t> in January and 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30 °C   </a:t>
            </a:r>
            <a:r>
              <a:rPr lang="en-US" sz="2000" dirty="0" smtClean="0">
                <a:latin typeface="Times New Roman" pitchFamily="18" charset="0"/>
                <a:cs typeface="+mj-cs"/>
              </a:rPr>
              <a:t>in July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+mj-cs"/>
              </a:rPr>
              <a:t>.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+mj-cs"/>
              </a:rPr>
              <a:t>The average relative humidity reaches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73% </a:t>
            </a:r>
            <a:r>
              <a:rPr lang="en-US" sz="2000" dirty="0" smtClean="0">
                <a:latin typeface="Times New Roman" pitchFamily="18" charset="0"/>
                <a:cs typeface="+mj-cs"/>
              </a:rPr>
              <a:t>in January whereas in July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67%</a:t>
            </a:r>
            <a:r>
              <a:rPr lang="en-US" sz="2000" b="1" dirty="0" smtClean="0">
                <a:latin typeface="Times New Roman" pitchFamily="18" charset="0"/>
                <a:cs typeface="+mj-cs"/>
              </a:rPr>
              <a:t>.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+mj-cs"/>
              </a:rPr>
              <a:t>The average wind speed equals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 7 mph</a:t>
            </a:r>
            <a:r>
              <a:rPr lang="en-US" sz="2000" dirty="0" smtClean="0">
                <a:latin typeface="Times New Roman" pitchFamily="18" charset="0"/>
                <a:cs typeface="+mj-cs"/>
              </a:rPr>
              <a:t>.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+mj-cs"/>
              </a:rPr>
              <a:t>The average rainfall is about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+mj-cs"/>
              </a:rPr>
              <a:t>500 mm </a:t>
            </a:r>
            <a:r>
              <a:rPr lang="en-US" sz="2000" dirty="0" smtClean="0">
                <a:latin typeface="Times New Roman" pitchFamily="18" charset="0"/>
                <a:cs typeface="+mj-cs"/>
              </a:rPr>
              <a:t>annually.</a:t>
            </a:r>
          </a:p>
          <a:p>
            <a:pPr marL="342900" lvl="0" indent="-342900"/>
            <a:endParaRPr lang="en-US" sz="2000" dirty="0" smtClean="0">
              <a:cs typeface="+mj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ar-JO" sz="2000" dirty="0">
              <a:latin typeface="Times New Roman" pitchFamily="18" charset="0"/>
              <a:ea typeface="Calibri" pitchFamily="34" charset="0"/>
              <a:cs typeface="+mj-cs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07818" y="235528"/>
            <a:ext cx="4461164" cy="36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Climate Condition </a:t>
            </a:r>
            <a:endParaRPr lang="ar-J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"/>
            <a:ext cx="4139952" cy="764703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U-value and Layer of Internal wall between dining and kitchen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631682" y="188640"/>
            <a:ext cx="5276928" cy="9807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U-value and Layer of Internal wall between kitchen zones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part 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5276850" cy="3502496"/>
          </a:xfrm>
          <a:prstGeom prst="rect">
            <a:avLst/>
          </a:prstGeom>
        </p:spPr>
      </p:pic>
      <p:pic>
        <p:nvPicPr>
          <p:cNvPr id="7" name="Picture 4" descr="Internal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24350"/>
            <a:ext cx="5238750" cy="2345010"/>
          </a:xfrm>
          <a:prstGeom prst="rect">
            <a:avLst/>
          </a:prstGeom>
        </p:spPr>
      </p:pic>
      <p:pic>
        <p:nvPicPr>
          <p:cNvPr id="8" name="Picture 5" descr="part 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59674" y="953344"/>
            <a:ext cx="5365626" cy="3675806"/>
          </a:xfrm>
          <a:prstGeom prst="rect">
            <a:avLst/>
          </a:prstGeom>
        </p:spPr>
      </p:pic>
      <p:pic>
        <p:nvPicPr>
          <p:cNvPr id="9" name="Picture 6" descr="Kithen zon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8724" y="4663480"/>
            <a:ext cx="5365626" cy="219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15702" y="247650"/>
            <a:ext cx="5472608" cy="9087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Window Type and U-value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Content Placeholder 3" descr="Dou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662" y="955204"/>
            <a:ext cx="5760640" cy="5026496"/>
          </a:xfrm>
          <a:prstGeom prst="rect">
            <a:avLst/>
          </a:prstGeom>
        </p:spPr>
      </p:pic>
      <p:pic>
        <p:nvPicPr>
          <p:cNvPr id="12" name="Picture 4" descr="window U-valu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2740" y="3880470"/>
            <a:ext cx="316835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1175048"/>
            <a:ext cx="8229600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Site and source energy for restaurant building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Content Placeholder 3" descr="table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210" y="1681386"/>
            <a:ext cx="7560840" cy="1290414"/>
          </a:xfrm>
          <a:prstGeom prst="rect">
            <a:avLst/>
          </a:prstGeom>
        </p:spPr>
      </p:pic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444302" y="4057650"/>
          <a:ext cx="5616624" cy="238515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40160"/>
                <a:gridCol w="1944216"/>
                <a:gridCol w="2232248"/>
              </a:tblGrid>
              <a:tr h="993814">
                <a:tc>
                  <a:txBody>
                    <a:bodyPr/>
                    <a:lstStyle/>
                    <a:p>
                      <a:r>
                        <a:rPr lang="en-US" dirty="0" smtClean="0"/>
                        <a:t>Zone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load (</a:t>
                      </a:r>
                      <a:r>
                        <a:rPr lang="en-US" dirty="0" err="1" smtClean="0"/>
                        <a:t>Kw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heating  load (</a:t>
                      </a:r>
                      <a:r>
                        <a:rPr lang="en-US" dirty="0" err="1" smtClean="0"/>
                        <a:t>Kw</a:t>
                      </a:r>
                      <a:r>
                        <a:rPr lang="en-US" dirty="0" smtClean="0"/>
                        <a:t>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69567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50.93</a:t>
                      </a:r>
                      <a:endParaRPr lang="en-US" dirty="0"/>
                    </a:p>
                  </a:txBody>
                  <a:tcPr/>
                </a:tc>
              </a:tr>
              <a:tr h="69567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5"/>
          <p:cNvSpPr/>
          <p:nvPr/>
        </p:nvSpPr>
        <p:spPr>
          <a:xfrm>
            <a:off x="410766" y="3437012"/>
            <a:ext cx="6263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Cooling  and heating load for restaurant building </a:t>
            </a:r>
            <a:endParaRPr lang="en-US" sz="2400" dirty="0"/>
          </a:p>
        </p:txBody>
      </p:sp>
      <p:sp>
        <p:nvSpPr>
          <p:cNvPr id="8" name="TextBox 8"/>
          <p:cNvSpPr txBox="1"/>
          <p:nvPr/>
        </p:nvSpPr>
        <p:spPr>
          <a:xfrm>
            <a:off x="291562" y="467888"/>
            <a:ext cx="2832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cs typeface="+mj-cs"/>
              </a:rPr>
              <a:t>Performance</a:t>
            </a:r>
            <a:endParaRPr lang="en-US" sz="2800" u="sng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91562" y="467888"/>
            <a:ext cx="2832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cs typeface="+mj-cs"/>
              </a:rPr>
              <a:t>Comfort Curves</a:t>
            </a:r>
            <a:endParaRPr lang="en-US" sz="2800" u="sng" dirty="0">
              <a:cs typeface="+mj-cs"/>
            </a:endParaRPr>
          </a:p>
        </p:txBody>
      </p:sp>
      <p:pic>
        <p:nvPicPr>
          <p:cNvPr id="3" name="Picture 22" descr="PMV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01238"/>
            <a:ext cx="9734550" cy="3761262"/>
          </a:xfrm>
          <a:prstGeom prst="rect">
            <a:avLst/>
          </a:prstGeom>
        </p:spPr>
      </p:pic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450850" y="4893875"/>
          <a:ext cx="9912350" cy="1964125"/>
        </p:xfrm>
        <a:graphic>
          <a:graphicData uri="http://schemas.openxmlformats.org/drawingml/2006/table">
            <a:tbl>
              <a:tblPr/>
              <a:tblGrid>
                <a:gridCol w="4956175"/>
                <a:gridCol w="4956175"/>
              </a:tblGrid>
              <a:tr h="281629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Facility [Hours]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44206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Time </a:t>
                      </a:r>
                      <a:r>
                        <a:rPr lang="en-US" sz="1600" b="1" dirty="0" err="1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Setpoint</a:t>
                      </a:r>
                      <a:r>
                        <a:rPr lang="en-US" sz="1600" b="1" dirty="0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 Not Met During Occupied Heating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0.00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06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Time Setpoint Not Met During Occupied Cooling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0.00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06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Time Not Comfortable Based on Simple ASHRAE 55-2004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55555"/>
                          </a:solidFill>
                          <a:latin typeface="Tahoma"/>
                          <a:ea typeface="Times New Roman"/>
                          <a:cs typeface="Arial"/>
                        </a:rPr>
                        <a:t>861.50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Natural lighting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23528" y="6137920"/>
            <a:ext cx="4464496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 light factor for ground floor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3" descr="ground floor day light facto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97360"/>
            <a:ext cx="5004048" cy="5040560"/>
          </a:xfrm>
          <a:prstGeom prst="rect">
            <a:avLst/>
          </a:prstGeom>
        </p:spPr>
      </p:pic>
      <p:pic>
        <p:nvPicPr>
          <p:cNvPr id="8" name="Picture 4" descr="first floor day light facto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60690" y="1122462"/>
            <a:ext cx="4211960" cy="4824536"/>
          </a:xfrm>
          <a:prstGeom prst="rect">
            <a:avLst/>
          </a:prstGeom>
        </p:spPr>
      </p:pic>
      <p:sp>
        <p:nvSpPr>
          <p:cNvPr id="9" name="Rectangle 5"/>
          <p:cNvSpPr/>
          <p:nvPr/>
        </p:nvSpPr>
        <p:spPr>
          <a:xfrm>
            <a:off x="5344666" y="6019006"/>
            <a:ext cx="4176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Day light factor for First floor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06760" y="741090"/>
            <a:ext cx="5112568" cy="5620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Day light factor and uniformity value: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5971" y="2227036"/>
          <a:ext cx="8229600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Zone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day  light factor 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Uniformity (min/</a:t>
                      </a:r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 floor dining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floor dining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Corridor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4"/>
          <p:cNvSpPr/>
          <p:nvPr/>
        </p:nvSpPr>
        <p:spPr>
          <a:xfrm>
            <a:off x="644741" y="1190914"/>
            <a:ext cx="3869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Standard uniformity  : (60-80)%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Standard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daylight factor :(2-6)%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0" y="318655"/>
            <a:ext cx="4569923" cy="6643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1" algn="ctr"/>
            <a:r>
              <a:rPr lang="en-US" sz="2400" b="1" dirty="0" smtClean="0">
                <a:solidFill>
                  <a:schemeClr val="tx1"/>
                </a:solidFill>
              </a:rPr>
              <a:t>Acoustical Design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874688"/>
            <a:ext cx="8229600" cy="9033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Noise level form street equals 80db ,noise in kitchen 80 db (measurement field )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below table give total absorption coefficient at all frequencies in the restaurant building   :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Table 3"/>
          <p:cNvGraphicFramePr>
            <a:graphicFrameLocks noGrp="1"/>
          </p:cNvGraphicFramePr>
          <p:nvPr/>
        </p:nvGraphicFramePr>
        <p:xfrm>
          <a:off x="560760" y="3038624"/>
          <a:ext cx="10589839" cy="322223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69025"/>
                <a:gridCol w="1062730"/>
                <a:gridCol w="1028699"/>
                <a:gridCol w="1365877"/>
                <a:gridCol w="1365877"/>
                <a:gridCol w="1365877"/>
                <a:gridCol w="1365877"/>
                <a:gridCol w="1365877"/>
              </a:tblGrid>
              <a:tr h="370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material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125HZ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250HZ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500HZ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1000HZ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2000HZ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4000HZ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surface area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8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gypsum board ceiling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0.7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0.8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0.8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0.65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981.77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wood wall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0.15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726.4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window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0.09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0.05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0.03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361.1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5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ceramic floor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0.01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0.01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0.01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981.77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door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0.7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0.14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0.12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0.08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0.08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0.06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5.28</a:t>
                      </a:r>
                      <a:endParaRPr lang="en-US" sz="18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4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Total </a:t>
                      </a:r>
                      <a:r>
                        <a:rPr lang="en-US" sz="1800" dirty="0" smtClean="0"/>
                        <a:t>absorption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(AR)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0.26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0.32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0.32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0.31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0.23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0.17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3056.32</a:t>
                      </a: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5106" y="422031"/>
            <a:ext cx="3600400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composite transmission loss  </a:t>
            </a:r>
            <a:endParaRPr kumimoji="0" lang="en-US" sz="20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9512" y="796890"/>
            <a:ext cx="8856984" cy="65253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TLc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from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insul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program for external wall for dining area  :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2708" y="1100659"/>
            <a:ext cx="7033846" cy="281016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Table 5"/>
          <p:cNvGraphicFramePr>
            <a:graphicFrameLocks noGrp="1"/>
          </p:cNvGraphicFramePr>
          <p:nvPr/>
        </p:nvGraphicFramePr>
        <p:xfrm>
          <a:off x="591773" y="4695328"/>
          <a:ext cx="4283968" cy="192171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70992"/>
                <a:gridCol w="1070992"/>
                <a:gridCol w="1070992"/>
                <a:gridCol w="1070992"/>
              </a:tblGrid>
              <a:tr h="151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Frequency Hz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/>
                        <a:t>TLc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NR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L2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125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38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13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67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57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49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56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56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49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58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48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4000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66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41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10" descr="t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38763" y="1086592"/>
            <a:ext cx="3096344" cy="2753888"/>
          </a:xfrm>
          <a:prstGeom prst="rect">
            <a:avLst/>
          </a:prstGeom>
        </p:spPr>
      </p:pic>
      <p:sp>
        <p:nvSpPr>
          <p:cNvPr id="10" name="Oval 11"/>
          <p:cNvSpPr/>
          <p:nvPr/>
        </p:nvSpPr>
        <p:spPr>
          <a:xfrm>
            <a:off x="5626655" y="5152224"/>
            <a:ext cx="3456384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As given in the table sound level in dining area more than (42-47)db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533833" y="4248265"/>
            <a:ext cx="3209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noise reduction and sound level in dining room 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/>
          </p:cNvSpPr>
          <p:nvPr/>
        </p:nvSpPr>
        <p:spPr>
          <a:xfrm>
            <a:off x="0" y="1053448"/>
            <a:ext cx="9144000" cy="5620672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TLc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from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insul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program for wall between dining and kitchen 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59832" y="1052736"/>
            <a:ext cx="360040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6" descr="wall kitch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249" y="1299276"/>
            <a:ext cx="7432010" cy="2822557"/>
          </a:xfrm>
          <a:prstGeom prst="rect">
            <a:avLst/>
          </a:prstGeom>
        </p:spPr>
      </p:pic>
      <p:graphicFrame>
        <p:nvGraphicFramePr>
          <p:cNvPr id="7" name="Table 8"/>
          <p:cNvGraphicFramePr>
            <a:graphicFrameLocks noGrp="1"/>
          </p:cNvGraphicFramePr>
          <p:nvPr/>
        </p:nvGraphicFramePr>
        <p:xfrm>
          <a:off x="755576" y="4618063"/>
          <a:ext cx="4176464" cy="188011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44116"/>
                <a:gridCol w="1044116"/>
                <a:gridCol w="1044116"/>
                <a:gridCol w="1044116"/>
              </a:tblGrid>
              <a:tr h="326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Frequency Hz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/>
                        <a:t>TLc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NR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L2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66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45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60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47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2000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60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47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8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4000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68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40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9" descr="st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17735" y="1228937"/>
            <a:ext cx="2592288" cy="2822557"/>
          </a:xfrm>
          <a:prstGeom prst="rect">
            <a:avLst/>
          </a:prstGeom>
        </p:spPr>
      </p:pic>
      <p:sp>
        <p:nvSpPr>
          <p:cNvPr id="9" name="Rectangle 10"/>
          <p:cNvSpPr/>
          <p:nvPr/>
        </p:nvSpPr>
        <p:spPr>
          <a:xfrm>
            <a:off x="753906" y="416385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Noise reduction and sound level in dining room : </a:t>
            </a:r>
            <a:endParaRPr lang="en-US" sz="1200" dirty="0"/>
          </a:p>
        </p:txBody>
      </p:sp>
      <p:sp>
        <p:nvSpPr>
          <p:cNvPr id="10" name="Oval 11"/>
          <p:cNvSpPr/>
          <p:nvPr/>
        </p:nvSpPr>
        <p:spPr>
          <a:xfrm>
            <a:off x="5026463" y="5084225"/>
            <a:ext cx="3456384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As given in the table sound level in dining area more than (42-47)db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15106" y="422031"/>
            <a:ext cx="3600400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composite transmission loss  </a:t>
            </a:r>
            <a:endParaRPr kumimoji="0" lang="en-US" sz="2000" b="1" i="0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6437" y="355783"/>
            <a:ext cx="2448272" cy="490066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Reverberation time 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6160" y="1141142"/>
            <a:ext cx="5630709" cy="36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recommended Reverberation time equals (0.7-0.8) sec 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2171" y="1779209"/>
          <a:ext cx="8127999" cy="370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FREQUNECY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50%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Full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63Hz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1.92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1.31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0.69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0.53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1kHz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0.84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2kHz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0.64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4kHz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0.63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8kHz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0.16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16kHz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0.19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814285" y="5704115"/>
            <a:ext cx="6096000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given in the table RT60 in dining area need for treatment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C181C"/>
      </a:dk2>
      <a:lt2>
        <a:srgbClr val="FEFCF7"/>
      </a:lt2>
      <a:accent1>
        <a:srgbClr val="72626E"/>
      </a:accent1>
      <a:accent2>
        <a:srgbClr val="AD8082"/>
      </a:accent2>
      <a:accent3>
        <a:srgbClr val="E9B29A"/>
      </a:accent3>
      <a:accent4>
        <a:srgbClr val="72A59F"/>
      </a:accent4>
      <a:accent5>
        <a:srgbClr val="798375"/>
      </a:accent5>
      <a:accent6>
        <a:srgbClr val="336971"/>
      </a:accent6>
      <a:hlink>
        <a:srgbClr val="72A59F"/>
      </a:hlink>
      <a:folHlink>
        <a:srgbClr val="72626E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eathered" id="{EEC9B30E-2747-4D42-BCBE-A02BDEEEA114}" vid="{0DE630C6-BBA0-46FD-9C6B-084D4C5F4F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12674</TotalTime>
  <Words>2982</Words>
  <Application>Microsoft Office PowerPoint</Application>
  <PresentationFormat>مخصص</PresentationFormat>
  <Paragraphs>1426</Paragraphs>
  <Slides>130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130</vt:i4>
      </vt:variant>
    </vt:vector>
  </HeadingPairs>
  <TitlesOfParts>
    <vt:vector size="131" baseType="lpstr">
      <vt:lpstr>Feathered</vt:lpstr>
      <vt:lpstr>Design a New Restaurant Building.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الشريحة 89</vt:lpstr>
      <vt:lpstr>الشريحة 90</vt:lpstr>
      <vt:lpstr>الشريحة 91</vt:lpstr>
      <vt:lpstr>الشريحة 92</vt:lpstr>
      <vt:lpstr>الشريحة 93</vt:lpstr>
      <vt:lpstr>الشريحة 94</vt:lpstr>
      <vt:lpstr>الشريحة 95</vt:lpstr>
      <vt:lpstr>الشريحة 96</vt:lpstr>
      <vt:lpstr>الشريحة 97</vt:lpstr>
      <vt:lpstr>الشريحة 98</vt:lpstr>
      <vt:lpstr>الشريحة 99</vt:lpstr>
      <vt:lpstr>الشريحة 100</vt:lpstr>
      <vt:lpstr>الشريحة 101</vt:lpstr>
      <vt:lpstr>الشريحة 102</vt:lpstr>
      <vt:lpstr>Loud speaker distribution </vt:lpstr>
      <vt:lpstr>الشريحة 104</vt:lpstr>
      <vt:lpstr>الشريحة 105</vt:lpstr>
      <vt:lpstr>الشريحة 106</vt:lpstr>
      <vt:lpstr>الشريحة 107</vt:lpstr>
      <vt:lpstr>Lighting distribution </vt:lpstr>
      <vt:lpstr>الشريحة 109</vt:lpstr>
      <vt:lpstr>الشريحة 110</vt:lpstr>
      <vt:lpstr>الشريحة 111</vt:lpstr>
      <vt:lpstr>الشريحة 112</vt:lpstr>
      <vt:lpstr>الشريحة 113</vt:lpstr>
      <vt:lpstr>الشريحة 114</vt:lpstr>
      <vt:lpstr>الشريحة 115</vt:lpstr>
      <vt:lpstr>Drainage of rain water </vt:lpstr>
      <vt:lpstr>الشريحة 117</vt:lpstr>
      <vt:lpstr>الشريحة 118</vt:lpstr>
      <vt:lpstr>الشريحة 119</vt:lpstr>
      <vt:lpstr>الشريحة 120</vt:lpstr>
      <vt:lpstr>الشريحة 121</vt:lpstr>
      <vt:lpstr>الشريحة 122</vt:lpstr>
      <vt:lpstr>الشريحة 123</vt:lpstr>
      <vt:lpstr>الشريحة 124</vt:lpstr>
      <vt:lpstr>الشريحة 125</vt:lpstr>
      <vt:lpstr>الشريحة 126</vt:lpstr>
      <vt:lpstr>الشريحة 127</vt:lpstr>
      <vt:lpstr>الشريحة 128</vt:lpstr>
      <vt:lpstr>الشريحة 129</vt:lpstr>
      <vt:lpstr>الشريحة 130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</dc:title>
  <dc:creator>Admin</dc:creator>
  <cp:lastModifiedBy>Comp</cp:lastModifiedBy>
  <cp:revision>916</cp:revision>
  <dcterms:created xsi:type="dcterms:W3CDTF">2017-12-13T19:43:36Z</dcterms:created>
  <dcterms:modified xsi:type="dcterms:W3CDTF">2019-05-20T03:43:01Z</dcterms:modified>
</cp:coreProperties>
</file>