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7"/>
  </p:notesMasterIdLst>
  <p:sldIdLst>
    <p:sldId id="256" r:id="rId2"/>
    <p:sldId id="257" r:id="rId3"/>
    <p:sldId id="258" r:id="rId4"/>
    <p:sldId id="260" r:id="rId5"/>
    <p:sldId id="259" r:id="rId6"/>
    <p:sldId id="262" r:id="rId7"/>
    <p:sldId id="296" r:id="rId8"/>
    <p:sldId id="274" r:id="rId9"/>
    <p:sldId id="297" r:id="rId10"/>
    <p:sldId id="298" r:id="rId11"/>
    <p:sldId id="275" r:id="rId12"/>
    <p:sldId id="276" r:id="rId13"/>
    <p:sldId id="299" r:id="rId14"/>
    <p:sldId id="282" r:id="rId15"/>
    <p:sldId id="336" r:id="rId16"/>
    <p:sldId id="289" r:id="rId17"/>
    <p:sldId id="277" r:id="rId18"/>
    <p:sldId id="278" r:id="rId19"/>
    <p:sldId id="279" r:id="rId20"/>
    <p:sldId id="280" r:id="rId21"/>
    <p:sldId id="281" r:id="rId22"/>
    <p:sldId id="290" r:id="rId23"/>
    <p:sldId id="291" r:id="rId24"/>
    <p:sldId id="292" r:id="rId25"/>
    <p:sldId id="293" r:id="rId26"/>
    <p:sldId id="294" r:id="rId27"/>
    <p:sldId id="283" r:id="rId28"/>
    <p:sldId id="295" r:id="rId29"/>
    <p:sldId id="285" r:id="rId30"/>
    <p:sldId id="300" r:id="rId31"/>
    <p:sldId id="302" r:id="rId32"/>
    <p:sldId id="303" r:id="rId33"/>
    <p:sldId id="337" r:id="rId34"/>
    <p:sldId id="304" r:id="rId35"/>
    <p:sldId id="305" r:id="rId36"/>
    <p:sldId id="306" r:id="rId37"/>
    <p:sldId id="307" r:id="rId38"/>
    <p:sldId id="308" r:id="rId39"/>
    <p:sldId id="309" r:id="rId40"/>
    <p:sldId id="310" r:id="rId41"/>
    <p:sldId id="311" r:id="rId42"/>
    <p:sldId id="312" r:id="rId43"/>
    <p:sldId id="313" r:id="rId44"/>
    <p:sldId id="314" r:id="rId45"/>
    <p:sldId id="315" r:id="rId46"/>
    <p:sldId id="316" r:id="rId47"/>
    <p:sldId id="317" r:id="rId48"/>
    <p:sldId id="318" r:id="rId49"/>
    <p:sldId id="334" r:id="rId50"/>
    <p:sldId id="335" r:id="rId51"/>
    <p:sldId id="319" r:id="rId52"/>
    <p:sldId id="320" r:id="rId53"/>
    <p:sldId id="321" r:id="rId54"/>
    <p:sldId id="322" r:id="rId55"/>
    <p:sldId id="323" r:id="rId56"/>
    <p:sldId id="324" r:id="rId57"/>
    <p:sldId id="325" r:id="rId58"/>
    <p:sldId id="326" r:id="rId59"/>
    <p:sldId id="327" r:id="rId60"/>
    <p:sldId id="328" r:id="rId61"/>
    <p:sldId id="329" r:id="rId62"/>
    <p:sldId id="330" r:id="rId63"/>
    <p:sldId id="331" r:id="rId64"/>
    <p:sldId id="332" r:id="rId65"/>
    <p:sldId id="333" r:id="rId6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374" autoAdjust="0"/>
  </p:normalViewPr>
  <p:slideViewPr>
    <p:cSldViewPr snapToGrid="0" snapToObjects="1">
      <p:cViewPr varScale="1">
        <p:scale>
          <a:sx n="74" d="100"/>
          <a:sy n="74" d="100"/>
        </p:scale>
        <p:origin x="1013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a shashtare" userId="205c4df68693b92e" providerId="LiveId" clId="{BABF8C37-2914-4763-8639-1A2AED390C93}"/>
    <pc:docChg chg="undo redo custSel addSld delSld modSld sldOrd">
      <pc:chgData name="dania shashtare" userId="205c4df68693b92e" providerId="LiveId" clId="{BABF8C37-2914-4763-8639-1A2AED390C93}" dt="2026-06-15T06:00:34.659" v="3555" actId="1076"/>
      <pc:docMkLst>
        <pc:docMk/>
      </pc:docMkLst>
      <pc:sldChg chg="addSp delSp modSp mod">
        <pc:chgData name="dania shashtare" userId="205c4df68693b92e" providerId="LiveId" clId="{BABF8C37-2914-4763-8639-1A2AED390C93}" dt="2026-06-14T06:10:23.562" v="14" actId="1076"/>
        <pc:sldMkLst>
          <pc:docMk/>
          <pc:sldMk cId="0" sldId="259"/>
        </pc:sldMkLst>
        <pc:picChg chg="mod">
          <ac:chgData name="dania shashtare" userId="205c4df68693b92e" providerId="LiveId" clId="{BABF8C37-2914-4763-8639-1A2AED390C93}" dt="2026-06-14T06:10:23.562" v="14" actId="1076"/>
          <ac:picMkLst>
            <pc:docMk/>
            <pc:sldMk cId="0" sldId="259"/>
            <ac:picMk id="4" creationId="{00000000-0000-0000-0000-000000000000}"/>
          </ac:picMkLst>
        </pc:picChg>
        <pc:picChg chg="add del">
          <ac:chgData name="dania shashtare" userId="205c4df68693b92e" providerId="LiveId" clId="{BABF8C37-2914-4763-8639-1A2AED390C93}" dt="2026-06-14T06:09:43.525" v="2" actId="21"/>
          <ac:picMkLst>
            <pc:docMk/>
            <pc:sldMk cId="0" sldId="259"/>
            <ac:picMk id="5" creationId="{8B66FD56-8A19-085F-367C-BD29DAE28C1D}"/>
          </ac:picMkLst>
        </pc:picChg>
        <pc:picChg chg="add del mod">
          <ac:chgData name="dania shashtare" userId="205c4df68693b92e" providerId="LiveId" clId="{BABF8C37-2914-4763-8639-1A2AED390C93}" dt="2026-06-14T06:10:20.219" v="13" actId="21"/>
          <ac:picMkLst>
            <pc:docMk/>
            <pc:sldMk cId="0" sldId="259"/>
            <ac:picMk id="6" creationId="{4A0303A7-24BD-64B7-E609-5DB6BE6C3EC3}"/>
          </ac:picMkLst>
        </pc:picChg>
      </pc:sldChg>
      <pc:sldChg chg="del">
        <pc:chgData name="dania shashtare" userId="205c4df68693b92e" providerId="LiveId" clId="{BABF8C37-2914-4763-8639-1A2AED390C93}" dt="2026-06-14T15:35:30.458" v="3164" actId="2696"/>
        <pc:sldMkLst>
          <pc:docMk/>
          <pc:sldMk cId="0" sldId="261"/>
        </pc:sldMkLst>
      </pc:sldChg>
      <pc:sldChg chg="addSp delSp modSp mod ord">
        <pc:chgData name="dania shashtare" userId="205c4df68693b92e" providerId="LiveId" clId="{BABF8C37-2914-4763-8639-1A2AED390C93}" dt="2026-06-14T13:45:18.974" v="1959" actId="1076"/>
        <pc:sldMkLst>
          <pc:docMk/>
          <pc:sldMk cId="0" sldId="262"/>
        </pc:sldMkLst>
        <pc:spChg chg="mod">
          <ac:chgData name="dania shashtare" userId="205c4df68693b92e" providerId="LiveId" clId="{BABF8C37-2914-4763-8639-1A2AED390C93}" dt="2026-06-14T06:15:27.578" v="66" actId="1076"/>
          <ac:spMkLst>
            <pc:docMk/>
            <pc:sldMk cId="0" sldId="262"/>
            <ac:spMk id="2" creationId="{00000000-0000-0000-0000-000000000000}"/>
          </ac:spMkLst>
        </pc:spChg>
        <pc:spChg chg="del mod">
          <ac:chgData name="dania shashtare" userId="205c4df68693b92e" providerId="LiveId" clId="{BABF8C37-2914-4763-8639-1A2AED390C93}" dt="2026-06-14T13:02:48.815" v="1493" actId="21"/>
          <ac:spMkLst>
            <pc:docMk/>
            <pc:sldMk cId="0" sldId="262"/>
            <ac:spMk id="3" creationId="{00000000-0000-0000-0000-000000000000}"/>
          </ac:spMkLst>
        </pc:spChg>
        <pc:spChg chg="del mod">
          <ac:chgData name="dania shashtare" userId="205c4df68693b92e" providerId="LiveId" clId="{BABF8C37-2914-4763-8639-1A2AED390C93}" dt="2026-06-14T13:02:45.216" v="1491" actId="21"/>
          <ac:spMkLst>
            <pc:docMk/>
            <pc:sldMk cId="0" sldId="262"/>
            <ac:spMk id="4" creationId="{00000000-0000-0000-0000-000000000000}"/>
          </ac:spMkLst>
        </pc:spChg>
        <pc:spChg chg="del mod">
          <ac:chgData name="dania shashtare" userId="205c4df68693b92e" providerId="LiveId" clId="{BABF8C37-2914-4763-8639-1A2AED390C93}" dt="2026-06-14T13:02:47.127" v="1492" actId="21"/>
          <ac:spMkLst>
            <pc:docMk/>
            <pc:sldMk cId="0" sldId="262"/>
            <ac:spMk id="5" creationId="{00000000-0000-0000-0000-000000000000}"/>
          </ac:spMkLst>
        </pc:spChg>
        <pc:spChg chg="del">
          <ac:chgData name="dania shashtare" userId="205c4df68693b92e" providerId="LiveId" clId="{BABF8C37-2914-4763-8639-1A2AED390C93}" dt="2026-06-14T06:15:14.593" v="61" actId="21"/>
          <ac:spMkLst>
            <pc:docMk/>
            <pc:sldMk cId="0" sldId="262"/>
            <ac:spMk id="6" creationId="{00000000-0000-0000-0000-000000000000}"/>
          </ac:spMkLst>
        </pc:spChg>
        <pc:spChg chg="del">
          <ac:chgData name="dania shashtare" userId="205c4df68693b92e" providerId="LiveId" clId="{BABF8C37-2914-4763-8639-1A2AED390C93}" dt="2026-06-14T06:15:12.035" v="60" actId="21"/>
          <ac:spMkLst>
            <pc:docMk/>
            <pc:sldMk cId="0" sldId="262"/>
            <ac:spMk id="7" creationId="{00000000-0000-0000-0000-000000000000}"/>
          </ac:spMkLst>
        </pc:spChg>
        <pc:spChg chg="del">
          <ac:chgData name="dania shashtare" userId="205c4df68693b92e" providerId="LiveId" clId="{BABF8C37-2914-4763-8639-1A2AED390C93}" dt="2026-06-14T06:15:21.102" v="64" actId="21"/>
          <ac:spMkLst>
            <pc:docMk/>
            <pc:sldMk cId="0" sldId="262"/>
            <ac:spMk id="8" creationId="{00000000-0000-0000-0000-000000000000}"/>
          </ac:spMkLst>
        </pc:spChg>
        <pc:spChg chg="del mod">
          <ac:chgData name="dania shashtare" userId="205c4df68693b92e" providerId="LiveId" clId="{BABF8C37-2914-4763-8639-1A2AED390C93}" dt="2026-06-14T13:03:18.771" v="1503" actId="21"/>
          <ac:spMkLst>
            <pc:docMk/>
            <pc:sldMk cId="0" sldId="262"/>
            <ac:spMk id="9" creationId="{00000000-0000-0000-0000-000000000000}"/>
          </ac:spMkLst>
        </pc:spChg>
        <pc:spChg chg="del mod">
          <ac:chgData name="dania shashtare" userId="205c4df68693b92e" providerId="LiveId" clId="{BABF8C37-2914-4763-8639-1A2AED390C93}" dt="2026-06-14T13:03:20.241" v="1504" actId="21"/>
          <ac:spMkLst>
            <pc:docMk/>
            <pc:sldMk cId="0" sldId="262"/>
            <ac:spMk id="10" creationId="{00000000-0000-0000-0000-000000000000}"/>
          </ac:spMkLst>
        </pc:spChg>
        <pc:spChg chg="del mod">
          <ac:chgData name="dania shashtare" userId="205c4df68693b92e" providerId="LiveId" clId="{BABF8C37-2914-4763-8639-1A2AED390C93}" dt="2026-06-14T13:03:17.508" v="1502" actId="21"/>
          <ac:spMkLst>
            <pc:docMk/>
            <pc:sldMk cId="0" sldId="262"/>
            <ac:spMk id="11" creationId="{00000000-0000-0000-0000-000000000000}"/>
          </ac:spMkLst>
        </pc:spChg>
        <pc:spChg chg="del">
          <ac:chgData name="dania shashtare" userId="205c4df68693b92e" providerId="LiveId" clId="{BABF8C37-2914-4763-8639-1A2AED390C93}" dt="2026-06-14T06:15:18.173" v="63" actId="21"/>
          <ac:spMkLst>
            <pc:docMk/>
            <pc:sldMk cId="0" sldId="262"/>
            <ac:spMk id="12" creationId="{00000000-0000-0000-0000-000000000000}"/>
          </ac:spMkLst>
        </pc:spChg>
        <pc:spChg chg="del">
          <ac:chgData name="dania shashtare" userId="205c4df68693b92e" providerId="LiveId" clId="{BABF8C37-2914-4763-8639-1A2AED390C93}" dt="2026-06-14T06:15:16.664" v="62" actId="21"/>
          <ac:spMkLst>
            <pc:docMk/>
            <pc:sldMk cId="0" sldId="262"/>
            <ac:spMk id="13" creationId="{00000000-0000-0000-0000-000000000000}"/>
          </ac:spMkLst>
        </pc:spChg>
        <pc:spChg chg="del">
          <ac:chgData name="dania shashtare" userId="205c4df68693b92e" providerId="LiveId" clId="{BABF8C37-2914-4763-8639-1A2AED390C93}" dt="2026-06-14T06:15:23.682" v="65" actId="21"/>
          <ac:spMkLst>
            <pc:docMk/>
            <pc:sldMk cId="0" sldId="262"/>
            <ac:spMk id="14" creationId="{00000000-0000-0000-0000-000000000000}"/>
          </ac:spMkLst>
        </pc:spChg>
        <pc:spChg chg="add mod">
          <ac:chgData name="dania shashtare" userId="205c4df68693b92e" providerId="LiveId" clId="{BABF8C37-2914-4763-8639-1A2AED390C93}" dt="2026-06-14T06:18:21.344" v="100" actId="1076"/>
          <ac:spMkLst>
            <pc:docMk/>
            <pc:sldMk cId="0" sldId="262"/>
            <ac:spMk id="20" creationId="{59DB4E71-0F17-2FA2-E309-C7CF26612E07}"/>
          </ac:spMkLst>
        </pc:spChg>
        <pc:spChg chg="add mod">
          <ac:chgData name="dania shashtare" userId="205c4df68693b92e" providerId="LiveId" clId="{BABF8C37-2914-4763-8639-1A2AED390C93}" dt="2026-06-14T06:18:20.463" v="99" actId="1076"/>
          <ac:spMkLst>
            <pc:docMk/>
            <pc:sldMk cId="0" sldId="262"/>
            <ac:spMk id="21" creationId="{99C1EC16-5F85-9D50-5612-DC5ABEB9A44C}"/>
          </ac:spMkLst>
        </pc:spChg>
        <pc:spChg chg="add mod">
          <ac:chgData name="dania shashtare" userId="205c4df68693b92e" providerId="LiveId" clId="{BABF8C37-2914-4763-8639-1A2AED390C93}" dt="2026-06-14T13:13:49.198" v="1554" actId="1076"/>
          <ac:spMkLst>
            <pc:docMk/>
            <pc:sldMk cId="0" sldId="262"/>
            <ac:spMk id="22" creationId="{54CF3920-5157-2A69-1786-02476DF5FF89}"/>
          </ac:spMkLst>
        </pc:spChg>
        <pc:spChg chg="add mod">
          <ac:chgData name="dania shashtare" userId="205c4df68693b92e" providerId="LiveId" clId="{BABF8C37-2914-4763-8639-1A2AED390C93}" dt="2026-06-14T06:18:40.890" v="104" actId="1076"/>
          <ac:spMkLst>
            <pc:docMk/>
            <pc:sldMk cId="0" sldId="262"/>
            <ac:spMk id="23" creationId="{24C550E6-D166-D16D-F7E1-44CA1A5058FE}"/>
          </ac:spMkLst>
        </pc:spChg>
        <pc:spChg chg="add del mod">
          <ac:chgData name="dania shashtare" userId="205c4df68693b92e" providerId="LiveId" clId="{BABF8C37-2914-4763-8639-1A2AED390C93}" dt="2026-06-14T13:45:10.923" v="1957" actId="21"/>
          <ac:spMkLst>
            <pc:docMk/>
            <pc:sldMk cId="0" sldId="262"/>
            <ac:spMk id="24" creationId="{8B74576E-3FAC-9019-0DB0-717CD02B055F}"/>
          </ac:spMkLst>
        </pc:spChg>
        <pc:spChg chg="add mod">
          <ac:chgData name="dania shashtare" userId="205c4df68693b92e" providerId="LiveId" clId="{BABF8C37-2914-4763-8639-1A2AED390C93}" dt="2026-06-14T13:13:53.108" v="1555" actId="1076"/>
          <ac:spMkLst>
            <pc:docMk/>
            <pc:sldMk cId="0" sldId="262"/>
            <ac:spMk id="25" creationId="{09917078-86D3-F0BD-8471-07DD54FDA365}"/>
          </ac:spMkLst>
        </pc:spChg>
        <pc:spChg chg="add del mod">
          <ac:chgData name="dania shashtare" userId="205c4df68693b92e" providerId="LiveId" clId="{BABF8C37-2914-4763-8639-1A2AED390C93}" dt="2026-06-14T13:45:17.213" v="1958" actId="21"/>
          <ac:spMkLst>
            <pc:docMk/>
            <pc:sldMk cId="0" sldId="262"/>
            <ac:spMk id="26" creationId="{969BF21C-CDF4-EC88-83F5-4E0DF21D6F7E}"/>
          </ac:spMkLst>
        </pc:spChg>
        <pc:picChg chg="add mod">
          <ac:chgData name="dania shashtare" userId="205c4df68693b92e" providerId="LiveId" clId="{BABF8C37-2914-4763-8639-1A2AED390C93}" dt="2026-06-14T13:14:06.258" v="1557" actId="14100"/>
          <ac:picMkLst>
            <pc:docMk/>
            <pc:sldMk cId="0" sldId="262"/>
            <ac:picMk id="7" creationId="{2F6122FD-68C6-93D9-AB57-1DD1C8A45987}"/>
          </ac:picMkLst>
        </pc:picChg>
        <pc:picChg chg="add del mod">
          <ac:chgData name="dania shashtare" userId="205c4df68693b92e" providerId="LiveId" clId="{BABF8C37-2914-4763-8639-1A2AED390C93}" dt="2026-06-14T13:12:33.394" v="1524" actId="21"/>
          <ac:picMkLst>
            <pc:docMk/>
            <pc:sldMk cId="0" sldId="262"/>
            <ac:picMk id="12" creationId="{4C6844BB-86E4-890A-38C5-129107F5446B}"/>
          </ac:picMkLst>
        </pc:picChg>
        <pc:picChg chg="add mod">
          <ac:chgData name="dania shashtare" userId="205c4df68693b92e" providerId="LiveId" clId="{BABF8C37-2914-4763-8639-1A2AED390C93}" dt="2026-06-14T13:13:03.885" v="1538" actId="14100"/>
          <ac:picMkLst>
            <pc:docMk/>
            <pc:sldMk cId="0" sldId="262"/>
            <ac:picMk id="14" creationId="{4C5211C6-5696-8AA3-2F71-B3CE96148964}"/>
          </ac:picMkLst>
        </pc:picChg>
        <pc:picChg chg="mod">
          <ac:chgData name="dania shashtare" userId="205c4df68693b92e" providerId="LiveId" clId="{BABF8C37-2914-4763-8639-1A2AED390C93}" dt="2026-06-14T13:45:18.974" v="1959" actId="1076"/>
          <ac:picMkLst>
            <pc:docMk/>
            <pc:sldMk cId="0" sldId="262"/>
            <ac:picMk id="15" creationId="{00000000-0000-0000-0000-000000000000}"/>
          </ac:picMkLst>
        </pc:picChg>
        <pc:picChg chg="add mod">
          <ac:chgData name="dania shashtare" userId="205c4df68693b92e" providerId="LiveId" clId="{BABF8C37-2914-4763-8639-1A2AED390C93}" dt="2026-06-14T13:09:46.203" v="1516" actId="1076"/>
          <ac:picMkLst>
            <pc:docMk/>
            <pc:sldMk cId="0" sldId="262"/>
            <ac:picMk id="17" creationId="{35D932C9-A875-BD0A-585F-D1F8B214225D}"/>
          </ac:picMkLst>
        </pc:picChg>
        <pc:picChg chg="add mod">
          <ac:chgData name="dania shashtare" userId="205c4df68693b92e" providerId="LiveId" clId="{BABF8C37-2914-4763-8639-1A2AED390C93}" dt="2026-06-14T13:14:19.886" v="1559" actId="14100"/>
          <ac:picMkLst>
            <pc:docMk/>
            <pc:sldMk cId="0" sldId="262"/>
            <ac:picMk id="18" creationId="{B911BAAD-B156-1995-E3D7-CCB739FBEBC7}"/>
          </ac:picMkLst>
        </pc:picChg>
        <pc:picChg chg="add del mod">
          <ac:chgData name="dania shashtare" userId="205c4df68693b92e" providerId="LiveId" clId="{BABF8C37-2914-4763-8639-1A2AED390C93}" dt="2026-06-14T13:45:09.041" v="1956" actId="21"/>
          <ac:picMkLst>
            <pc:docMk/>
            <pc:sldMk cId="0" sldId="262"/>
            <ac:picMk id="19" creationId="{37449A15-D9F0-C557-DE2F-7A7283A6F8B7}"/>
          </ac:picMkLst>
        </pc:picChg>
      </pc:sldChg>
      <pc:sldChg chg="del">
        <pc:chgData name="dania shashtare" userId="205c4df68693b92e" providerId="LiveId" clId="{BABF8C37-2914-4763-8639-1A2AED390C93}" dt="2026-06-14T15:35:32.967" v="3165" actId="2696"/>
        <pc:sldMkLst>
          <pc:docMk/>
          <pc:sldMk cId="0" sldId="263"/>
        </pc:sldMkLst>
      </pc:sldChg>
      <pc:sldChg chg="del">
        <pc:chgData name="dania shashtare" userId="205c4df68693b92e" providerId="LiveId" clId="{BABF8C37-2914-4763-8639-1A2AED390C93}" dt="2026-06-14T15:35:35.737" v="3166" actId="2696"/>
        <pc:sldMkLst>
          <pc:docMk/>
          <pc:sldMk cId="0" sldId="264"/>
        </pc:sldMkLst>
      </pc:sldChg>
      <pc:sldChg chg="del">
        <pc:chgData name="dania shashtare" userId="205c4df68693b92e" providerId="LiveId" clId="{BABF8C37-2914-4763-8639-1A2AED390C93}" dt="2026-06-14T15:35:38.360" v="3167" actId="2696"/>
        <pc:sldMkLst>
          <pc:docMk/>
          <pc:sldMk cId="0" sldId="265"/>
        </pc:sldMkLst>
      </pc:sldChg>
      <pc:sldChg chg="del">
        <pc:chgData name="dania shashtare" userId="205c4df68693b92e" providerId="LiveId" clId="{BABF8C37-2914-4763-8639-1A2AED390C93}" dt="2026-06-14T15:35:41.406" v="3168" actId="2696"/>
        <pc:sldMkLst>
          <pc:docMk/>
          <pc:sldMk cId="0" sldId="266"/>
        </pc:sldMkLst>
      </pc:sldChg>
      <pc:sldChg chg="del">
        <pc:chgData name="dania shashtare" userId="205c4df68693b92e" providerId="LiveId" clId="{BABF8C37-2914-4763-8639-1A2AED390C93}" dt="2026-06-14T15:35:44.049" v="3169" actId="2696"/>
        <pc:sldMkLst>
          <pc:docMk/>
          <pc:sldMk cId="0" sldId="267"/>
        </pc:sldMkLst>
      </pc:sldChg>
      <pc:sldChg chg="del">
        <pc:chgData name="dania shashtare" userId="205c4df68693b92e" providerId="LiveId" clId="{BABF8C37-2914-4763-8639-1A2AED390C93}" dt="2026-06-14T15:35:46.350" v="3170" actId="2696"/>
        <pc:sldMkLst>
          <pc:docMk/>
          <pc:sldMk cId="0" sldId="268"/>
        </pc:sldMkLst>
      </pc:sldChg>
      <pc:sldChg chg="del">
        <pc:chgData name="dania shashtare" userId="205c4df68693b92e" providerId="LiveId" clId="{BABF8C37-2914-4763-8639-1A2AED390C93}" dt="2026-06-14T15:35:48.600" v="3171" actId="2696"/>
        <pc:sldMkLst>
          <pc:docMk/>
          <pc:sldMk cId="0" sldId="269"/>
        </pc:sldMkLst>
      </pc:sldChg>
      <pc:sldChg chg="del">
        <pc:chgData name="dania shashtare" userId="205c4df68693b92e" providerId="LiveId" clId="{BABF8C37-2914-4763-8639-1A2AED390C93}" dt="2026-06-14T15:35:50.973" v="3172" actId="2696"/>
        <pc:sldMkLst>
          <pc:docMk/>
          <pc:sldMk cId="0" sldId="270"/>
        </pc:sldMkLst>
      </pc:sldChg>
      <pc:sldChg chg="del">
        <pc:chgData name="dania shashtare" userId="205c4df68693b92e" providerId="LiveId" clId="{BABF8C37-2914-4763-8639-1A2AED390C93}" dt="2026-06-14T15:35:52.920" v="3173" actId="2696"/>
        <pc:sldMkLst>
          <pc:docMk/>
          <pc:sldMk cId="0" sldId="271"/>
        </pc:sldMkLst>
      </pc:sldChg>
      <pc:sldChg chg="del">
        <pc:chgData name="dania shashtare" userId="205c4df68693b92e" providerId="LiveId" clId="{BABF8C37-2914-4763-8639-1A2AED390C93}" dt="2026-06-14T15:35:54.957" v="3174" actId="2696"/>
        <pc:sldMkLst>
          <pc:docMk/>
          <pc:sldMk cId="0" sldId="272"/>
        </pc:sldMkLst>
      </pc:sldChg>
      <pc:sldChg chg="addSp delSp modSp del mod">
        <pc:chgData name="dania shashtare" userId="205c4df68693b92e" providerId="LiveId" clId="{BABF8C37-2914-4763-8639-1A2AED390C93}" dt="2026-06-14T15:52:46.638" v="3423" actId="2696"/>
        <pc:sldMkLst>
          <pc:docMk/>
          <pc:sldMk cId="0" sldId="273"/>
        </pc:sldMkLst>
        <pc:spChg chg="del">
          <ac:chgData name="dania shashtare" userId="205c4df68693b92e" providerId="LiveId" clId="{BABF8C37-2914-4763-8639-1A2AED390C93}" dt="2026-06-14T15:48:08.490" v="3328" actId="21"/>
          <ac:spMkLst>
            <pc:docMk/>
            <pc:sldMk cId="0" sldId="273"/>
            <ac:spMk id="3" creationId="{00000000-0000-0000-0000-000000000000}"/>
          </ac:spMkLst>
        </pc:spChg>
        <pc:spChg chg="del">
          <ac:chgData name="dania shashtare" userId="205c4df68693b92e" providerId="LiveId" clId="{BABF8C37-2914-4763-8639-1A2AED390C93}" dt="2026-06-14T15:48:12.673" v="3330" actId="21"/>
          <ac:spMkLst>
            <pc:docMk/>
            <pc:sldMk cId="0" sldId="273"/>
            <ac:spMk id="4" creationId="{00000000-0000-0000-0000-000000000000}"/>
          </ac:spMkLst>
        </pc:spChg>
        <pc:spChg chg="del">
          <ac:chgData name="dania shashtare" userId="205c4df68693b92e" providerId="LiveId" clId="{BABF8C37-2914-4763-8639-1A2AED390C93}" dt="2026-06-14T15:48:14.513" v="3331" actId="21"/>
          <ac:spMkLst>
            <pc:docMk/>
            <pc:sldMk cId="0" sldId="273"/>
            <ac:spMk id="5" creationId="{00000000-0000-0000-0000-000000000000}"/>
          </ac:spMkLst>
        </pc:spChg>
        <pc:spChg chg="del">
          <ac:chgData name="dania shashtare" userId="205c4df68693b92e" providerId="LiveId" clId="{BABF8C37-2914-4763-8639-1A2AED390C93}" dt="2026-06-14T15:49:48.070" v="3355" actId="21"/>
          <ac:spMkLst>
            <pc:docMk/>
            <pc:sldMk cId="0" sldId="273"/>
            <ac:spMk id="7" creationId="{00000000-0000-0000-0000-000000000000}"/>
          </ac:spMkLst>
        </pc:spChg>
        <pc:spChg chg="del">
          <ac:chgData name="dania shashtare" userId="205c4df68693b92e" providerId="LiveId" clId="{BABF8C37-2914-4763-8639-1A2AED390C93}" dt="2026-06-14T15:49:50.258" v="3356" actId="21"/>
          <ac:spMkLst>
            <pc:docMk/>
            <pc:sldMk cId="0" sldId="273"/>
            <ac:spMk id="8" creationId="{00000000-0000-0000-0000-000000000000}"/>
          </ac:spMkLst>
        </pc:spChg>
        <pc:spChg chg="del">
          <ac:chgData name="dania shashtare" userId="205c4df68693b92e" providerId="LiveId" clId="{BABF8C37-2914-4763-8639-1A2AED390C93}" dt="2026-06-14T15:49:52.883" v="3357" actId="21"/>
          <ac:spMkLst>
            <pc:docMk/>
            <pc:sldMk cId="0" sldId="273"/>
            <ac:spMk id="9" creationId="{00000000-0000-0000-0000-000000000000}"/>
          </ac:spMkLst>
        </pc:spChg>
        <pc:spChg chg="del">
          <ac:chgData name="dania shashtare" userId="205c4df68693b92e" providerId="LiveId" clId="{BABF8C37-2914-4763-8639-1A2AED390C93}" dt="2026-06-14T15:49:55.406" v="3358" actId="21"/>
          <ac:spMkLst>
            <pc:docMk/>
            <pc:sldMk cId="0" sldId="273"/>
            <ac:spMk id="10" creationId="{00000000-0000-0000-0000-000000000000}"/>
          </ac:spMkLst>
        </pc:spChg>
        <pc:spChg chg="del">
          <ac:chgData name="dania shashtare" userId="205c4df68693b92e" providerId="LiveId" clId="{BABF8C37-2914-4763-8639-1A2AED390C93}" dt="2026-06-14T15:49:57.998" v="3359" actId="21"/>
          <ac:spMkLst>
            <pc:docMk/>
            <pc:sldMk cId="0" sldId="273"/>
            <ac:spMk id="11" creationId="{00000000-0000-0000-0000-000000000000}"/>
          </ac:spMkLst>
        </pc:spChg>
        <pc:spChg chg="del">
          <ac:chgData name="dania shashtare" userId="205c4df68693b92e" providerId="LiveId" clId="{BABF8C37-2914-4763-8639-1A2AED390C93}" dt="2026-06-14T15:50:00.819" v="3360" actId="21"/>
          <ac:spMkLst>
            <pc:docMk/>
            <pc:sldMk cId="0" sldId="273"/>
            <ac:spMk id="12" creationId="{00000000-0000-0000-0000-000000000000}"/>
          </ac:spMkLst>
        </pc:spChg>
        <pc:spChg chg="del">
          <ac:chgData name="dania shashtare" userId="205c4df68693b92e" providerId="LiveId" clId="{BABF8C37-2914-4763-8639-1A2AED390C93}" dt="2026-06-14T15:50:03.116" v="3361" actId="21"/>
          <ac:spMkLst>
            <pc:docMk/>
            <pc:sldMk cId="0" sldId="273"/>
            <ac:spMk id="13" creationId="{00000000-0000-0000-0000-000000000000}"/>
          </ac:spMkLst>
        </pc:spChg>
        <pc:picChg chg="mod">
          <ac:chgData name="dania shashtare" userId="205c4df68693b92e" providerId="LiveId" clId="{BABF8C37-2914-4763-8639-1A2AED390C93}" dt="2026-06-14T15:50:15.341" v="3367" actId="1076"/>
          <ac:picMkLst>
            <pc:docMk/>
            <pc:sldMk cId="0" sldId="273"/>
            <ac:picMk id="6" creationId="{00000000-0000-0000-0000-000000000000}"/>
          </ac:picMkLst>
        </pc:picChg>
        <pc:picChg chg="add mod">
          <ac:chgData name="dania shashtare" userId="205c4df68693b92e" providerId="LiveId" clId="{BABF8C37-2914-4763-8639-1A2AED390C93}" dt="2026-06-14T15:50:19.899" v="3369" actId="1076"/>
          <ac:picMkLst>
            <pc:docMk/>
            <pc:sldMk cId="0" sldId="273"/>
            <ac:picMk id="14" creationId="{199CDD16-F71E-BAAE-C6B3-9C6A2539FD12}"/>
          </ac:picMkLst>
        </pc:picChg>
        <pc:picChg chg="add mod">
          <ac:chgData name="dania shashtare" userId="205c4df68693b92e" providerId="LiveId" clId="{BABF8C37-2914-4763-8639-1A2AED390C93}" dt="2026-06-14T15:50:13.857" v="3366" actId="1076"/>
          <ac:picMkLst>
            <pc:docMk/>
            <pc:sldMk cId="0" sldId="273"/>
            <ac:picMk id="15" creationId="{646E61D4-8E2F-7EA7-8A9E-9AA132A60EE1}"/>
          </ac:picMkLst>
        </pc:picChg>
        <pc:picChg chg="add mod">
          <ac:chgData name="dania shashtare" userId="205c4df68693b92e" providerId="LiveId" clId="{BABF8C37-2914-4763-8639-1A2AED390C93}" dt="2026-06-14T15:50:16.822" v="3368" actId="1076"/>
          <ac:picMkLst>
            <pc:docMk/>
            <pc:sldMk cId="0" sldId="273"/>
            <ac:picMk id="16" creationId="{55592D62-65AC-4998-0B30-FE980F91FEB2}"/>
          </ac:picMkLst>
        </pc:picChg>
      </pc:sldChg>
      <pc:sldChg chg="addSp delSp modSp add mod">
        <pc:chgData name="dania shashtare" userId="205c4df68693b92e" providerId="LiveId" clId="{BABF8C37-2914-4763-8639-1A2AED390C93}" dt="2026-06-14T13:34:28.584" v="1830" actId="1076"/>
        <pc:sldMkLst>
          <pc:docMk/>
          <pc:sldMk cId="2823315069" sldId="274"/>
        </pc:sldMkLst>
        <pc:spChg chg="del">
          <ac:chgData name="dania shashtare" userId="205c4df68693b92e" providerId="LiveId" clId="{BABF8C37-2914-4763-8639-1A2AED390C93}" dt="2026-06-14T13:17:16.445" v="1600" actId="21"/>
          <ac:spMkLst>
            <pc:docMk/>
            <pc:sldMk cId="2823315069" sldId="274"/>
            <ac:spMk id="3" creationId="{586F0C1C-2FB0-1784-7A95-38BACA965C14}"/>
          </ac:spMkLst>
        </pc:spChg>
        <pc:spChg chg="del">
          <ac:chgData name="dania shashtare" userId="205c4df68693b92e" providerId="LiveId" clId="{BABF8C37-2914-4763-8639-1A2AED390C93}" dt="2026-06-14T13:17:15.002" v="1599" actId="21"/>
          <ac:spMkLst>
            <pc:docMk/>
            <pc:sldMk cId="2823315069" sldId="274"/>
            <ac:spMk id="4" creationId="{57A794B4-5F26-56EE-6DF1-DB1C70AF14C4}"/>
          </ac:spMkLst>
        </pc:spChg>
        <pc:spChg chg="del">
          <ac:chgData name="dania shashtare" userId="205c4df68693b92e" providerId="LiveId" clId="{BABF8C37-2914-4763-8639-1A2AED390C93}" dt="2026-06-14T13:17:19.625" v="1601" actId="21"/>
          <ac:spMkLst>
            <pc:docMk/>
            <pc:sldMk cId="2823315069" sldId="274"/>
            <ac:spMk id="5" creationId="{61F4E6C0-60E7-492B-53DD-D5583028B8F7}"/>
          </ac:spMkLst>
        </pc:spChg>
        <pc:spChg chg="del">
          <ac:chgData name="dania shashtare" userId="205c4df68693b92e" providerId="LiveId" clId="{BABF8C37-2914-4763-8639-1A2AED390C93}" dt="2026-06-14T13:17:24.213" v="1605" actId="21"/>
          <ac:spMkLst>
            <pc:docMk/>
            <pc:sldMk cId="2823315069" sldId="274"/>
            <ac:spMk id="6" creationId="{35EB9E3E-C397-87E7-7209-A363549DF429}"/>
          </ac:spMkLst>
        </pc:spChg>
        <pc:spChg chg="del mod">
          <ac:chgData name="dania shashtare" userId="205c4df68693b92e" providerId="LiveId" clId="{BABF8C37-2914-4763-8639-1A2AED390C93}" dt="2026-06-14T13:17:21.268" v="1603" actId="21"/>
          <ac:spMkLst>
            <pc:docMk/>
            <pc:sldMk cId="2823315069" sldId="274"/>
            <ac:spMk id="7" creationId="{4F0ECD43-F680-2E81-04DC-4AE6FCC991BD}"/>
          </ac:spMkLst>
        </pc:spChg>
        <pc:spChg chg="del">
          <ac:chgData name="dania shashtare" userId="205c4df68693b92e" providerId="LiveId" clId="{BABF8C37-2914-4763-8639-1A2AED390C93}" dt="2026-06-14T13:17:22.788" v="1604" actId="21"/>
          <ac:spMkLst>
            <pc:docMk/>
            <pc:sldMk cId="2823315069" sldId="274"/>
            <ac:spMk id="8" creationId="{AC2DDF08-24E5-999B-2518-20753193EA2B}"/>
          </ac:spMkLst>
        </pc:spChg>
        <pc:spChg chg="del">
          <ac:chgData name="dania shashtare" userId="205c4df68693b92e" providerId="LiveId" clId="{BABF8C37-2914-4763-8639-1A2AED390C93}" dt="2026-06-14T13:17:32.493" v="1609" actId="21"/>
          <ac:spMkLst>
            <pc:docMk/>
            <pc:sldMk cId="2823315069" sldId="274"/>
            <ac:spMk id="9" creationId="{1A4D892C-BDC3-5B75-AB30-57850E2F8F9B}"/>
          </ac:spMkLst>
        </pc:spChg>
        <pc:spChg chg="del">
          <ac:chgData name="dania shashtare" userId="205c4df68693b92e" providerId="LiveId" clId="{BABF8C37-2914-4763-8639-1A2AED390C93}" dt="2026-06-14T13:17:30.912" v="1608" actId="21"/>
          <ac:spMkLst>
            <pc:docMk/>
            <pc:sldMk cId="2823315069" sldId="274"/>
            <ac:spMk id="10" creationId="{FBC67B3C-C206-E678-D44D-4EBA31E474FC}"/>
          </ac:spMkLst>
        </pc:spChg>
        <pc:spChg chg="del">
          <ac:chgData name="dania shashtare" userId="205c4df68693b92e" providerId="LiveId" clId="{BABF8C37-2914-4763-8639-1A2AED390C93}" dt="2026-06-14T13:17:28.049" v="1607" actId="21"/>
          <ac:spMkLst>
            <pc:docMk/>
            <pc:sldMk cId="2823315069" sldId="274"/>
            <ac:spMk id="11" creationId="{800DD976-0AA4-9D71-008A-18DF77064893}"/>
          </ac:spMkLst>
        </pc:spChg>
        <pc:spChg chg="del">
          <ac:chgData name="dania shashtare" userId="205c4df68693b92e" providerId="LiveId" clId="{BABF8C37-2914-4763-8639-1A2AED390C93}" dt="2026-06-14T13:17:47.182" v="1613" actId="21"/>
          <ac:spMkLst>
            <pc:docMk/>
            <pc:sldMk cId="2823315069" sldId="274"/>
            <ac:spMk id="12" creationId="{4D4DDFC1-EA13-CBFB-9D7C-932A200A7324}"/>
          </ac:spMkLst>
        </pc:spChg>
        <pc:spChg chg="del">
          <ac:chgData name="dania shashtare" userId="205c4df68693b92e" providerId="LiveId" clId="{BABF8C37-2914-4763-8639-1A2AED390C93}" dt="2026-06-14T13:17:45.051" v="1612" actId="21"/>
          <ac:spMkLst>
            <pc:docMk/>
            <pc:sldMk cId="2823315069" sldId="274"/>
            <ac:spMk id="13" creationId="{DCA3A4DC-CB0D-BC8F-29D6-EE613773760B}"/>
          </ac:spMkLst>
        </pc:spChg>
        <pc:spChg chg="del">
          <ac:chgData name="dania shashtare" userId="205c4df68693b92e" providerId="LiveId" clId="{BABF8C37-2914-4763-8639-1A2AED390C93}" dt="2026-06-14T13:17:36.941" v="1611" actId="21"/>
          <ac:spMkLst>
            <pc:docMk/>
            <pc:sldMk cId="2823315069" sldId="274"/>
            <ac:spMk id="14" creationId="{BDA8055B-C148-3BB0-474B-E5FE85482054}"/>
          </ac:spMkLst>
        </pc:spChg>
        <pc:spChg chg="add mod">
          <ac:chgData name="dania shashtare" userId="205c4df68693b92e" providerId="LiveId" clId="{BABF8C37-2914-4763-8639-1A2AED390C93}" dt="2026-06-14T13:18:18.718" v="1626" actId="1076"/>
          <ac:spMkLst>
            <pc:docMk/>
            <pc:sldMk cId="2823315069" sldId="274"/>
            <ac:spMk id="16" creationId="{B017C864-AF38-CCDB-E537-BD76F4D8F6EB}"/>
          </ac:spMkLst>
        </pc:spChg>
        <pc:spChg chg="add mod">
          <ac:chgData name="dania shashtare" userId="205c4df68693b92e" providerId="LiveId" clId="{BABF8C37-2914-4763-8639-1A2AED390C93}" dt="2026-06-14T13:18:12.990" v="1625" actId="122"/>
          <ac:spMkLst>
            <pc:docMk/>
            <pc:sldMk cId="2823315069" sldId="274"/>
            <ac:spMk id="17" creationId="{87F6246A-3EFE-024C-13BE-EAF834C2F7E6}"/>
          </ac:spMkLst>
        </pc:spChg>
        <pc:picChg chg="del mod">
          <ac:chgData name="dania shashtare" userId="205c4df68693b92e" providerId="LiveId" clId="{BABF8C37-2914-4763-8639-1A2AED390C93}" dt="2026-06-14T13:34:01.473" v="1821" actId="21"/>
          <ac:picMkLst>
            <pc:docMk/>
            <pc:sldMk cId="2823315069" sldId="274"/>
            <ac:picMk id="15" creationId="{08D7066C-3F9A-02D9-26A9-86296A0D438D}"/>
          </ac:picMkLst>
        </pc:picChg>
        <pc:picChg chg="add del mod">
          <ac:chgData name="dania shashtare" userId="205c4df68693b92e" providerId="LiveId" clId="{BABF8C37-2914-4763-8639-1A2AED390C93}" dt="2026-06-14T13:17:25.581" v="1606" actId="21"/>
          <ac:picMkLst>
            <pc:docMk/>
            <pc:sldMk cId="2823315069" sldId="274"/>
            <ac:picMk id="19" creationId="{0860B615-2E4D-2B09-357D-09D90A078176}"/>
          </ac:picMkLst>
        </pc:picChg>
        <pc:picChg chg="add mod">
          <ac:chgData name="dania shashtare" userId="205c4df68693b92e" providerId="LiveId" clId="{BABF8C37-2914-4763-8639-1A2AED390C93}" dt="2026-06-14T13:19:19.868" v="1641" actId="14100"/>
          <ac:picMkLst>
            <pc:docMk/>
            <pc:sldMk cId="2823315069" sldId="274"/>
            <ac:picMk id="20" creationId="{EE80C993-4919-5E1C-AA3A-6F08CB4406E3}"/>
          </ac:picMkLst>
        </pc:picChg>
        <pc:picChg chg="add mod">
          <ac:chgData name="dania shashtare" userId="205c4df68693b92e" providerId="LiveId" clId="{BABF8C37-2914-4763-8639-1A2AED390C93}" dt="2026-06-14T13:19:47.548" v="1651" actId="14100"/>
          <ac:picMkLst>
            <pc:docMk/>
            <pc:sldMk cId="2823315069" sldId="274"/>
            <ac:picMk id="21" creationId="{95338E10-B4A8-7224-17EB-245216706E0F}"/>
          </ac:picMkLst>
        </pc:picChg>
        <pc:picChg chg="add del mod">
          <ac:chgData name="dania shashtare" userId="205c4df68693b92e" providerId="LiveId" clId="{BABF8C37-2914-4763-8639-1A2AED390C93}" dt="2026-06-14T13:17:34.504" v="1610" actId="21"/>
          <ac:picMkLst>
            <pc:docMk/>
            <pc:sldMk cId="2823315069" sldId="274"/>
            <ac:picMk id="23" creationId="{B26AB125-B2B4-48DF-8DDB-96CF765AFEB1}"/>
          </ac:picMkLst>
        </pc:picChg>
        <pc:picChg chg="add mod">
          <ac:chgData name="dania shashtare" userId="205c4df68693b92e" providerId="LiveId" clId="{BABF8C37-2914-4763-8639-1A2AED390C93}" dt="2026-06-14T13:34:28.584" v="1830" actId="1076"/>
          <ac:picMkLst>
            <pc:docMk/>
            <pc:sldMk cId="2823315069" sldId="274"/>
            <ac:picMk id="24" creationId="{6E23DBFC-648B-655A-9219-8796D8593173}"/>
          </ac:picMkLst>
        </pc:picChg>
        <pc:picChg chg="add mod">
          <ac:chgData name="dania shashtare" userId="205c4df68693b92e" providerId="LiveId" clId="{BABF8C37-2914-4763-8639-1A2AED390C93}" dt="2026-06-14T13:19:30.186" v="1645" actId="14100"/>
          <ac:picMkLst>
            <pc:docMk/>
            <pc:sldMk cId="2823315069" sldId="274"/>
            <ac:picMk id="25" creationId="{33263FA5-CB8F-2FCB-F951-9FBA62BEE676}"/>
          </ac:picMkLst>
        </pc:picChg>
      </pc:sldChg>
      <pc:sldChg chg="addSp delSp modSp add mod">
        <pc:chgData name="dania shashtare" userId="205c4df68693b92e" providerId="LiveId" clId="{BABF8C37-2914-4763-8639-1A2AED390C93}" dt="2026-06-14T13:33:13.071" v="1811" actId="1076"/>
        <pc:sldMkLst>
          <pc:docMk/>
          <pc:sldMk cId="2848368197" sldId="275"/>
        </pc:sldMkLst>
        <pc:spChg chg="mod">
          <ac:chgData name="dania shashtare" userId="205c4df68693b92e" providerId="LiveId" clId="{BABF8C37-2914-4763-8639-1A2AED390C93}" dt="2026-06-14T13:32:24.447" v="1797" actId="1076"/>
          <ac:spMkLst>
            <pc:docMk/>
            <pc:sldMk cId="2848368197" sldId="275"/>
            <ac:spMk id="2" creationId="{738A5DCD-9C96-7459-DFD7-DA1A8F825D47}"/>
          </ac:spMkLst>
        </pc:spChg>
        <pc:spChg chg="del mod">
          <ac:chgData name="dania shashtare" userId="205c4df68693b92e" providerId="LiveId" clId="{BABF8C37-2914-4763-8639-1A2AED390C93}" dt="2026-06-14T13:29:50.664" v="1751" actId="21"/>
          <ac:spMkLst>
            <pc:docMk/>
            <pc:sldMk cId="2848368197" sldId="275"/>
            <ac:spMk id="3" creationId="{B29931B5-000E-5BDE-7966-0F9F33A78C86}"/>
          </ac:spMkLst>
        </pc:spChg>
        <pc:spChg chg="del mod">
          <ac:chgData name="dania shashtare" userId="205c4df68693b92e" providerId="LiveId" clId="{BABF8C37-2914-4763-8639-1A2AED390C93}" dt="2026-06-14T13:29:49.486" v="1750" actId="21"/>
          <ac:spMkLst>
            <pc:docMk/>
            <pc:sldMk cId="2848368197" sldId="275"/>
            <ac:spMk id="4" creationId="{1AF7B9CE-1181-AC42-EF37-F2F0706D548B}"/>
          </ac:spMkLst>
        </pc:spChg>
        <pc:spChg chg="del">
          <ac:chgData name="dania shashtare" userId="205c4df68693b92e" providerId="LiveId" clId="{BABF8C37-2914-4763-8639-1A2AED390C93}" dt="2026-06-14T06:31:16.701" v="271" actId="21"/>
          <ac:spMkLst>
            <pc:docMk/>
            <pc:sldMk cId="2848368197" sldId="275"/>
            <ac:spMk id="5" creationId="{80634017-3D88-60D5-25A8-EB88E90E4401}"/>
          </ac:spMkLst>
        </pc:spChg>
        <pc:spChg chg="del">
          <ac:chgData name="dania shashtare" userId="205c4df68693b92e" providerId="LiveId" clId="{BABF8C37-2914-4763-8639-1A2AED390C93}" dt="2026-06-14T06:28:04.269" v="211" actId="21"/>
          <ac:spMkLst>
            <pc:docMk/>
            <pc:sldMk cId="2848368197" sldId="275"/>
            <ac:spMk id="6" creationId="{7F6A48D3-6313-2B4E-D7F6-242B2AC40AB6}"/>
          </ac:spMkLst>
        </pc:spChg>
        <pc:spChg chg="del">
          <ac:chgData name="dania shashtare" userId="205c4df68693b92e" providerId="LiveId" clId="{BABF8C37-2914-4763-8639-1A2AED390C93}" dt="2026-06-14T06:28:02.229" v="210" actId="21"/>
          <ac:spMkLst>
            <pc:docMk/>
            <pc:sldMk cId="2848368197" sldId="275"/>
            <ac:spMk id="7" creationId="{A7624D01-E97F-719F-A934-9E934DEC74EE}"/>
          </ac:spMkLst>
        </pc:spChg>
        <pc:spChg chg="del">
          <ac:chgData name="dania shashtare" userId="205c4df68693b92e" providerId="LiveId" clId="{BABF8C37-2914-4763-8639-1A2AED390C93}" dt="2026-06-14T06:28:06.643" v="212" actId="21"/>
          <ac:spMkLst>
            <pc:docMk/>
            <pc:sldMk cId="2848368197" sldId="275"/>
            <ac:spMk id="8" creationId="{DEBE2C71-3C76-E221-441D-5941BC73BC8B}"/>
          </ac:spMkLst>
        </pc:spChg>
        <pc:spChg chg="del mod">
          <ac:chgData name="dania shashtare" userId="205c4df68693b92e" providerId="LiveId" clId="{BABF8C37-2914-4763-8639-1A2AED390C93}" dt="2026-06-14T13:30:06.229" v="1758" actId="21"/>
          <ac:spMkLst>
            <pc:docMk/>
            <pc:sldMk cId="2848368197" sldId="275"/>
            <ac:spMk id="9" creationId="{7BCB1639-9826-5784-CFE8-A7DF58CB2B58}"/>
          </ac:spMkLst>
        </pc:spChg>
        <pc:spChg chg="del mod">
          <ac:chgData name="dania shashtare" userId="205c4df68693b92e" providerId="LiveId" clId="{BABF8C37-2914-4763-8639-1A2AED390C93}" dt="2026-06-14T13:30:04.957" v="1757" actId="21"/>
          <ac:spMkLst>
            <pc:docMk/>
            <pc:sldMk cId="2848368197" sldId="275"/>
            <ac:spMk id="10" creationId="{746ECCF0-9327-3466-C631-37682F440E30}"/>
          </ac:spMkLst>
        </pc:spChg>
        <pc:spChg chg="add del mod">
          <ac:chgData name="dania shashtare" userId="205c4df68693b92e" providerId="LiveId" clId="{BABF8C37-2914-4763-8639-1A2AED390C93}" dt="2026-06-14T06:32:56.612" v="313" actId="21"/>
          <ac:spMkLst>
            <pc:docMk/>
            <pc:sldMk cId="2848368197" sldId="275"/>
            <ac:spMk id="11" creationId="{D879C406-3FAA-B870-D716-D9E9039BA35B}"/>
          </ac:spMkLst>
        </pc:spChg>
        <pc:spChg chg="del">
          <ac:chgData name="dania shashtare" userId="205c4df68693b92e" providerId="LiveId" clId="{BABF8C37-2914-4763-8639-1A2AED390C93}" dt="2026-06-14T06:28:13.328" v="215" actId="21"/>
          <ac:spMkLst>
            <pc:docMk/>
            <pc:sldMk cId="2848368197" sldId="275"/>
            <ac:spMk id="12" creationId="{8E4E42E9-CCBF-891F-A902-BEA435E8CDD3}"/>
          </ac:spMkLst>
        </pc:spChg>
        <pc:spChg chg="del">
          <ac:chgData name="dania shashtare" userId="205c4df68693b92e" providerId="LiveId" clId="{BABF8C37-2914-4763-8639-1A2AED390C93}" dt="2026-06-14T06:28:08.653" v="213" actId="21"/>
          <ac:spMkLst>
            <pc:docMk/>
            <pc:sldMk cId="2848368197" sldId="275"/>
            <ac:spMk id="13" creationId="{36C379A3-3853-68C5-A0DF-5FDFD21448F8}"/>
          </ac:spMkLst>
        </pc:spChg>
        <pc:spChg chg="del">
          <ac:chgData name="dania shashtare" userId="205c4df68693b92e" providerId="LiveId" clId="{BABF8C37-2914-4763-8639-1A2AED390C93}" dt="2026-06-14T06:28:11.766" v="214" actId="21"/>
          <ac:spMkLst>
            <pc:docMk/>
            <pc:sldMk cId="2848368197" sldId="275"/>
            <ac:spMk id="14" creationId="{C668F830-6978-30FB-5822-0AD27AD36FA2}"/>
          </ac:spMkLst>
        </pc:spChg>
        <pc:spChg chg="add del mod">
          <ac:chgData name="dania shashtare" userId="205c4df68693b92e" providerId="LiveId" clId="{BABF8C37-2914-4763-8639-1A2AED390C93}" dt="2026-06-14T13:30:00.836" v="1755" actId="21"/>
          <ac:spMkLst>
            <pc:docMk/>
            <pc:sldMk cId="2848368197" sldId="275"/>
            <ac:spMk id="22" creationId="{77D4EBDA-9890-4FBB-0AAD-1F70922EF849}"/>
          </ac:spMkLst>
        </pc:spChg>
        <pc:spChg chg="add del mod">
          <ac:chgData name="dania shashtare" userId="205c4df68693b92e" providerId="LiveId" clId="{BABF8C37-2914-4763-8639-1A2AED390C93}" dt="2026-06-14T13:29:59.358" v="1754" actId="21"/>
          <ac:spMkLst>
            <pc:docMk/>
            <pc:sldMk cId="2848368197" sldId="275"/>
            <ac:spMk id="23" creationId="{E534A35C-3D6C-6096-FACA-8963AD748E41}"/>
          </ac:spMkLst>
        </pc:spChg>
        <pc:spChg chg="add del mod">
          <ac:chgData name="dania shashtare" userId="205c4df68693b92e" providerId="LiveId" clId="{BABF8C37-2914-4763-8639-1A2AED390C93}" dt="2026-06-14T06:31:13.063" v="269" actId="21"/>
          <ac:spMkLst>
            <pc:docMk/>
            <pc:sldMk cId="2848368197" sldId="275"/>
            <ac:spMk id="24" creationId="{67F23678-C790-0B6A-5F35-0E9DFF6845DC}"/>
          </ac:spMkLst>
        </pc:spChg>
        <pc:spChg chg="add mod">
          <ac:chgData name="dania shashtare" userId="205c4df68693b92e" providerId="LiveId" clId="{BABF8C37-2914-4763-8639-1A2AED390C93}" dt="2026-06-14T06:32:18.093" v="303" actId="1076"/>
          <ac:spMkLst>
            <pc:docMk/>
            <pc:sldMk cId="2848368197" sldId="275"/>
            <ac:spMk id="25" creationId="{29A52333-1ADE-D86E-AC54-A8875352F5E6}"/>
          </ac:spMkLst>
        </pc:spChg>
        <pc:spChg chg="add mod">
          <ac:chgData name="dania shashtare" userId="205c4df68693b92e" providerId="LiveId" clId="{BABF8C37-2914-4763-8639-1A2AED390C93}" dt="2026-06-14T06:32:14.200" v="296" actId="1076"/>
          <ac:spMkLst>
            <pc:docMk/>
            <pc:sldMk cId="2848368197" sldId="275"/>
            <ac:spMk id="26" creationId="{643EA9F3-F816-13A4-D463-E44776C495A8}"/>
          </ac:spMkLst>
        </pc:spChg>
        <pc:spChg chg="add del mod">
          <ac:chgData name="dania shashtare" userId="205c4df68693b92e" providerId="LiveId" clId="{BABF8C37-2914-4763-8639-1A2AED390C93}" dt="2026-06-14T06:34:42.183" v="364" actId="1076"/>
          <ac:spMkLst>
            <pc:docMk/>
            <pc:sldMk cId="2848368197" sldId="275"/>
            <ac:spMk id="27" creationId="{05EC10B5-6E4F-7A3D-831E-F9A1B994FABB}"/>
          </ac:spMkLst>
        </pc:spChg>
        <pc:spChg chg="add del mod">
          <ac:chgData name="dania shashtare" userId="205c4df68693b92e" providerId="LiveId" clId="{BABF8C37-2914-4763-8639-1A2AED390C93}" dt="2026-06-14T06:34:17.751" v="345" actId="21"/>
          <ac:spMkLst>
            <pc:docMk/>
            <pc:sldMk cId="2848368197" sldId="275"/>
            <ac:spMk id="28" creationId="{7AF53E30-E57F-CA8D-2C21-402F9808EA99}"/>
          </ac:spMkLst>
        </pc:spChg>
        <pc:spChg chg="add mod">
          <ac:chgData name="dania shashtare" userId="205c4df68693b92e" providerId="LiveId" clId="{BABF8C37-2914-4763-8639-1A2AED390C93}" dt="2026-06-14T06:34:13.191" v="339" actId="1076"/>
          <ac:spMkLst>
            <pc:docMk/>
            <pc:sldMk cId="2848368197" sldId="275"/>
            <ac:spMk id="30" creationId="{488411F0-E389-2A73-ABD0-B846FD9A7293}"/>
          </ac:spMkLst>
        </pc:spChg>
        <pc:spChg chg="add mod">
          <ac:chgData name="dania shashtare" userId="205c4df68693b92e" providerId="LiveId" clId="{BABF8C37-2914-4763-8639-1A2AED390C93}" dt="2026-06-14T13:32:30.531" v="1799" actId="1076"/>
          <ac:spMkLst>
            <pc:docMk/>
            <pc:sldMk cId="2848368197" sldId="275"/>
            <ac:spMk id="35" creationId="{F69ECC74-BCF8-A3F4-897B-D471DA966444}"/>
          </ac:spMkLst>
        </pc:spChg>
        <pc:spChg chg="add mod">
          <ac:chgData name="dania shashtare" userId="205c4df68693b92e" providerId="LiveId" clId="{BABF8C37-2914-4763-8639-1A2AED390C93}" dt="2026-06-14T13:32:35.978" v="1800" actId="1076"/>
          <ac:spMkLst>
            <pc:docMk/>
            <pc:sldMk cId="2848368197" sldId="275"/>
            <ac:spMk id="36" creationId="{A549D30A-7E16-A2B0-E7AE-505E5DAB0066}"/>
          </ac:spMkLst>
        </pc:spChg>
        <pc:picChg chg="add mod">
          <ac:chgData name="dania shashtare" userId="205c4df68693b92e" providerId="LiveId" clId="{BABF8C37-2914-4763-8639-1A2AED390C93}" dt="2026-06-14T13:32:09.721" v="1794" actId="14100"/>
          <ac:picMkLst>
            <pc:docMk/>
            <pc:sldMk cId="2848368197" sldId="275"/>
            <ac:picMk id="6" creationId="{E7A53DAF-5087-BD0C-514F-0E98EF7645F6}"/>
          </ac:picMkLst>
        </pc:picChg>
        <pc:picChg chg="add mod">
          <ac:chgData name="dania shashtare" userId="205c4df68693b92e" providerId="LiveId" clId="{BABF8C37-2914-4763-8639-1A2AED390C93}" dt="2026-06-14T13:33:13.071" v="1811" actId="1076"/>
          <ac:picMkLst>
            <pc:docMk/>
            <pc:sldMk cId="2848368197" sldId="275"/>
            <ac:picMk id="8" creationId="{79B86B19-5764-65B8-2648-FE8FE1D6DA0B}"/>
          </ac:picMkLst>
        </pc:picChg>
        <pc:picChg chg="mod">
          <ac:chgData name="dania shashtare" userId="205c4df68693b92e" providerId="LiveId" clId="{BABF8C37-2914-4763-8639-1A2AED390C93}" dt="2026-06-14T13:32:01.169" v="1790" actId="1076"/>
          <ac:picMkLst>
            <pc:docMk/>
            <pc:sldMk cId="2848368197" sldId="275"/>
            <ac:picMk id="15" creationId="{0553681A-C135-F8DC-E1AB-AB1B9C9CA1D7}"/>
          </ac:picMkLst>
        </pc:picChg>
        <pc:picChg chg="add del mod">
          <ac:chgData name="dania shashtare" userId="205c4df68693b92e" providerId="LiveId" clId="{BABF8C37-2914-4763-8639-1A2AED390C93}" dt="2026-06-14T06:32:43.780" v="310" actId="21"/>
          <ac:picMkLst>
            <pc:docMk/>
            <pc:sldMk cId="2848368197" sldId="275"/>
            <ac:picMk id="17" creationId="{1E7BA2E9-CD16-B9A9-E84C-F476F33743F2}"/>
          </ac:picMkLst>
        </pc:picChg>
        <pc:picChg chg="add mod">
          <ac:chgData name="dania shashtare" userId="205c4df68693b92e" providerId="LiveId" clId="{BABF8C37-2914-4763-8639-1A2AED390C93}" dt="2026-06-14T13:30:51.108" v="1774" actId="1076"/>
          <ac:picMkLst>
            <pc:docMk/>
            <pc:sldMk cId="2848368197" sldId="275"/>
            <ac:picMk id="19" creationId="{492DC9AB-4F89-813B-6FAE-487F11AB01EB}"/>
          </ac:picMkLst>
        </pc:picChg>
        <pc:picChg chg="add del mod">
          <ac:chgData name="dania shashtare" userId="205c4df68693b92e" providerId="LiveId" clId="{BABF8C37-2914-4763-8639-1A2AED390C93}" dt="2026-06-14T06:32:49.844" v="311" actId="21"/>
          <ac:picMkLst>
            <pc:docMk/>
            <pc:sldMk cId="2848368197" sldId="275"/>
            <ac:picMk id="21" creationId="{50D57B8A-20C8-6A0E-576C-28EFCCE97B14}"/>
          </ac:picMkLst>
        </pc:picChg>
        <pc:picChg chg="add del mod">
          <ac:chgData name="dania shashtare" userId="205c4df68693b92e" providerId="LiveId" clId="{BABF8C37-2914-4763-8639-1A2AED390C93}" dt="2026-06-14T06:34:16.744" v="344" actId="1076"/>
          <ac:picMkLst>
            <pc:docMk/>
            <pc:sldMk cId="2848368197" sldId="275"/>
            <ac:picMk id="29" creationId="{F3EE61AF-F09F-1248-0FD8-243D0FD53104}"/>
          </ac:picMkLst>
        </pc:picChg>
        <pc:picChg chg="add mod">
          <ac:chgData name="dania shashtare" userId="205c4df68693b92e" providerId="LiveId" clId="{BABF8C37-2914-4763-8639-1A2AED390C93}" dt="2026-06-14T13:30:55.334" v="1775" actId="1076"/>
          <ac:picMkLst>
            <pc:docMk/>
            <pc:sldMk cId="2848368197" sldId="275"/>
            <ac:picMk id="32" creationId="{3D83DE17-0DD7-2828-89E5-79BCF6EBB58B}"/>
          </ac:picMkLst>
        </pc:picChg>
        <pc:picChg chg="add mod">
          <ac:chgData name="dania shashtare" userId="205c4df68693b92e" providerId="LiveId" clId="{BABF8C37-2914-4763-8639-1A2AED390C93}" dt="2026-06-14T13:31:01.569" v="1777" actId="14100"/>
          <ac:picMkLst>
            <pc:docMk/>
            <pc:sldMk cId="2848368197" sldId="275"/>
            <ac:picMk id="34" creationId="{2804C0AC-ED4F-644B-B476-336136CB8236}"/>
          </ac:picMkLst>
        </pc:picChg>
      </pc:sldChg>
      <pc:sldChg chg="addSp delSp modSp add mod">
        <pc:chgData name="dania shashtare" userId="205c4df68693b92e" providerId="LiveId" clId="{BABF8C37-2914-4763-8639-1A2AED390C93}" dt="2026-06-14T13:42:00.193" v="1920" actId="21"/>
        <pc:sldMkLst>
          <pc:docMk/>
          <pc:sldMk cId="381308843" sldId="276"/>
        </pc:sldMkLst>
        <pc:spChg chg="del">
          <ac:chgData name="dania shashtare" userId="205c4df68693b92e" providerId="LiveId" clId="{BABF8C37-2914-4763-8639-1A2AED390C93}" dt="2026-06-14T13:35:38.820" v="1852" actId="21"/>
          <ac:spMkLst>
            <pc:docMk/>
            <pc:sldMk cId="381308843" sldId="276"/>
            <ac:spMk id="3" creationId="{B1F84DEF-280E-E247-8982-F3FD8C86BDA7}"/>
          </ac:spMkLst>
        </pc:spChg>
        <pc:spChg chg="del">
          <ac:chgData name="dania shashtare" userId="205c4df68693b92e" providerId="LiveId" clId="{BABF8C37-2914-4763-8639-1A2AED390C93}" dt="2026-06-14T13:35:34.932" v="1850" actId="21"/>
          <ac:spMkLst>
            <pc:docMk/>
            <pc:sldMk cId="381308843" sldId="276"/>
            <ac:spMk id="4" creationId="{21D2B80B-7427-E940-1B62-08A49215F498}"/>
          </ac:spMkLst>
        </pc:spChg>
        <pc:spChg chg="del">
          <ac:chgData name="dania shashtare" userId="205c4df68693b92e" providerId="LiveId" clId="{BABF8C37-2914-4763-8639-1A2AED390C93}" dt="2026-06-14T13:35:37.725" v="1851" actId="21"/>
          <ac:spMkLst>
            <pc:docMk/>
            <pc:sldMk cId="381308843" sldId="276"/>
            <ac:spMk id="5" creationId="{71EF3F4F-3F2B-BF1F-3591-845E5489A492}"/>
          </ac:spMkLst>
        </pc:spChg>
        <pc:spChg chg="del">
          <ac:chgData name="dania shashtare" userId="205c4df68693b92e" providerId="LiveId" clId="{BABF8C37-2914-4763-8639-1A2AED390C93}" dt="2026-06-14T13:35:33.620" v="1849" actId="21"/>
          <ac:spMkLst>
            <pc:docMk/>
            <pc:sldMk cId="381308843" sldId="276"/>
            <ac:spMk id="6" creationId="{5AB07AAB-61F8-90D3-4A06-768B5912A693}"/>
          </ac:spMkLst>
        </pc:spChg>
        <pc:spChg chg="del">
          <ac:chgData name="dania shashtare" userId="205c4df68693b92e" providerId="LiveId" clId="{BABF8C37-2914-4763-8639-1A2AED390C93}" dt="2026-06-14T13:35:30.981" v="1847" actId="21"/>
          <ac:spMkLst>
            <pc:docMk/>
            <pc:sldMk cId="381308843" sldId="276"/>
            <ac:spMk id="7" creationId="{29409F82-8960-2BE1-79F3-6FBB7A02687F}"/>
          </ac:spMkLst>
        </pc:spChg>
        <pc:spChg chg="del">
          <ac:chgData name="dania shashtare" userId="205c4df68693b92e" providerId="LiveId" clId="{BABF8C37-2914-4763-8639-1A2AED390C93}" dt="2026-06-14T13:35:32.598" v="1848" actId="21"/>
          <ac:spMkLst>
            <pc:docMk/>
            <pc:sldMk cId="381308843" sldId="276"/>
            <ac:spMk id="8" creationId="{389B13FF-5A42-B59D-89AF-6AD0074DC5F8}"/>
          </ac:spMkLst>
        </pc:spChg>
        <pc:spChg chg="del">
          <ac:chgData name="dania shashtare" userId="205c4df68693b92e" providerId="LiveId" clId="{BABF8C37-2914-4763-8639-1A2AED390C93}" dt="2026-06-14T13:35:22.460" v="1842" actId="21"/>
          <ac:spMkLst>
            <pc:docMk/>
            <pc:sldMk cId="381308843" sldId="276"/>
            <ac:spMk id="9" creationId="{50B2EE0A-3F6F-3B44-3616-FBBAE5A6DE42}"/>
          </ac:spMkLst>
        </pc:spChg>
        <pc:spChg chg="del">
          <ac:chgData name="dania shashtare" userId="205c4df68693b92e" providerId="LiveId" clId="{BABF8C37-2914-4763-8639-1A2AED390C93}" dt="2026-06-14T13:35:20.210" v="1841" actId="21"/>
          <ac:spMkLst>
            <pc:docMk/>
            <pc:sldMk cId="381308843" sldId="276"/>
            <ac:spMk id="10" creationId="{E0DF2DA0-5EF4-D2E7-4760-6F08CD95FA14}"/>
          </ac:spMkLst>
        </pc:spChg>
        <pc:spChg chg="del">
          <ac:chgData name="dania shashtare" userId="205c4df68693b92e" providerId="LiveId" clId="{BABF8C37-2914-4763-8639-1A2AED390C93}" dt="2026-06-14T13:35:24.376" v="1843" actId="21"/>
          <ac:spMkLst>
            <pc:docMk/>
            <pc:sldMk cId="381308843" sldId="276"/>
            <ac:spMk id="11" creationId="{F0521C58-A628-D13C-C9AD-822940DB5FC6}"/>
          </ac:spMkLst>
        </pc:spChg>
        <pc:spChg chg="del">
          <ac:chgData name="dania shashtare" userId="205c4df68693b92e" providerId="LiveId" clId="{BABF8C37-2914-4763-8639-1A2AED390C93}" dt="2026-06-14T13:35:29.641" v="1846" actId="21"/>
          <ac:spMkLst>
            <pc:docMk/>
            <pc:sldMk cId="381308843" sldId="276"/>
            <ac:spMk id="12" creationId="{55D5C93C-5E42-F5AA-CC50-36F7729B3748}"/>
          </ac:spMkLst>
        </pc:spChg>
        <pc:spChg chg="del">
          <ac:chgData name="dania shashtare" userId="205c4df68693b92e" providerId="LiveId" clId="{BABF8C37-2914-4763-8639-1A2AED390C93}" dt="2026-06-14T13:35:28.424" v="1845" actId="21"/>
          <ac:spMkLst>
            <pc:docMk/>
            <pc:sldMk cId="381308843" sldId="276"/>
            <ac:spMk id="13" creationId="{A4ECF543-11D0-3A3E-4182-68DE1E529314}"/>
          </ac:spMkLst>
        </pc:spChg>
        <pc:spChg chg="del">
          <ac:chgData name="dania shashtare" userId="205c4df68693b92e" providerId="LiveId" clId="{BABF8C37-2914-4763-8639-1A2AED390C93}" dt="2026-06-14T13:35:26.664" v="1844" actId="21"/>
          <ac:spMkLst>
            <pc:docMk/>
            <pc:sldMk cId="381308843" sldId="276"/>
            <ac:spMk id="14" creationId="{6CFE98BE-CF37-9166-3146-816748145903}"/>
          </ac:spMkLst>
        </pc:spChg>
        <pc:spChg chg="add mod">
          <ac:chgData name="dania shashtare" userId="205c4df68693b92e" providerId="LiveId" clId="{BABF8C37-2914-4763-8639-1A2AED390C93}" dt="2026-06-14T13:41:31.141" v="1911" actId="1076"/>
          <ac:spMkLst>
            <pc:docMk/>
            <pc:sldMk cId="381308843" sldId="276"/>
            <ac:spMk id="24" creationId="{28E56D71-0550-E930-FBE7-18E9D86B9B83}"/>
          </ac:spMkLst>
        </pc:spChg>
        <pc:spChg chg="add mod">
          <ac:chgData name="dania shashtare" userId="205c4df68693b92e" providerId="LiveId" clId="{BABF8C37-2914-4763-8639-1A2AED390C93}" dt="2026-06-14T13:41:36.065" v="1912" actId="1076"/>
          <ac:spMkLst>
            <pc:docMk/>
            <pc:sldMk cId="381308843" sldId="276"/>
            <ac:spMk id="25" creationId="{B1B2B67D-01A0-D4B4-1DE5-FCDBE0542395}"/>
          </ac:spMkLst>
        </pc:spChg>
        <pc:picChg chg="del mod">
          <ac:chgData name="dania shashtare" userId="205c4df68693b92e" providerId="LiveId" clId="{BABF8C37-2914-4763-8639-1A2AED390C93}" dt="2026-06-14T13:40:54.497" v="1903" actId="21"/>
          <ac:picMkLst>
            <pc:docMk/>
            <pc:sldMk cId="381308843" sldId="276"/>
            <ac:picMk id="15" creationId="{56F935DB-E4A9-4B85-08A3-0DBABAD65C22}"/>
          </ac:picMkLst>
        </pc:picChg>
        <pc:picChg chg="add del mod">
          <ac:chgData name="dania shashtare" userId="205c4df68693b92e" providerId="LiveId" clId="{BABF8C37-2914-4763-8639-1A2AED390C93}" dt="2026-06-14T13:42:00.193" v="1920" actId="21"/>
          <ac:picMkLst>
            <pc:docMk/>
            <pc:sldMk cId="381308843" sldId="276"/>
            <ac:picMk id="17" creationId="{270F74EA-E560-70F9-0A31-E194CE05A719}"/>
          </ac:picMkLst>
        </pc:picChg>
        <pc:picChg chg="add mod">
          <ac:chgData name="dania shashtare" userId="205c4df68693b92e" providerId="LiveId" clId="{BABF8C37-2914-4763-8639-1A2AED390C93}" dt="2026-06-14T13:40:48.419" v="1901" actId="1076"/>
          <ac:picMkLst>
            <pc:docMk/>
            <pc:sldMk cId="381308843" sldId="276"/>
            <ac:picMk id="18" creationId="{41269F95-22E1-1B02-21FD-798B43786207}"/>
          </ac:picMkLst>
        </pc:picChg>
        <pc:picChg chg="add del mod">
          <ac:chgData name="dania shashtare" userId="205c4df68693b92e" providerId="LiveId" clId="{BABF8C37-2914-4763-8639-1A2AED390C93}" dt="2026-06-14T13:41:58.256" v="1919" actId="21"/>
          <ac:picMkLst>
            <pc:docMk/>
            <pc:sldMk cId="381308843" sldId="276"/>
            <ac:picMk id="19" creationId="{E20F8249-8AAA-EEB1-5C57-371275644D7F}"/>
          </ac:picMkLst>
        </pc:picChg>
        <pc:picChg chg="add mod">
          <ac:chgData name="dania shashtare" userId="205c4df68693b92e" providerId="LiveId" clId="{BABF8C37-2914-4763-8639-1A2AED390C93}" dt="2026-06-14T13:41:06.015" v="1905" actId="1076"/>
          <ac:picMkLst>
            <pc:docMk/>
            <pc:sldMk cId="381308843" sldId="276"/>
            <ac:picMk id="20" creationId="{64B61398-69A7-AA93-CAF0-C92D157689C7}"/>
          </ac:picMkLst>
        </pc:picChg>
        <pc:picChg chg="add mod">
          <ac:chgData name="dania shashtare" userId="205c4df68693b92e" providerId="LiveId" clId="{BABF8C37-2914-4763-8639-1A2AED390C93}" dt="2026-06-14T13:40:03.535" v="1885" actId="1076"/>
          <ac:picMkLst>
            <pc:docMk/>
            <pc:sldMk cId="381308843" sldId="276"/>
            <ac:picMk id="21" creationId="{64CB84D6-71C8-7AB8-E363-69FDBCEE787A}"/>
          </ac:picMkLst>
        </pc:picChg>
        <pc:picChg chg="add mod">
          <ac:chgData name="dania shashtare" userId="205c4df68693b92e" providerId="LiveId" clId="{BABF8C37-2914-4763-8639-1A2AED390C93}" dt="2026-06-14T13:40:51.079" v="1902" actId="1076"/>
          <ac:picMkLst>
            <pc:docMk/>
            <pc:sldMk cId="381308843" sldId="276"/>
            <ac:picMk id="23" creationId="{08CB2797-12AB-68D0-8849-6423B83A19CF}"/>
          </ac:picMkLst>
        </pc:picChg>
      </pc:sldChg>
      <pc:sldChg chg="addSp delSp modSp add mod">
        <pc:chgData name="dania shashtare" userId="205c4df68693b92e" providerId="LiveId" clId="{BABF8C37-2914-4763-8639-1A2AED390C93}" dt="2026-06-14T13:47:23.687" v="1985" actId="14100"/>
        <pc:sldMkLst>
          <pc:docMk/>
          <pc:sldMk cId="1791244367" sldId="277"/>
        </pc:sldMkLst>
        <pc:spChg chg="del">
          <ac:chgData name="dania shashtare" userId="205c4df68693b92e" providerId="LiveId" clId="{BABF8C37-2914-4763-8639-1A2AED390C93}" dt="2026-06-14T13:46:06.455" v="1963" actId="21"/>
          <ac:spMkLst>
            <pc:docMk/>
            <pc:sldMk cId="1791244367" sldId="277"/>
            <ac:spMk id="3" creationId="{643C20EF-5922-4131-115C-8B38BC43419E}"/>
          </ac:spMkLst>
        </pc:spChg>
        <pc:spChg chg="del">
          <ac:chgData name="dania shashtare" userId="205c4df68693b92e" providerId="LiveId" clId="{BABF8C37-2914-4763-8639-1A2AED390C93}" dt="2026-06-14T13:46:03.290" v="1961" actId="21"/>
          <ac:spMkLst>
            <pc:docMk/>
            <pc:sldMk cId="1791244367" sldId="277"/>
            <ac:spMk id="4" creationId="{C1ED7957-B9F9-9D67-AF9C-5F787D8FB0F9}"/>
          </ac:spMkLst>
        </pc:spChg>
        <pc:spChg chg="del">
          <ac:chgData name="dania shashtare" userId="205c4df68693b92e" providerId="LiveId" clId="{BABF8C37-2914-4763-8639-1A2AED390C93}" dt="2026-06-14T13:46:05.168" v="1962" actId="21"/>
          <ac:spMkLst>
            <pc:docMk/>
            <pc:sldMk cId="1791244367" sldId="277"/>
            <ac:spMk id="5" creationId="{313E1F73-0AB4-0F4E-2FF0-97267B6DD807}"/>
          </ac:spMkLst>
        </pc:spChg>
        <pc:spChg chg="del mod">
          <ac:chgData name="dania shashtare" userId="205c4df68693b92e" providerId="LiveId" clId="{BABF8C37-2914-4763-8639-1A2AED390C93}" dt="2026-06-14T13:46:14.398" v="1967" actId="21"/>
          <ac:spMkLst>
            <pc:docMk/>
            <pc:sldMk cId="1791244367" sldId="277"/>
            <ac:spMk id="6" creationId="{BFF0B16F-17DD-DAB4-E210-2BB2B9E06803}"/>
          </ac:spMkLst>
        </pc:spChg>
        <pc:spChg chg="del mod">
          <ac:chgData name="dania shashtare" userId="205c4df68693b92e" providerId="LiveId" clId="{BABF8C37-2914-4763-8639-1A2AED390C93}" dt="2026-06-14T13:46:12.326" v="1966" actId="21"/>
          <ac:spMkLst>
            <pc:docMk/>
            <pc:sldMk cId="1791244367" sldId="277"/>
            <ac:spMk id="7" creationId="{661408E2-53AA-5A96-96F6-20C6332AAB14}"/>
          </ac:spMkLst>
        </pc:spChg>
        <pc:spChg chg="del">
          <ac:chgData name="dania shashtare" userId="205c4df68693b92e" providerId="LiveId" clId="{BABF8C37-2914-4763-8639-1A2AED390C93}" dt="2026-06-14T06:46:28.201" v="508" actId="21"/>
          <ac:spMkLst>
            <pc:docMk/>
            <pc:sldMk cId="1791244367" sldId="277"/>
            <ac:spMk id="8" creationId="{155AF257-4852-03CA-8B75-B374B61B1A76}"/>
          </ac:spMkLst>
        </pc:spChg>
        <pc:spChg chg="del">
          <ac:chgData name="dania shashtare" userId="205c4df68693b92e" providerId="LiveId" clId="{BABF8C37-2914-4763-8639-1A2AED390C93}" dt="2026-06-14T06:45:48.853" v="494" actId="21"/>
          <ac:spMkLst>
            <pc:docMk/>
            <pc:sldMk cId="1791244367" sldId="277"/>
            <ac:spMk id="9" creationId="{5F516978-CF3B-9AC3-D0F7-C272A3369863}"/>
          </ac:spMkLst>
        </pc:spChg>
        <pc:spChg chg="del">
          <ac:chgData name="dania shashtare" userId="205c4df68693b92e" providerId="LiveId" clId="{BABF8C37-2914-4763-8639-1A2AED390C93}" dt="2026-06-14T06:45:46.994" v="493" actId="21"/>
          <ac:spMkLst>
            <pc:docMk/>
            <pc:sldMk cId="1791244367" sldId="277"/>
            <ac:spMk id="10" creationId="{76995E15-8B16-8221-80B5-0913BB5F5C0B}"/>
          </ac:spMkLst>
        </pc:spChg>
        <pc:spChg chg="del">
          <ac:chgData name="dania shashtare" userId="205c4df68693b92e" providerId="LiveId" clId="{BABF8C37-2914-4763-8639-1A2AED390C93}" dt="2026-06-14T06:45:53.381" v="495" actId="21"/>
          <ac:spMkLst>
            <pc:docMk/>
            <pc:sldMk cId="1791244367" sldId="277"/>
            <ac:spMk id="11" creationId="{8AD6B767-9EF3-9270-C4B9-7DB71B87C7E9}"/>
          </ac:spMkLst>
        </pc:spChg>
        <pc:spChg chg="del mod">
          <ac:chgData name="dania shashtare" userId="205c4df68693b92e" providerId="LiveId" clId="{BABF8C37-2914-4763-8639-1A2AED390C93}" dt="2026-06-14T13:46:19.301" v="1970" actId="21"/>
          <ac:spMkLst>
            <pc:docMk/>
            <pc:sldMk cId="1791244367" sldId="277"/>
            <ac:spMk id="12" creationId="{1BD04088-EBE3-5D7E-E744-BC6E87BA051F}"/>
          </ac:spMkLst>
        </pc:spChg>
        <pc:spChg chg="del mod">
          <ac:chgData name="dania shashtare" userId="205c4df68693b92e" providerId="LiveId" clId="{BABF8C37-2914-4763-8639-1A2AED390C93}" dt="2026-06-14T13:46:17.164" v="1969" actId="21"/>
          <ac:spMkLst>
            <pc:docMk/>
            <pc:sldMk cId="1791244367" sldId="277"/>
            <ac:spMk id="13" creationId="{CA87CB19-9E15-CF18-E690-2C960CC499D3}"/>
          </ac:spMkLst>
        </pc:spChg>
        <pc:spChg chg="del">
          <ac:chgData name="dania shashtare" userId="205c4df68693b92e" providerId="LiveId" clId="{BABF8C37-2914-4763-8639-1A2AED390C93}" dt="2026-06-14T06:47:29.907" v="524" actId="21"/>
          <ac:spMkLst>
            <pc:docMk/>
            <pc:sldMk cId="1791244367" sldId="277"/>
            <ac:spMk id="14" creationId="{FF2780A1-4ACD-9EDE-809A-8026F55C543D}"/>
          </ac:spMkLst>
        </pc:spChg>
        <pc:spChg chg="add mod">
          <ac:chgData name="dania shashtare" userId="205c4df68693b92e" providerId="LiveId" clId="{BABF8C37-2914-4763-8639-1A2AED390C93}" dt="2026-06-14T13:47:23.687" v="1985" actId="14100"/>
          <ac:spMkLst>
            <pc:docMk/>
            <pc:sldMk cId="1791244367" sldId="277"/>
            <ac:spMk id="22" creationId="{90D15F35-1D7B-A90C-699E-EBEC3A351F0A}"/>
          </ac:spMkLst>
        </pc:spChg>
        <pc:spChg chg="add mod">
          <ac:chgData name="dania shashtare" userId="205c4df68693b92e" providerId="LiveId" clId="{BABF8C37-2914-4763-8639-1A2AED390C93}" dt="2026-06-14T13:47:18.502" v="1983" actId="14100"/>
          <ac:spMkLst>
            <pc:docMk/>
            <pc:sldMk cId="1791244367" sldId="277"/>
            <ac:spMk id="23" creationId="{8515E785-ACB4-5B6E-D3AB-2106DE0111A3}"/>
          </ac:spMkLst>
        </pc:spChg>
        <pc:picChg chg="mod">
          <ac:chgData name="dania shashtare" userId="205c4df68693b92e" providerId="LiveId" clId="{BABF8C37-2914-4763-8639-1A2AED390C93}" dt="2026-06-14T06:47:53.784" v="534" actId="1076"/>
          <ac:picMkLst>
            <pc:docMk/>
            <pc:sldMk cId="1791244367" sldId="277"/>
            <ac:picMk id="15" creationId="{718F2CCD-AB70-8A9D-EA46-5C792F0D4051}"/>
          </ac:picMkLst>
        </pc:picChg>
        <pc:picChg chg="add mod">
          <ac:chgData name="dania shashtare" userId="205c4df68693b92e" providerId="LiveId" clId="{BABF8C37-2914-4763-8639-1A2AED390C93}" dt="2026-06-14T13:47:05.720" v="1982" actId="1076"/>
          <ac:picMkLst>
            <pc:docMk/>
            <pc:sldMk cId="1791244367" sldId="277"/>
            <ac:picMk id="17" creationId="{D302C620-DE09-F75A-7414-C0F17510597D}"/>
          </ac:picMkLst>
        </pc:picChg>
        <pc:picChg chg="add mod">
          <ac:chgData name="dania shashtare" userId="205c4df68693b92e" providerId="LiveId" clId="{BABF8C37-2914-4763-8639-1A2AED390C93}" dt="2026-06-14T13:46:50.550" v="1975" actId="1440"/>
          <ac:picMkLst>
            <pc:docMk/>
            <pc:sldMk cId="1791244367" sldId="277"/>
            <ac:picMk id="19" creationId="{F17D4D6C-BB2D-B534-6C3F-AC0188EF3DAA}"/>
          </ac:picMkLst>
        </pc:picChg>
        <pc:picChg chg="add mod">
          <ac:chgData name="dania shashtare" userId="205c4df68693b92e" providerId="LiveId" clId="{BABF8C37-2914-4763-8639-1A2AED390C93}" dt="2026-06-14T13:46:42.816" v="1973" actId="1076"/>
          <ac:picMkLst>
            <pc:docMk/>
            <pc:sldMk cId="1791244367" sldId="277"/>
            <ac:picMk id="21" creationId="{11DF5191-85F7-12CA-C1A7-69FA70557396}"/>
          </ac:picMkLst>
        </pc:picChg>
      </pc:sldChg>
      <pc:sldChg chg="addSp delSp modSp add mod">
        <pc:chgData name="dania shashtare" userId="205c4df68693b92e" providerId="LiveId" clId="{BABF8C37-2914-4763-8639-1A2AED390C93}" dt="2026-06-14T13:49:41.144" v="2043" actId="1076"/>
        <pc:sldMkLst>
          <pc:docMk/>
          <pc:sldMk cId="1032479136" sldId="278"/>
        </pc:sldMkLst>
        <pc:spChg chg="del">
          <ac:chgData name="dania shashtare" userId="205c4df68693b92e" providerId="LiveId" clId="{BABF8C37-2914-4763-8639-1A2AED390C93}" dt="2026-06-14T13:47:50.183" v="1998" actId="21"/>
          <ac:spMkLst>
            <pc:docMk/>
            <pc:sldMk cId="1032479136" sldId="278"/>
            <ac:spMk id="3" creationId="{EFC39F4F-7D5E-3A0C-50A0-E1F8F886E4D9}"/>
          </ac:spMkLst>
        </pc:spChg>
        <pc:spChg chg="del">
          <ac:chgData name="dania shashtare" userId="205c4df68693b92e" providerId="LiveId" clId="{BABF8C37-2914-4763-8639-1A2AED390C93}" dt="2026-06-14T13:47:46.660" v="1996" actId="21"/>
          <ac:spMkLst>
            <pc:docMk/>
            <pc:sldMk cId="1032479136" sldId="278"/>
            <ac:spMk id="4" creationId="{D7DEBD0A-C1F7-BC2C-42DA-D673110CD102}"/>
          </ac:spMkLst>
        </pc:spChg>
        <pc:spChg chg="del">
          <ac:chgData name="dania shashtare" userId="205c4df68693b92e" providerId="LiveId" clId="{BABF8C37-2914-4763-8639-1A2AED390C93}" dt="2026-06-14T13:47:48.591" v="1997" actId="21"/>
          <ac:spMkLst>
            <pc:docMk/>
            <pc:sldMk cId="1032479136" sldId="278"/>
            <ac:spMk id="5" creationId="{E9BFD783-21D2-8E17-3946-53F2A04BB1E3}"/>
          </ac:spMkLst>
        </pc:spChg>
        <pc:spChg chg="del">
          <ac:chgData name="dania shashtare" userId="205c4df68693b92e" providerId="LiveId" clId="{BABF8C37-2914-4763-8639-1A2AED390C93}" dt="2026-06-14T13:47:43.733" v="1994" actId="21"/>
          <ac:spMkLst>
            <pc:docMk/>
            <pc:sldMk cId="1032479136" sldId="278"/>
            <ac:spMk id="6" creationId="{86A8DEBB-07A8-BD93-03FA-B1A12E33DF33}"/>
          </ac:spMkLst>
        </pc:spChg>
        <pc:spChg chg="del">
          <ac:chgData name="dania shashtare" userId="205c4df68693b92e" providerId="LiveId" clId="{BABF8C37-2914-4763-8639-1A2AED390C93}" dt="2026-06-14T13:47:42.043" v="1993" actId="21"/>
          <ac:spMkLst>
            <pc:docMk/>
            <pc:sldMk cId="1032479136" sldId="278"/>
            <ac:spMk id="7" creationId="{E3EC4CCC-38A0-6EF4-3322-E38E379F3428}"/>
          </ac:spMkLst>
        </pc:spChg>
        <pc:spChg chg="del">
          <ac:chgData name="dania shashtare" userId="205c4df68693b92e" providerId="LiveId" clId="{BABF8C37-2914-4763-8639-1A2AED390C93}" dt="2026-06-14T13:47:40.406" v="1992" actId="21"/>
          <ac:spMkLst>
            <pc:docMk/>
            <pc:sldMk cId="1032479136" sldId="278"/>
            <ac:spMk id="8" creationId="{7EF63D5C-E44C-2C5B-88A0-3783B0348FAB}"/>
          </ac:spMkLst>
        </pc:spChg>
        <pc:spChg chg="del">
          <ac:chgData name="dania shashtare" userId="205c4df68693b92e" providerId="LiveId" clId="{BABF8C37-2914-4763-8639-1A2AED390C93}" dt="2026-06-14T13:47:35.707" v="1989" actId="21"/>
          <ac:spMkLst>
            <pc:docMk/>
            <pc:sldMk cId="1032479136" sldId="278"/>
            <ac:spMk id="9" creationId="{A2FA6388-F670-20D8-C0C4-5ECBDF7E81A0}"/>
          </ac:spMkLst>
        </pc:spChg>
        <pc:spChg chg="del">
          <ac:chgData name="dania shashtare" userId="205c4df68693b92e" providerId="LiveId" clId="{BABF8C37-2914-4763-8639-1A2AED390C93}" dt="2026-06-14T13:47:31.502" v="1987" actId="21"/>
          <ac:spMkLst>
            <pc:docMk/>
            <pc:sldMk cId="1032479136" sldId="278"/>
            <ac:spMk id="10" creationId="{CB654603-0541-60D4-9ACE-970B72EF4254}"/>
          </ac:spMkLst>
        </pc:spChg>
        <pc:spChg chg="del">
          <ac:chgData name="dania shashtare" userId="205c4df68693b92e" providerId="LiveId" clId="{BABF8C37-2914-4763-8639-1A2AED390C93}" dt="2026-06-14T13:47:34.155" v="1988" actId="21"/>
          <ac:spMkLst>
            <pc:docMk/>
            <pc:sldMk cId="1032479136" sldId="278"/>
            <ac:spMk id="11" creationId="{FD111BE2-C863-AE12-42B5-913DB6CCA90F}"/>
          </ac:spMkLst>
        </pc:spChg>
        <pc:spChg chg="del">
          <ac:chgData name="dania shashtare" userId="205c4df68693b92e" providerId="LiveId" clId="{BABF8C37-2914-4763-8639-1A2AED390C93}" dt="2026-06-14T13:47:59.461" v="2004" actId="21"/>
          <ac:spMkLst>
            <pc:docMk/>
            <pc:sldMk cId="1032479136" sldId="278"/>
            <ac:spMk id="12" creationId="{D9798D87-5C10-50C4-E1DB-F8C11853B8F3}"/>
          </ac:spMkLst>
        </pc:spChg>
        <pc:spChg chg="del">
          <ac:chgData name="dania shashtare" userId="205c4df68693b92e" providerId="LiveId" clId="{BABF8C37-2914-4763-8639-1A2AED390C93}" dt="2026-06-14T13:47:56.010" v="2002" actId="21"/>
          <ac:spMkLst>
            <pc:docMk/>
            <pc:sldMk cId="1032479136" sldId="278"/>
            <ac:spMk id="13" creationId="{AD74506C-7D93-AC05-B261-8AC72330D75D}"/>
          </ac:spMkLst>
        </pc:spChg>
        <pc:spChg chg="del">
          <ac:chgData name="dania shashtare" userId="205c4df68693b92e" providerId="LiveId" clId="{BABF8C37-2914-4763-8639-1A2AED390C93}" dt="2026-06-14T13:47:57.872" v="2003" actId="21"/>
          <ac:spMkLst>
            <pc:docMk/>
            <pc:sldMk cId="1032479136" sldId="278"/>
            <ac:spMk id="14" creationId="{56280866-6695-AC69-5DA2-5180B2D3CF8C}"/>
          </ac:spMkLst>
        </pc:spChg>
        <pc:spChg chg="add mod">
          <ac:chgData name="dania shashtare" userId="205c4df68693b92e" providerId="LiveId" clId="{BABF8C37-2914-4763-8639-1A2AED390C93}" dt="2026-06-14T13:48:38.847" v="2020" actId="1076"/>
          <ac:spMkLst>
            <pc:docMk/>
            <pc:sldMk cId="1032479136" sldId="278"/>
            <ac:spMk id="24" creationId="{CD6937F3-C7E1-53AD-7636-50EB76A5BB91}"/>
          </ac:spMkLst>
        </pc:spChg>
        <pc:spChg chg="add mod">
          <ac:chgData name="dania shashtare" userId="205c4df68693b92e" providerId="LiveId" clId="{BABF8C37-2914-4763-8639-1A2AED390C93}" dt="2026-06-14T13:48:41.595" v="2021" actId="1076"/>
          <ac:spMkLst>
            <pc:docMk/>
            <pc:sldMk cId="1032479136" sldId="278"/>
            <ac:spMk id="25" creationId="{C898D5B2-E97E-0C4D-81D4-4ADD7A893115}"/>
          </ac:spMkLst>
        </pc:spChg>
        <pc:picChg chg="mod">
          <ac:chgData name="dania shashtare" userId="205c4df68693b92e" providerId="LiveId" clId="{BABF8C37-2914-4763-8639-1A2AED390C93}" dt="2026-06-14T13:49:41.144" v="2043" actId="1076"/>
          <ac:picMkLst>
            <pc:docMk/>
            <pc:sldMk cId="1032479136" sldId="278"/>
            <ac:picMk id="15" creationId="{D0E96FC9-3280-F440-1A3A-BF9CDBEBF530}"/>
          </ac:picMkLst>
        </pc:picChg>
        <pc:picChg chg="add mod">
          <ac:chgData name="dania shashtare" userId="205c4df68693b92e" providerId="LiveId" clId="{BABF8C37-2914-4763-8639-1A2AED390C93}" dt="2026-06-14T13:48:47.129" v="2023" actId="14100"/>
          <ac:picMkLst>
            <pc:docMk/>
            <pc:sldMk cId="1032479136" sldId="278"/>
            <ac:picMk id="17" creationId="{E4F28FF8-FEFC-1EBF-B573-3609BADD53AE}"/>
          </ac:picMkLst>
        </pc:picChg>
        <pc:picChg chg="add mod">
          <ac:chgData name="dania shashtare" userId="205c4df68693b92e" providerId="LiveId" clId="{BABF8C37-2914-4763-8639-1A2AED390C93}" dt="2026-06-14T13:49:35.283" v="2041" actId="1076"/>
          <ac:picMkLst>
            <pc:docMk/>
            <pc:sldMk cId="1032479136" sldId="278"/>
            <ac:picMk id="19" creationId="{75B32FA6-51DA-605E-A3FE-1A3013C14B41}"/>
          </ac:picMkLst>
        </pc:picChg>
        <pc:picChg chg="add mod">
          <ac:chgData name="dania shashtare" userId="205c4df68693b92e" providerId="LiveId" clId="{BABF8C37-2914-4763-8639-1A2AED390C93}" dt="2026-06-14T13:49:38.487" v="2042" actId="1076"/>
          <ac:picMkLst>
            <pc:docMk/>
            <pc:sldMk cId="1032479136" sldId="278"/>
            <ac:picMk id="21" creationId="{B075BAA6-0F5C-9F28-BD32-9953A3BE1ABD}"/>
          </ac:picMkLst>
        </pc:picChg>
        <pc:picChg chg="add mod">
          <ac:chgData name="dania shashtare" userId="205c4df68693b92e" providerId="LiveId" clId="{BABF8C37-2914-4763-8639-1A2AED390C93}" dt="2026-06-14T13:49:32.461" v="2040" actId="1076"/>
          <ac:picMkLst>
            <pc:docMk/>
            <pc:sldMk cId="1032479136" sldId="278"/>
            <ac:picMk id="23" creationId="{54FB848D-1FB6-A57F-C310-CF3A7C1CBA3E}"/>
          </ac:picMkLst>
        </pc:picChg>
      </pc:sldChg>
      <pc:sldChg chg="addSp delSp modSp add mod">
        <pc:chgData name="dania shashtare" userId="205c4df68693b92e" providerId="LiveId" clId="{BABF8C37-2914-4763-8639-1A2AED390C93}" dt="2026-06-14T14:01:14.616" v="2231" actId="14100"/>
        <pc:sldMkLst>
          <pc:docMk/>
          <pc:sldMk cId="3449293216" sldId="279"/>
        </pc:sldMkLst>
        <pc:spChg chg="del mod">
          <ac:chgData name="dania shashtare" userId="205c4df68693b92e" providerId="LiveId" clId="{BABF8C37-2914-4763-8639-1A2AED390C93}" dt="2026-06-14T13:49:54.908" v="2049" actId="21"/>
          <ac:spMkLst>
            <pc:docMk/>
            <pc:sldMk cId="3449293216" sldId="279"/>
            <ac:spMk id="3" creationId="{0FA8A18B-21A3-EF04-6680-14E1AED13BBB}"/>
          </ac:spMkLst>
        </pc:spChg>
        <pc:spChg chg="del mod">
          <ac:chgData name="dania shashtare" userId="205c4df68693b92e" providerId="LiveId" clId="{BABF8C37-2914-4763-8639-1A2AED390C93}" dt="2026-06-14T13:49:53.233" v="2048" actId="21"/>
          <ac:spMkLst>
            <pc:docMk/>
            <pc:sldMk cId="3449293216" sldId="279"/>
            <ac:spMk id="4" creationId="{85B9BFB4-6788-15D0-8044-B210C9979595}"/>
          </ac:spMkLst>
        </pc:spChg>
        <pc:spChg chg="del">
          <ac:chgData name="dania shashtare" userId="205c4df68693b92e" providerId="LiveId" clId="{BABF8C37-2914-4763-8639-1A2AED390C93}" dt="2026-06-14T07:01:42.400" v="765" actId="21"/>
          <ac:spMkLst>
            <pc:docMk/>
            <pc:sldMk cId="3449293216" sldId="279"/>
            <ac:spMk id="5" creationId="{CB238771-56E6-5725-B10D-AB36BDF66856}"/>
          </ac:spMkLst>
        </pc:spChg>
        <pc:spChg chg="del mod">
          <ac:chgData name="dania shashtare" userId="205c4df68693b92e" providerId="LiveId" clId="{BABF8C37-2914-4763-8639-1A2AED390C93}" dt="2026-06-14T13:50:00.096" v="2052" actId="21"/>
          <ac:spMkLst>
            <pc:docMk/>
            <pc:sldMk cId="3449293216" sldId="279"/>
            <ac:spMk id="6" creationId="{8202AE9C-DADB-CB8B-3E2B-75C14991F73B}"/>
          </ac:spMkLst>
        </pc:spChg>
        <pc:spChg chg="del mod">
          <ac:chgData name="dania shashtare" userId="205c4df68693b92e" providerId="LiveId" clId="{BABF8C37-2914-4763-8639-1A2AED390C93}" dt="2026-06-14T13:49:57.341" v="2050" actId="21"/>
          <ac:spMkLst>
            <pc:docMk/>
            <pc:sldMk cId="3449293216" sldId="279"/>
            <ac:spMk id="7" creationId="{55CC912A-CEB1-6C74-1263-E75FACBC58D6}"/>
          </ac:spMkLst>
        </pc:spChg>
        <pc:spChg chg="del">
          <ac:chgData name="dania shashtare" userId="205c4df68693b92e" providerId="LiveId" clId="{BABF8C37-2914-4763-8639-1A2AED390C93}" dt="2026-06-14T06:57:00.316" v="671" actId="21"/>
          <ac:spMkLst>
            <pc:docMk/>
            <pc:sldMk cId="3449293216" sldId="279"/>
            <ac:spMk id="8" creationId="{423F90B9-AAC5-1A80-E840-769A1E48D018}"/>
          </ac:spMkLst>
        </pc:spChg>
        <pc:spChg chg="del mod">
          <ac:chgData name="dania shashtare" userId="205c4df68693b92e" providerId="LiveId" clId="{BABF8C37-2914-4763-8639-1A2AED390C93}" dt="2026-06-14T13:50:09.525" v="2058" actId="21"/>
          <ac:spMkLst>
            <pc:docMk/>
            <pc:sldMk cId="3449293216" sldId="279"/>
            <ac:spMk id="9" creationId="{7931039C-7B13-47FB-33A3-76F74843020B}"/>
          </ac:spMkLst>
        </pc:spChg>
        <pc:spChg chg="del mod">
          <ac:chgData name="dania shashtare" userId="205c4df68693b92e" providerId="LiveId" clId="{BABF8C37-2914-4763-8639-1A2AED390C93}" dt="2026-06-14T13:50:05.668" v="2056" actId="21"/>
          <ac:spMkLst>
            <pc:docMk/>
            <pc:sldMk cId="3449293216" sldId="279"/>
            <ac:spMk id="10" creationId="{ED0D8F13-8CB3-08A7-3252-819749139C20}"/>
          </ac:spMkLst>
        </pc:spChg>
        <pc:spChg chg="del mod">
          <ac:chgData name="dania shashtare" userId="205c4df68693b92e" providerId="LiveId" clId="{BABF8C37-2914-4763-8639-1A2AED390C93}" dt="2026-06-14T13:50:07.678" v="2057" actId="21"/>
          <ac:spMkLst>
            <pc:docMk/>
            <pc:sldMk cId="3449293216" sldId="279"/>
            <ac:spMk id="11" creationId="{D87BA8EE-03D5-B60F-E128-93239D023218}"/>
          </ac:spMkLst>
        </pc:spChg>
        <pc:spChg chg="del">
          <ac:chgData name="dania shashtare" userId="205c4df68693b92e" providerId="LiveId" clId="{BABF8C37-2914-4763-8639-1A2AED390C93}" dt="2026-06-14T07:00:11.732" v="729" actId="21"/>
          <ac:spMkLst>
            <pc:docMk/>
            <pc:sldMk cId="3449293216" sldId="279"/>
            <ac:spMk id="12" creationId="{2704473F-3573-F14C-7414-FDF2BCF57DD5}"/>
          </ac:spMkLst>
        </pc:spChg>
        <pc:spChg chg="del">
          <ac:chgData name="dania shashtare" userId="205c4df68693b92e" providerId="LiveId" clId="{BABF8C37-2914-4763-8639-1A2AED390C93}" dt="2026-06-14T07:00:05.998" v="727" actId="21"/>
          <ac:spMkLst>
            <pc:docMk/>
            <pc:sldMk cId="3449293216" sldId="279"/>
            <ac:spMk id="13" creationId="{4D63E806-BDC6-FAB2-4E2E-F5C91E76A126}"/>
          </ac:spMkLst>
        </pc:spChg>
        <pc:spChg chg="del">
          <ac:chgData name="dania shashtare" userId="205c4df68693b92e" providerId="LiveId" clId="{BABF8C37-2914-4763-8639-1A2AED390C93}" dt="2026-06-14T07:00:10.265" v="728" actId="21"/>
          <ac:spMkLst>
            <pc:docMk/>
            <pc:sldMk cId="3449293216" sldId="279"/>
            <ac:spMk id="14" creationId="{8AFDC7B9-9CB6-B7F5-F81E-354AB609CB20}"/>
          </ac:spMkLst>
        </pc:spChg>
        <pc:spChg chg="add mod">
          <ac:chgData name="dania shashtare" userId="205c4df68693b92e" providerId="LiveId" clId="{BABF8C37-2914-4763-8639-1A2AED390C93}" dt="2026-06-14T14:00:23.927" v="2217" actId="1076"/>
          <ac:spMkLst>
            <pc:docMk/>
            <pc:sldMk cId="3449293216" sldId="279"/>
            <ac:spMk id="26" creationId="{EEE698F4-6254-9420-8850-9A6BA0230A8B}"/>
          </ac:spMkLst>
        </pc:spChg>
        <pc:spChg chg="add mod">
          <ac:chgData name="dania shashtare" userId="205c4df68693b92e" providerId="LiveId" clId="{BABF8C37-2914-4763-8639-1A2AED390C93}" dt="2026-06-14T14:00:28.108" v="2218" actId="1076"/>
          <ac:spMkLst>
            <pc:docMk/>
            <pc:sldMk cId="3449293216" sldId="279"/>
            <ac:spMk id="27" creationId="{82F4A5BF-166D-DA05-5E3B-78C97C50B8BD}"/>
          </ac:spMkLst>
        </pc:spChg>
        <pc:picChg chg="add mod">
          <ac:chgData name="dania shashtare" userId="205c4df68693b92e" providerId="LiveId" clId="{BABF8C37-2914-4763-8639-1A2AED390C93}" dt="2026-06-14T14:01:07.323" v="2228" actId="1076"/>
          <ac:picMkLst>
            <pc:docMk/>
            <pc:sldMk cId="3449293216" sldId="279"/>
            <ac:picMk id="8" creationId="{C8FFF550-D993-53DD-4CFB-EE1BC35979F9}"/>
          </ac:picMkLst>
        </pc:picChg>
        <pc:picChg chg="del mod">
          <ac:chgData name="dania shashtare" userId="205c4df68693b92e" providerId="LiveId" clId="{BABF8C37-2914-4763-8639-1A2AED390C93}" dt="2026-06-14T14:01:04.582" v="2227" actId="21"/>
          <ac:picMkLst>
            <pc:docMk/>
            <pc:sldMk cId="3449293216" sldId="279"/>
            <ac:picMk id="15" creationId="{7A5F2427-8CDD-735D-DE4F-31E811C2108B}"/>
          </ac:picMkLst>
        </pc:picChg>
        <pc:picChg chg="add mod">
          <ac:chgData name="dania shashtare" userId="205c4df68693b92e" providerId="LiveId" clId="{BABF8C37-2914-4763-8639-1A2AED390C93}" dt="2026-06-14T14:01:08.931" v="2229" actId="1076"/>
          <ac:picMkLst>
            <pc:docMk/>
            <pc:sldMk cId="3449293216" sldId="279"/>
            <ac:picMk id="17" creationId="{9B57BC98-82D1-77F0-0E56-81B282CE97B5}"/>
          </ac:picMkLst>
        </pc:picChg>
        <pc:picChg chg="add del mod">
          <ac:chgData name="dania shashtare" userId="205c4df68693b92e" providerId="LiveId" clId="{BABF8C37-2914-4763-8639-1A2AED390C93}" dt="2026-06-14T06:56:43.986" v="668" actId="21"/>
          <ac:picMkLst>
            <pc:docMk/>
            <pc:sldMk cId="3449293216" sldId="279"/>
            <ac:picMk id="19" creationId="{207A6CD0-9056-7AD3-32D8-7AFE7623FD8B}"/>
          </ac:picMkLst>
        </pc:picChg>
        <pc:picChg chg="add del mod">
          <ac:chgData name="dania shashtare" userId="205c4df68693b92e" providerId="LiveId" clId="{BABF8C37-2914-4763-8639-1A2AED390C93}" dt="2026-06-14T14:00:36.454" v="2221" actId="21"/>
          <ac:picMkLst>
            <pc:docMk/>
            <pc:sldMk cId="3449293216" sldId="279"/>
            <ac:picMk id="21" creationId="{379D95CC-DE5E-C2D3-72B5-FECD7570B34D}"/>
          </ac:picMkLst>
        </pc:picChg>
        <pc:picChg chg="add del mod">
          <ac:chgData name="dania shashtare" userId="205c4df68693b92e" providerId="LiveId" clId="{BABF8C37-2914-4763-8639-1A2AED390C93}" dt="2026-06-14T07:00:03.718" v="726" actId="21"/>
          <ac:picMkLst>
            <pc:docMk/>
            <pc:sldMk cId="3449293216" sldId="279"/>
            <ac:picMk id="23" creationId="{5253F62E-DF9B-C330-0F33-1E8D05F34FD1}"/>
          </ac:picMkLst>
        </pc:picChg>
        <pc:picChg chg="add mod">
          <ac:chgData name="dania shashtare" userId="205c4df68693b92e" providerId="LiveId" clId="{BABF8C37-2914-4763-8639-1A2AED390C93}" dt="2026-06-14T14:01:14.616" v="2231" actId="14100"/>
          <ac:picMkLst>
            <pc:docMk/>
            <pc:sldMk cId="3449293216" sldId="279"/>
            <ac:picMk id="25" creationId="{FE9FCD0B-B203-B233-1CF8-1DFD42CBB6DD}"/>
          </ac:picMkLst>
        </pc:picChg>
      </pc:sldChg>
      <pc:sldChg chg="addSp delSp modSp add mod">
        <pc:chgData name="dania shashtare" userId="205c4df68693b92e" providerId="LiveId" clId="{BABF8C37-2914-4763-8639-1A2AED390C93}" dt="2026-06-14T13:53:36.906" v="2113" actId="1076"/>
        <pc:sldMkLst>
          <pc:docMk/>
          <pc:sldMk cId="4097316642" sldId="280"/>
        </pc:sldMkLst>
        <pc:spChg chg="del mod">
          <ac:chgData name="dania shashtare" userId="205c4df68693b92e" providerId="LiveId" clId="{BABF8C37-2914-4763-8639-1A2AED390C93}" dt="2026-06-14T13:52:56.708" v="2092" actId="21"/>
          <ac:spMkLst>
            <pc:docMk/>
            <pc:sldMk cId="4097316642" sldId="280"/>
            <ac:spMk id="3" creationId="{687EC471-D8FC-BCFA-A474-17943194DE23}"/>
          </ac:spMkLst>
        </pc:spChg>
        <pc:spChg chg="del mod">
          <ac:chgData name="dania shashtare" userId="205c4df68693b92e" providerId="LiveId" clId="{BABF8C37-2914-4763-8639-1A2AED390C93}" dt="2026-06-14T13:52:55.331" v="2091" actId="21"/>
          <ac:spMkLst>
            <pc:docMk/>
            <pc:sldMk cId="4097316642" sldId="280"/>
            <ac:spMk id="4" creationId="{74978211-7026-C778-00FA-3E807809925C}"/>
          </ac:spMkLst>
        </pc:spChg>
        <pc:spChg chg="del">
          <ac:chgData name="dania shashtare" userId="205c4df68693b92e" providerId="LiveId" clId="{BABF8C37-2914-4763-8639-1A2AED390C93}" dt="2026-06-14T07:02:46.072" v="780" actId="21"/>
          <ac:spMkLst>
            <pc:docMk/>
            <pc:sldMk cId="4097316642" sldId="280"/>
            <ac:spMk id="5" creationId="{D48222B2-00BF-CF91-15CA-3DAAEC89669A}"/>
          </ac:spMkLst>
        </pc:spChg>
        <pc:spChg chg="del">
          <ac:chgData name="dania shashtare" userId="205c4df68693b92e" providerId="LiveId" clId="{BABF8C37-2914-4763-8639-1A2AED390C93}" dt="2026-06-14T07:02:38.188" v="775" actId="21"/>
          <ac:spMkLst>
            <pc:docMk/>
            <pc:sldMk cId="4097316642" sldId="280"/>
            <ac:spMk id="6" creationId="{CBB4E478-D4C2-5B02-9E24-4C809AC4D38B}"/>
          </ac:spMkLst>
        </pc:spChg>
        <pc:spChg chg="del">
          <ac:chgData name="dania shashtare" userId="205c4df68693b92e" providerId="LiveId" clId="{BABF8C37-2914-4763-8639-1A2AED390C93}" dt="2026-06-14T07:02:34.305" v="773" actId="21"/>
          <ac:spMkLst>
            <pc:docMk/>
            <pc:sldMk cId="4097316642" sldId="280"/>
            <ac:spMk id="7" creationId="{F6F67F25-2AE7-552F-569A-F1C88BF6B1CE}"/>
          </ac:spMkLst>
        </pc:spChg>
        <pc:spChg chg="del">
          <ac:chgData name="dania shashtare" userId="205c4df68693b92e" providerId="LiveId" clId="{BABF8C37-2914-4763-8639-1A2AED390C93}" dt="2026-06-14T07:02:36.332" v="774" actId="21"/>
          <ac:spMkLst>
            <pc:docMk/>
            <pc:sldMk cId="4097316642" sldId="280"/>
            <ac:spMk id="8" creationId="{E86CAC12-FC73-57DB-24D6-52EB52B50B33}"/>
          </ac:spMkLst>
        </pc:spChg>
        <pc:spChg chg="del mod">
          <ac:chgData name="dania shashtare" userId="205c4df68693b92e" providerId="LiveId" clId="{BABF8C37-2914-4763-8639-1A2AED390C93}" dt="2026-06-14T13:53:03.218" v="2096" actId="21"/>
          <ac:spMkLst>
            <pc:docMk/>
            <pc:sldMk cId="4097316642" sldId="280"/>
            <ac:spMk id="9" creationId="{9E242862-0405-BE6E-9425-2CD009EDA966}"/>
          </ac:spMkLst>
        </pc:spChg>
        <pc:spChg chg="del mod">
          <ac:chgData name="dania shashtare" userId="205c4df68693b92e" providerId="LiveId" clId="{BABF8C37-2914-4763-8639-1A2AED390C93}" dt="2026-06-14T13:53:01.983" v="2095" actId="21"/>
          <ac:spMkLst>
            <pc:docMk/>
            <pc:sldMk cId="4097316642" sldId="280"/>
            <ac:spMk id="10" creationId="{C865EA53-4E2C-2248-2C24-B97B62108F76}"/>
          </ac:spMkLst>
        </pc:spChg>
        <pc:spChg chg="del">
          <ac:chgData name="dania shashtare" userId="205c4df68693b92e" providerId="LiveId" clId="{BABF8C37-2914-4763-8639-1A2AED390C93}" dt="2026-06-14T07:03:44.146" v="807" actId="21"/>
          <ac:spMkLst>
            <pc:docMk/>
            <pc:sldMk cId="4097316642" sldId="280"/>
            <ac:spMk id="11" creationId="{433DF1E2-0F6B-FE6D-2B04-6E352B707DD3}"/>
          </ac:spMkLst>
        </pc:spChg>
        <pc:spChg chg="del mod">
          <ac:chgData name="dania shashtare" userId="205c4df68693b92e" providerId="LiveId" clId="{BABF8C37-2914-4763-8639-1A2AED390C93}" dt="2026-06-14T13:53:06.728" v="2099" actId="21"/>
          <ac:spMkLst>
            <pc:docMk/>
            <pc:sldMk cId="4097316642" sldId="280"/>
            <ac:spMk id="12" creationId="{5430ED24-82FB-225C-DBC2-421A26A5F428}"/>
          </ac:spMkLst>
        </pc:spChg>
        <pc:spChg chg="del mod">
          <ac:chgData name="dania shashtare" userId="205c4df68693b92e" providerId="LiveId" clId="{BABF8C37-2914-4763-8639-1A2AED390C93}" dt="2026-06-14T13:53:05.637" v="2098" actId="21"/>
          <ac:spMkLst>
            <pc:docMk/>
            <pc:sldMk cId="4097316642" sldId="280"/>
            <ac:spMk id="13" creationId="{C4FCEECA-5773-5C00-1E23-C8359DF60510}"/>
          </ac:spMkLst>
        </pc:spChg>
        <pc:spChg chg="del">
          <ac:chgData name="dania shashtare" userId="205c4df68693b92e" providerId="LiveId" clId="{BABF8C37-2914-4763-8639-1A2AED390C93}" dt="2026-06-14T07:03:59.154" v="813" actId="21"/>
          <ac:spMkLst>
            <pc:docMk/>
            <pc:sldMk cId="4097316642" sldId="280"/>
            <ac:spMk id="14" creationId="{3C52054D-0B87-5424-3C7F-FD7A6CB9F3E6}"/>
          </ac:spMkLst>
        </pc:spChg>
        <pc:spChg chg="add mod">
          <ac:chgData name="dania shashtare" userId="205c4df68693b92e" providerId="LiveId" clId="{BABF8C37-2914-4763-8639-1A2AED390C93}" dt="2026-06-14T07:05:45.152" v="836"/>
          <ac:spMkLst>
            <pc:docMk/>
            <pc:sldMk cId="4097316642" sldId="280"/>
            <ac:spMk id="22" creationId="{3C52054D-0B87-5424-3C7F-FD7A6CB9F3E6}"/>
          </ac:spMkLst>
        </pc:spChg>
        <pc:spChg chg="add mod">
          <ac:chgData name="dania shashtare" userId="205c4df68693b92e" providerId="LiveId" clId="{BABF8C37-2914-4763-8639-1A2AED390C93}" dt="2026-06-14T07:06:51.972" v="862" actId="14100"/>
          <ac:spMkLst>
            <pc:docMk/>
            <pc:sldMk cId="4097316642" sldId="280"/>
            <ac:spMk id="23" creationId="{818E6A3E-EF91-D32A-B676-6E664D4957A7}"/>
          </ac:spMkLst>
        </pc:spChg>
        <pc:spChg chg="add mod">
          <ac:chgData name="dania shashtare" userId="205c4df68693b92e" providerId="LiveId" clId="{BABF8C37-2914-4763-8639-1A2AED390C93}" dt="2026-06-14T13:53:36.906" v="2113" actId="1076"/>
          <ac:spMkLst>
            <pc:docMk/>
            <pc:sldMk cId="4097316642" sldId="280"/>
            <ac:spMk id="24" creationId="{F473F8F1-27B6-FDAF-217A-C49FC8B516D6}"/>
          </ac:spMkLst>
        </pc:spChg>
        <pc:picChg chg="del mod">
          <ac:chgData name="dania shashtare" userId="205c4df68693b92e" providerId="LiveId" clId="{BABF8C37-2914-4763-8639-1A2AED390C93}" dt="2026-06-14T13:53:22.691" v="2107" actId="21"/>
          <ac:picMkLst>
            <pc:docMk/>
            <pc:sldMk cId="4097316642" sldId="280"/>
            <ac:picMk id="15" creationId="{295ED955-0EDD-B703-C752-B21C7328D86B}"/>
          </ac:picMkLst>
        </pc:picChg>
        <pc:picChg chg="add mod">
          <ac:chgData name="dania shashtare" userId="205c4df68693b92e" providerId="LiveId" clId="{BABF8C37-2914-4763-8639-1A2AED390C93}" dt="2026-06-14T13:53:30.664" v="2111" actId="14100"/>
          <ac:picMkLst>
            <pc:docMk/>
            <pc:sldMk cId="4097316642" sldId="280"/>
            <ac:picMk id="17" creationId="{0E4CE6E0-0FF7-E702-025C-6EAC48B251BE}"/>
          </ac:picMkLst>
        </pc:picChg>
        <pc:picChg chg="add mod">
          <ac:chgData name="dania shashtare" userId="205c4df68693b92e" providerId="LiveId" clId="{BABF8C37-2914-4763-8639-1A2AED390C93}" dt="2026-06-14T13:53:20.238" v="2106" actId="1076"/>
          <ac:picMkLst>
            <pc:docMk/>
            <pc:sldMk cId="4097316642" sldId="280"/>
            <ac:picMk id="19" creationId="{C4C0577D-DE10-303E-FDE1-1728A60531E1}"/>
          </ac:picMkLst>
        </pc:picChg>
        <pc:picChg chg="add mod">
          <ac:chgData name="dania shashtare" userId="205c4df68693b92e" providerId="LiveId" clId="{BABF8C37-2914-4763-8639-1A2AED390C93}" dt="2026-06-14T13:53:31.867" v="2112" actId="1076"/>
          <ac:picMkLst>
            <pc:docMk/>
            <pc:sldMk cId="4097316642" sldId="280"/>
            <ac:picMk id="21" creationId="{1EA90ED0-54E3-39A1-B639-20153F70E379}"/>
          </ac:picMkLst>
        </pc:picChg>
      </pc:sldChg>
      <pc:sldChg chg="addSp delSp modSp add mod">
        <pc:chgData name="dania shashtare" userId="205c4df68693b92e" providerId="LiveId" clId="{BABF8C37-2914-4763-8639-1A2AED390C93}" dt="2026-06-14T13:54:11.855" v="2127" actId="1076"/>
        <pc:sldMkLst>
          <pc:docMk/>
          <pc:sldMk cId="3987696202" sldId="281"/>
        </pc:sldMkLst>
        <pc:spChg chg="del mod">
          <ac:chgData name="dania shashtare" userId="205c4df68693b92e" providerId="LiveId" clId="{BABF8C37-2914-4763-8639-1A2AED390C93}" dt="2026-06-14T13:53:49.742" v="2116" actId="21"/>
          <ac:spMkLst>
            <pc:docMk/>
            <pc:sldMk cId="3987696202" sldId="281"/>
            <ac:spMk id="3" creationId="{BCDEDFC2-FCFD-7339-B4ED-80AFDD127629}"/>
          </ac:spMkLst>
        </pc:spChg>
        <pc:spChg chg="del mod">
          <ac:chgData name="dania shashtare" userId="205c4df68693b92e" providerId="LiveId" clId="{BABF8C37-2914-4763-8639-1A2AED390C93}" dt="2026-06-14T13:53:48.082" v="2115" actId="21"/>
          <ac:spMkLst>
            <pc:docMk/>
            <pc:sldMk cId="3987696202" sldId="281"/>
            <ac:spMk id="4" creationId="{71B66572-C7BA-1C6E-9F1A-38F17CF725B7}"/>
          </ac:spMkLst>
        </pc:spChg>
        <pc:spChg chg="del">
          <ac:chgData name="dania shashtare" userId="205c4df68693b92e" providerId="LiveId" clId="{BABF8C37-2914-4763-8639-1A2AED390C93}" dt="2026-06-14T07:08:39.632" v="875" actId="21"/>
          <ac:spMkLst>
            <pc:docMk/>
            <pc:sldMk cId="3987696202" sldId="281"/>
            <ac:spMk id="5" creationId="{0820A9B9-2235-FACB-C814-CE65EE1B2893}"/>
          </ac:spMkLst>
        </pc:spChg>
        <pc:spChg chg="del">
          <ac:chgData name="dania shashtare" userId="205c4df68693b92e" providerId="LiveId" clId="{BABF8C37-2914-4763-8639-1A2AED390C93}" dt="2026-06-14T07:08:19.022" v="867" actId="21"/>
          <ac:spMkLst>
            <pc:docMk/>
            <pc:sldMk cId="3987696202" sldId="281"/>
            <ac:spMk id="6" creationId="{B1F4E601-C1F2-D50B-7449-42D44B6F6EB1}"/>
          </ac:spMkLst>
        </pc:spChg>
        <pc:spChg chg="del">
          <ac:chgData name="dania shashtare" userId="205c4df68693b92e" providerId="LiveId" clId="{BABF8C37-2914-4763-8639-1A2AED390C93}" dt="2026-06-14T07:08:15.255" v="865" actId="21"/>
          <ac:spMkLst>
            <pc:docMk/>
            <pc:sldMk cId="3987696202" sldId="281"/>
            <ac:spMk id="7" creationId="{68D89F57-BF94-975B-8C59-794E3170205E}"/>
          </ac:spMkLst>
        </pc:spChg>
        <pc:spChg chg="del">
          <ac:chgData name="dania shashtare" userId="205c4df68693b92e" providerId="LiveId" clId="{BABF8C37-2914-4763-8639-1A2AED390C93}" dt="2026-06-14T07:08:17.482" v="866" actId="21"/>
          <ac:spMkLst>
            <pc:docMk/>
            <pc:sldMk cId="3987696202" sldId="281"/>
            <ac:spMk id="8" creationId="{99A9176B-BADD-18E0-F3A3-0511E9A131C4}"/>
          </ac:spMkLst>
        </pc:spChg>
        <pc:spChg chg="del mod">
          <ac:chgData name="dania shashtare" userId="205c4df68693b92e" providerId="LiveId" clId="{BABF8C37-2914-4763-8639-1A2AED390C93}" dt="2026-06-14T13:53:56.145" v="2120" actId="21"/>
          <ac:spMkLst>
            <pc:docMk/>
            <pc:sldMk cId="3987696202" sldId="281"/>
            <ac:spMk id="9" creationId="{2DC1F90F-CD52-300F-43BA-0484593BA397}"/>
          </ac:spMkLst>
        </pc:spChg>
        <pc:spChg chg="del mod">
          <ac:chgData name="dania shashtare" userId="205c4df68693b92e" providerId="LiveId" clId="{BABF8C37-2914-4763-8639-1A2AED390C93}" dt="2026-06-14T13:53:54.953" v="2119" actId="21"/>
          <ac:spMkLst>
            <pc:docMk/>
            <pc:sldMk cId="3987696202" sldId="281"/>
            <ac:spMk id="10" creationId="{F811BA1B-A379-15FB-A47C-45467A14F376}"/>
          </ac:spMkLst>
        </pc:spChg>
        <pc:spChg chg="del">
          <ac:chgData name="dania shashtare" userId="205c4df68693b92e" providerId="LiveId" clId="{BABF8C37-2914-4763-8639-1A2AED390C93}" dt="2026-06-14T07:08:42.057" v="876" actId="21"/>
          <ac:spMkLst>
            <pc:docMk/>
            <pc:sldMk cId="3987696202" sldId="281"/>
            <ac:spMk id="11" creationId="{FE4C82D1-1911-B6E6-38F2-F6C185C607DD}"/>
          </ac:spMkLst>
        </pc:spChg>
        <pc:spChg chg="del">
          <ac:chgData name="dania shashtare" userId="205c4df68693b92e" providerId="LiveId" clId="{BABF8C37-2914-4763-8639-1A2AED390C93}" dt="2026-06-14T07:08:24.380" v="870" actId="21"/>
          <ac:spMkLst>
            <pc:docMk/>
            <pc:sldMk cId="3987696202" sldId="281"/>
            <ac:spMk id="12" creationId="{24CA8152-3A86-0925-6BA3-AAC554B6710D}"/>
          </ac:spMkLst>
        </pc:spChg>
        <pc:spChg chg="del">
          <ac:chgData name="dania shashtare" userId="205c4df68693b92e" providerId="LiveId" clId="{BABF8C37-2914-4763-8639-1A2AED390C93}" dt="2026-06-14T07:08:21.060" v="868" actId="21"/>
          <ac:spMkLst>
            <pc:docMk/>
            <pc:sldMk cId="3987696202" sldId="281"/>
            <ac:spMk id="13" creationId="{0A3B71BC-7FA2-D551-7E0A-937A744D2C0A}"/>
          </ac:spMkLst>
        </pc:spChg>
        <pc:spChg chg="del">
          <ac:chgData name="dania shashtare" userId="205c4df68693b92e" providerId="LiveId" clId="{BABF8C37-2914-4763-8639-1A2AED390C93}" dt="2026-06-14T07:08:23.024" v="869" actId="21"/>
          <ac:spMkLst>
            <pc:docMk/>
            <pc:sldMk cId="3987696202" sldId="281"/>
            <ac:spMk id="14" creationId="{BD7BF57F-D2C4-98DB-D54E-6E6322172ECC}"/>
          </ac:spMkLst>
        </pc:spChg>
        <pc:spChg chg="add mod">
          <ac:chgData name="dania shashtare" userId="205c4df68693b92e" providerId="LiveId" clId="{BABF8C37-2914-4763-8639-1A2AED390C93}" dt="2026-06-14T07:11:25.292" v="927" actId="1076"/>
          <ac:spMkLst>
            <pc:docMk/>
            <pc:sldMk cId="3987696202" sldId="281"/>
            <ac:spMk id="20" creationId="{6696537A-B395-5E81-CEBE-C9B3D8A8E64B}"/>
          </ac:spMkLst>
        </pc:spChg>
        <pc:spChg chg="add mod">
          <ac:chgData name="dania shashtare" userId="205c4df68693b92e" providerId="LiveId" clId="{BABF8C37-2914-4763-8639-1A2AED390C93}" dt="2026-06-14T07:11:57.162" v="944" actId="1076"/>
          <ac:spMkLst>
            <pc:docMk/>
            <pc:sldMk cId="3987696202" sldId="281"/>
            <ac:spMk id="21" creationId="{41508BD7-3376-AE93-140C-FA93B1093696}"/>
          </ac:spMkLst>
        </pc:spChg>
        <pc:picChg chg="mod">
          <ac:chgData name="dania shashtare" userId="205c4df68693b92e" providerId="LiveId" clId="{BABF8C37-2914-4763-8639-1A2AED390C93}" dt="2026-06-14T13:54:10.100" v="2126" actId="1076"/>
          <ac:picMkLst>
            <pc:docMk/>
            <pc:sldMk cId="3987696202" sldId="281"/>
            <ac:picMk id="15" creationId="{23F70937-0682-1B1C-2155-D364724A423F}"/>
          </ac:picMkLst>
        </pc:picChg>
        <pc:picChg chg="add mod">
          <ac:chgData name="dania shashtare" userId="205c4df68693b92e" providerId="LiveId" clId="{BABF8C37-2914-4763-8639-1A2AED390C93}" dt="2026-06-14T13:54:11.855" v="2127" actId="1076"/>
          <ac:picMkLst>
            <pc:docMk/>
            <pc:sldMk cId="3987696202" sldId="281"/>
            <ac:picMk id="17" creationId="{0910D01A-DC30-F4BC-D9B4-FFB2243CAFE0}"/>
          </ac:picMkLst>
        </pc:picChg>
        <pc:picChg chg="add mod">
          <ac:chgData name="dania shashtare" userId="205c4df68693b92e" providerId="LiveId" clId="{BABF8C37-2914-4763-8639-1A2AED390C93}" dt="2026-06-14T13:54:07.221" v="2125" actId="1076"/>
          <ac:picMkLst>
            <pc:docMk/>
            <pc:sldMk cId="3987696202" sldId="281"/>
            <ac:picMk id="19" creationId="{C2F0CB6A-424B-9E88-2F86-A271F504BBD1}"/>
          </ac:picMkLst>
        </pc:picChg>
      </pc:sldChg>
      <pc:sldChg chg="addSp delSp modSp add mod ord">
        <pc:chgData name="dania shashtare" userId="205c4df68693b92e" providerId="LiveId" clId="{BABF8C37-2914-4763-8639-1A2AED390C93}" dt="2026-06-14T19:12:46.823" v="3549" actId="1440"/>
        <pc:sldMkLst>
          <pc:docMk/>
          <pc:sldMk cId="3531807617" sldId="282"/>
        </pc:sldMkLst>
        <pc:spChg chg="del mod">
          <ac:chgData name="dania shashtare" userId="205c4df68693b92e" providerId="LiveId" clId="{BABF8C37-2914-4763-8639-1A2AED390C93}" dt="2026-06-14T13:54:43.851" v="2130" actId="21"/>
          <ac:spMkLst>
            <pc:docMk/>
            <pc:sldMk cId="3531807617" sldId="282"/>
            <ac:spMk id="3" creationId="{3F44B2C7-9B6D-335C-7070-887C483D5493}"/>
          </ac:spMkLst>
        </pc:spChg>
        <pc:spChg chg="del mod">
          <ac:chgData name="dania shashtare" userId="205c4df68693b92e" providerId="LiveId" clId="{BABF8C37-2914-4763-8639-1A2AED390C93}" dt="2026-06-14T13:54:42.513" v="2129" actId="21"/>
          <ac:spMkLst>
            <pc:docMk/>
            <pc:sldMk cId="3531807617" sldId="282"/>
            <ac:spMk id="4" creationId="{C061D3BE-9214-C7A2-920A-C2EF69D7D5F9}"/>
          </ac:spMkLst>
        </pc:spChg>
        <pc:spChg chg="del">
          <ac:chgData name="dania shashtare" userId="205c4df68693b92e" providerId="LiveId" clId="{BABF8C37-2914-4763-8639-1A2AED390C93}" dt="2026-06-14T07:12:25.817" v="951" actId="21"/>
          <ac:spMkLst>
            <pc:docMk/>
            <pc:sldMk cId="3531807617" sldId="282"/>
            <ac:spMk id="5" creationId="{7CCDAF12-B38F-A0B2-E5BA-AECBA5FDB2E6}"/>
          </ac:spMkLst>
        </pc:spChg>
        <pc:spChg chg="del">
          <ac:chgData name="dania shashtare" userId="205c4df68693b92e" providerId="LiveId" clId="{BABF8C37-2914-4763-8639-1A2AED390C93}" dt="2026-06-14T07:12:13.495" v="947" actId="21"/>
          <ac:spMkLst>
            <pc:docMk/>
            <pc:sldMk cId="3531807617" sldId="282"/>
            <ac:spMk id="6" creationId="{76B075E5-EE05-A4A3-A8E1-544E7F9B1763}"/>
          </ac:spMkLst>
        </pc:spChg>
        <pc:spChg chg="del">
          <ac:chgData name="dania shashtare" userId="205c4df68693b92e" providerId="LiveId" clId="{BABF8C37-2914-4763-8639-1A2AED390C93}" dt="2026-06-14T07:12:08.776" v="945" actId="21"/>
          <ac:spMkLst>
            <pc:docMk/>
            <pc:sldMk cId="3531807617" sldId="282"/>
            <ac:spMk id="7" creationId="{3CB73E4C-5F10-4A73-97C1-093F443E71AD}"/>
          </ac:spMkLst>
        </pc:spChg>
        <pc:spChg chg="del">
          <ac:chgData name="dania shashtare" userId="205c4df68693b92e" providerId="LiveId" clId="{BABF8C37-2914-4763-8639-1A2AED390C93}" dt="2026-06-14T07:12:11.892" v="946" actId="21"/>
          <ac:spMkLst>
            <pc:docMk/>
            <pc:sldMk cId="3531807617" sldId="282"/>
            <ac:spMk id="8" creationId="{F4AD1933-DD80-774B-2E5B-AF6B86312074}"/>
          </ac:spMkLst>
        </pc:spChg>
        <pc:spChg chg="del mod">
          <ac:chgData name="dania shashtare" userId="205c4df68693b92e" providerId="LiveId" clId="{BABF8C37-2914-4763-8639-1A2AED390C93}" dt="2026-06-14T13:54:52.190" v="2135" actId="21"/>
          <ac:spMkLst>
            <pc:docMk/>
            <pc:sldMk cId="3531807617" sldId="282"/>
            <ac:spMk id="9" creationId="{29ED5647-A0F8-982B-E5E4-884051519409}"/>
          </ac:spMkLst>
        </pc:spChg>
        <pc:spChg chg="del mod">
          <ac:chgData name="dania shashtare" userId="205c4df68693b92e" providerId="LiveId" clId="{BABF8C37-2914-4763-8639-1A2AED390C93}" dt="2026-06-14T13:54:50.770" v="2134" actId="21"/>
          <ac:spMkLst>
            <pc:docMk/>
            <pc:sldMk cId="3531807617" sldId="282"/>
            <ac:spMk id="10" creationId="{3F35F34C-BFC3-19FE-B48D-30EC5A53C9FE}"/>
          </ac:spMkLst>
        </pc:spChg>
        <pc:spChg chg="del">
          <ac:chgData name="dania shashtare" userId="205c4df68693b92e" providerId="LiveId" clId="{BABF8C37-2914-4763-8639-1A2AED390C93}" dt="2026-06-14T07:12:23.249" v="950" actId="21"/>
          <ac:spMkLst>
            <pc:docMk/>
            <pc:sldMk cId="3531807617" sldId="282"/>
            <ac:spMk id="11" creationId="{0A22ABA7-AAB2-2D48-5313-76D06C4F0870}"/>
          </ac:spMkLst>
        </pc:spChg>
        <pc:spChg chg="del mod">
          <ac:chgData name="dania shashtare" userId="205c4df68693b92e" providerId="LiveId" clId="{BABF8C37-2914-4763-8639-1A2AED390C93}" dt="2026-06-14T13:54:56.023" v="2138" actId="21"/>
          <ac:spMkLst>
            <pc:docMk/>
            <pc:sldMk cId="3531807617" sldId="282"/>
            <ac:spMk id="12" creationId="{FB2B924F-F92F-99E6-867F-53FF2084C3BB}"/>
          </ac:spMkLst>
        </pc:spChg>
        <pc:spChg chg="del mod">
          <ac:chgData name="dania shashtare" userId="205c4df68693b92e" providerId="LiveId" clId="{BABF8C37-2914-4763-8639-1A2AED390C93}" dt="2026-06-14T13:54:54.770" v="2137" actId="21"/>
          <ac:spMkLst>
            <pc:docMk/>
            <pc:sldMk cId="3531807617" sldId="282"/>
            <ac:spMk id="13" creationId="{F1756D25-4C32-A49B-96C1-21BA9CFA1272}"/>
          </ac:spMkLst>
        </pc:spChg>
        <pc:spChg chg="del">
          <ac:chgData name="dania shashtare" userId="205c4df68693b92e" providerId="LiveId" clId="{BABF8C37-2914-4763-8639-1A2AED390C93}" dt="2026-06-14T07:12:51.956" v="959" actId="21"/>
          <ac:spMkLst>
            <pc:docMk/>
            <pc:sldMk cId="3531807617" sldId="282"/>
            <ac:spMk id="14" creationId="{855D22DA-B4EC-7879-02C4-94B74C108552}"/>
          </ac:spMkLst>
        </pc:spChg>
        <pc:spChg chg="add mod">
          <ac:chgData name="dania shashtare" userId="205c4df68693b92e" providerId="LiveId" clId="{BABF8C37-2914-4763-8639-1A2AED390C93}" dt="2026-06-14T07:15:22.992" v="1000"/>
          <ac:spMkLst>
            <pc:docMk/>
            <pc:sldMk cId="3531807617" sldId="282"/>
            <ac:spMk id="22" creationId="{855D22DA-B4EC-7879-02C4-94B74C108552}"/>
          </ac:spMkLst>
        </pc:spChg>
        <pc:spChg chg="add mod">
          <ac:chgData name="dania shashtare" userId="205c4df68693b92e" providerId="LiveId" clId="{BABF8C37-2914-4763-8639-1A2AED390C93}" dt="2026-06-14T07:16:20.451" v="1024" actId="14100"/>
          <ac:spMkLst>
            <pc:docMk/>
            <pc:sldMk cId="3531807617" sldId="282"/>
            <ac:spMk id="23" creationId="{6FB96E99-835B-1914-8249-DD465BC0239A}"/>
          </ac:spMkLst>
        </pc:spChg>
        <pc:spChg chg="add mod">
          <ac:chgData name="dania shashtare" userId="205c4df68693b92e" providerId="LiveId" clId="{BABF8C37-2914-4763-8639-1A2AED390C93}" dt="2026-06-14T07:16:13.876" v="1022" actId="1076"/>
          <ac:spMkLst>
            <pc:docMk/>
            <pc:sldMk cId="3531807617" sldId="282"/>
            <ac:spMk id="24" creationId="{397D3624-E965-3190-EA96-67721A242A50}"/>
          </ac:spMkLst>
        </pc:spChg>
        <pc:spChg chg="add mod">
          <ac:chgData name="dania shashtare" userId="205c4df68693b92e" providerId="LiveId" clId="{BABF8C37-2914-4763-8639-1A2AED390C93}" dt="2026-06-14T07:24:18.656" v="1111"/>
          <ac:spMkLst>
            <pc:docMk/>
            <pc:sldMk cId="3531807617" sldId="282"/>
            <ac:spMk id="25" creationId="{FD4E1DE1-7950-6E4E-1495-148FD44A6828}"/>
          </ac:spMkLst>
        </pc:spChg>
        <pc:picChg chg="add mod">
          <ac:chgData name="dania shashtare" userId="205c4df68693b92e" providerId="LiveId" clId="{BABF8C37-2914-4763-8639-1A2AED390C93}" dt="2026-06-14T19:12:41.864" v="3546" actId="1440"/>
          <ac:picMkLst>
            <pc:docMk/>
            <pc:sldMk cId="3531807617" sldId="282"/>
            <ac:picMk id="4" creationId="{37BD0B6A-1943-F0DB-19F0-BF99DC15CE8D}"/>
          </ac:picMkLst>
        </pc:picChg>
        <pc:picChg chg="add mod">
          <ac:chgData name="dania shashtare" userId="205c4df68693b92e" providerId="LiveId" clId="{BABF8C37-2914-4763-8639-1A2AED390C93}" dt="2026-06-14T19:12:46.823" v="3549" actId="1440"/>
          <ac:picMkLst>
            <pc:docMk/>
            <pc:sldMk cId="3531807617" sldId="282"/>
            <ac:picMk id="5" creationId="{D98B5E8A-E803-9DDA-9D76-E6856D03B8CB}"/>
          </ac:picMkLst>
        </pc:picChg>
        <pc:picChg chg="add mod">
          <ac:chgData name="dania shashtare" userId="205c4df68693b92e" providerId="LiveId" clId="{BABF8C37-2914-4763-8639-1A2AED390C93}" dt="2026-06-14T19:12:44.850" v="3547" actId="1440"/>
          <ac:picMkLst>
            <pc:docMk/>
            <pc:sldMk cId="3531807617" sldId="282"/>
            <ac:picMk id="6" creationId="{A8ED2FAE-C5C7-FF40-5B5E-0045D3D7877F}"/>
          </ac:picMkLst>
        </pc:picChg>
        <pc:picChg chg="add del mod">
          <ac:chgData name="dania shashtare" userId="205c4df68693b92e" providerId="LiveId" clId="{BABF8C37-2914-4763-8639-1A2AED390C93}" dt="2026-06-14T19:05:22.130" v="3515" actId="21"/>
          <ac:picMkLst>
            <pc:docMk/>
            <pc:sldMk cId="3531807617" sldId="282"/>
            <ac:picMk id="17" creationId="{54C3510F-51AA-244A-FBB5-7438901AD4BE}"/>
          </ac:picMkLst>
        </pc:picChg>
        <pc:picChg chg="add del mod">
          <ac:chgData name="dania shashtare" userId="205c4df68693b92e" providerId="LiveId" clId="{BABF8C37-2914-4763-8639-1A2AED390C93}" dt="2026-06-14T19:12:19.431" v="3536" actId="21"/>
          <ac:picMkLst>
            <pc:docMk/>
            <pc:sldMk cId="3531807617" sldId="282"/>
            <ac:picMk id="19" creationId="{B2A17D34-FBAF-FA8C-7C8B-DFF48391E016}"/>
          </ac:picMkLst>
        </pc:picChg>
        <pc:picChg chg="add del mod">
          <ac:chgData name="dania shashtare" userId="205c4df68693b92e" providerId="LiveId" clId="{BABF8C37-2914-4763-8639-1A2AED390C93}" dt="2026-06-14T19:08:22.763" v="3528" actId="21"/>
          <ac:picMkLst>
            <pc:docMk/>
            <pc:sldMk cId="3531807617" sldId="282"/>
            <ac:picMk id="21" creationId="{AD94E744-A180-031C-8410-746C03F46550}"/>
          </ac:picMkLst>
        </pc:picChg>
      </pc:sldChg>
      <pc:sldChg chg="addSp delSp modSp add mod ord">
        <pc:chgData name="dania shashtare" userId="205c4df68693b92e" providerId="LiveId" clId="{BABF8C37-2914-4763-8639-1A2AED390C93}" dt="2026-06-14T14:10:02.947" v="2391" actId="1076"/>
        <pc:sldMkLst>
          <pc:docMk/>
          <pc:sldMk cId="2039805091" sldId="283"/>
        </pc:sldMkLst>
        <pc:spChg chg="del mod">
          <ac:chgData name="dania shashtare" userId="205c4df68693b92e" providerId="LiveId" clId="{BABF8C37-2914-4763-8639-1A2AED390C93}" dt="2026-06-14T13:56:01.671" v="2159" actId="21"/>
          <ac:spMkLst>
            <pc:docMk/>
            <pc:sldMk cId="2039805091" sldId="283"/>
            <ac:spMk id="3" creationId="{3CE44CE4-E489-5AF0-698A-B73D78BC01A2}"/>
          </ac:spMkLst>
        </pc:spChg>
        <pc:spChg chg="del mod">
          <ac:chgData name="dania shashtare" userId="205c4df68693b92e" providerId="LiveId" clId="{BABF8C37-2914-4763-8639-1A2AED390C93}" dt="2026-06-14T13:55:57.512" v="2156" actId="21"/>
          <ac:spMkLst>
            <pc:docMk/>
            <pc:sldMk cId="2039805091" sldId="283"/>
            <ac:spMk id="4" creationId="{6C7105ED-33C6-EC60-5908-1ECE5407B296}"/>
          </ac:spMkLst>
        </pc:spChg>
        <pc:spChg chg="del">
          <ac:chgData name="dania shashtare" userId="205c4df68693b92e" providerId="LiveId" clId="{BABF8C37-2914-4763-8639-1A2AED390C93}" dt="2026-06-14T07:19:52.236" v="1049" actId="21"/>
          <ac:spMkLst>
            <pc:docMk/>
            <pc:sldMk cId="2039805091" sldId="283"/>
            <ac:spMk id="5" creationId="{3E8E07D2-F9A1-7777-A93B-B4A27FD79A42}"/>
          </ac:spMkLst>
        </pc:spChg>
        <pc:spChg chg="add del mod">
          <ac:chgData name="dania shashtare" userId="205c4df68693b92e" providerId="LiveId" clId="{BABF8C37-2914-4763-8639-1A2AED390C93}" dt="2026-06-14T13:56:00.182" v="2158" actId="21"/>
          <ac:spMkLst>
            <pc:docMk/>
            <pc:sldMk cId="2039805091" sldId="283"/>
            <ac:spMk id="6" creationId="{9368F067-1472-1E19-76C5-FD27783D6616}"/>
          </ac:spMkLst>
        </pc:spChg>
        <pc:spChg chg="add del mod">
          <ac:chgData name="dania shashtare" userId="205c4df68693b92e" providerId="LiveId" clId="{BABF8C37-2914-4763-8639-1A2AED390C93}" dt="2026-06-14T13:55:58.833" v="2157" actId="21"/>
          <ac:spMkLst>
            <pc:docMk/>
            <pc:sldMk cId="2039805091" sldId="283"/>
            <ac:spMk id="7" creationId="{F5702A7E-45FD-27C7-00E7-EC57F53D64AA}"/>
          </ac:spMkLst>
        </pc:spChg>
        <pc:spChg chg="del mod">
          <ac:chgData name="dania shashtare" userId="205c4df68693b92e" providerId="LiveId" clId="{BABF8C37-2914-4763-8639-1A2AED390C93}" dt="2026-06-14T07:19:50.159" v="1048" actId="21"/>
          <ac:spMkLst>
            <pc:docMk/>
            <pc:sldMk cId="2039805091" sldId="283"/>
            <ac:spMk id="8" creationId="{B93FFA85-F728-7081-2731-6DFE5CFD5531}"/>
          </ac:spMkLst>
        </pc:spChg>
        <pc:spChg chg="del mod">
          <ac:chgData name="dania shashtare" userId="205c4df68693b92e" providerId="LiveId" clId="{BABF8C37-2914-4763-8639-1A2AED390C93}" dt="2026-06-14T07:28:01.596" v="1150" actId="21"/>
          <ac:spMkLst>
            <pc:docMk/>
            <pc:sldMk cId="2039805091" sldId="283"/>
            <ac:spMk id="9" creationId="{68D4AD70-517E-2C26-C469-F80929B1A856}"/>
          </ac:spMkLst>
        </pc:spChg>
        <pc:spChg chg="del mod">
          <ac:chgData name="dania shashtare" userId="205c4df68693b92e" providerId="LiveId" clId="{BABF8C37-2914-4763-8639-1A2AED390C93}" dt="2026-06-14T07:28:00.093" v="1149" actId="21"/>
          <ac:spMkLst>
            <pc:docMk/>
            <pc:sldMk cId="2039805091" sldId="283"/>
            <ac:spMk id="10" creationId="{251A2CF4-1ECD-ED41-A537-911193A35CC8}"/>
          </ac:spMkLst>
        </pc:spChg>
        <pc:spChg chg="del mod">
          <ac:chgData name="dania shashtare" userId="205c4df68693b92e" providerId="LiveId" clId="{BABF8C37-2914-4763-8639-1A2AED390C93}" dt="2026-06-14T07:19:54.299" v="1050" actId="21"/>
          <ac:spMkLst>
            <pc:docMk/>
            <pc:sldMk cId="2039805091" sldId="283"/>
            <ac:spMk id="11" creationId="{FFA5D99C-0CAB-56E2-445D-48A34DA03D33}"/>
          </ac:spMkLst>
        </pc:spChg>
        <pc:spChg chg="del">
          <ac:chgData name="dania shashtare" userId="205c4df68693b92e" providerId="LiveId" clId="{BABF8C37-2914-4763-8639-1A2AED390C93}" dt="2026-06-14T07:19:08.211" v="1035" actId="21"/>
          <ac:spMkLst>
            <pc:docMk/>
            <pc:sldMk cId="2039805091" sldId="283"/>
            <ac:spMk id="12" creationId="{6C6033AC-C5C6-7EA1-1DBB-92E0BB8F8032}"/>
          </ac:spMkLst>
        </pc:spChg>
        <pc:spChg chg="del">
          <ac:chgData name="dania shashtare" userId="205c4df68693b92e" providerId="LiveId" clId="{BABF8C37-2914-4763-8639-1A2AED390C93}" dt="2026-06-14T07:19:04.443" v="1033" actId="21"/>
          <ac:spMkLst>
            <pc:docMk/>
            <pc:sldMk cId="2039805091" sldId="283"/>
            <ac:spMk id="13" creationId="{214F89FC-E54B-6D70-0CB1-E5CBB01764FD}"/>
          </ac:spMkLst>
        </pc:spChg>
        <pc:spChg chg="del">
          <ac:chgData name="dania shashtare" userId="205c4df68693b92e" providerId="LiveId" clId="{BABF8C37-2914-4763-8639-1A2AED390C93}" dt="2026-06-14T07:19:06.594" v="1034" actId="21"/>
          <ac:spMkLst>
            <pc:docMk/>
            <pc:sldMk cId="2039805091" sldId="283"/>
            <ac:spMk id="14" creationId="{3FA6A561-3F18-C9CD-65FB-E37C706B2464}"/>
          </ac:spMkLst>
        </pc:spChg>
        <pc:spChg chg="add mod">
          <ac:chgData name="dania shashtare" userId="205c4df68693b92e" providerId="LiveId" clId="{BABF8C37-2914-4763-8639-1A2AED390C93}" dt="2026-06-14T14:09:52.904" v="2389" actId="14100"/>
          <ac:spMkLst>
            <pc:docMk/>
            <pc:sldMk cId="2039805091" sldId="283"/>
            <ac:spMk id="22" creationId="{8B45760B-A52F-0116-9D08-D7D2339F620F}"/>
          </ac:spMkLst>
        </pc:spChg>
        <pc:spChg chg="add mod">
          <ac:chgData name="dania shashtare" userId="205c4df68693b92e" providerId="LiveId" clId="{BABF8C37-2914-4763-8639-1A2AED390C93}" dt="2026-06-14T14:09:46.104" v="2386" actId="1076"/>
          <ac:spMkLst>
            <pc:docMk/>
            <pc:sldMk cId="2039805091" sldId="283"/>
            <ac:spMk id="23" creationId="{AB9377E9-FD1C-E287-E0F4-314E977E348A}"/>
          </ac:spMkLst>
        </pc:spChg>
        <pc:picChg chg="mod">
          <ac:chgData name="dania shashtare" userId="205c4df68693b92e" providerId="LiveId" clId="{BABF8C37-2914-4763-8639-1A2AED390C93}" dt="2026-06-14T14:09:37.771" v="2384" actId="1076"/>
          <ac:picMkLst>
            <pc:docMk/>
            <pc:sldMk cId="2039805091" sldId="283"/>
            <ac:picMk id="15" creationId="{F5DE2492-FFD0-6CCD-F0D7-737CAA8F77D0}"/>
          </ac:picMkLst>
        </pc:picChg>
        <pc:picChg chg="add del mod">
          <ac:chgData name="dania shashtare" userId="205c4df68693b92e" providerId="LiveId" clId="{BABF8C37-2914-4763-8639-1A2AED390C93}" dt="2026-06-14T07:24:52.532" v="1119" actId="21"/>
          <ac:picMkLst>
            <pc:docMk/>
            <pc:sldMk cId="2039805091" sldId="283"/>
            <ac:picMk id="17" creationId="{6917B323-C399-D557-048E-4F384667A046}"/>
          </ac:picMkLst>
        </pc:picChg>
        <pc:picChg chg="add del mod">
          <ac:chgData name="dania shashtare" userId="205c4df68693b92e" providerId="LiveId" clId="{BABF8C37-2914-4763-8639-1A2AED390C93}" dt="2026-06-14T07:25:00.843" v="1121" actId="21"/>
          <ac:picMkLst>
            <pc:docMk/>
            <pc:sldMk cId="2039805091" sldId="283"/>
            <ac:picMk id="19" creationId="{8C2CC74C-036C-180F-0DB1-F763C70B2344}"/>
          </ac:picMkLst>
        </pc:picChg>
        <pc:picChg chg="add del mod">
          <ac:chgData name="dania shashtare" userId="205c4df68693b92e" providerId="LiveId" clId="{BABF8C37-2914-4763-8639-1A2AED390C93}" dt="2026-06-14T07:24:59.149" v="1120" actId="21"/>
          <ac:picMkLst>
            <pc:docMk/>
            <pc:sldMk cId="2039805091" sldId="283"/>
            <ac:picMk id="21" creationId="{9CDD1431-D45E-D27D-C113-FBFB16E7395D}"/>
          </ac:picMkLst>
        </pc:picChg>
        <pc:picChg chg="add mod">
          <ac:chgData name="dania shashtare" userId="205c4df68693b92e" providerId="LiveId" clId="{BABF8C37-2914-4763-8639-1A2AED390C93}" dt="2026-06-14T14:10:01.254" v="2390" actId="1076"/>
          <ac:picMkLst>
            <pc:docMk/>
            <pc:sldMk cId="2039805091" sldId="283"/>
            <ac:picMk id="25" creationId="{D9CE3667-6C8F-FF62-0EEA-2C6136522D06}"/>
          </ac:picMkLst>
        </pc:picChg>
        <pc:picChg chg="add mod">
          <ac:chgData name="dania shashtare" userId="205c4df68693b92e" providerId="LiveId" clId="{BABF8C37-2914-4763-8639-1A2AED390C93}" dt="2026-06-14T14:10:02.947" v="2391" actId="1076"/>
          <ac:picMkLst>
            <pc:docMk/>
            <pc:sldMk cId="2039805091" sldId="283"/>
            <ac:picMk id="27" creationId="{D13F549E-01B9-F345-2870-4D689BE4FF96}"/>
          </ac:picMkLst>
        </pc:picChg>
        <pc:picChg chg="add del mod">
          <ac:chgData name="dania shashtare" userId="205c4df68693b92e" providerId="LiveId" clId="{BABF8C37-2914-4763-8639-1A2AED390C93}" dt="2026-06-14T07:27:12.148" v="1148" actId="21"/>
          <ac:picMkLst>
            <pc:docMk/>
            <pc:sldMk cId="2039805091" sldId="283"/>
            <ac:picMk id="29" creationId="{34FACD44-D738-6DC4-7A11-4E8FBA013826}"/>
          </ac:picMkLst>
        </pc:picChg>
      </pc:sldChg>
      <pc:sldChg chg="addSp delSp modSp add del mod">
        <pc:chgData name="dania shashtare" userId="205c4df68693b92e" providerId="LiveId" clId="{BABF8C37-2914-4763-8639-1A2AED390C93}" dt="2026-06-14T07:30:56.023" v="1224" actId="2696"/>
        <pc:sldMkLst>
          <pc:docMk/>
          <pc:sldMk cId="2586064617" sldId="284"/>
        </pc:sldMkLst>
        <pc:spChg chg="del">
          <ac:chgData name="dania shashtare" userId="205c4df68693b92e" providerId="LiveId" clId="{BABF8C37-2914-4763-8639-1A2AED390C93}" dt="2026-06-14T07:30:52.735" v="1223" actId="21"/>
          <ac:spMkLst>
            <pc:docMk/>
            <pc:sldMk cId="2586064617" sldId="284"/>
            <ac:spMk id="2" creationId="{4103E4E3-081B-0740-D06F-77722A885375}"/>
          </ac:spMkLst>
        </pc:spChg>
        <pc:spChg chg="del">
          <ac:chgData name="dania shashtare" userId="205c4df68693b92e" providerId="LiveId" clId="{BABF8C37-2914-4763-8639-1A2AED390C93}" dt="2026-06-14T07:24:09.107" v="1109" actId="21"/>
          <ac:spMkLst>
            <pc:docMk/>
            <pc:sldMk cId="2586064617" sldId="284"/>
            <ac:spMk id="6" creationId="{80321C81-905C-88C3-914D-C28CD910633F}"/>
          </ac:spMkLst>
        </pc:spChg>
        <pc:spChg chg="del">
          <ac:chgData name="dania shashtare" userId="205c4df68693b92e" providerId="LiveId" clId="{BABF8C37-2914-4763-8639-1A2AED390C93}" dt="2026-06-14T07:24:05.764" v="1107" actId="21"/>
          <ac:spMkLst>
            <pc:docMk/>
            <pc:sldMk cId="2586064617" sldId="284"/>
            <ac:spMk id="7" creationId="{418D2F90-014F-181E-0B9C-42CCBE1F3258}"/>
          </ac:spMkLst>
        </pc:spChg>
        <pc:spChg chg="del">
          <ac:chgData name="dania shashtare" userId="205c4df68693b92e" providerId="LiveId" clId="{BABF8C37-2914-4763-8639-1A2AED390C93}" dt="2026-06-14T07:24:07.685" v="1108" actId="21"/>
          <ac:spMkLst>
            <pc:docMk/>
            <pc:sldMk cId="2586064617" sldId="284"/>
            <ac:spMk id="8" creationId="{E9F114BE-AC06-4E05-7961-F1C9B8A55D98}"/>
          </ac:spMkLst>
        </pc:spChg>
        <pc:spChg chg="mod">
          <ac:chgData name="dania shashtare" userId="205c4df68693b92e" providerId="LiveId" clId="{BABF8C37-2914-4763-8639-1A2AED390C93}" dt="2026-06-14T07:24:11.759" v="1110" actId="1076"/>
          <ac:spMkLst>
            <pc:docMk/>
            <pc:sldMk cId="2586064617" sldId="284"/>
            <ac:spMk id="9" creationId="{ECEA05FB-1B13-4F69-B1A0-5D70A0C60ABE}"/>
          </ac:spMkLst>
        </pc:spChg>
        <pc:picChg chg="add del mod">
          <ac:chgData name="dania shashtare" userId="205c4df68693b92e" providerId="LiveId" clId="{BABF8C37-2914-4763-8639-1A2AED390C93}" dt="2026-06-14T07:30:48.843" v="1222" actId="21"/>
          <ac:picMkLst>
            <pc:docMk/>
            <pc:sldMk cId="2586064617" sldId="284"/>
            <ac:picMk id="17" creationId="{BF77AC6D-CD0E-B7E4-B45F-FDED9BD05C09}"/>
          </ac:picMkLst>
        </pc:picChg>
      </pc:sldChg>
      <pc:sldChg chg="addSp delSp modSp add mod">
        <pc:chgData name="dania shashtare" userId="205c4df68693b92e" providerId="LiveId" clId="{BABF8C37-2914-4763-8639-1A2AED390C93}" dt="2026-06-14T14:47:50.205" v="2504" actId="113"/>
        <pc:sldMkLst>
          <pc:docMk/>
          <pc:sldMk cId="3732652736" sldId="285"/>
        </pc:sldMkLst>
        <pc:spChg chg="mod">
          <ac:chgData name="dania shashtare" userId="205c4df68693b92e" providerId="LiveId" clId="{BABF8C37-2914-4763-8639-1A2AED390C93}" dt="2026-06-14T14:33:37.728" v="2437" actId="1076"/>
          <ac:spMkLst>
            <pc:docMk/>
            <pc:sldMk cId="3732652736" sldId="285"/>
            <ac:spMk id="2" creationId="{95D55245-8397-5475-167C-E05E1AE28415}"/>
          </ac:spMkLst>
        </pc:spChg>
        <pc:spChg chg="del">
          <ac:chgData name="dania shashtare" userId="205c4df68693b92e" providerId="LiveId" clId="{BABF8C37-2914-4763-8639-1A2AED390C93}" dt="2026-06-14T14:31:34.336" v="2421" actId="21"/>
          <ac:spMkLst>
            <pc:docMk/>
            <pc:sldMk cId="3732652736" sldId="285"/>
            <ac:spMk id="3" creationId="{BC72F021-E1DC-8A37-4302-EFDAED3A276B}"/>
          </ac:spMkLst>
        </pc:spChg>
        <pc:spChg chg="del mod">
          <ac:chgData name="dania shashtare" userId="205c4df68693b92e" providerId="LiveId" clId="{BABF8C37-2914-4763-8639-1A2AED390C93}" dt="2026-06-14T14:31:32.736" v="2420" actId="21"/>
          <ac:spMkLst>
            <pc:docMk/>
            <pc:sldMk cId="3732652736" sldId="285"/>
            <ac:spMk id="4" creationId="{34FD1E18-DEF9-4F17-8AF3-7D87BD2DD0F3}"/>
          </ac:spMkLst>
        </pc:spChg>
        <pc:spChg chg="del">
          <ac:chgData name="dania shashtare" userId="205c4df68693b92e" providerId="LiveId" clId="{BABF8C37-2914-4763-8639-1A2AED390C93}" dt="2026-06-14T14:31:36.976" v="2422" actId="21"/>
          <ac:spMkLst>
            <pc:docMk/>
            <pc:sldMk cId="3732652736" sldId="285"/>
            <ac:spMk id="5" creationId="{0CAE04E2-287B-63AB-7F40-21ED6B56B3E6}"/>
          </ac:spMkLst>
        </pc:spChg>
        <pc:spChg chg="del">
          <ac:chgData name="dania shashtare" userId="205c4df68693b92e" providerId="LiveId" clId="{BABF8C37-2914-4763-8639-1A2AED390C93}" dt="2026-06-14T14:31:42.223" v="2425" actId="21"/>
          <ac:spMkLst>
            <pc:docMk/>
            <pc:sldMk cId="3732652736" sldId="285"/>
            <ac:spMk id="6" creationId="{EA64C698-6D8A-377A-0B01-FF85CB604409}"/>
          </ac:spMkLst>
        </pc:spChg>
        <pc:spChg chg="del">
          <ac:chgData name="dania shashtare" userId="205c4df68693b92e" providerId="LiveId" clId="{BABF8C37-2914-4763-8639-1A2AED390C93}" dt="2026-06-14T14:31:38.724" v="2423" actId="21"/>
          <ac:spMkLst>
            <pc:docMk/>
            <pc:sldMk cId="3732652736" sldId="285"/>
            <ac:spMk id="7" creationId="{74FEECD3-01B7-FC38-353D-FC5741AAB30F}"/>
          </ac:spMkLst>
        </pc:spChg>
        <pc:spChg chg="del">
          <ac:chgData name="dania shashtare" userId="205c4df68693b92e" providerId="LiveId" clId="{BABF8C37-2914-4763-8639-1A2AED390C93}" dt="2026-06-14T14:31:40.998" v="2424" actId="21"/>
          <ac:spMkLst>
            <pc:docMk/>
            <pc:sldMk cId="3732652736" sldId="285"/>
            <ac:spMk id="8" creationId="{2CC2A5A7-8956-79BE-E441-7119AF15B9E0}"/>
          </ac:spMkLst>
        </pc:spChg>
        <pc:spChg chg="del">
          <ac:chgData name="dania shashtare" userId="205c4df68693b92e" providerId="LiveId" clId="{BABF8C37-2914-4763-8639-1A2AED390C93}" dt="2026-06-14T14:31:47.662" v="2428" actId="21"/>
          <ac:spMkLst>
            <pc:docMk/>
            <pc:sldMk cId="3732652736" sldId="285"/>
            <ac:spMk id="9" creationId="{110555E9-0C34-4D3C-D408-01B024678F01}"/>
          </ac:spMkLst>
        </pc:spChg>
        <pc:spChg chg="del">
          <ac:chgData name="dania shashtare" userId="205c4df68693b92e" providerId="LiveId" clId="{BABF8C37-2914-4763-8639-1A2AED390C93}" dt="2026-06-14T14:31:43.539" v="2426" actId="21"/>
          <ac:spMkLst>
            <pc:docMk/>
            <pc:sldMk cId="3732652736" sldId="285"/>
            <ac:spMk id="10" creationId="{85A9D588-04BE-EC87-0B64-B49481580307}"/>
          </ac:spMkLst>
        </pc:spChg>
        <pc:spChg chg="del">
          <ac:chgData name="dania shashtare" userId="205c4df68693b92e" providerId="LiveId" clId="{BABF8C37-2914-4763-8639-1A2AED390C93}" dt="2026-06-14T14:31:46.007" v="2427" actId="21"/>
          <ac:spMkLst>
            <pc:docMk/>
            <pc:sldMk cId="3732652736" sldId="285"/>
            <ac:spMk id="11" creationId="{8C4634AD-8AAF-9036-42C5-86CDE6DC8077}"/>
          </ac:spMkLst>
        </pc:spChg>
        <pc:spChg chg="del">
          <ac:chgData name="dania shashtare" userId="205c4df68693b92e" providerId="LiveId" clId="{BABF8C37-2914-4763-8639-1A2AED390C93}" dt="2026-06-14T14:31:53.114" v="2431" actId="21"/>
          <ac:spMkLst>
            <pc:docMk/>
            <pc:sldMk cId="3732652736" sldId="285"/>
            <ac:spMk id="12" creationId="{AFEFA39E-08A0-2487-2545-EAD72487C79D}"/>
          </ac:spMkLst>
        </pc:spChg>
        <pc:spChg chg="del">
          <ac:chgData name="dania shashtare" userId="205c4df68693b92e" providerId="LiveId" clId="{BABF8C37-2914-4763-8639-1A2AED390C93}" dt="2026-06-14T14:31:49.368" v="2429" actId="21"/>
          <ac:spMkLst>
            <pc:docMk/>
            <pc:sldMk cId="3732652736" sldId="285"/>
            <ac:spMk id="13" creationId="{9978EB1C-E095-3FD8-C4D9-D8328D7679D4}"/>
          </ac:spMkLst>
        </pc:spChg>
        <pc:spChg chg="del">
          <ac:chgData name="dania shashtare" userId="205c4df68693b92e" providerId="LiveId" clId="{BABF8C37-2914-4763-8639-1A2AED390C93}" dt="2026-06-14T14:31:51.283" v="2430" actId="21"/>
          <ac:spMkLst>
            <pc:docMk/>
            <pc:sldMk cId="3732652736" sldId="285"/>
            <ac:spMk id="14" creationId="{BC69115B-EADB-24EF-462D-B1A492A670EF}"/>
          </ac:spMkLst>
        </pc:spChg>
        <pc:spChg chg="add mod">
          <ac:chgData name="dania shashtare" userId="205c4df68693b92e" providerId="LiveId" clId="{BABF8C37-2914-4763-8639-1A2AED390C93}" dt="2026-06-14T14:46:47.812" v="2486"/>
          <ac:spMkLst>
            <pc:docMk/>
            <pc:sldMk cId="3732652736" sldId="285"/>
            <ac:spMk id="24" creationId="{F5CBEAAC-F670-4F8F-CB15-8FFAF9C02664}"/>
          </ac:spMkLst>
        </pc:spChg>
        <pc:spChg chg="add mod">
          <ac:chgData name="dania shashtare" userId="205c4df68693b92e" providerId="LiveId" clId="{BABF8C37-2914-4763-8639-1A2AED390C93}" dt="2026-06-14T14:47:06.241" v="2487"/>
          <ac:spMkLst>
            <pc:docMk/>
            <pc:sldMk cId="3732652736" sldId="285"/>
            <ac:spMk id="25" creationId="{651F3F12-E6EA-235F-5D68-719C2B5269BC}"/>
          </ac:spMkLst>
        </pc:spChg>
        <pc:spChg chg="add mod">
          <ac:chgData name="dania shashtare" userId="205c4df68693b92e" providerId="LiveId" clId="{BABF8C37-2914-4763-8639-1A2AED390C93}" dt="2026-06-14T14:47:50.205" v="2504" actId="113"/>
          <ac:spMkLst>
            <pc:docMk/>
            <pc:sldMk cId="3732652736" sldId="285"/>
            <ac:spMk id="26" creationId="{7DF95C03-F4C0-902C-1747-E40412F36094}"/>
          </ac:spMkLst>
        </pc:spChg>
        <pc:picChg chg="del mod">
          <ac:chgData name="dania shashtare" userId="205c4df68693b92e" providerId="LiveId" clId="{BABF8C37-2914-4763-8639-1A2AED390C93}" dt="2026-06-14T14:45:48.849" v="2473" actId="21"/>
          <ac:picMkLst>
            <pc:docMk/>
            <pc:sldMk cId="3732652736" sldId="285"/>
            <ac:picMk id="15" creationId="{2BC1FDDE-30C7-C21D-DFFD-2E8D0D101031}"/>
          </ac:picMkLst>
        </pc:picChg>
        <pc:picChg chg="add del mod">
          <ac:chgData name="dania shashtare" userId="205c4df68693b92e" providerId="LiveId" clId="{BABF8C37-2914-4763-8639-1A2AED390C93}" dt="2026-06-14T14:46:30.115" v="2485" actId="21"/>
          <ac:picMkLst>
            <pc:docMk/>
            <pc:sldMk cId="3732652736" sldId="285"/>
            <ac:picMk id="16" creationId="{98894EA9-1C4F-41BF-A069-58F162D4CD83}"/>
          </ac:picMkLst>
        </pc:picChg>
        <pc:picChg chg="add mod">
          <ac:chgData name="dania shashtare" userId="205c4df68693b92e" providerId="LiveId" clId="{BABF8C37-2914-4763-8639-1A2AED390C93}" dt="2026-06-14T14:46:08.945" v="2480" actId="1076"/>
          <ac:picMkLst>
            <pc:docMk/>
            <pc:sldMk cId="3732652736" sldId="285"/>
            <ac:picMk id="18" creationId="{B2491767-CDCB-D358-A4B5-21DF58A55BFE}"/>
          </ac:picMkLst>
        </pc:picChg>
        <pc:picChg chg="add mod">
          <ac:chgData name="dania shashtare" userId="205c4df68693b92e" providerId="LiveId" clId="{BABF8C37-2914-4763-8639-1A2AED390C93}" dt="2026-06-14T14:46:26.672" v="2484" actId="1076"/>
          <ac:picMkLst>
            <pc:docMk/>
            <pc:sldMk cId="3732652736" sldId="285"/>
            <ac:picMk id="20" creationId="{E2EDC54C-D32B-9EB0-3011-ADA62CE1D76D}"/>
          </ac:picMkLst>
        </pc:picChg>
        <pc:picChg chg="add mod">
          <ac:chgData name="dania shashtare" userId="205c4df68693b92e" providerId="LiveId" clId="{BABF8C37-2914-4763-8639-1A2AED390C93}" dt="2026-06-14T14:46:15.742" v="2481" actId="1440"/>
          <ac:picMkLst>
            <pc:docMk/>
            <pc:sldMk cId="3732652736" sldId="285"/>
            <ac:picMk id="22" creationId="{E0454868-E3D0-FBF3-02F4-AA3E77455407}"/>
          </ac:picMkLst>
        </pc:picChg>
        <pc:picChg chg="add mod">
          <ac:chgData name="dania shashtare" userId="205c4df68693b92e" providerId="LiveId" clId="{BABF8C37-2914-4763-8639-1A2AED390C93}" dt="2026-06-14T14:46:22.925" v="2483" actId="1076"/>
          <ac:picMkLst>
            <pc:docMk/>
            <pc:sldMk cId="3732652736" sldId="285"/>
            <ac:picMk id="23" creationId="{F287D482-CEC5-293C-B3E6-78B88408F782}"/>
          </ac:picMkLst>
        </pc:picChg>
      </pc:sldChg>
      <pc:sldChg chg="add del">
        <pc:chgData name="dania shashtare" userId="205c4df68693b92e" providerId="LiveId" clId="{BABF8C37-2914-4763-8639-1A2AED390C93}" dt="2026-06-14T14:47:57.486" v="2505" actId="2696"/>
        <pc:sldMkLst>
          <pc:docMk/>
          <pc:sldMk cId="2099779818" sldId="286"/>
        </pc:sldMkLst>
      </pc:sldChg>
      <pc:sldChg chg="add del">
        <pc:chgData name="dania shashtare" userId="205c4df68693b92e" providerId="LiveId" clId="{BABF8C37-2914-4763-8639-1A2AED390C93}" dt="2026-06-14T15:35:28.441" v="3163" actId="2696"/>
        <pc:sldMkLst>
          <pc:docMk/>
          <pc:sldMk cId="1465306532" sldId="287"/>
        </pc:sldMkLst>
      </pc:sldChg>
      <pc:sldChg chg="addSp delSp add del mod">
        <pc:chgData name="dania shashtare" userId="205c4df68693b92e" providerId="LiveId" clId="{BABF8C37-2914-4763-8639-1A2AED390C93}" dt="2026-06-14T13:55:49.663" v="2153" actId="2696"/>
        <pc:sldMkLst>
          <pc:docMk/>
          <pc:sldMk cId="237726951" sldId="288"/>
        </pc:sldMkLst>
        <pc:picChg chg="add del">
          <ac:chgData name="dania shashtare" userId="205c4df68693b92e" providerId="LiveId" clId="{BABF8C37-2914-4763-8639-1A2AED390C93}" dt="2026-06-14T07:24:39.601" v="1114" actId="21"/>
          <ac:picMkLst>
            <pc:docMk/>
            <pc:sldMk cId="237726951" sldId="288"/>
            <ac:picMk id="17" creationId="{77ED2A2A-ADFA-CE13-85CF-3767581AEF78}"/>
          </ac:picMkLst>
        </pc:picChg>
      </pc:sldChg>
      <pc:sldChg chg="addSp delSp modSp add mod ord">
        <pc:chgData name="dania shashtare" userId="205c4df68693b92e" providerId="LiveId" clId="{BABF8C37-2914-4763-8639-1A2AED390C93}" dt="2026-06-14T13:58:43.367" v="2191"/>
        <pc:sldMkLst>
          <pc:docMk/>
          <pc:sldMk cId="4170278550" sldId="289"/>
        </pc:sldMkLst>
        <pc:spChg chg="mod">
          <ac:chgData name="dania shashtare" userId="205c4df68693b92e" providerId="LiveId" clId="{BABF8C37-2914-4763-8639-1A2AED390C93}" dt="2026-06-14T07:30:41.687" v="1221" actId="1076"/>
          <ac:spMkLst>
            <pc:docMk/>
            <pc:sldMk cId="4170278550" sldId="289"/>
            <ac:spMk id="2" creationId="{A316BCE7-B343-E302-1293-5891B63A3E14}"/>
          </ac:spMkLst>
        </pc:spChg>
        <pc:spChg chg="del">
          <ac:chgData name="dania shashtare" userId="205c4df68693b92e" providerId="LiveId" clId="{BABF8C37-2914-4763-8639-1A2AED390C93}" dt="2026-06-14T13:56:25.013" v="2168" actId="21"/>
          <ac:spMkLst>
            <pc:docMk/>
            <pc:sldMk cId="4170278550" sldId="289"/>
            <ac:spMk id="3" creationId="{4504E2A4-EB80-08A6-9813-1D2B67F06F49}"/>
          </ac:spMkLst>
        </pc:spChg>
        <pc:spChg chg="del">
          <ac:chgData name="dania shashtare" userId="205c4df68693b92e" providerId="LiveId" clId="{BABF8C37-2914-4763-8639-1A2AED390C93}" dt="2026-06-14T13:56:19.563" v="2164" actId="21"/>
          <ac:spMkLst>
            <pc:docMk/>
            <pc:sldMk cId="4170278550" sldId="289"/>
            <ac:spMk id="4" creationId="{FB69EE25-23B7-214D-05D2-173BCE9A5638}"/>
          </ac:spMkLst>
        </pc:spChg>
        <pc:spChg chg="del">
          <ac:chgData name="dania shashtare" userId="205c4df68693b92e" providerId="LiveId" clId="{BABF8C37-2914-4763-8639-1A2AED390C93}" dt="2026-06-14T13:56:23.189" v="2167" actId="21"/>
          <ac:spMkLst>
            <pc:docMk/>
            <pc:sldMk cId="4170278550" sldId="289"/>
            <ac:spMk id="6" creationId="{28439002-4996-B5FA-60EB-418D90C60D05}"/>
          </ac:spMkLst>
        </pc:spChg>
        <pc:spChg chg="del">
          <ac:chgData name="dania shashtare" userId="205c4df68693b92e" providerId="LiveId" clId="{BABF8C37-2914-4763-8639-1A2AED390C93}" dt="2026-06-14T13:56:21.818" v="2166" actId="21"/>
          <ac:spMkLst>
            <pc:docMk/>
            <pc:sldMk cId="4170278550" sldId="289"/>
            <ac:spMk id="7" creationId="{7CEFD5AE-C558-F0B3-04A7-6130ECB295DA}"/>
          </ac:spMkLst>
        </pc:spChg>
        <pc:spChg chg="mod">
          <ac:chgData name="dania shashtare" userId="205c4df68693b92e" providerId="LiveId" clId="{BABF8C37-2914-4763-8639-1A2AED390C93}" dt="2026-06-14T07:30:39.884" v="1220" actId="14100"/>
          <ac:spMkLst>
            <pc:docMk/>
            <pc:sldMk cId="4170278550" sldId="289"/>
            <ac:spMk id="22" creationId="{19082737-6091-347D-3A69-B42E807CE288}"/>
          </ac:spMkLst>
        </pc:spChg>
        <pc:spChg chg="mod">
          <ac:chgData name="dania shashtare" userId="205c4df68693b92e" providerId="LiveId" clId="{BABF8C37-2914-4763-8639-1A2AED390C93}" dt="2026-06-14T07:30:37.177" v="1219" actId="1076"/>
          <ac:spMkLst>
            <pc:docMk/>
            <pc:sldMk cId="4170278550" sldId="289"/>
            <ac:spMk id="23" creationId="{60FF8F19-28D4-5A44-78A2-36836B73C940}"/>
          </ac:spMkLst>
        </pc:spChg>
        <pc:picChg chg="add mod">
          <ac:chgData name="dania shashtare" userId="205c4df68693b92e" providerId="LiveId" clId="{BABF8C37-2914-4763-8639-1A2AED390C93}" dt="2026-06-14T13:57:06.397" v="2179" actId="14100"/>
          <ac:picMkLst>
            <pc:docMk/>
            <pc:sldMk cId="4170278550" sldId="289"/>
            <ac:picMk id="8" creationId="{0244016C-077E-C0EA-6D7D-8DF83180E805}"/>
          </ac:picMkLst>
        </pc:picChg>
        <pc:picChg chg="add mod">
          <ac:chgData name="dania shashtare" userId="205c4df68693b92e" providerId="LiveId" clId="{BABF8C37-2914-4763-8639-1A2AED390C93}" dt="2026-06-14T13:57:11.070" v="2180" actId="1076"/>
          <ac:picMkLst>
            <pc:docMk/>
            <pc:sldMk cId="4170278550" sldId="289"/>
            <ac:picMk id="9" creationId="{204C716B-76BF-1528-5692-8272EB12ACED}"/>
          </ac:picMkLst>
        </pc:picChg>
        <pc:picChg chg="add mod">
          <ac:chgData name="dania shashtare" userId="205c4df68693b92e" providerId="LiveId" clId="{BABF8C37-2914-4763-8639-1A2AED390C93}" dt="2026-06-14T13:56:27.410" v="2169" actId="1076"/>
          <ac:picMkLst>
            <pc:docMk/>
            <pc:sldMk cId="4170278550" sldId="289"/>
            <ac:picMk id="10" creationId="{C1D69A2F-0AAF-C745-8BF0-59412C866630}"/>
          </ac:picMkLst>
        </pc:picChg>
        <pc:picChg chg="mod">
          <ac:chgData name="dania shashtare" userId="205c4df68693b92e" providerId="LiveId" clId="{BABF8C37-2914-4763-8639-1A2AED390C93}" dt="2026-06-14T13:57:16.064" v="2181" actId="1076"/>
          <ac:picMkLst>
            <pc:docMk/>
            <pc:sldMk cId="4170278550" sldId="289"/>
            <ac:picMk id="15" creationId="{B74C7FC1-D9B9-7B99-369A-3178DF271A46}"/>
          </ac:picMkLst>
        </pc:picChg>
        <pc:picChg chg="del">
          <ac:chgData name="dania shashtare" userId="205c4df68693b92e" providerId="LiveId" clId="{BABF8C37-2914-4763-8639-1A2AED390C93}" dt="2026-06-14T07:29:05.553" v="1175" actId="21"/>
          <ac:picMkLst>
            <pc:docMk/>
            <pc:sldMk cId="4170278550" sldId="289"/>
            <ac:picMk id="25" creationId="{FB84672E-9DD9-9925-4B4A-900124C1D1D1}"/>
          </ac:picMkLst>
        </pc:picChg>
        <pc:picChg chg="del">
          <ac:chgData name="dania shashtare" userId="205c4df68693b92e" providerId="LiveId" clId="{BABF8C37-2914-4763-8639-1A2AED390C93}" dt="2026-06-14T07:29:07.371" v="1176" actId="21"/>
          <ac:picMkLst>
            <pc:docMk/>
            <pc:sldMk cId="4170278550" sldId="289"/>
            <ac:picMk id="27" creationId="{5EFCED05-FAA0-41ED-24D3-C124441C41F5}"/>
          </ac:picMkLst>
        </pc:picChg>
      </pc:sldChg>
      <pc:sldChg chg="addSp delSp modSp add mod">
        <pc:chgData name="dania shashtare" userId="205c4df68693b92e" providerId="LiveId" clId="{BABF8C37-2914-4763-8639-1A2AED390C93}" dt="2026-06-14T14:03:23.380" v="2263" actId="1076"/>
        <pc:sldMkLst>
          <pc:docMk/>
          <pc:sldMk cId="456172387" sldId="290"/>
        </pc:sldMkLst>
        <pc:spChg chg="del">
          <ac:chgData name="dania shashtare" userId="205c4df68693b92e" providerId="LiveId" clId="{BABF8C37-2914-4763-8639-1A2AED390C93}" dt="2026-06-14T13:59:23.634" v="2196" actId="21"/>
          <ac:spMkLst>
            <pc:docMk/>
            <pc:sldMk cId="456172387" sldId="290"/>
            <ac:spMk id="3" creationId="{221B97FD-2793-0345-5765-9B670D5B44BC}"/>
          </ac:spMkLst>
        </pc:spChg>
        <pc:spChg chg="del">
          <ac:chgData name="dania shashtare" userId="205c4df68693b92e" providerId="LiveId" clId="{BABF8C37-2914-4763-8639-1A2AED390C93}" dt="2026-06-14T13:59:22.176" v="2195" actId="21"/>
          <ac:spMkLst>
            <pc:docMk/>
            <pc:sldMk cId="456172387" sldId="290"/>
            <ac:spMk id="4" creationId="{3C623196-4E72-46AE-07B7-830134FED6D8}"/>
          </ac:spMkLst>
        </pc:spChg>
        <pc:spChg chg="del">
          <ac:chgData name="dania shashtare" userId="205c4df68693b92e" providerId="LiveId" clId="{BABF8C37-2914-4763-8639-1A2AED390C93}" dt="2026-06-14T13:59:30.097" v="2200" actId="21"/>
          <ac:spMkLst>
            <pc:docMk/>
            <pc:sldMk cId="456172387" sldId="290"/>
            <ac:spMk id="9" creationId="{A81D1509-81C3-819E-4A71-37ECF1091FA3}"/>
          </ac:spMkLst>
        </pc:spChg>
        <pc:spChg chg="del">
          <ac:chgData name="dania shashtare" userId="205c4df68693b92e" providerId="LiveId" clId="{BABF8C37-2914-4763-8639-1A2AED390C93}" dt="2026-06-14T13:59:28.486" v="2199" actId="21"/>
          <ac:spMkLst>
            <pc:docMk/>
            <pc:sldMk cId="456172387" sldId="290"/>
            <ac:spMk id="10" creationId="{9591B1A7-A710-5EDF-4A09-1AD8717ABCC0}"/>
          </ac:spMkLst>
        </pc:spChg>
        <pc:spChg chg="del">
          <ac:chgData name="dania shashtare" userId="205c4df68693b92e" providerId="LiveId" clId="{BABF8C37-2914-4763-8639-1A2AED390C93}" dt="2026-06-14T13:59:34.943" v="2203" actId="21"/>
          <ac:spMkLst>
            <pc:docMk/>
            <pc:sldMk cId="456172387" sldId="290"/>
            <ac:spMk id="12" creationId="{3CD7C4BA-745C-23B1-A2EB-3D47E48360F4}"/>
          </ac:spMkLst>
        </pc:spChg>
        <pc:spChg chg="del">
          <ac:chgData name="dania shashtare" userId="205c4df68693b92e" providerId="LiveId" clId="{BABF8C37-2914-4763-8639-1A2AED390C93}" dt="2026-06-14T13:59:32.969" v="2202" actId="21"/>
          <ac:spMkLst>
            <pc:docMk/>
            <pc:sldMk cId="456172387" sldId="290"/>
            <ac:spMk id="13" creationId="{0C8AE567-D911-1C16-325D-9F54134724C9}"/>
          </ac:spMkLst>
        </pc:spChg>
        <pc:spChg chg="mod">
          <ac:chgData name="dania shashtare" userId="205c4df68693b92e" providerId="LiveId" clId="{BABF8C37-2914-4763-8639-1A2AED390C93}" dt="2026-06-14T14:03:07.992" v="2259" actId="14100"/>
          <ac:spMkLst>
            <pc:docMk/>
            <pc:sldMk cId="456172387" sldId="290"/>
            <ac:spMk id="23" creationId="{BF41345E-03E2-12DE-B9E2-E928DC62A000}"/>
          </ac:spMkLst>
        </pc:spChg>
        <pc:spChg chg="mod">
          <ac:chgData name="dania shashtare" userId="205c4df68693b92e" providerId="LiveId" clId="{BABF8C37-2914-4763-8639-1A2AED390C93}" dt="2026-06-14T07:33:58.413" v="1273" actId="20577"/>
          <ac:spMkLst>
            <pc:docMk/>
            <pc:sldMk cId="456172387" sldId="290"/>
            <ac:spMk id="24" creationId="{BD868879-ACBE-3EF6-1705-60C56120ECA3}"/>
          </ac:spMkLst>
        </pc:spChg>
        <pc:picChg chg="add mod">
          <ac:chgData name="dania shashtare" userId="205c4df68693b92e" providerId="LiveId" clId="{BABF8C37-2914-4763-8639-1A2AED390C93}" dt="2026-06-14T14:03:19.518" v="2262" actId="1076"/>
          <ac:picMkLst>
            <pc:docMk/>
            <pc:sldMk cId="456172387" sldId="290"/>
            <ac:picMk id="6" creationId="{8C1D181A-6528-9C8F-5E30-25ADE07BD3BC}"/>
          </ac:picMkLst>
        </pc:picChg>
        <pc:picChg chg="add mod">
          <ac:chgData name="dania shashtare" userId="205c4df68693b92e" providerId="LiveId" clId="{BABF8C37-2914-4763-8639-1A2AED390C93}" dt="2026-06-14T14:03:23.380" v="2263" actId="1076"/>
          <ac:picMkLst>
            <pc:docMk/>
            <pc:sldMk cId="456172387" sldId="290"/>
            <ac:picMk id="7" creationId="{FD78F309-DB1B-8509-23F1-D2DAE2DA4CD6}"/>
          </ac:picMkLst>
        </pc:picChg>
        <pc:picChg chg="add mod">
          <ac:chgData name="dania shashtare" userId="205c4df68693b92e" providerId="LiveId" clId="{BABF8C37-2914-4763-8639-1A2AED390C93}" dt="2026-06-14T14:03:17.234" v="2261" actId="1076"/>
          <ac:picMkLst>
            <pc:docMk/>
            <pc:sldMk cId="456172387" sldId="290"/>
            <ac:picMk id="8" creationId="{E79829BD-A998-2982-3615-77802831EFD2}"/>
          </ac:picMkLst>
        </pc:picChg>
        <pc:picChg chg="add mod">
          <ac:chgData name="dania shashtare" userId="205c4df68693b92e" providerId="LiveId" clId="{BABF8C37-2914-4763-8639-1A2AED390C93}" dt="2026-06-14T14:03:13.542" v="2260" actId="1076"/>
          <ac:picMkLst>
            <pc:docMk/>
            <pc:sldMk cId="456172387" sldId="290"/>
            <ac:picMk id="14" creationId="{951C3ED1-60BA-4DC0-AD00-666EFBDF837C}"/>
          </ac:picMkLst>
        </pc:picChg>
        <pc:picChg chg="del mod">
          <ac:chgData name="dania shashtare" userId="205c4df68693b92e" providerId="LiveId" clId="{BABF8C37-2914-4763-8639-1A2AED390C93}" dt="2026-06-14T14:01:33.070" v="2233" actId="21"/>
          <ac:picMkLst>
            <pc:docMk/>
            <pc:sldMk cId="456172387" sldId="290"/>
            <ac:picMk id="15" creationId="{669CD4AF-8C7B-326E-CAB4-F747FF1B43FC}"/>
          </ac:picMkLst>
        </pc:picChg>
        <pc:picChg chg="del">
          <ac:chgData name="dania shashtare" userId="205c4df68693b92e" providerId="LiveId" clId="{BABF8C37-2914-4763-8639-1A2AED390C93}" dt="2026-06-14T07:31:30.365" v="1226" actId="21"/>
          <ac:picMkLst>
            <pc:docMk/>
            <pc:sldMk cId="456172387" sldId="290"/>
            <ac:picMk id="17" creationId="{29886DF9-FB52-9AD2-F7EE-7C21FB93BDB2}"/>
          </ac:picMkLst>
        </pc:picChg>
        <pc:picChg chg="del">
          <ac:chgData name="dania shashtare" userId="205c4df68693b92e" providerId="LiveId" clId="{BABF8C37-2914-4763-8639-1A2AED390C93}" dt="2026-06-14T07:31:31.831" v="1227" actId="21"/>
          <ac:picMkLst>
            <pc:docMk/>
            <pc:sldMk cId="456172387" sldId="290"/>
            <ac:picMk id="19" creationId="{A8A00E93-75CE-26CA-035A-C274D28710A4}"/>
          </ac:picMkLst>
        </pc:picChg>
        <pc:picChg chg="del">
          <ac:chgData name="dania shashtare" userId="205c4df68693b92e" providerId="LiveId" clId="{BABF8C37-2914-4763-8639-1A2AED390C93}" dt="2026-06-14T07:31:33.443" v="1228" actId="21"/>
          <ac:picMkLst>
            <pc:docMk/>
            <pc:sldMk cId="456172387" sldId="290"/>
            <ac:picMk id="21" creationId="{342E12AF-D299-528E-2606-E170F51E4493}"/>
          </ac:picMkLst>
        </pc:picChg>
      </pc:sldChg>
      <pc:sldChg chg="addSp delSp modSp add mod">
        <pc:chgData name="dania shashtare" userId="205c4df68693b92e" providerId="LiveId" clId="{BABF8C37-2914-4763-8639-1A2AED390C93}" dt="2026-06-14T14:04:31.279" v="2293" actId="14100"/>
        <pc:sldMkLst>
          <pc:docMk/>
          <pc:sldMk cId="3234882614" sldId="291"/>
        </pc:sldMkLst>
        <pc:spChg chg="mod">
          <ac:chgData name="dania shashtare" userId="205c4df68693b92e" providerId="LiveId" clId="{BABF8C37-2914-4763-8639-1A2AED390C93}" dt="2026-06-14T07:37:15.867" v="1333" actId="1076"/>
          <ac:spMkLst>
            <pc:docMk/>
            <pc:sldMk cId="3234882614" sldId="291"/>
            <ac:spMk id="2" creationId="{F7A50AE2-3BF7-ED7F-196A-6D48EEFDF59C}"/>
          </ac:spMkLst>
        </pc:spChg>
        <pc:spChg chg="del">
          <ac:chgData name="dania shashtare" userId="205c4df68693b92e" providerId="LiveId" clId="{BABF8C37-2914-4763-8639-1A2AED390C93}" dt="2026-06-14T14:03:30.016" v="2266" actId="21"/>
          <ac:spMkLst>
            <pc:docMk/>
            <pc:sldMk cId="3234882614" sldId="291"/>
            <ac:spMk id="3" creationId="{C992C8EB-D287-7847-4985-D0049F5BE705}"/>
          </ac:spMkLst>
        </pc:spChg>
        <pc:spChg chg="del">
          <ac:chgData name="dania shashtare" userId="205c4df68693b92e" providerId="LiveId" clId="{BABF8C37-2914-4763-8639-1A2AED390C93}" dt="2026-06-14T14:03:28.551" v="2265" actId="21"/>
          <ac:spMkLst>
            <pc:docMk/>
            <pc:sldMk cId="3234882614" sldId="291"/>
            <ac:spMk id="4" creationId="{D0EDEC99-C9E1-0F63-B952-E2BA987AC9E7}"/>
          </ac:spMkLst>
        </pc:spChg>
        <pc:spChg chg="del">
          <ac:chgData name="dania shashtare" userId="205c4df68693b92e" providerId="LiveId" clId="{BABF8C37-2914-4763-8639-1A2AED390C93}" dt="2026-06-14T14:03:35.638" v="2270" actId="21"/>
          <ac:spMkLst>
            <pc:docMk/>
            <pc:sldMk cId="3234882614" sldId="291"/>
            <ac:spMk id="9" creationId="{88EB76A1-3B3B-34DA-03E5-14883330A425}"/>
          </ac:spMkLst>
        </pc:spChg>
        <pc:spChg chg="del">
          <ac:chgData name="dania shashtare" userId="205c4df68693b92e" providerId="LiveId" clId="{BABF8C37-2914-4763-8639-1A2AED390C93}" dt="2026-06-14T14:03:34.041" v="2269" actId="21"/>
          <ac:spMkLst>
            <pc:docMk/>
            <pc:sldMk cId="3234882614" sldId="291"/>
            <ac:spMk id="10" creationId="{4D305D49-238A-9757-A998-9B338B830104}"/>
          </ac:spMkLst>
        </pc:spChg>
        <pc:spChg chg="del">
          <ac:chgData name="dania shashtare" userId="205c4df68693b92e" providerId="LiveId" clId="{BABF8C37-2914-4763-8639-1A2AED390C93}" dt="2026-06-14T14:03:39.786" v="2273" actId="21"/>
          <ac:spMkLst>
            <pc:docMk/>
            <pc:sldMk cId="3234882614" sldId="291"/>
            <ac:spMk id="12" creationId="{E6568652-DF02-9AD4-7EA2-D84A8927FCB1}"/>
          </ac:spMkLst>
        </pc:spChg>
        <pc:spChg chg="del">
          <ac:chgData name="dania shashtare" userId="205c4df68693b92e" providerId="LiveId" clId="{BABF8C37-2914-4763-8639-1A2AED390C93}" dt="2026-06-14T14:03:38.035" v="2272" actId="21"/>
          <ac:spMkLst>
            <pc:docMk/>
            <pc:sldMk cId="3234882614" sldId="291"/>
            <ac:spMk id="13" creationId="{EEF63016-CFED-4A14-A926-63A5D8AD0E5C}"/>
          </ac:spMkLst>
        </pc:spChg>
        <pc:spChg chg="mod">
          <ac:chgData name="dania shashtare" userId="205c4df68693b92e" providerId="LiveId" clId="{BABF8C37-2914-4763-8639-1A2AED390C93}" dt="2026-06-14T14:04:31.279" v="2293" actId="14100"/>
          <ac:spMkLst>
            <pc:docMk/>
            <pc:sldMk cId="3234882614" sldId="291"/>
            <ac:spMk id="23" creationId="{3C8A4F27-71C7-3EFC-D144-A5DA810E13F4}"/>
          </ac:spMkLst>
        </pc:spChg>
        <pc:spChg chg="mod">
          <ac:chgData name="dania shashtare" userId="205c4df68693b92e" providerId="LiveId" clId="{BABF8C37-2914-4763-8639-1A2AED390C93}" dt="2026-06-14T07:37:11.493" v="1332" actId="1076"/>
          <ac:spMkLst>
            <pc:docMk/>
            <pc:sldMk cId="3234882614" sldId="291"/>
            <ac:spMk id="24" creationId="{E88B96E7-E60E-FEC2-E304-FFBCC0E62279}"/>
          </ac:spMkLst>
        </pc:spChg>
        <pc:picChg chg="add mod">
          <ac:chgData name="dania shashtare" userId="205c4df68693b92e" providerId="LiveId" clId="{BABF8C37-2914-4763-8639-1A2AED390C93}" dt="2026-06-14T14:04:19.436" v="2289" actId="14100"/>
          <ac:picMkLst>
            <pc:docMk/>
            <pc:sldMk cId="3234882614" sldId="291"/>
            <ac:picMk id="6" creationId="{AB616766-A6E9-62DB-92B4-9732611C9985}"/>
          </ac:picMkLst>
        </pc:picChg>
        <pc:picChg chg="add mod">
          <ac:chgData name="dania shashtare" userId="205c4df68693b92e" providerId="LiveId" clId="{BABF8C37-2914-4763-8639-1A2AED390C93}" dt="2026-06-14T14:04:21.604" v="2290" actId="1076"/>
          <ac:picMkLst>
            <pc:docMk/>
            <pc:sldMk cId="3234882614" sldId="291"/>
            <ac:picMk id="8" creationId="{AE953539-2F9D-BA4C-EBDA-32EB71869433}"/>
          </ac:picMkLst>
        </pc:picChg>
        <pc:picChg chg="add mod">
          <ac:chgData name="dania shashtare" userId="205c4df68693b92e" providerId="LiveId" clId="{BABF8C37-2914-4763-8639-1A2AED390C93}" dt="2026-06-14T14:03:47.808" v="2277" actId="1076"/>
          <ac:picMkLst>
            <pc:docMk/>
            <pc:sldMk cId="3234882614" sldId="291"/>
            <ac:picMk id="14" creationId="{EEF26FCC-47F0-B386-380F-00E8946CA7ED}"/>
          </ac:picMkLst>
        </pc:picChg>
        <pc:picChg chg="mod">
          <ac:chgData name="dania shashtare" userId="205c4df68693b92e" providerId="LiveId" clId="{BABF8C37-2914-4763-8639-1A2AED390C93}" dt="2026-06-14T14:04:14.686" v="2288" actId="1076"/>
          <ac:picMkLst>
            <pc:docMk/>
            <pc:sldMk cId="3234882614" sldId="291"/>
            <ac:picMk id="15" creationId="{F8546752-1AC9-4B8C-BF95-77E048677DBB}"/>
          </ac:picMkLst>
        </pc:picChg>
        <pc:picChg chg="del">
          <ac:chgData name="dania shashtare" userId="205c4df68693b92e" providerId="LiveId" clId="{BABF8C37-2914-4763-8639-1A2AED390C93}" dt="2026-06-14T07:35:11.258" v="1279" actId="21"/>
          <ac:picMkLst>
            <pc:docMk/>
            <pc:sldMk cId="3234882614" sldId="291"/>
            <ac:picMk id="17" creationId="{6C8FADC8-A5F6-3030-E79C-F8F6E70D4EC9}"/>
          </ac:picMkLst>
        </pc:picChg>
        <pc:picChg chg="del">
          <ac:chgData name="dania shashtare" userId="205c4df68693b92e" providerId="LiveId" clId="{BABF8C37-2914-4763-8639-1A2AED390C93}" dt="2026-06-14T07:35:37.413" v="1290" actId="21"/>
          <ac:picMkLst>
            <pc:docMk/>
            <pc:sldMk cId="3234882614" sldId="291"/>
            <ac:picMk id="19" creationId="{CFF83428-6596-F7F8-54EC-20A6B8B992BE}"/>
          </ac:picMkLst>
        </pc:picChg>
        <pc:picChg chg="del">
          <ac:chgData name="dania shashtare" userId="205c4df68693b92e" providerId="LiveId" clId="{BABF8C37-2914-4763-8639-1A2AED390C93}" dt="2026-06-14T07:35:39.507" v="1291" actId="21"/>
          <ac:picMkLst>
            <pc:docMk/>
            <pc:sldMk cId="3234882614" sldId="291"/>
            <ac:picMk id="21" creationId="{D39D0049-C263-DCFD-4757-900D91C3D8ED}"/>
          </ac:picMkLst>
        </pc:picChg>
      </pc:sldChg>
      <pc:sldChg chg="addSp delSp modSp add mod">
        <pc:chgData name="dania shashtare" userId="205c4df68693b92e" providerId="LiveId" clId="{BABF8C37-2914-4763-8639-1A2AED390C93}" dt="2026-06-14T15:12:03.328" v="2748" actId="1440"/>
        <pc:sldMkLst>
          <pc:docMk/>
          <pc:sldMk cId="3871346610" sldId="292"/>
        </pc:sldMkLst>
        <pc:spChg chg="del">
          <ac:chgData name="dania shashtare" userId="205c4df68693b92e" providerId="LiveId" clId="{BABF8C37-2914-4763-8639-1A2AED390C93}" dt="2026-06-14T14:04:40.864" v="2297" actId="21"/>
          <ac:spMkLst>
            <pc:docMk/>
            <pc:sldMk cId="3871346610" sldId="292"/>
            <ac:spMk id="3" creationId="{24C12B54-E425-DB10-0A37-2A22572C5657}"/>
          </ac:spMkLst>
        </pc:spChg>
        <pc:spChg chg="del">
          <ac:chgData name="dania shashtare" userId="205c4df68693b92e" providerId="LiveId" clId="{BABF8C37-2914-4763-8639-1A2AED390C93}" dt="2026-06-14T14:04:39.454" v="2296" actId="21"/>
          <ac:spMkLst>
            <pc:docMk/>
            <pc:sldMk cId="3871346610" sldId="292"/>
            <ac:spMk id="4" creationId="{57610B3A-2ABB-F3C6-98A4-C1CC6116C3FC}"/>
          </ac:spMkLst>
        </pc:spChg>
        <pc:spChg chg="del">
          <ac:chgData name="dania shashtare" userId="205c4df68693b92e" providerId="LiveId" clId="{BABF8C37-2914-4763-8639-1A2AED390C93}" dt="2026-06-14T14:04:47.978" v="2302" actId="21"/>
          <ac:spMkLst>
            <pc:docMk/>
            <pc:sldMk cId="3871346610" sldId="292"/>
            <ac:spMk id="9" creationId="{8E041621-7571-CBB6-1FAB-E868E3F9DB8A}"/>
          </ac:spMkLst>
        </pc:spChg>
        <pc:spChg chg="del">
          <ac:chgData name="dania shashtare" userId="205c4df68693b92e" providerId="LiveId" clId="{BABF8C37-2914-4763-8639-1A2AED390C93}" dt="2026-06-14T14:04:46.750" v="2301" actId="21"/>
          <ac:spMkLst>
            <pc:docMk/>
            <pc:sldMk cId="3871346610" sldId="292"/>
            <ac:spMk id="10" creationId="{3CD28EE7-A089-E0DA-986A-54747602BAEE}"/>
          </ac:spMkLst>
        </pc:spChg>
        <pc:spChg chg="del">
          <ac:chgData name="dania shashtare" userId="205c4df68693b92e" providerId="LiveId" clId="{BABF8C37-2914-4763-8639-1A2AED390C93}" dt="2026-06-14T14:04:53.385" v="2305" actId="21"/>
          <ac:spMkLst>
            <pc:docMk/>
            <pc:sldMk cId="3871346610" sldId="292"/>
            <ac:spMk id="12" creationId="{0EB1D82B-E356-2306-14F6-59AF38EBDD18}"/>
          </ac:spMkLst>
        </pc:spChg>
        <pc:spChg chg="del">
          <ac:chgData name="dania shashtare" userId="205c4df68693b92e" providerId="LiveId" clId="{BABF8C37-2914-4763-8639-1A2AED390C93}" dt="2026-06-14T14:04:51.825" v="2304" actId="21"/>
          <ac:spMkLst>
            <pc:docMk/>
            <pc:sldMk cId="3871346610" sldId="292"/>
            <ac:spMk id="13" creationId="{D0060BD3-D2CD-9D18-0667-1EAADAB751FA}"/>
          </ac:spMkLst>
        </pc:spChg>
        <pc:spChg chg="mod">
          <ac:chgData name="dania shashtare" userId="205c4df68693b92e" providerId="LiveId" clId="{BABF8C37-2914-4763-8639-1A2AED390C93}" dt="2026-06-14T15:11:20.492" v="2735" actId="1076"/>
          <ac:spMkLst>
            <pc:docMk/>
            <pc:sldMk cId="3871346610" sldId="292"/>
            <ac:spMk id="23" creationId="{A9516A44-AB36-5057-754E-3480063EE2B6}"/>
          </ac:spMkLst>
        </pc:spChg>
        <pc:spChg chg="mod">
          <ac:chgData name="dania shashtare" userId="205c4df68693b92e" providerId="LiveId" clId="{BABF8C37-2914-4763-8639-1A2AED390C93}" dt="2026-06-14T15:11:16.438" v="2734" actId="1076"/>
          <ac:spMkLst>
            <pc:docMk/>
            <pc:sldMk cId="3871346610" sldId="292"/>
            <ac:spMk id="24" creationId="{5D444D7F-E1A8-FE74-E650-8BA36C960802}"/>
          </ac:spMkLst>
        </pc:spChg>
        <pc:picChg chg="add mod">
          <ac:chgData name="dania shashtare" userId="205c4df68693b92e" providerId="LiveId" clId="{BABF8C37-2914-4763-8639-1A2AED390C93}" dt="2026-06-14T15:12:03.328" v="2748" actId="1440"/>
          <ac:picMkLst>
            <pc:docMk/>
            <pc:sldMk cId="3871346610" sldId="292"/>
            <ac:picMk id="5" creationId="{D965C713-2DA9-1B6B-34F7-DB1960E71EEA}"/>
          </ac:picMkLst>
        </pc:picChg>
        <pc:picChg chg="del">
          <ac:chgData name="dania shashtare" userId="205c4df68693b92e" providerId="LiveId" clId="{BABF8C37-2914-4763-8639-1A2AED390C93}" dt="2026-06-14T07:37:43.940" v="1336" actId="21"/>
          <ac:picMkLst>
            <pc:docMk/>
            <pc:sldMk cId="3871346610" sldId="292"/>
            <ac:picMk id="6" creationId="{83C9CDCD-B539-092F-953B-BA5CBA402DCF}"/>
          </ac:picMkLst>
        </pc:picChg>
        <pc:picChg chg="add mod">
          <ac:chgData name="dania shashtare" userId="205c4df68693b92e" providerId="LiveId" clId="{BABF8C37-2914-4763-8639-1A2AED390C93}" dt="2026-06-14T15:10:55.128" v="2727" actId="1076"/>
          <ac:picMkLst>
            <pc:docMk/>
            <pc:sldMk cId="3871346610" sldId="292"/>
            <ac:picMk id="7" creationId="{8773BCA0-66B5-AE72-DF76-E4E2AF875029}"/>
          </ac:picMkLst>
        </pc:picChg>
        <pc:picChg chg="del">
          <ac:chgData name="dania shashtare" userId="205c4df68693b92e" providerId="LiveId" clId="{BABF8C37-2914-4763-8639-1A2AED390C93}" dt="2026-06-14T07:37:45.547" v="1337" actId="21"/>
          <ac:picMkLst>
            <pc:docMk/>
            <pc:sldMk cId="3871346610" sldId="292"/>
            <ac:picMk id="8" creationId="{CF74B416-B2F9-EBAF-A0E1-43AC5BD4D66A}"/>
          </ac:picMkLst>
        </pc:picChg>
        <pc:picChg chg="del">
          <ac:chgData name="dania shashtare" userId="205c4df68693b92e" providerId="LiveId" clId="{BABF8C37-2914-4763-8639-1A2AED390C93}" dt="2026-06-14T07:37:47.054" v="1338" actId="21"/>
          <ac:picMkLst>
            <pc:docMk/>
            <pc:sldMk cId="3871346610" sldId="292"/>
            <ac:picMk id="14" creationId="{35D3D097-8C18-8E52-06D1-B3A7236A798B}"/>
          </ac:picMkLst>
        </pc:picChg>
        <pc:picChg chg="del">
          <ac:chgData name="dania shashtare" userId="205c4df68693b92e" providerId="LiveId" clId="{BABF8C37-2914-4763-8639-1A2AED390C93}" dt="2026-06-14T15:10:52.828" v="2726" actId="21"/>
          <ac:picMkLst>
            <pc:docMk/>
            <pc:sldMk cId="3871346610" sldId="292"/>
            <ac:picMk id="15" creationId="{98FF8346-7CFD-B95C-E45F-57840C842B41}"/>
          </ac:picMkLst>
        </pc:picChg>
        <pc:picChg chg="add mod">
          <ac:chgData name="dania shashtare" userId="205c4df68693b92e" providerId="LiveId" clId="{BABF8C37-2914-4763-8639-1A2AED390C93}" dt="2026-06-14T15:10:57.490" v="2728" actId="1076"/>
          <ac:picMkLst>
            <pc:docMk/>
            <pc:sldMk cId="3871346610" sldId="292"/>
            <ac:picMk id="16" creationId="{0DD28C51-B4FA-BBA5-2124-1A4626EF1D46}"/>
          </ac:picMkLst>
        </pc:picChg>
        <pc:picChg chg="add mod">
          <ac:chgData name="dania shashtare" userId="205c4df68693b92e" providerId="LiveId" clId="{BABF8C37-2914-4763-8639-1A2AED390C93}" dt="2026-06-14T15:10:59.790" v="2729" actId="1076"/>
          <ac:picMkLst>
            <pc:docMk/>
            <pc:sldMk cId="3871346610" sldId="292"/>
            <ac:picMk id="18" creationId="{A0CA3A82-E120-39F6-5105-1A1A166D5AB1}"/>
          </ac:picMkLst>
        </pc:picChg>
      </pc:sldChg>
      <pc:sldChg chg="add del">
        <pc:chgData name="dania shashtare" userId="205c4df68693b92e" providerId="LiveId" clId="{BABF8C37-2914-4763-8639-1A2AED390C93}" dt="2026-06-14T07:40:27.751" v="1377" actId="2696"/>
        <pc:sldMkLst>
          <pc:docMk/>
          <pc:sldMk cId="776762206" sldId="293"/>
        </pc:sldMkLst>
      </pc:sldChg>
      <pc:sldChg chg="addSp delSp modSp add mod">
        <pc:chgData name="dania shashtare" userId="205c4df68693b92e" providerId="LiveId" clId="{BABF8C37-2914-4763-8639-1A2AED390C93}" dt="2026-06-14T14:06:38.764" v="2344" actId="1076"/>
        <pc:sldMkLst>
          <pc:docMk/>
          <pc:sldMk cId="1414003709" sldId="293"/>
        </pc:sldMkLst>
        <pc:spChg chg="del">
          <ac:chgData name="dania shashtare" userId="205c4df68693b92e" providerId="LiveId" clId="{BABF8C37-2914-4763-8639-1A2AED390C93}" dt="2026-06-14T14:05:52.095" v="2323" actId="21"/>
          <ac:spMkLst>
            <pc:docMk/>
            <pc:sldMk cId="1414003709" sldId="293"/>
            <ac:spMk id="3" creationId="{B6A9B70C-A956-301E-275A-253F39E5C445}"/>
          </ac:spMkLst>
        </pc:spChg>
        <pc:spChg chg="del">
          <ac:chgData name="dania shashtare" userId="205c4df68693b92e" providerId="LiveId" clId="{BABF8C37-2914-4763-8639-1A2AED390C93}" dt="2026-06-14T14:05:50.063" v="2322" actId="21"/>
          <ac:spMkLst>
            <pc:docMk/>
            <pc:sldMk cId="1414003709" sldId="293"/>
            <ac:spMk id="4" creationId="{F492D5C3-4B1C-D1D0-AB95-E9A3BCE86897}"/>
          </ac:spMkLst>
        </pc:spChg>
        <pc:spChg chg="del">
          <ac:chgData name="dania shashtare" userId="205c4df68693b92e" providerId="LiveId" clId="{BABF8C37-2914-4763-8639-1A2AED390C93}" dt="2026-06-14T14:05:57.805" v="2328" actId="21"/>
          <ac:spMkLst>
            <pc:docMk/>
            <pc:sldMk cId="1414003709" sldId="293"/>
            <ac:spMk id="9" creationId="{6E7D9F6F-4A01-0711-4D51-0B5BFA172DB0}"/>
          </ac:spMkLst>
        </pc:spChg>
        <pc:spChg chg="del">
          <ac:chgData name="dania shashtare" userId="205c4df68693b92e" providerId="LiveId" clId="{BABF8C37-2914-4763-8639-1A2AED390C93}" dt="2026-06-14T14:05:56.448" v="2327" actId="21"/>
          <ac:spMkLst>
            <pc:docMk/>
            <pc:sldMk cId="1414003709" sldId="293"/>
            <ac:spMk id="10" creationId="{CC5F6FDC-AC80-1113-A0D7-9912376D3D31}"/>
          </ac:spMkLst>
        </pc:spChg>
        <pc:spChg chg="del">
          <ac:chgData name="dania shashtare" userId="205c4df68693b92e" providerId="LiveId" clId="{BABF8C37-2914-4763-8639-1A2AED390C93}" dt="2026-06-14T14:06:02.129" v="2331" actId="21"/>
          <ac:spMkLst>
            <pc:docMk/>
            <pc:sldMk cId="1414003709" sldId="293"/>
            <ac:spMk id="12" creationId="{E5F59057-DF1A-E0CD-84A3-51614F412E7D}"/>
          </ac:spMkLst>
        </pc:spChg>
        <pc:spChg chg="del">
          <ac:chgData name="dania shashtare" userId="205c4df68693b92e" providerId="LiveId" clId="{BABF8C37-2914-4763-8639-1A2AED390C93}" dt="2026-06-14T14:06:00.493" v="2330" actId="21"/>
          <ac:spMkLst>
            <pc:docMk/>
            <pc:sldMk cId="1414003709" sldId="293"/>
            <ac:spMk id="13" creationId="{D8DEB28F-9183-1602-7CAE-78072692D118}"/>
          </ac:spMkLst>
        </pc:spChg>
        <pc:picChg chg="add mod">
          <ac:chgData name="dania shashtare" userId="205c4df68693b92e" providerId="LiveId" clId="{BABF8C37-2914-4763-8639-1A2AED390C93}" dt="2026-06-14T14:06:17.396" v="2336" actId="14100"/>
          <ac:picMkLst>
            <pc:docMk/>
            <pc:sldMk cId="1414003709" sldId="293"/>
            <ac:picMk id="6" creationId="{51B8A3BD-AA9B-B805-9B3D-6C607AA93EE5}"/>
          </ac:picMkLst>
        </pc:picChg>
        <pc:picChg chg="del">
          <ac:chgData name="dania shashtare" userId="205c4df68693b92e" providerId="LiveId" clId="{BABF8C37-2914-4763-8639-1A2AED390C93}" dt="2026-06-14T07:40:48.458" v="1379" actId="21"/>
          <ac:picMkLst>
            <pc:docMk/>
            <pc:sldMk cId="1414003709" sldId="293"/>
            <ac:picMk id="7" creationId="{36F1E6EC-1907-500E-E667-F7DBA936404F}"/>
          </ac:picMkLst>
        </pc:picChg>
        <pc:picChg chg="add mod">
          <ac:chgData name="dania shashtare" userId="205c4df68693b92e" providerId="LiveId" clId="{BABF8C37-2914-4763-8639-1A2AED390C93}" dt="2026-06-14T14:06:23.098" v="2338" actId="14100"/>
          <ac:picMkLst>
            <pc:docMk/>
            <pc:sldMk cId="1414003709" sldId="293"/>
            <ac:picMk id="11" creationId="{B3F260F4-9CD6-19BF-F81F-894803336E8D}"/>
          </ac:picMkLst>
        </pc:picChg>
        <pc:picChg chg="mod">
          <ac:chgData name="dania shashtare" userId="205c4df68693b92e" providerId="LiveId" clId="{BABF8C37-2914-4763-8639-1A2AED390C93}" dt="2026-06-14T14:06:38.764" v="2344" actId="1076"/>
          <ac:picMkLst>
            <pc:docMk/>
            <pc:sldMk cId="1414003709" sldId="293"/>
            <ac:picMk id="15" creationId="{172D1C47-8C65-8145-2C55-395858A1A23F}"/>
          </ac:picMkLst>
        </pc:picChg>
        <pc:picChg chg="del">
          <ac:chgData name="dania shashtare" userId="205c4df68693b92e" providerId="LiveId" clId="{BABF8C37-2914-4763-8639-1A2AED390C93}" dt="2026-06-14T07:40:50.134" v="1380" actId="21"/>
          <ac:picMkLst>
            <pc:docMk/>
            <pc:sldMk cId="1414003709" sldId="293"/>
            <ac:picMk id="16" creationId="{B9F63BD6-8F2E-5BFC-D441-93C1C92CC37D}"/>
          </ac:picMkLst>
        </pc:picChg>
        <pc:picChg chg="add mod">
          <ac:chgData name="dania shashtare" userId="205c4df68693b92e" providerId="LiveId" clId="{BABF8C37-2914-4763-8639-1A2AED390C93}" dt="2026-06-14T14:06:34.432" v="2343" actId="1076"/>
          <ac:picMkLst>
            <pc:docMk/>
            <pc:sldMk cId="1414003709" sldId="293"/>
            <ac:picMk id="17" creationId="{FE4ACBA7-10CA-7798-54E3-68A97DAD52CF}"/>
          </ac:picMkLst>
        </pc:picChg>
        <pc:picChg chg="del">
          <ac:chgData name="dania shashtare" userId="205c4df68693b92e" providerId="LiveId" clId="{BABF8C37-2914-4763-8639-1A2AED390C93}" dt="2026-06-14T07:40:52.055" v="1381" actId="21"/>
          <ac:picMkLst>
            <pc:docMk/>
            <pc:sldMk cId="1414003709" sldId="293"/>
            <ac:picMk id="18" creationId="{6E0139BE-F3BE-C59E-F0E6-168789E10879}"/>
          </ac:picMkLst>
        </pc:picChg>
      </pc:sldChg>
      <pc:sldChg chg="addSp delSp modSp add mod">
        <pc:chgData name="dania shashtare" userId="205c4df68693b92e" providerId="LiveId" clId="{BABF8C37-2914-4763-8639-1A2AED390C93}" dt="2026-06-14T14:09:06.984" v="2374" actId="1440"/>
        <pc:sldMkLst>
          <pc:docMk/>
          <pc:sldMk cId="1698408628" sldId="294"/>
        </pc:sldMkLst>
        <pc:spChg chg="del">
          <ac:chgData name="dania shashtare" userId="205c4df68693b92e" providerId="LiveId" clId="{BABF8C37-2914-4763-8639-1A2AED390C93}" dt="2026-06-14T14:07:51.910" v="2347" actId="21"/>
          <ac:spMkLst>
            <pc:docMk/>
            <pc:sldMk cId="1698408628" sldId="294"/>
            <ac:spMk id="3" creationId="{23EE1558-D275-F989-6EBE-E0DD3F5DE587}"/>
          </ac:spMkLst>
        </pc:spChg>
        <pc:spChg chg="del">
          <ac:chgData name="dania shashtare" userId="205c4df68693b92e" providerId="LiveId" clId="{BABF8C37-2914-4763-8639-1A2AED390C93}" dt="2026-06-14T14:07:50.508" v="2346" actId="21"/>
          <ac:spMkLst>
            <pc:docMk/>
            <pc:sldMk cId="1698408628" sldId="294"/>
            <ac:spMk id="4" creationId="{3B24275F-7442-89D5-EDA1-AA8080C54C98}"/>
          </ac:spMkLst>
        </pc:spChg>
        <pc:spChg chg="del">
          <ac:chgData name="dania shashtare" userId="205c4df68693b92e" providerId="LiveId" clId="{BABF8C37-2914-4763-8639-1A2AED390C93}" dt="2026-06-14T14:07:57.747" v="2351" actId="21"/>
          <ac:spMkLst>
            <pc:docMk/>
            <pc:sldMk cId="1698408628" sldId="294"/>
            <ac:spMk id="6" creationId="{364133C2-E125-73C2-3788-A119246CC910}"/>
          </ac:spMkLst>
        </pc:spChg>
        <pc:spChg chg="del">
          <ac:chgData name="dania shashtare" userId="205c4df68693b92e" providerId="LiveId" clId="{BABF8C37-2914-4763-8639-1A2AED390C93}" dt="2026-06-14T14:07:56.221" v="2350" actId="21"/>
          <ac:spMkLst>
            <pc:docMk/>
            <pc:sldMk cId="1698408628" sldId="294"/>
            <ac:spMk id="7" creationId="{539AC9F3-3260-CFE9-7BEA-949BE4B6249F}"/>
          </ac:spMkLst>
        </pc:spChg>
        <pc:spChg chg="mod">
          <ac:chgData name="dania shashtare" userId="205c4df68693b92e" providerId="LiveId" clId="{BABF8C37-2914-4763-8639-1A2AED390C93}" dt="2026-06-14T14:08:28.052" v="2360" actId="14100"/>
          <ac:spMkLst>
            <pc:docMk/>
            <pc:sldMk cId="1698408628" sldId="294"/>
            <ac:spMk id="22" creationId="{1DD945C4-531A-0D0F-2852-54F764D298F6}"/>
          </ac:spMkLst>
        </pc:spChg>
        <pc:spChg chg="mod">
          <ac:chgData name="dania shashtare" userId="205c4df68693b92e" providerId="LiveId" clId="{BABF8C37-2914-4763-8639-1A2AED390C93}" dt="2026-06-14T14:08:23.054" v="2358" actId="14100"/>
          <ac:spMkLst>
            <pc:docMk/>
            <pc:sldMk cId="1698408628" sldId="294"/>
            <ac:spMk id="23" creationId="{D36FD312-13DB-07B5-0F54-87A4DAF7A67D}"/>
          </ac:spMkLst>
        </pc:spChg>
        <pc:picChg chg="add mod">
          <ac:chgData name="dania shashtare" userId="205c4df68693b92e" providerId="LiveId" clId="{BABF8C37-2914-4763-8639-1A2AED390C93}" dt="2026-06-14T14:09:03.724" v="2373" actId="1440"/>
          <ac:picMkLst>
            <pc:docMk/>
            <pc:sldMk cId="1698408628" sldId="294"/>
            <ac:picMk id="8" creationId="{0F668860-C001-7C05-1C5B-2203150168E6}"/>
          </ac:picMkLst>
        </pc:picChg>
        <pc:picChg chg="add mod">
          <ac:chgData name="dania shashtare" userId="205c4df68693b92e" providerId="LiveId" clId="{BABF8C37-2914-4763-8639-1A2AED390C93}" dt="2026-06-14T14:09:06.984" v="2374" actId="1440"/>
          <ac:picMkLst>
            <pc:docMk/>
            <pc:sldMk cId="1698408628" sldId="294"/>
            <ac:picMk id="10" creationId="{FCC97C07-2D4D-564E-B64E-65F9E117212B}"/>
          </ac:picMkLst>
        </pc:picChg>
        <pc:picChg chg="mod">
          <ac:chgData name="dania shashtare" userId="205c4df68693b92e" providerId="LiveId" clId="{BABF8C37-2914-4763-8639-1A2AED390C93}" dt="2026-06-14T14:08:45.454" v="2367" actId="1076"/>
          <ac:picMkLst>
            <pc:docMk/>
            <pc:sldMk cId="1698408628" sldId="294"/>
            <ac:picMk id="15" creationId="{66BE0380-8E00-9A0F-FCED-74B837A31B60}"/>
          </ac:picMkLst>
        </pc:picChg>
        <pc:picChg chg="del">
          <ac:chgData name="dania shashtare" userId="205c4df68693b92e" providerId="LiveId" clId="{BABF8C37-2914-4763-8639-1A2AED390C93}" dt="2026-06-14T07:43:10.730" v="1407" actId="21"/>
          <ac:picMkLst>
            <pc:docMk/>
            <pc:sldMk cId="1698408628" sldId="294"/>
            <ac:picMk id="25" creationId="{CED7AB2C-A7C7-B401-B6BC-EC969BEBE177}"/>
          </ac:picMkLst>
        </pc:picChg>
        <pc:picChg chg="del">
          <ac:chgData name="dania shashtare" userId="205c4df68693b92e" providerId="LiveId" clId="{BABF8C37-2914-4763-8639-1A2AED390C93}" dt="2026-06-14T07:43:12.887" v="1408" actId="21"/>
          <ac:picMkLst>
            <pc:docMk/>
            <pc:sldMk cId="1698408628" sldId="294"/>
            <ac:picMk id="27" creationId="{998D50A3-9C18-415B-FC48-881861E42296}"/>
          </ac:picMkLst>
        </pc:picChg>
      </pc:sldChg>
      <pc:sldChg chg="addSp delSp modSp add mod">
        <pc:chgData name="dania shashtare" userId="205c4df68693b92e" providerId="LiveId" clId="{BABF8C37-2914-4763-8639-1A2AED390C93}" dt="2026-06-14T14:11:17.687" v="2418" actId="1076"/>
        <pc:sldMkLst>
          <pc:docMk/>
          <pc:sldMk cId="1268631597" sldId="295"/>
        </pc:sldMkLst>
        <pc:spChg chg="del mod">
          <ac:chgData name="dania shashtare" userId="205c4df68693b92e" providerId="LiveId" clId="{BABF8C37-2914-4763-8639-1A2AED390C93}" dt="2026-06-14T14:10:11.473" v="2394" actId="21"/>
          <ac:spMkLst>
            <pc:docMk/>
            <pc:sldMk cId="1268631597" sldId="295"/>
            <ac:spMk id="3" creationId="{2D2584C6-89F1-8188-1100-62F0EBE885F3}"/>
          </ac:spMkLst>
        </pc:spChg>
        <pc:spChg chg="del">
          <ac:chgData name="dania shashtare" userId="205c4df68693b92e" providerId="LiveId" clId="{BABF8C37-2914-4763-8639-1A2AED390C93}" dt="2026-06-14T14:10:09.925" v="2393" actId="21"/>
          <ac:spMkLst>
            <pc:docMk/>
            <pc:sldMk cId="1268631597" sldId="295"/>
            <ac:spMk id="4" creationId="{3B0C77B8-B9CE-DAD9-B967-89CA30C9418A}"/>
          </ac:spMkLst>
        </pc:spChg>
        <pc:spChg chg="del">
          <ac:chgData name="dania shashtare" userId="205c4df68693b92e" providerId="LiveId" clId="{BABF8C37-2914-4763-8639-1A2AED390C93}" dt="2026-06-14T14:10:19.404" v="2398" actId="21"/>
          <ac:spMkLst>
            <pc:docMk/>
            <pc:sldMk cId="1268631597" sldId="295"/>
            <ac:spMk id="9" creationId="{01DC569D-B072-E600-3209-D301A388425B}"/>
          </ac:spMkLst>
        </pc:spChg>
        <pc:spChg chg="del">
          <ac:chgData name="dania shashtare" userId="205c4df68693b92e" providerId="LiveId" clId="{BABF8C37-2914-4763-8639-1A2AED390C93}" dt="2026-06-14T14:10:17.548" v="2397" actId="21"/>
          <ac:spMkLst>
            <pc:docMk/>
            <pc:sldMk cId="1268631597" sldId="295"/>
            <ac:spMk id="10" creationId="{B76B122F-4D8A-79BD-3E92-FC79559DCB90}"/>
          </ac:spMkLst>
        </pc:spChg>
        <pc:spChg chg="del">
          <ac:chgData name="dania shashtare" userId="205c4df68693b92e" providerId="LiveId" clId="{BABF8C37-2914-4763-8639-1A2AED390C93}" dt="2026-06-14T14:10:23.327" v="2401" actId="21"/>
          <ac:spMkLst>
            <pc:docMk/>
            <pc:sldMk cId="1268631597" sldId="295"/>
            <ac:spMk id="12" creationId="{0552DD0C-93F6-8AD7-E314-C90F7253FE8E}"/>
          </ac:spMkLst>
        </pc:spChg>
        <pc:spChg chg="del">
          <ac:chgData name="dania shashtare" userId="205c4df68693b92e" providerId="LiveId" clId="{BABF8C37-2914-4763-8639-1A2AED390C93}" dt="2026-06-14T14:10:22.081" v="2400" actId="21"/>
          <ac:spMkLst>
            <pc:docMk/>
            <pc:sldMk cId="1268631597" sldId="295"/>
            <ac:spMk id="13" creationId="{EC74FE40-65A4-EB17-6BFA-4CE0B6AE82B4}"/>
          </ac:spMkLst>
        </pc:spChg>
        <pc:spChg chg="mod">
          <ac:chgData name="dania shashtare" userId="205c4df68693b92e" providerId="LiveId" clId="{BABF8C37-2914-4763-8639-1A2AED390C93}" dt="2026-06-14T14:10:57.694" v="2412" actId="1076"/>
          <ac:spMkLst>
            <pc:docMk/>
            <pc:sldMk cId="1268631597" sldId="295"/>
            <ac:spMk id="23" creationId="{F4AF1111-A078-032D-E869-A89F8DFBDA6E}"/>
          </ac:spMkLst>
        </pc:spChg>
        <pc:spChg chg="mod">
          <ac:chgData name="dania shashtare" userId="205c4df68693b92e" providerId="LiveId" clId="{BABF8C37-2914-4763-8639-1A2AED390C93}" dt="2026-06-14T14:11:13.834" v="2417" actId="1076"/>
          <ac:spMkLst>
            <pc:docMk/>
            <pc:sldMk cId="1268631597" sldId="295"/>
            <ac:spMk id="24" creationId="{EBE4B5CA-481B-E075-1A0C-F30B3F8F7D06}"/>
          </ac:spMkLst>
        </pc:spChg>
        <pc:picChg chg="del">
          <ac:chgData name="dania shashtare" userId="205c4df68693b92e" providerId="LiveId" clId="{BABF8C37-2914-4763-8639-1A2AED390C93}" dt="2026-06-14T07:45:38.917" v="1445" actId="21"/>
          <ac:picMkLst>
            <pc:docMk/>
            <pc:sldMk cId="1268631597" sldId="295"/>
            <ac:picMk id="6" creationId="{6E8B6FE8-D1F3-1151-5BB7-3136F88E5F17}"/>
          </ac:picMkLst>
        </pc:picChg>
        <pc:picChg chg="add mod">
          <ac:chgData name="dania shashtare" userId="205c4df68693b92e" providerId="LiveId" clId="{BABF8C37-2914-4763-8639-1A2AED390C93}" dt="2026-06-14T14:10:36.002" v="2407" actId="1076"/>
          <ac:picMkLst>
            <pc:docMk/>
            <pc:sldMk cId="1268631597" sldId="295"/>
            <ac:picMk id="7" creationId="{8E67FEEF-AEA9-63B9-D5B1-4931A34FEE60}"/>
          </ac:picMkLst>
        </pc:picChg>
        <pc:picChg chg="del">
          <ac:chgData name="dania shashtare" userId="205c4df68693b92e" providerId="LiveId" clId="{BABF8C37-2914-4763-8639-1A2AED390C93}" dt="2026-06-14T07:45:40.713" v="1446" actId="21"/>
          <ac:picMkLst>
            <pc:docMk/>
            <pc:sldMk cId="1268631597" sldId="295"/>
            <ac:picMk id="11" creationId="{AD2F5A9D-8FDD-33F1-8E4E-F7BA54FEDDB9}"/>
          </ac:picMkLst>
        </pc:picChg>
        <pc:picChg chg="add mod">
          <ac:chgData name="dania shashtare" userId="205c4df68693b92e" providerId="LiveId" clId="{BABF8C37-2914-4763-8639-1A2AED390C93}" dt="2026-06-14T14:11:05.104" v="2415" actId="1076"/>
          <ac:picMkLst>
            <pc:docMk/>
            <pc:sldMk cId="1268631597" sldId="295"/>
            <ac:picMk id="14" creationId="{79F68FBE-5AEB-3D82-29A6-A3F866B906DA}"/>
          </ac:picMkLst>
        </pc:picChg>
        <pc:picChg chg="mod">
          <ac:chgData name="dania shashtare" userId="205c4df68693b92e" providerId="LiveId" clId="{BABF8C37-2914-4763-8639-1A2AED390C93}" dt="2026-06-14T14:11:17.687" v="2418" actId="1076"/>
          <ac:picMkLst>
            <pc:docMk/>
            <pc:sldMk cId="1268631597" sldId="295"/>
            <ac:picMk id="15" creationId="{C38C4B23-3CAD-B4ED-E058-2AAE8B8C0AFE}"/>
          </ac:picMkLst>
        </pc:picChg>
        <pc:picChg chg="del">
          <ac:chgData name="dania shashtare" userId="205c4df68693b92e" providerId="LiveId" clId="{BABF8C37-2914-4763-8639-1A2AED390C93}" dt="2026-06-14T07:45:42.728" v="1447" actId="21"/>
          <ac:picMkLst>
            <pc:docMk/>
            <pc:sldMk cId="1268631597" sldId="295"/>
            <ac:picMk id="17" creationId="{7261CCB9-77C0-320A-62A7-CAF11FE4D4F3}"/>
          </ac:picMkLst>
        </pc:picChg>
        <pc:picChg chg="add mod">
          <ac:chgData name="dania shashtare" userId="205c4df68693b92e" providerId="LiveId" clId="{BABF8C37-2914-4763-8639-1A2AED390C93}" dt="2026-06-14T14:11:07.024" v="2416" actId="1076"/>
          <ac:picMkLst>
            <pc:docMk/>
            <pc:sldMk cId="1268631597" sldId="295"/>
            <ac:picMk id="18" creationId="{E964C6C6-6B64-27BD-2F5F-34C43DACEBF2}"/>
          </ac:picMkLst>
        </pc:picChg>
      </pc:sldChg>
      <pc:sldChg chg="addSp delSp modSp add mod">
        <pc:chgData name="dania shashtare" userId="205c4df68693b92e" providerId="LiveId" clId="{BABF8C37-2914-4763-8639-1A2AED390C93}" dt="2026-06-14T13:17:03.099" v="1596" actId="1076"/>
        <pc:sldMkLst>
          <pc:docMk/>
          <pc:sldMk cId="1882618772" sldId="296"/>
        </pc:sldMkLst>
        <pc:spChg chg="mod">
          <ac:chgData name="dania shashtare" userId="205c4df68693b92e" providerId="LiveId" clId="{BABF8C37-2914-4763-8639-1A2AED390C93}" dt="2026-06-14T13:16:48.323" v="1591" actId="1076"/>
          <ac:spMkLst>
            <pc:docMk/>
            <pc:sldMk cId="1882618772" sldId="296"/>
            <ac:spMk id="22" creationId="{D97EF5C5-5037-3AED-95E6-8FBC4230D281}"/>
          </ac:spMkLst>
        </pc:spChg>
        <pc:spChg chg="del">
          <ac:chgData name="dania shashtare" userId="205c4df68693b92e" providerId="LiveId" clId="{BABF8C37-2914-4763-8639-1A2AED390C93}" dt="2026-06-14T13:15:05.655" v="1570" actId="21"/>
          <ac:spMkLst>
            <pc:docMk/>
            <pc:sldMk cId="1882618772" sldId="296"/>
            <ac:spMk id="24" creationId="{3D45048E-CF81-7333-C3EE-726BD30114F6}"/>
          </ac:spMkLst>
        </pc:spChg>
        <pc:spChg chg="del">
          <ac:chgData name="dania shashtare" userId="205c4df68693b92e" providerId="LiveId" clId="{BABF8C37-2914-4763-8639-1A2AED390C93}" dt="2026-06-14T13:14:50.238" v="1566" actId="21"/>
          <ac:spMkLst>
            <pc:docMk/>
            <pc:sldMk cId="1882618772" sldId="296"/>
            <ac:spMk id="25" creationId="{E8994927-4BB1-5350-66F7-6F74F9F86828}"/>
          </ac:spMkLst>
        </pc:spChg>
        <pc:spChg chg="mod">
          <ac:chgData name="dania shashtare" userId="205c4df68693b92e" providerId="LiveId" clId="{BABF8C37-2914-4763-8639-1A2AED390C93}" dt="2026-06-14T13:16:57.238" v="1593" actId="1076"/>
          <ac:spMkLst>
            <pc:docMk/>
            <pc:sldMk cId="1882618772" sldId="296"/>
            <ac:spMk id="26" creationId="{E9354A81-20B3-B17A-F382-37BBBC554EAB}"/>
          </ac:spMkLst>
        </pc:spChg>
        <pc:picChg chg="add mod">
          <ac:chgData name="dania shashtare" userId="205c4df68693b92e" providerId="LiveId" clId="{BABF8C37-2914-4763-8639-1A2AED390C93}" dt="2026-06-14T13:17:03.099" v="1596" actId="1076"/>
          <ac:picMkLst>
            <pc:docMk/>
            <pc:sldMk cId="1882618772" sldId="296"/>
            <ac:picMk id="4" creationId="{01592670-58E2-94DE-98DA-93A1D3AF60C1}"/>
          </ac:picMkLst>
        </pc:picChg>
        <pc:picChg chg="del">
          <ac:chgData name="dania shashtare" userId="205c4df68693b92e" providerId="LiveId" clId="{BABF8C37-2914-4763-8639-1A2AED390C93}" dt="2026-06-14T13:14:38.559" v="1562" actId="21"/>
          <ac:picMkLst>
            <pc:docMk/>
            <pc:sldMk cId="1882618772" sldId="296"/>
            <ac:picMk id="7" creationId="{94366B51-7FA4-6DFE-581C-FA134A88F184}"/>
          </ac:picMkLst>
        </pc:picChg>
        <pc:picChg chg="del">
          <ac:chgData name="dania shashtare" userId="205c4df68693b92e" providerId="LiveId" clId="{BABF8C37-2914-4763-8639-1A2AED390C93}" dt="2026-06-14T13:14:40.573" v="1563" actId="21"/>
          <ac:picMkLst>
            <pc:docMk/>
            <pc:sldMk cId="1882618772" sldId="296"/>
            <ac:picMk id="14" creationId="{D9B919AA-495D-C703-7053-16BA0A56EA35}"/>
          </ac:picMkLst>
        </pc:picChg>
        <pc:picChg chg="mod">
          <ac:chgData name="dania shashtare" userId="205c4df68693b92e" providerId="LiveId" clId="{BABF8C37-2914-4763-8639-1A2AED390C93}" dt="2026-06-14T13:16:29.152" v="1589" actId="1076"/>
          <ac:picMkLst>
            <pc:docMk/>
            <pc:sldMk cId="1882618772" sldId="296"/>
            <ac:picMk id="15" creationId="{13142267-517F-E6C0-EA31-481F96C6B0CC}"/>
          </ac:picMkLst>
        </pc:picChg>
        <pc:picChg chg="del">
          <ac:chgData name="dania shashtare" userId="205c4df68693b92e" providerId="LiveId" clId="{BABF8C37-2914-4763-8639-1A2AED390C93}" dt="2026-06-14T13:14:44.217" v="1565" actId="21"/>
          <ac:picMkLst>
            <pc:docMk/>
            <pc:sldMk cId="1882618772" sldId="296"/>
            <ac:picMk id="17" creationId="{8CA7A544-723F-7AE5-CD0D-E8ADEE7181C8}"/>
          </ac:picMkLst>
        </pc:picChg>
        <pc:picChg chg="del">
          <ac:chgData name="dania shashtare" userId="205c4df68693b92e" providerId="LiveId" clId="{BABF8C37-2914-4763-8639-1A2AED390C93}" dt="2026-06-14T13:14:42.307" v="1564" actId="21"/>
          <ac:picMkLst>
            <pc:docMk/>
            <pc:sldMk cId="1882618772" sldId="296"/>
            <ac:picMk id="18" creationId="{678706B1-A0F3-6F79-4E31-9BD3603DBA7B}"/>
          </ac:picMkLst>
        </pc:picChg>
        <pc:picChg chg="mod">
          <ac:chgData name="dania shashtare" userId="205c4df68693b92e" providerId="LiveId" clId="{BABF8C37-2914-4763-8639-1A2AED390C93}" dt="2026-06-14T13:17:01.266" v="1595" actId="1076"/>
          <ac:picMkLst>
            <pc:docMk/>
            <pc:sldMk cId="1882618772" sldId="296"/>
            <ac:picMk id="19" creationId="{8A7BF298-FD73-3A3A-ACF1-CFD6A8DE4926}"/>
          </ac:picMkLst>
        </pc:picChg>
      </pc:sldChg>
      <pc:sldChg chg="addSp delSp modSp add mod">
        <pc:chgData name="dania shashtare" userId="205c4df68693b92e" providerId="LiveId" clId="{BABF8C37-2914-4763-8639-1A2AED390C93}" dt="2026-06-14T13:33:53.349" v="1820" actId="1076"/>
        <pc:sldMkLst>
          <pc:docMk/>
          <pc:sldMk cId="1475911486" sldId="297"/>
        </pc:sldMkLst>
        <pc:spChg chg="mod">
          <ac:chgData name="dania shashtare" userId="205c4df68693b92e" providerId="LiveId" clId="{BABF8C37-2914-4763-8639-1A2AED390C93}" dt="2026-06-14T13:20:32.536" v="1671" actId="20577"/>
          <ac:spMkLst>
            <pc:docMk/>
            <pc:sldMk cId="1475911486" sldId="297"/>
            <ac:spMk id="17" creationId="{31622DB5-5F9E-FACA-F4EC-B225895488F5}"/>
          </ac:spMkLst>
        </pc:spChg>
        <pc:picChg chg="add mod">
          <ac:chgData name="dania shashtare" userId="205c4df68693b92e" providerId="LiveId" clId="{BABF8C37-2914-4763-8639-1A2AED390C93}" dt="2026-06-14T13:21:56.900" v="1689" actId="1076"/>
          <ac:picMkLst>
            <pc:docMk/>
            <pc:sldMk cId="1475911486" sldId="297"/>
            <ac:picMk id="4" creationId="{23FE274A-8660-D28F-B769-8311E96D749A}"/>
          </ac:picMkLst>
        </pc:picChg>
        <pc:picChg chg="add mod">
          <ac:chgData name="dania shashtare" userId="205c4df68693b92e" providerId="LiveId" clId="{BABF8C37-2914-4763-8639-1A2AED390C93}" dt="2026-06-14T13:21:54.328" v="1688" actId="1076"/>
          <ac:picMkLst>
            <pc:docMk/>
            <pc:sldMk cId="1475911486" sldId="297"/>
            <ac:picMk id="6" creationId="{79CA41DD-EC7B-E511-E221-B346732E7537}"/>
          </ac:picMkLst>
        </pc:picChg>
        <pc:picChg chg="add mod">
          <ac:chgData name="dania shashtare" userId="205c4df68693b92e" providerId="LiveId" clId="{BABF8C37-2914-4763-8639-1A2AED390C93}" dt="2026-06-14T13:33:44.440" v="1817" actId="1076"/>
          <ac:picMkLst>
            <pc:docMk/>
            <pc:sldMk cId="1475911486" sldId="297"/>
            <ac:picMk id="8" creationId="{2B3AA89D-179B-9953-C16B-615D834E4F1B}"/>
          </ac:picMkLst>
        </pc:picChg>
        <pc:picChg chg="mod">
          <ac:chgData name="dania shashtare" userId="205c4df68693b92e" providerId="LiveId" clId="{BABF8C37-2914-4763-8639-1A2AED390C93}" dt="2026-06-14T13:33:53.349" v="1820" actId="1076"/>
          <ac:picMkLst>
            <pc:docMk/>
            <pc:sldMk cId="1475911486" sldId="297"/>
            <ac:picMk id="15" creationId="{28EAC73F-B8F6-594F-85A1-FDDD6ABC283A}"/>
          </ac:picMkLst>
        </pc:picChg>
        <pc:picChg chg="del">
          <ac:chgData name="dania shashtare" userId="205c4df68693b92e" providerId="LiveId" clId="{BABF8C37-2914-4763-8639-1A2AED390C93}" dt="2026-06-14T13:20:35.960" v="1672" actId="21"/>
          <ac:picMkLst>
            <pc:docMk/>
            <pc:sldMk cId="1475911486" sldId="297"/>
            <ac:picMk id="20" creationId="{BF81F5A8-45A6-97DA-2097-E4466511BF6B}"/>
          </ac:picMkLst>
        </pc:picChg>
        <pc:picChg chg="del">
          <ac:chgData name="dania shashtare" userId="205c4df68693b92e" providerId="LiveId" clId="{BABF8C37-2914-4763-8639-1A2AED390C93}" dt="2026-06-14T13:20:38.759" v="1674" actId="21"/>
          <ac:picMkLst>
            <pc:docMk/>
            <pc:sldMk cId="1475911486" sldId="297"/>
            <ac:picMk id="21" creationId="{BFA71A83-8C81-AFFF-2EA0-58202030223A}"/>
          </ac:picMkLst>
        </pc:picChg>
        <pc:picChg chg="del">
          <ac:chgData name="dania shashtare" userId="205c4df68693b92e" providerId="LiveId" clId="{BABF8C37-2914-4763-8639-1A2AED390C93}" dt="2026-06-14T13:20:37.225" v="1673" actId="21"/>
          <ac:picMkLst>
            <pc:docMk/>
            <pc:sldMk cId="1475911486" sldId="297"/>
            <ac:picMk id="25" creationId="{53D5975C-10C3-9779-92EB-93D1864B8839}"/>
          </ac:picMkLst>
        </pc:picChg>
      </pc:sldChg>
      <pc:sldChg chg="addSp delSp modSp add mod">
        <pc:chgData name="dania shashtare" userId="205c4df68693b92e" providerId="LiveId" clId="{BABF8C37-2914-4763-8639-1A2AED390C93}" dt="2026-06-14T13:35:03.583" v="1836" actId="1076"/>
        <pc:sldMkLst>
          <pc:docMk/>
          <pc:sldMk cId="1752756207" sldId="298"/>
        </pc:sldMkLst>
        <pc:spChg chg="mod">
          <ac:chgData name="dania shashtare" userId="205c4df68693b92e" providerId="LiveId" clId="{BABF8C37-2914-4763-8639-1A2AED390C93}" dt="2026-06-14T13:24:30.766" v="1746" actId="1076"/>
          <ac:spMkLst>
            <pc:docMk/>
            <pc:sldMk cId="1752756207" sldId="298"/>
            <ac:spMk id="16" creationId="{1154B6D7-DA9B-68A1-1D42-BABB6C73490B}"/>
          </ac:spMkLst>
        </pc:spChg>
        <pc:spChg chg="mod">
          <ac:chgData name="dania shashtare" userId="205c4df68693b92e" providerId="LiveId" clId="{BABF8C37-2914-4763-8639-1A2AED390C93}" dt="2026-06-14T13:24:39.456" v="1748" actId="1076"/>
          <ac:spMkLst>
            <pc:docMk/>
            <pc:sldMk cId="1752756207" sldId="298"/>
            <ac:spMk id="17" creationId="{14112E83-3E48-5CBB-0733-ABFA52E4C377}"/>
          </ac:spMkLst>
        </pc:spChg>
        <pc:picChg chg="add mod">
          <ac:chgData name="dania shashtare" userId="205c4df68693b92e" providerId="LiveId" clId="{BABF8C37-2914-4763-8639-1A2AED390C93}" dt="2026-06-14T13:24:24.721" v="1744" actId="1076"/>
          <ac:picMkLst>
            <pc:docMk/>
            <pc:sldMk cId="1752756207" sldId="298"/>
            <ac:picMk id="4" creationId="{891E3382-1CE0-E956-9F55-B218D5F8FFFB}"/>
          </ac:picMkLst>
        </pc:picChg>
        <pc:picChg chg="add mod">
          <ac:chgData name="dania shashtare" userId="205c4df68693b92e" providerId="LiveId" clId="{BABF8C37-2914-4763-8639-1A2AED390C93}" dt="2026-06-14T13:24:20.267" v="1742" actId="1076"/>
          <ac:picMkLst>
            <pc:docMk/>
            <pc:sldMk cId="1752756207" sldId="298"/>
            <ac:picMk id="6" creationId="{9A343153-DD36-4F60-1BC4-8FDD7497A068}"/>
          </ac:picMkLst>
        </pc:picChg>
        <pc:picChg chg="add mod">
          <ac:chgData name="dania shashtare" userId="205c4df68693b92e" providerId="LiveId" clId="{BABF8C37-2914-4763-8639-1A2AED390C93}" dt="2026-06-14T13:24:23.622" v="1743" actId="1076"/>
          <ac:picMkLst>
            <pc:docMk/>
            <pc:sldMk cId="1752756207" sldId="298"/>
            <ac:picMk id="8" creationId="{BE343B97-FEA4-94D3-41BA-6212402D722E}"/>
          </ac:picMkLst>
        </pc:picChg>
        <pc:picChg chg="add mod">
          <ac:chgData name="dania shashtare" userId="205c4df68693b92e" providerId="LiveId" clId="{BABF8C37-2914-4763-8639-1A2AED390C93}" dt="2026-06-14T13:35:03.583" v="1836" actId="1076"/>
          <ac:picMkLst>
            <pc:docMk/>
            <pc:sldMk cId="1752756207" sldId="298"/>
            <ac:picMk id="10" creationId="{96E7400B-DA78-6FBC-EDD5-59807C1E1089}"/>
          </ac:picMkLst>
        </pc:picChg>
        <pc:picChg chg="del mod">
          <ac:chgData name="dania shashtare" userId="205c4df68693b92e" providerId="LiveId" clId="{BABF8C37-2914-4763-8639-1A2AED390C93}" dt="2026-06-14T13:23:54.949" v="1734" actId="21"/>
          <ac:picMkLst>
            <pc:docMk/>
            <pc:sldMk cId="1752756207" sldId="298"/>
            <ac:picMk id="15" creationId="{E3A01428-0D04-CBF7-3EFA-76B7B1C9533E}"/>
          </ac:picMkLst>
        </pc:picChg>
        <pc:picChg chg="del">
          <ac:chgData name="dania shashtare" userId="205c4df68693b92e" providerId="LiveId" clId="{BABF8C37-2914-4763-8639-1A2AED390C93}" dt="2026-06-14T13:22:29.611" v="1704" actId="21"/>
          <ac:picMkLst>
            <pc:docMk/>
            <pc:sldMk cId="1752756207" sldId="298"/>
            <ac:picMk id="20" creationId="{344DF4A9-394B-5EF1-324D-9F7ABEC5BDF0}"/>
          </ac:picMkLst>
        </pc:picChg>
        <pc:picChg chg="del">
          <ac:chgData name="dania shashtare" userId="205c4df68693b92e" providerId="LiveId" clId="{BABF8C37-2914-4763-8639-1A2AED390C93}" dt="2026-06-14T13:22:32.760" v="1706" actId="21"/>
          <ac:picMkLst>
            <pc:docMk/>
            <pc:sldMk cId="1752756207" sldId="298"/>
            <ac:picMk id="21" creationId="{A8065FFC-A627-7418-E70C-17F708DBD070}"/>
          </ac:picMkLst>
        </pc:picChg>
        <pc:picChg chg="del">
          <ac:chgData name="dania shashtare" userId="205c4df68693b92e" providerId="LiveId" clId="{BABF8C37-2914-4763-8639-1A2AED390C93}" dt="2026-06-14T13:22:31.120" v="1705" actId="21"/>
          <ac:picMkLst>
            <pc:docMk/>
            <pc:sldMk cId="1752756207" sldId="298"/>
            <ac:picMk id="25" creationId="{1CBF81C9-0FA3-575E-9160-42FA25DAFB3C}"/>
          </ac:picMkLst>
        </pc:picChg>
      </pc:sldChg>
      <pc:sldChg chg="addSp delSp modSp add mod">
        <pc:chgData name="dania shashtare" userId="205c4df68693b92e" providerId="LiveId" clId="{BABF8C37-2914-4763-8639-1A2AED390C93}" dt="2026-06-14T13:43:36.403" v="1955" actId="1076"/>
        <pc:sldMkLst>
          <pc:docMk/>
          <pc:sldMk cId="4132682509" sldId="299"/>
        </pc:sldMkLst>
        <pc:spChg chg="mod">
          <ac:chgData name="dania shashtare" userId="205c4df68693b92e" providerId="LiveId" clId="{BABF8C37-2914-4763-8639-1A2AED390C93}" dt="2026-06-14T13:43:32.452" v="1954" actId="1076"/>
          <ac:spMkLst>
            <pc:docMk/>
            <pc:sldMk cId="4132682509" sldId="299"/>
            <ac:spMk id="24" creationId="{7DA9AF18-645E-E34B-6CAE-F9A836099826}"/>
          </ac:spMkLst>
        </pc:spChg>
        <pc:spChg chg="mod">
          <ac:chgData name="dania shashtare" userId="205c4df68693b92e" providerId="LiveId" clId="{BABF8C37-2914-4763-8639-1A2AED390C93}" dt="2026-06-14T13:43:36.403" v="1955" actId="1076"/>
          <ac:spMkLst>
            <pc:docMk/>
            <pc:sldMk cId="4132682509" sldId="299"/>
            <ac:spMk id="25" creationId="{0C977274-5C34-9EC0-A116-6895BA60B729}"/>
          </ac:spMkLst>
        </pc:spChg>
        <pc:picChg chg="add mod">
          <ac:chgData name="dania shashtare" userId="205c4df68693b92e" providerId="LiveId" clId="{BABF8C37-2914-4763-8639-1A2AED390C93}" dt="2026-06-14T13:43:23.975" v="1951" actId="1076"/>
          <ac:picMkLst>
            <pc:docMk/>
            <pc:sldMk cId="4132682509" sldId="299"/>
            <ac:picMk id="3" creationId="{D6E66A1C-D1B2-0C06-AC7F-7A1CA77F4C72}"/>
          </ac:picMkLst>
        </pc:picChg>
        <pc:picChg chg="mod">
          <ac:chgData name="dania shashtare" userId="205c4df68693b92e" providerId="LiveId" clId="{BABF8C37-2914-4763-8639-1A2AED390C93}" dt="2026-06-14T13:42:33.660" v="1937" actId="1076"/>
          <ac:picMkLst>
            <pc:docMk/>
            <pc:sldMk cId="4132682509" sldId="299"/>
            <ac:picMk id="17" creationId="{3E82FCA0-A983-7400-A8CF-24F35437ABC9}"/>
          </ac:picMkLst>
        </pc:picChg>
        <pc:picChg chg="del">
          <ac:chgData name="dania shashtare" userId="205c4df68693b92e" providerId="LiveId" clId="{BABF8C37-2914-4763-8639-1A2AED390C93}" dt="2026-06-14T13:41:52.293" v="1916" actId="21"/>
          <ac:picMkLst>
            <pc:docMk/>
            <pc:sldMk cId="4132682509" sldId="299"/>
            <ac:picMk id="18" creationId="{9C2BFF6C-E120-68BD-6888-60F1B63C186C}"/>
          </ac:picMkLst>
        </pc:picChg>
        <pc:picChg chg="mod">
          <ac:chgData name="dania shashtare" userId="205c4df68693b92e" providerId="LiveId" clId="{BABF8C37-2914-4763-8639-1A2AED390C93}" dt="2026-06-14T13:43:06.711" v="1948" actId="1076"/>
          <ac:picMkLst>
            <pc:docMk/>
            <pc:sldMk cId="4132682509" sldId="299"/>
            <ac:picMk id="19" creationId="{CA4645E5-2D40-A624-5175-B50F47ABD75E}"/>
          </ac:picMkLst>
        </pc:picChg>
        <pc:picChg chg="del">
          <ac:chgData name="dania shashtare" userId="205c4df68693b92e" providerId="LiveId" clId="{BABF8C37-2914-4763-8639-1A2AED390C93}" dt="2026-06-14T13:43:10.924" v="1949" actId="21"/>
          <ac:picMkLst>
            <pc:docMk/>
            <pc:sldMk cId="4132682509" sldId="299"/>
            <ac:picMk id="20" creationId="{A4CE3597-F1FD-1B0B-288C-07B71F388C5C}"/>
          </ac:picMkLst>
        </pc:picChg>
        <pc:picChg chg="del">
          <ac:chgData name="dania shashtare" userId="205c4df68693b92e" providerId="LiveId" clId="{BABF8C37-2914-4763-8639-1A2AED390C93}" dt="2026-06-14T13:41:48.485" v="1914" actId="21"/>
          <ac:picMkLst>
            <pc:docMk/>
            <pc:sldMk cId="4132682509" sldId="299"/>
            <ac:picMk id="21" creationId="{BF26B276-933F-935D-F043-0831232FBC18}"/>
          </ac:picMkLst>
        </pc:picChg>
        <pc:picChg chg="del">
          <ac:chgData name="dania shashtare" userId="205c4df68693b92e" providerId="LiveId" clId="{BABF8C37-2914-4763-8639-1A2AED390C93}" dt="2026-06-14T13:41:50.406" v="1915" actId="21"/>
          <ac:picMkLst>
            <pc:docMk/>
            <pc:sldMk cId="4132682509" sldId="299"/>
            <ac:picMk id="23" creationId="{D849BC20-2034-EC25-1819-2BFD8AB383CA}"/>
          </ac:picMkLst>
        </pc:picChg>
      </pc:sldChg>
      <pc:sldChg chg="addSp delSp modSp add mod">
        <pc:chgData name="dania shashtare" userId="205c4df68693b92e" providerId="LiveId" clId="{BABF8C37-2914-4763-8639-1A2AED390C93}" dt="2026-06-14T15:05:24.973" v="2649"/>
        <pc:sldMkLst>
          <pc:docMk/>
          <pc:sldMk cId="722935339" sldId="300"/>
        </pc:sldMkLst>
        <pc:spChg chg="mod">
          <ac:chgData name="dania shashtare" userId="205c4df68693b92e" providerId="LiveId" clId="{BABF8C37-2914-4763-8639-1A2AED390C93}" dt="2026-06-14T14:59:29.267" v="2598" actId="14100"/>
          <ac:spMkLst>
            <pc:docMk/>
            <pc:sldMk cId="722935339" sldId="300"/>
            <ac:spMk id="22" creationId="{011E2D07-346F-4C4A-FF30-973BC8B68DB3}"/>
          </ac:spMkLst>
        </pc:spChg>
        <pc:spChg chg="mod">
          <ac:chgData name="dania shashtare" userId="205c4df68693b92e" providerId="LiveId" clId="{BABF8C37-2914-4763-8639-1A2AED390C93}" dt="2026-06-14T14:59:29.823" v="2599" actId="20577"/>
          <ac:spMkLst>
            <pc:docMk/>
            <pc:sldMk cId="722935339" sldId="300"/>
            <ac:spMk id="23" creationId="{748CB3DE-ABF6-8B4E-6EB7-A07A891AA106}"/>
          </ac:spMkLst>
        </pc:spChg>
        <pc:picChg chg="add mod">
          <ac:chgData name="dania shashtare" userId="205c4df68693b92e" providerId="LiveId" clId="{BABF8C37-2914-4763-8639-1A2AED390C93}" dt="2026-06-14T15:02:01.618" v="2629" actId="1440"/>
          <ac:picMkLst>
            <pc:docMk/>
            <pc:sldMk cId="722935339" sldId="300"/>
            <ac:picMk id="4" creationId="{27D9751E-D033-4258-1AB1-4D280FE25171}"/>
          </ac:picMkLst>
        </pc:picChg>
        <pc:picChg chg="add mod">
          <ac:chgData name="dania shashtare" userId="205c4df68693b92e" providerId="LiveId" clId="{BABF8C37-2914-4763-8639-1A2AED390C93}" dt="2026-06-14T15:01:59.076" v="2628" actId="1440"/>
          <ac:picMkLst>
            <pc:docMk/>
            <pc:sldMk cId="722935339" sldId="300"/>
            <ac:picMk id="6" creationId="{E36E02D1-42A7-636C-C3AA-008B639D35CE}"/>
          </ac:picMkLst>
        </pc:picChg>
        <pc:picChg chg="add del mod">
          <ac:chgData name="dania shashtare" userId="205c4df68693b92e" providerId="LiveId" clId="{BABF8C37-2914-4763-8639-1A2AED390C93}" dt="2026-06-14T14:52:38.026" v="2562" actId="21"/>
          <ac:picMkLst>
            <pc:docMk/>
            <pc:sldMk cId="722935339" sldId="300"/>
            <ac:picMk id="8" creationId="{59FB82F2-F4A2-2035-BDE5-1DAE3ACFD739}"/>
          </ac:picMkLst>
        </pc:picChg>
        <pc:picChg chg="add mod">
          <ac:chgData name="dania shashtare" userId="205c4df68693b92e" providerId="LiveId" clId="{BABF8C37-2914-4763-8639-1A2AED390C93}" dt="2026-06-14T15:01:56.687" v="2627" actId="1440"/>
          <ac:picMkLst>
            <pc:docMk/>
            <pc:sldMk cId="722935339" sldId="300"/>
            <ac:picMk id="10" creationId="{6550C2E8-90DB-3640-DAE8-ED6E33B67CC2}"/>
          </ac:picMkLst>
        </pc:picChg>
        <pc:picChg chg="add mod">
          <ac:chgData name="dania shashtare" userId="205c4df68693b92e" providerId="LiveId" clId="{BABF8C37-2914-4763-8639-1A2AED390C93}" dt="2026-06-14T14:59:27.807" v="2596" actId="1076"/>
          <ac:picMkLst>
            <pc:docMk/>
            <pc:sldMk cId="722935339" sldId="300"/>
            <ac:picMk id="11" creationId="{716815D5-1EEE-38D6-0E64-B9DB7882455E}"/>
          </ac:picMkLst>
        </pc:picChg>
        <pc:picChg chg="add mod">
          <ac:chgData name="dania shashtare" userId="205c4df68693b92e" providerId="LiveId" clId="{BABF8C37-2914-4763-8639-1A2AED390C93}" dt="2026-06-14T15:01:50.123" v="2625" actId="1440"/>
          <ac:picMkLst>
            <pc:docMk/>
            <pc:sldMk cId="722935339" sldId="300"/>
            <ac:picMk id="13" creationId="{5FB927BE-F5FC-9B03-7CCD-D2A2E511D8B9}"/>
          </ac:picMkLst>
        </pc:picChg>
        <pc:picChg chg="add del mod">
          <ac:chgData name="dania shashtare" userId="205c4df68693b92e" providerId="LiveId" clId="{BABF8C37-2914-4763-8639-1A2AED390C93}" dt="2026-06-14T14:59:35.719" v="2600" actId="21"/>
          <ac:picMkLst>
            <pc:docMk/>
            <pc:sldMk cId="722935339" sldId="300"/>
            <ac:picMk id="15" creationId="{CFC83082-C68E-2871-1587-1664945721CC}"/>
          </ac:picMkLst>
        </pc:picChg>
        <pc:picChg chg="add mod">
          <ac:chgData name="dania shashtare" userId="205c4df68693b92e" providerId="LiveId" clId="{BABF8C37-2914-4763-8639-1A2AED390C93}" dt="2026-06-14T15:05:24.973" v="2649"/>
          <ac:picMkLst>
            <pc:docMk/>
            <pc:sldMk cId="722935339" sldId="300"/>
            <ac:picMk id="17" creationId="{43290918-BBEF-4055-0121-B4A2CF84C2AF}"/>
          </ac:picMkLst>
        </pc:picChg>
        <pc:picChg chg="del">
          <ac:chgData name="dania shashtare" userId="205c4df68693b92e" providerId="LiveId" clId="{BABF8C37-2914-4763-8639-1A2AED390C93}" dt="2026-06-14T14:48:30.652" v="2507" actId="21"/>
          <ac:picMkLst>
            <pc:docMk/>
            <pc:sldMk cId="722935339" sldId="300"/>
            <ac:picMk id="25" creationId="{3F585C9F-D8B5-2B02-37A9-33338C7402D5}"/>
          </ac:picMkLst>
        </pc:picChg>
        <pc:picChg chg="del">
          <ac:chgData name="dania shashtare" userId="205c4df68693b92e" providerId="LiveId" clId="{BABF8C37-2914-4763-8639-1A2AED390C93}" dt="2026-06-14T14:48:32.456" v="2508" actId="21"/>
          <ac:picMkLst>
            <pc:docMk/>
            <pc:sldMk cId="722935339" sldId="300"/>
            <ac:picMk id="27" creationId="{3D578159-3E8F-C2BE-55EC-B4C77B3942A8}"/>
          </ac:picMkLst>
        </pc:picChg>
      </pc:sldChg>
      <pc:sldChg chg="delSp modSp add del mod">
        <pc:chgData name="dania shashtare" userId="205c4df68693b92e" providerId="LiveId" clId="{BABF8C37-2914-4763-8639-1A2AED390C93}" dt="2026-06-14T15:10:44.706" v="2725" actId="2696"/>
        <pc:sldMkLst>
          <pc:docMk/>
          <pc:sldMk cId="400495577" sldId="301"/>
        </pc:sldMkLst>
        <pc:spChg chg="mod">
          <ac:chgData name="dania shashtare" userId="205c4df68693b92e" providerId="LiveId" clId="{BABF8C37-2914-4763-8639-1A2AED390C93}" dt="2026-06-14T15:03:40.936" v="2646" actId="14100"/>
          <ac:spMkLst>
            <pc:docMk/>
            <pc:sldMk cId="400495577" sldId="301"/>
            <ac:spMk id="23" creationId="{075089E3-AB35-AFAA-D7EA-0C0CD32BCD59}"/>
          </ac:spMkLst>
        </pc:spChg>
        <pc:spChg chg="mod">
          <ac:chgData name="dania shashtare" userId="205c4df68693b92e" providerId="LiveId" clId="{BABF8C37-2914-4763-8639-1A2AED390C93}" dt="2026-06-14T15:03:43.362" v="2648" actId="20577"/>
          <ac:spMkLst>
            <pc:docMk/>
            <pc:sldMk cId="400495577" sldId="301"/>
            <ac:spMk id="24" creationId="{D461195B-89F0-857C-26D5-A62A7767885C}"/>
          </ac:spMkLst>
        </pc:spChg>
        <pc:picChg chg="del">
          <ac:chgData name="dania shashtare" userId="205c4df68693b92e" providerId="LiveId" clId="{BABF8C37-2914-4763-8639-1A2AED390C93}" dt="2026-06-14T15:03:14.823" v="2631" actId="21"/>
          <ac:picMkLst>
            <pc:docMk/>
            <pc:sldMk cId="400495577" sldId="301"/>
            <ac:picMk id="6" creationId="{330AC0E7-DEC9-AA64-9767-1383592E6C1E}"/>
          </ac:picMkLst>
        </pc:picChg>
        <pc:picChg chg="del">
          <ac:chgData name="dania shashtare" userId="205c4df68693b92e" providerId="LiveId" clId="{BABF8C37-2914-4763-8639-1A2AED390C93}" dt="2026-06-14T15:03:16.696" v="2632" actId="21"/>
          <ac:picMkLst>
            <pc:docMk/>
            <pc:sldMk cId="400495577" sldId="301"/>
            <ac:picMk id="11" creationId="{18DCD2C7-B70E-A613-724A-EAFB4C628A40}"/>
          </ac:picMkLst>
        </pc:picChg>
        <pc:picChg chg="del">
          <ac:chgData name="dania shashtare" userId="205c4df68693b92e" providerId="LiveId" clId="{BABF8C37-2914-4763-8639-1A2AED390C93}" dt="2026-06-14T15:03:18.308" v="2633" actId="21"/>
          <ac:picMkLst>
            <pc:docMk/>
            <pc:sldMk cId="400495577" sldId="301"/>
            <ac:picMk id="17" creationId="{43290918-BBEF-4055-0121-B4A2CF84C2AF}"/>
          </ac:picMkLst>
        </pc:picChg>
      </pc:sldChg>
      <pc:sldChg chg="addSp delSp modSp add mod">
        <pc:chgData name="dania shashtare" userId="205c4df68693b92e" providerId="LiveId" clId="{BABF8C37-2914-4763-8639-1A2AED390C93}" dt="2026-06-14T15:09:51.926" v="2722"/>
        <pc:sldMkLst>
          <pc:docMk/>
          <pc:sldMk cId="3205146160" sldId="302"/>
        </pc:sldMkLst>
        <pc:spChg chg="add mod">
          <ac:chgData name="dania shashtare" userId="205c4df68693b92e" providerId="LiveId" clId="{BABF8C37-2914-4763-8639-1A2AED390C93}" dt="2026-06-14T15:09:50.917" v="2721"/>
          <ac:spMkLst>
            <pc:docMk/>
            <pc:sldMk cId="3205146160" sldId="302"/>
            <ac:spMk id="8" creationId="{E5149C8B-D2F5-2850-BC47-85963BC2EFE4}"/>
          </ac:spMkLst>
        </pc:spChg>
        <pc:spChg chg="add mod">
          <ac:chgData name="dania shashtare" userId="205c4df68693b92e" providerId="LiveId" clId="{BABF8C37-2914-4763-8639-1A2AED390C93}" dt="2026-06-14T15:09:51.926" v="2722"/>
          <ac:spMkLst>
            <pc:docMk/>
            <pc:sldMk cId="3205146160" sldId="302"/>
            <ac:spMk id="9" creationId="{02B3334C-6FF2-A482-65AA-77923E1E3421}"/>
          </ac:spMkLst>
        </pc:spChg>
        <pc:spChg chg="mod">
          <ac:chgData name="dania shashtare" userId="205c4df68693b92e" providerId="LiveId" clId="{BABF8C37-2914-4763-8639-1A2AED390C93}" dt="2026-06-14T15:09:44.710" v="2720" actId="1076"/>
          <ac:spMkLst>
            <pc:docMk/>
            <pc:sldMk cId="3205146160" sldId="302"/>
            <ac:spMk id="23" creationId="{E3ADCD89-EDAF-E5E2-FD56-3ED7D8F67109}"/>
          </ac:spMkLst>
        </pc:spChg>
        <pc:spChg chg="mod">
          <ac:chgData name="dania shashtare" userId="205c4df68693b92e" providerId="LiveId" clId="{BABF8C37-2914-4763-8639-1A2AED390C93}" dt="2026-06-14T15:09:41.673" v="2719" actId="1076"/>
          <ac:spMkLst>
            <pc:docMk/>
            <pc:sldMk cId="3205146160" sldId="302"/>
            <ac:spMk id="24" creationId="{207D0B8B-D579-69D9-D10F-90C9417BA27D}"/>
          </ac:spMkLst>
        </pc:spChg>
        <pc:picChg chg="add mod">
          <ac:chgData name="dania shashtare" userId="205c4df68693b92e" providerId="LiveId" clId="{BABF8C37-2914-4763-8639-1A2AED390C93}" dt="2026-06-14T15:09:36.881" v="2718" actId="1076"/>
          <ac:picMkLst>
            <pc:docMk/>
            <pc:sldMk cId="3205146160" sldId="302"/>
            <ac:picMk id="4" creationId="{F8048DFA-1800-7765-2B39-AE424A5714A8}"/>
          </ac:picMkLst>
        </pc:picChg>
        <pc:picChg chg="add mod">
          <ac:chgData name="dania shashtare" userId="205c4df68693b92e" providerId="LiveId" clId="{BABF8C37-2914-4763-8639-1A2AED390C93}" dt="2026-06-14T15:09:31.710" v="2717" actId="1076"/>
          <ac:picMkLst>
            <pc:docMk/>
            <pc:sldMk cId="3205146160" sldId="302"/>
            <ac:picMk id="6" creationId="{6A205ADC-43FC-1B70-9727-2DABDB02126E}"/>
          </ac:picMkLst>
        </pc:picChg>
        <pc:picChg chg="del">
          <ac:chgData name="dania shashtare" userId="205c4df68693b92e" providerId="LiveId" clId="{BABF8C37-2914-4763-8639-1A2AED390C93}" dt="2026-06-14T15:05:40.763" v="2651" actId="21"/>
          <ac:picMkLst>
            <pc:docMk/>
            <pc:sldMk cId="3205146160" sldId="302"/>
            <ac:picMk id="7" creationId="{25DE7A45-C737-55DA-635F-62EC5712A980}"/>
          </ac:picMkLst>
        </pc:picChg>
        <pc:picChg chg="del">
          <ac:chgData name="dania shashtare" userId="205c4df68693b92e" providerId="LiveId" clId="{BABF8C37-2914-4763-8639-1A2AED390C93}" dt="2026-06-14T15:05:42.826" v="2652" actId="21"/>
          <ac:picMkLst>
            <pc:docMk/>
            <pc:sldMk cId="3205146160" sldId="302"/>
            <ac:picMk id="14" creationId="{10DF0949-0635-521C-4AAD-24C42B36D4FE}"/>
          </ac:picMkLst>
        </pc:picChg>
        <pc:picChg chg="del mod">
          <ac:chgData name="dania shashtare" userId="205c4df68693b92e" providerId="LiveId" clId="{BABF8C37-2914-4763-8639-1A2AED390C93}" dt="2026-06-14T15:09:11.720" v="2710" actId="21"/>
          <ac:picMkLst>
            <pc:docMk/>
            <pc:sldMk cId="3205146160" sldId="302"/>
            <ac:picMk id="15" creationId="{0301182E-491E-BA7E-CD30-8E950532A6A9}"/>
          </ac:picMkLst>
        </pc:picChg>
        <pc:picChg chg="del">
          <ac:chgData name="dania shashtare" userId="205c4df68693b92e" providerId="LiveId" clId="{BABF8C37-2914-4763-8639-1A2AED390C93}" dt="2026-06-14T15:05:44.513" v="2653" actId="21"/>
          <ac:picMkLst>
            <pc:docMk/>
            <pc:sldMk cId="3205146160" sldId="302"/>
            <ac:picMk id="18" creationId="{7AA85207-C6E4-BBED-F018-192DDBA3B9A4}"/>
          </ac:picMkLst>
        </pc:picChg>
      </pc:sldChg>
      <pc:sldChg chg="addSp delSp modSp add mod">
        <pc:chgData name="dania shashtare" userId="205c4df68693b92e" providerId="LiveId" clId="{BABF8C37-2914-4763-8639-1A2AED390C93}" dt="2026-06-14T15:13:42.080" v="2757" actId="1076"/>
        <pc:sldMkLst>
          <pc:docMk/>
          <pc:sldMk cId="2891676798" sldId="303"/>
        </pc:sldMkLst>
        <pc:picChg chg="del">
          <ac:chgData name="dania shashtare" userId="205c4df68693b92e" providerId="LiveId" clId="{BABF8C37-2914-4763-8639-1A2AED390C93}" dt="2026-06-14T15:12:24.988" v="2749" actId="21"/>
          <ac:picMkLst>
            <pc:docMk/>
            <pc:sldMk cId="2891676798" sldId="303"/>
            <ac:picMk id="4" creationId="{2AC3047F-2758-EDE0-C1C8-0E9A04D68129}"/>
          </ac:picMkLst>
        </pc:picChg>
        <pc:picChg chg="add mod">
          <ac:chgData name="dania shashtare" userId="205c4df68693b92e" providerId="LiveId" clId="{BABF8C37-2914-4763-8639-1A2AED390C93}" dt="2026-06-14T15:13:42.080" v="2757" actId="1076"/>
          <ac:picMkLst>
            <pc:docMk/>
            <pc:sldMk cId="2891676798" sldId="303"/>
            <ac:picMk id="5" creationId="{D3653914-095B-559C-CA63-D008713B2E4A}"/>
          </ac:picMkLst>
        </pc:picChg>
      </pc:sldChg>
      <pc:sldChg chg="addSp delSp modSp add mod">
        <pc:chgData name="dania shashtare" userId="205c4df68693b92e" providerId="LiveId" clId="{BABF8C37-2914-4763-8639-1A2AED390C93}" dt="2026-06-14T15:16:23.579" v="2795" actId="1076"/>
        <pc:sldMkLst>
          <pc:docMk/>
          <pc:sldMk cId="4252037557" sldId="304"/>
        </pc:sldMkLst>
        <pc:spChg chg="mod">
          <ac:chgData name="dania shashtare" userId="205c4df68693b92e" providerId="LiveId" clId="{BABF8C37-2914-4763-8639-1A2AED390C93}" dt="2026-06-14T15:14:37.305" v="2774" actId="20577"/>
          <ac:spMkLst>
            <pc:docMk/>
            <pc:sldMk cId="4252037557" sldId="304"/>
            <ac:spMk id="24" creationId="{AF5B473D-B4CD-D3E7-55D4-5976B249653C}"/>
          </ac:spMkLst>
        </pc:spChg>
        <pc:picChg chg="del">
          <ac:chgData name="dania shashtare" userId="205c4df68693b92e" providerId="LiveId" clId="{BABF8C37-2914-4763-8639-1A2AED390C93}" dt="2026-06-14T15:15:15.070" v="2781" actId="21"/>
          <ac:picMkLst>
            <pc:docMk/>
            <pc:sldMk cId="4252037557" sldId="304"/>
            <ac:picMk id="4" creationId="{2248224D-5464-8C08-0520-B310ADAB3324}"/>
          </ac:picMkLst>
        </pc:picChg>
        <pc:picChg chg="add del mod">
          <ac:chgData name="dania shashtare" userId="205c4df68693b92e" providerId="LiveId" clId="{BABF8C37-2914-4763-8639-1A2AED390C93}" dt="2026-06-14T15:16:15.706" v="2792" actId="21"/>
          <ac:picMkLst>
            <pc:docMk/>
            <pc:sldMk cId="4252037557" sldId="304"/>
            <ac:picMk id="5" creationId="{2A1FC64C-0DD1-1BD5-C872-D1512053D711}"/>
          </ac:picMkLst>
        </pc:picChg>
        <pc:picChg chg="add mod">
          <ac:chgData name="dania shashtare" userId="205c4df68693b92e" providerId="LiveId" clId="{BABF8C37-2914-4763-8639-1A2AED390C93}" dt="2026-06-14T15:16:23.579" v="2795" actId="1076"/>
          <ac:picMkLst>
            <pc:docMk/>
            <pc:sldMk cId="4252037557" sldId="304"/>
            <ac:picMk id="8" creationId="{1B8A15C3-8C12-A656-8A0A-4C6FA6DBCB76}"/>
          </ac:picMkLst>
        </pc:picChg>
      </pc:sldChg>
      <pc:sldChg chg="addSp delSp modSp add mod">
        <pc:chgData name="dania shashtare" userId="205c4df68693b92e" providerId="LiveId" clId="{BABF8C37-2914-4763-8639-1A2AED390C93}" dt="2026-06-14T15:17:59.097" v="2812" actId="1076"/>
        <pc:sldMkLst>
          <pc:docMk/>
          <pc:sldMk cId="3119744650" sldId="305"/>
        </pc:sldMkLst>
        <pc:picChg chg="add del mod">
          <ac:chgData name="dania shashtare" userId="205c4df68693b92e" providerId="LiveId" clId="{BABF8C37-2914-4763-8639-1A2AED390C93}" dt="2026-06-14T15:17:34.434" v="2808" actId="21"/>
          <ac:picMkLst>
            <pc:docMk/>
            <pc:sldMk cId="3119744650" sldId="305"/>
            <ac:picMk id="4" creationId="{33379A60-E097-DD65-113C-6D5B3D3F63EB}"/>
          </ac:picMkLst>
        </pc:picChg>
        <pc:picChg chg="del">
          <ac:chgData name="dania shashtare" userId="205c4df68693b92e" providerId="LiveId" clId="{BABF8C37-2914-4763-8639-1A2AED390C93}" dt="2026-06-14T15:16:27.629" v="2796" actId="21"/>
          <ac:picMkLst>
            <pc:docMk/>
            <pc:sldMk cId="3119744650" sldId="305"/>
            <ac:picMk id="5" creationId="{8833EF23-E8D8-E78F-410B-F35939D85C23}"/>
          </ac:picMkLst>
        </pc:picChg>
        <pc:picChg chg="add mod">
          <ac:chgData name="dania shashtare" userId="205c4df68693b92e" providerId="LiveId" clId="{BABF8C37-2914-4763-8639-1A2AED390C93}" dt="2026-06-14T15:17:59.097" v="2812" actId="1076"/>
          <ac:picMkLst>
            <pc:docMk/>
            <pc:sldMk cId="3119744650" sldId="305"/>
            <ac:picMk id="8" creationId="{B3C3A0FD-7608-28DC-941A-8DFF41D630F6}"/>
          </ac:picMkLst>
        </pc:picChg>
      </pc:sldChg>
      <pc:sldChg chg="addSp delSp modSp add mod">
        <pc:chgData name="dania shashtare" userId="205c4df68693b92e" providerId="LiveId" clId="{BABF8C37-2914-4763-8639-1A2AED390C93}" dt="2026-06-14T15:17:30.052" v="2807" actId="1076"/>
        <pc:sldMkLst>
          <pc:docMk/>
          <pc:sldMk cId="2407889438" sldId="306"/>
        </pc:sldMkLst>
        <pc:picChg chg="add mod">
          <ac:chgData name="dania shashtare" userId="205c4df68693b92e" providerId="LiveId" clId="{BABF8C37-2914-4763-8639-1A2AED390C93}" dt="2026-06-14T15:17:30.052" v="2807" actId="1076"/>
          <ac:picMkLst>
            <pc:docMk/>
            <pc:sldMk cId="2407889438" sldId="306"/>
            <ac:picMk id="4" creationId="{60FEDC06-FD5B-F07B-21EB-661D2502BE58}"/>
          </ac:picMkLst>
        </pc:picChg>
        <pc:picChg chg="del">
          <ac:chgData name="dania shashtare" userId="205c4df68693b92e" providerId="LiveId" clId="{BABF8C37-2914-4763-8639-1A2AED390C93}" dt="2026-06-14T15:17:02.530" v="2803" actId="21"/>
          <ac:picMkLst>
            <pc:docMk/>
            <pc:sldMk cId="2407889438" sldId="306"/>
            <ac:picMk id="5" creationId="{D195BF23-40CD-C545-C67B-415A8A2CFCEB}"/>
          </ac:picMkLst>
        </pc:picChg>
      </pc:sldChg>
      <pc:sldChg chg="addSp delSp modSp add mod">
        <pc:chgData name="dania shashtare" userId="205c4df68693b92e" providerId="LiveId" clId="{BABF8C37-2914-4763-8639-1A2AED390C93}" dt="2026-06-14T15:20:10.413" v="2858" actId="1076"/>
        <pc:sldMkLst>
          <pc:docMk/>
          <pc:sldMk cId="4160691211" sldId="307"/>
        </pc:sldMkLst>
        <pc:spChg chg="mod">
          <ac:chgData name="dania shashtare" userId="205c4df68693b92e" providerId="LiveId" clId="{BABF8C37-2914-4763-8639-1A2AED390C93}" dt="2026-06-14T15:19:05.979" v="2843" actId="1076"/>
          <ac:spMkLst>
            <pc:docMk/>
            <pc:sldMk cId="4160691211" sldId="307"/>
            <ac:spMk id="23" creationId="{E0764B10-4396-4951-7583-A8A6D9AD9E57}"/>
          </ac:spMkLst>
        </pc:spChg>
        <pc:spChg chg="mod">
          <ac:chgData name="dania shashtare" userId="205c4df68693b92e" providerId="LiveId" clId="{BABF8C37-2914-4763-8639-1A2AED390C93}" dt="2026-06-14T15:20:10.413" v="2858" actId="1076"/>
          <ac:spMkLst>
            <pc:docMk/>
            <pc:sldMk cId="4160691211" sldId="307"/>
            <ac:spMk id="24" creationId="{0AE23E02-68E4-A97C-9335-58C9F03C69DE}"/>
          </ac:spMkLst>
        </pc:spChg>
        <pc:picChg chg="add mod">
          <ac:chgData name="dania shashtare" userId="205c4df68693b92e" providerId="LiveId" clId="{BABF8C37-2914-4763-8639-1A2AED390C93}" dt="2026-06-14T15:18:39.858" v="2820" actId="1076"/>
          <ac:picMkLst>
            <pc:docMk/>
            <pc:sldMk cId="4160691211" sldId="307"/>
            <ac:picMk id="4" creationId="{5A7668BD-0593-B4E8-D12A-51FA5C2CC7CA}"/>
          </ac:picMkLst>
        </pc:picChg>
        <pc:picChg chg="del">
          <ac:chgData name="dania shashtare" userId="205c4df68693b92e" providerId="LiveId" clId="{BABF8C37-2914-4763-8639-1A2AED390C93}" dt="2026-06-14T15:18:36.241" v="2819" actId="21"/>
          <ac:picMkLst>
            <pc:docMk/>
            <pc:sldMk cId="4160691211" sldId="307"/>
            <ac:picMk id="5" creationId="{08A9999E-8C9D-79EA-68F8-9EBD506235EB}"/>
          </ac:picMkLst>
        </pc:picChg>
      </pc:sldChg>
      <pc:sldChg chg="addSp delSp modSp add mod">
        <pc:chgData name="dania shashtare" userId="205c4df68693b92e" providerId="LiveId" clId="{BABF8C37-2914-4763-8639-1A2AED390C93}" dt="2026-06-14T15:20:05.808" v="2857" actId="1076"/>
        <pc:sldMkLst>
          <pc:docMk/>
          <pc:sldMk cId="3488987386" sldId="308"/>
        </pc:sldMkLst>
        <pc:spChg chg="mod">
          <ac:chgData name="dania shashtare" userId="205c4df68693b92e" providerId="LiveId" clId="{BABF8C37-2914-4763-8639-1A2AED390C93}" dt="2026-06-14T15:20:05.808" v="2857" actId="1076"/>
          <ac:spMkLst>
            <pc:docMk/>
            <pc:sldMk cId="3488987386" sldId="308"/>
            <ac:spMk id="24" creationId="{D19D2349-67F5-03F4-FA60-8C9B68A49DF5}"/>
          </ac:spMkLst>
        </pc:spChg>
        <pc:picChg chg="del">
          <ac:chgData name="dania shashtare" userId="205c4df68693b92e" providerId="LiveId" clId="{BABF8C37-2914-4763-8639-1A2AED390C93}" dt="2026-06-14T15:19:55.178" v="2854" actId="21"/>
          <ac:picMkLst>
            <pc:docMk/>
            <pc:sldMk cId="3488987386" sldId="308"/>
            <ac:picMk id="4" creationId="{03BE9F0F-8832-6A86-93E3-D64F1A548255}"/>
          </ac:picMkLst>
        </pc:picChg>
        <pc:picChg chg="add mod">
          <ac:chgData name="dania shashtare" userId="205c4df68693b92e" providerId="LiveId" clId="{BABF8C37-2914-4763-8639-1A2AED390C93}" dt="2026-06-14T15:20:01.624" v="2856" actId="1076"/>
          <ac:picMkLst>
            <pc:docMk/>
            <pc:sldMk cId="3488987386" sldId="308"/>
            <ac:picMk id="5" creationId="{4449AA3A-3960-7B5B-BBCD-CB1E682A6A81}"/>
          </ac:picMkLst>
        </pc:picChg>
      </pc:sldChg>
      <pc:sldChg chg="addSp delSp modSp add mod">
        <pc:chgData name="dania shashtare" userId="205c4df68693b92e" providerId="LiveId" clId="{BABF8C37-2914-4763-8639-1A2AED390C93}" dt="2026-06-14T15:21:04.161" v="2870" actId="1076"/>
        <pc:sldMkLst>
          <pc:docMk/>
          <pc:sldMk cId="2276721204" sldId="309"/>
        </pc:sldMkLst>
        <pc:spChg chg="mod">
          <ac:chgData name="dania shashtare" userId="205c4df68693b92e" providerId="LiveId" clId="{BABF8C37-2914-4763-8639-1A2AED390C93}" dt="2026-06-14T15:20:13.351" v="2859" actId="1076"/>
          <ac:spMkLst>
            <pc:docMk/>
            <pc:sldMk cId="2276721204" sldId="309"/>
            <ac:spMk id="2" creationId="{FF7D290E-DA97-C73B-4545-D133FFB37F86}"/>
          </ac:spMkLst>
        </pc:spChg>
        <pc:spChg chg="mod">
          <ac:chgData name="dania shashtare" userId="205c4df68693b92e" providerId="LiveId" clId="{BABF8C37-2914-4763-8639-1A2AED390C93}" dt="2026-06-14T15:20:20.269" v="2860" actId="14100"/>
          <ac:spMkLst>
            <pc:docMk/>
            <pc:sldMk cId="2276721204" sldId="309"/>
            <ac:spMk id="24" creationId="{AAC08E9B-E2B0-21D9-053D-B7EA692E2400}"/>
          </ac:spMkLst>
        </pc:spChg>
        <pc:picChg chg="del">
          <ac:chgData name="dania shashtare" userId="205c4df68693b92e" providerId="LiveId" clId="{BABF8C37-2914-4763-8639-1A2AED390C93}" dt="2026-06-14T15:20:23.649" v="2861" actId="21"/>
          <ac:picMkLst>
            <pc:docMk/>
            <pc:sldMk cId="2276721204" sldId="309"/>
            <ac:picMk id="4" creationId="{BE61ADDE-16BE-548C-AA59-73F1D831EA92}"/>
          </ac:picMkLst>
        </pc:picChg>
        <pc:picChg chg="add mod">
          <ac:chgData name="dania shashtare" userId="205c4df68693b92e" providerId="LiveId" clId="{BABF8C37-2914-4763-8639-1A2AED390C93}" dt="2026-06-14T15:21:04.161" v="2870" actId="1076"/>
          <ac:picMkLst>
            <pc:docMk/>
            <pc:sldMk cId="2276721204" sldId="309"/>
            <ac:picMk id="5" creationId="{1A8C1435-CE6F-2FEA-14D6-5002A48349ED}"/>
          </ac:picMkLst>
        </pc:picChg>
      </pc:sldChg>
      <pc:sldChg chg="addSp delSp modSp add mod">
        <pc:chgData name="dania shashtare" userId="205c4df68693b92e" providerId="LiveId" clId="{BABF8C37-2914-4763-8639-1A2AED390C93}" dt="2026-06-14T15:22:21.644" v="2903" actId="1076"/>
        <pc:sldMkLst>
          <pc:docMk/>
          <pc:sldMk cId="2852326427" sldId="310"/>
        </pc:sldMkLst>
        <pc:spChg chg="mod">
          <ac:chgData name="dania shashtare" userId="205c4df68693b92e" providerId="LiveId" clId="{BABF8C37-2914-4763-8639-1A2AED390C93}" dt="2026-06-14T15:22:17.162" v="2902" actId="20577"/>
          <ac:spMkLst>
            <pc:docMk/>
            <pc:sldMk cId="2852326427" sldId="310"/>
            <ac:spMk id="24" creationId="{EFE4306F-D4E1-226D-714D-7733EBE2F87E}"/>
          </ac:spMkLst>
        </pc:spChg>
        <pc:picChg chg="add mod">
          <ac:chgData name="dania shashtare" userId="205c4df68693b92e" providerId="LiveId" clId="{BABF8C37-2914-4763-8639-1A2AED390C93}" dt="2026-06-14T15:22:21.644" v="2903" actId="1076"/>
          <ac:picMkLst>
            <pc:docMk/>
            <pc:sldMk cId="2852326427" sldId="310"/>
            <ac:picMk id="4" creationId="{0EC96068-F81B-9392-5EA3-DD284DAE832F}"/>
          </ac:picMkLst>
        </pc:picChg>
        <pc:picChg chg="del">
          <ac:chgData name="dania shashtare" userId="205c4df68693b92e" providerId="LiveId" clId="{BABF8C37-2914-4763-8639-1A2AED390C93}" dt="2026-06-14T15:22:03.379" v="2879" actId="21"/>
          <ac:picMkLst>
            <pc:docMk/>
            <pc:sldMk cId="2852326427" sldId="310"/>
            <ac:picMk id="5" creationId="{1CFB3A10-5091-753A-2F01-037CFBC6FE0C}"/>
          </ac:picMkLst>
        </pc:picChg>
      </pc:sldChg>
      <pc:sldChg chg="addSp delSp modSp add mod">
        <pc:chgData name="dania shashtare" userId="205c4df68693b92e" providerId="LiveId" clId="{BABF8C37-2914-4763-8639-1A2AED390C93}" dt="2026-06-14T15:23:19.080" v="2934" actId="14100"/>
        <pc:sldMkLst>
          <pc:docMk/>
          <pc:sldMk cId="1690419167" sldId="311"/>
        </pc:sldMkLst>
        <pc:spChg chg="mod">
          <ac:chgData name="dania shashtare" userId="205c4df68693b92e" providerId="LiveId" clId="{BABF8C37-2914-4763-8639-1A2AED390C93}" dt="2026-06-14T15:22:40.904" v="2927" actId="20577"/>
          <ac:spMkLst>
            <pc:docMk/>
            <pc:sldMk cId="1690419167" sldId="311"/>
            <ac:spMk id="24" creationId="{F463CC6C-60CB-C2CE-A5E2-8B91E21598C9}"/>
          </ac:spMkLst>
        </pc:spChg>
        <pc:picChg chg="add mod">
          <ac:chgData name="dania shashtare" userId="205c4df68693b92e" providerId="LiveId" clId="{BABF8C37-2914-4763-8639-1A2AED390C93}" dt="2026-06-14T15:23:19.080" v="2934" actId="14100"/>
          <ac:picMkLst>
            <pc:docMk/>
            <pc:sldMk cId="1690419167" sldId="311"/>
            <ac:picMk id="4" creationId="{F6513443-FB3F-EC64-E44A-FE2E1467FED5}"/>
          </ac:picMkLst>
        </pc:picChg>
        <pc:picChg chg="del">
          <ac:chgData name="dania shashtare" userId="205c4df68693b92e" providerId="LiveId" clId="{BABF8C37-2914-4763-8639-1A2AED390C93}" dt="2026-06-14T15:22:44.305" v="2928" actId="21"/>
          <ac:picMkLst>
            <pc:docMk/>
            <pc:sldMk cId="1690419167" sldId="311"/>
            <ac:picMk id="5" creationId="{B77823E0-33BD-5497-8272-D52A7F0D0C17}"/>
          </ac:picMkLst>
        </pc:picChg>
      </pc:sldChg>
      <pc:sldChg chg="addSp delSp modSp add mod">
        <pc:chgData name="dania shashtare" userId="205c4df68693b92e" providerId="LiveId" clId="{BABF8C37-2914-4763-8639-1A2AED390C93}" dt="2026-06-14T15:24:26.322" v="2962" actId="1076"/>
        <pc:sldMkLst>
          <pc:docMk/>
          <pc:sldMk cId="2336352618" sldId="312"/>
        </pc:sldMkLst>
        <pc:spChg chg="mod">
          <ac:chgData name="dania shashtare" userId="205c4df68693b92e" providerId="LiveId" clId="{BABF8C37-2914-4763-8639-1A2AED390C93}" dt="2026-06-14T15:24:23.230" v="2961" actId="20577"/>
          <ac:spMkLst>
            <pc:docMk/>
            <pc:sldMk cId="2336352618" sldId="312"/>
            <ac:spMk id="24" creationId="{3AF59B71-FFD6-D37F-F2E3-2AC5BCBF5A35}"/>
          </ac:spMkLst>
        </pc:spChg>
        <pc:picChg chg="del">
          <ac:chgData name="dania shashtare" userId="205c4df68693b92e" providerId="LiveId" clId="{BABF8C37-2914-4763-8639-1A2AED390C93}" dt="2026-06-14T15:23:59.929" v="2939" actId="21"/>
          <ac:picMkLst>
            <pc:docMk/>
            <pc:sldMk cId="2336352618" sldId="312"/>
            <ac:picMk id="4" creationId="{86FA8AAE-7EDA-FE88-3A1A-8932470E0582}"/>
          </ac:picMkLst>
        </pc:picChg>
        <pc:picChg chg="add mod">
          <ac:chgData name="dania shashtare" userId="205c4df68693b92e" providerId="LiveId" clId="{BABF8C37-2914-4763-8639-1A2AED390C93}" dt="2026-06-14T15:24:26.322" v="2962" actId="1076"/>
          <ac:picMkLst>
            <pc:docMk/>
            <pc:sldMk cId="2336352618" sldId="312"/>
            <ac:picMk id="5" creationId="{D328E0BA-D261-2B04-22CD-7A470DA4EFC4}"/>
          </ac:picMkLst>
        </pc:picChg>
      </pc:sldChg>
      <pc:sldChg chg="addSp delSp modSp add mod">
        <pc:chgData name="dania shashtare" userId="205c4df68693b92e" providerId="LiveId" clId="{BABF8C37-2914-4763-8639-1A2AED390C93}" dt="2026-06-14T15:25:34.909" v="2988" actId="1076"/>
        <pc:sldMkLst>
          <pc:docMk/>
          <pc:sldMk cId="4202606377" sldId="313"/>
        </pc:sldMkLst>
        <pc:spChg chg="mod">
          <ac:chgData name="dania shashtare" userId="205c4df68693b92e" providerId="LiveId" clId="{BABF8C37-2914-4763-8639-1A2AED390C93}" dt="2026-06-14T15:25:31.299" v="2987" actId="20577"/>
          <ac:spMkLst>
            <pc:docMk/>
            <pc:sldMk cId="4202606377" sldId="313"/>
            <ac:spMk id="24" creationId="{9148F936-F3B4-F5EE-CDFD-5E492C87D2FD}"/>
          </ac:spMkLst>
        </pc:spChg>
        <pc:picChg chg="del">
          <ac:chgData name="dania shashtare" userId="205c4df68693b92e" providerId="LiveId" clId="{BABF8C37-2914-4763-8639-1A2AED390C93}" dt="2026-06-14T15:25:18.837" v="2969" actId="21"/>
          <ac:picMkLst>
            <pc:docMk/>
            <pc:sldMk cId="4202606377" sldId="313"/>
            <ac:picMk id="4" creationId="{FFAF174F-658D-F9A4-2347-A295F26B2C9A}"/>
          </ac:picMkLst>
        </pc:picChg>
        <pc:picChg chg="add mod">
          <ac:chgData name="dania shashtare" userId="205c4df68693b92e" providerId="LiveId" clId="{BABF8C37-2914-4763-8639-1A2AED390C93}" dt="2026-06-14T15:25:34.909" v="2988" actId="1076"/>
          <ac:picMkLst>
            <pc:docMk/>
            <pc:sldMk cId="4202606377" sldId="313"/>
            <ac:picMk id="5" creationId="{982E5D3B-7C95-F276-A8E9-6A49FBA36F4A}"/>
          </ac:picMkLst>
        </pc:picChg>
      </pc:sldChg>
      <pc:sldChg chg="addSp delSp modSp add mod">
        <pc:chgData name="dania shashtare" userId="205c4df68693b92e" providerId="LiveId" clId="{BABF8C37-2914-4763-8639-1A2AED390C93}" dt="2026-06-14T15:27:53.031" v="3023" actId="1076"/>
        <pc:sldMkLst>
          <pc:docMk/>
          <pc:sldMk cId="1587926456" sldId="314"/>
        </pc:sldMkLst>
        <pc:spChg chg="mod">
          <ac:chgData name="dania shashtare" userId="205c4df68693b92e" providerId="LiveId" clId="{BABF8C37-2914-4763-8639-1A2AED390C93}" dt="2026-06-14T15:26:00.111" v="3007" actId="20577"/>
          <ac:spMkLst>
            <pc:docMk/>
            <pc:sldMk cId="1587926456" sldId="314"/>
            <ac:spMk id="24" creationId="{DB9D7EEB-B4EC-201F-07FA-1B891D55EB7B}"/>
          </ac:spMkLst>
        </pc:spChg>
        <pc:picChg chg="del">
          <ac:chgData name="dania shashtare" userId="205c4df68693b92e" providerId="LiveId" clId="{BABF8C37-2914-4763-8639-1A2AED390C93}" dt="2026-06-14T15:27:38.496" v="3017" actId="21"/>
          <ac:picMkLst>
            <pc:docMk/>
            <pc:sldMk cId="1587926456" sldId="314"/>
            <ac:picMk id="4" creationId="{A4261299-AAA0-F33C-D561-000127B2548E}"/>
          </ac:picMkLst>
        </pc:picChg>
        <pc:picChg chg="add mod">
          <ac:chgData name="dania shashtare" userId="205c4df68693b92e" providerId="LiveId" clId="{BABF8C37-2914-4763-8639-1A2AED390C93}" dt="2026-06-14T15:27:05.437" v="3014" actId="1076"/>
          <ac:picMkLst>
            <pc:docMk/>
            <pc:sldMk cId="1587926456" sldId="314"/>
            <ac:picMk id="5" creationId="{40FE5093-2A58-CD61-FF25-2A862BCAA815}"/>
          </ac:picMkLst>
        </pc:picChg>
        <pc:picChg chg="del">
          <ac:chgData name="dania shashtare" userId="205c4df68693b92e" providerId="LiveId" clId="{BABF8C37-2914-4763-8639-1A2AED390C93}" dt="2026-06-14T15:26:03.979" v="3008" actId="21"/>
          <ac:picMkLst>
            <pc:docMk/>
            <pc:sldMk cId="1587926456" sldId="314"/>
            <ac:picMk id="6" creationId="{AA348854-8371-5152-CAC2-C1D918D0DBA2}"/>
          </ac:picMkLst>
        </pc:picChg>
        <pc:picChg chg="add mod">
          <ac:chgData name="dania shashtare" userId="205c4df68693b92e" providerId="LiveId" clId="{BABF8C37-2914-4763-8639-1A2AED390C93}" dt="2026-06-14T15:27:53.031" v="3023" actId="1076"/>
          <ac:picMkLst>
            <pc:docMk/>
            <pc:sldMk cId="1587926456" sldId="314"/>
            <ac:picMk id="8" creationId="{DD133277-A60D-B164-1E79-191E9669C379}"/>
          </ac:picMkLst>
        </pc:picChg>
      </pc:sldChg>
      <pc:sldChg chg="addSp delSp modSp add mod">
        <pc:chgData name="dania shashtare" userId="205c4df68693b92e" providerId="LiveId" clId="{BABF8C37-2914-4763-8639-1A2AED390C93}" dt="2026-06-14T15:28:27.642" v="3033" actId="1076"/>
        <pc:sldMkLst>
          <pc:docMk/>
          <pc:sldMk cId="203829307" sldId="315"/>
        </pc:sldMkLst>
        <pc:picChg chg="add mod">
          <ac:chgData name="dania shashtare" userId="205c4df68693b92e" providerId="LiveId" clId="{BABF8C37-2914-4763-8639-1A2AED390C93}" dt="2026-06-14T15:28:27.642" v="3033" actId="1076"/>
          <ac:picMkLst>
            <pc:docMk/>
            <pc:sldMk cId="203829307" sldId="315"/>
            <ac:picMk id="4" creationId="{F1822778-3397-A2F4-BD29-D022016E6969}"/>
          </ac:picMkLst>
        </pc:picChg>
        <pc:picChg chg="del mod">
          <ac:chgData name="dania shashtare" userId="205c4df68693b92e" providerId="LiveId" clId="{BABF8C37-2914-4763-8639-1A2AED390C93}" dt="2026-06-14T15:28:16.047" v="3029" actId="21"/>
          <ac:picMkLst>
            <pc:docMk/>
            <pc:sldMk cId="203829307" sldId="315"/>
            <ac:picMk id="8" creationId="{5AB19188-02B4-A437-EBA1-0AAF1D67FB45}"/>
          </ac:picMkLst>
        </pc:picChg>
      </pc:sldChg>
      <pc:sldChg chg="addSp delSp modSp add mod">
        <pc:chgData name="dania shashtare" userId="205c4df68693b92e" providerId="LiveId" clId="{BABF8C37-2914-4763-8639-1A2AED390C93}" dt="2026-06-14T15:29:12.694" v="3057" actId="20577"/>
        <pc:sldMkLst>
          <pc:docMk/>
          <pc:sldMk cId="2993538265" sldId="316"/>
        </pc:sldMkLst>
        <pc:spChg chg="mod">
          <ac:chgData name="dania shashtare" userId="205c4df68693b92e" providerId="LiveId" clId="{BABF8C37-2914-4763-8639-1A2AED390C93}" dt="2026-06-14T15:29:12.694" v="3057" actId="20577"/>
          <ac:spMkLst>
            <pc:docMk/>
            <pc:sldMk cId="2993538265" sldId="316"/>
            <ac:spMk id="24" creationId="{BF6CA739-E3FE-89EE-A06F-97EB0EBE1903}"/>
          </ac:spMkLst>
        </pc:spChg>
        <pc:picChg chg="add mod">
          <ac:chgData name="dania shashtare" userId="205c4df68693b92e" providerId="LiveId" clId="{BABF8C37-2914-4763-8639-1A2AED390C93}" dt="2026-06-14T15:29:03.249" v="3040" actId="1076"/>
          <ac:picMkLst>
            <pc:docMk/>
            <pc:sldMk cId="2993538265" sldId="316"/>
            <ac:picMk id="4" creationId="{8F4C0552-27C2-9E46-0475-AC0A91D1F0B4}"/>
          </ac:picMkLst>
        </pc:picChg>
        <pc:picChg chg="del">
          <ac:chgData name="dania shashtare" userId="205c4df68693b92e" providerId="LiveId" clId="{BABF8C37-2914-4763-8639-1A2AED390C93}" dt="2026-06-14T15:29:01.868" v="3039" actId="21"/>
          <ac:picMkLst>
            <pc:docMk/>
            <pc:sldMk cId="2993538265" sldId="316"/>
            <ac:picMk id="8" creationId="{67043B15-3ECF-C268-9050-BC808374E268}"/>
          </ac:picMkLst>
        </pc:picChg>
      </pc:sldChg>
      <pc:sldChg chg="addSp delSp modSp add mod">
        <pc:chgData name="dania shashtare" userId="205c4df68693b92e" providerId="LiveId" clId="{BABF8C37-2914-4763-8639-1A2AED390C93}" dt="2026-06-14T15:30:05.593" v="3089" actId="1076"/>
        <pc:sldMkLst>
          <pc:docMk/>
          <pc:sldMk cId="3496076870" sldId="317"/>
        </pc:sldMkLst>
        <pc:spChg chg="mod">
          <ac:chgData name="dania shashtare" userId="205c4df68693b92e" providerId="LiveId" clId="{BABF8C37-2914-4763-8639-1A2AED390C93}" dt="2026-06-14T15:30:01.977" v="3088" actId="20577"/>
          <ac:spMkLst>
            <pc:docMk/>
            <pc:sldMk cId="3496076870" sldId="317"/>
            <ac:spMk id="24" creationId="{51360FDB-70F5-853E-D098-EAF5037D5FB2}"/>
          </ac:spMkLst>
        </pc:spChg>
        <pc:picChg chg="del">
          <ac:chgData name="dania shashtare" userId="205c4df68693b92e" providerId="LiveId" clId="{BABF8C37-2914-4763-8639-1A2AED390C93}" dt="2026-06-14T15:29:40.981" v="3061" actId="21"/>
          <ac:picMkLst>
            <pc:docMk/>
            <pc:sldMk cId="3496076870" sldId="317"/>
            <ac:picMk id="4" creationId="{E18A11F0-7FF9-318C-0464-474E9408F000}"/>
          </ac:picMkLst>
        </pc:picChg>
        <pc:picChg chg="add mod">
          <ac:chgData name="dania shashtare" userId="205c4df68693b92e" providerId="LiveId" clId="{BABF8C37-2914-4763-8639-1A2AED390C93}" dt="2026-06-14T15:30:05.593" v="3089" actId="1076"/>
          <ac:picMkLst>
            <pc:docMk/>
            <pc:sldMk cId="3496076870" sldId="317"/>
            <ac:picMk id="6" creationId="{AE2CEFF9-808C-CED0-A236-BBA5B622C1EF}"/>
          </ac:picMkLst>
        </pc:picChg>
      </pc:sldChg>
      <pc:sldChg chg="addSp delSp modSp add mod">
        <pc:chgData name="dania shashtare" userId="205c4df68693b92e" providerId="LiveId" clId="{BABF8C37-2914-4763-8639-1A2AED390C93}" dt="2026-06-14T18:55:26.527" v="3459" actId="14100"/>
        <pc:sldMkLst>
          <pc:docMk/>
          <pc:sldMk cId="1173253169" sldId="318"/>
        </pc:sldMkLst>
        <pc:picChg chg="add del mod">
          <ac:chgData name="dania shashtare" userId="205c4df68693b92e" providerId="LiveId" clId="{BABF8C37-2914-4763-8639-1A2AED390C93}" dt="2026-06-14T15:32:43.445" v="3132" actId="21"/>
          <ac:picMkLst>
            <pc:docMk/>
            <pc:sldMk cId="1173253169" sldId="318"/>
            <ac:picMk id="4" creationId="{2E6C323F-C5C0-2FE3-7DDC-42C5F360770C}"/>
          </ac:picMkLst>
        </pc:picChg>
        <pc:picChg chg="add mod">
          <ac:chgData name="dania shashtare" userId="205c4df68693b92e" providerId="LiveId" clId="{BABF8C37-2914-4763-8639-1A2AED390C93}" dt="2026-06-14T18:55:26.527" v="3459" actId="14100"/>
          <ac:picMkLst>
            <pc:docMk/>
            <pc:sldMk cId="1173253169" sldId="318"/>
            <ac:picMk id="4" creationId="{6FFAA577-0B8C-25FD-BD80-EA4C9C248124}"/>
          </ac:picMkLst>
        </pc:picChg>
        <pc:picChg chg="del">
          <ac:chgData name="dania shashtare" userId="205c4df68693b92e" providerId="LiveId" clId="{BABF8C37-2914-4763-8639-1A2AED390C93}" dt="2026-06-14T15:30:50.957" v="3097" actId="21"/>
          <ac:picMkLst>
            <pc:docMk/>
            <pc:sldMk cId="1173253169" sldId="318"/>
            <ac:picMk id="6" creationId="{E2744750-E623-FD8B-80B9-DA2685D3F2BF}"/>
          </ac:picMkLst>
        </pc:picChg>
        <pc:picChg chg="add del mod">
          <ac:chgData name="dania shashtare" userId="205c4df68693b92e" providerId="LiveId" clId="{BABF8C37-2914-4763-8639-1A2AED390C93}" dt="2026-06-14T18:54:27.254" v="3445" actId="21"/>
          <ac:picMkLst>
            <pc:docMk/>
            <pc:sldMk cId="1173253169" sldId="318"/>
            <ac:picMk id="8" creationId="{15180798-41AA-F2B5-3482-185F3B2BA3F4}"/>
          </ac:picMkLst>
        </pc:picChg>
      </pc:sldChg>
      <pc:sldChg chg="addSp delSp modSp add mod">
        <pc:chgData name="dania shashtare" userId="205c4df68693b92e" providerId="LiveId" clId="{BABF8C37-2914-4763-8639-1A2AED390C93}" dt="2026-06-14T15:33:52.857" v="3146" actId="14100"/>
        <pc:sldMkLst>
          <pc:docMk/>
          <pc:sldMk cId="1569806076" sldId="319"/>
        </pc:sldMkLst>
        <pc:spChg chg="mod">
          <ac:chgData name="dania shashtare" userId="205c4df68693b92e" providerId="LiveId" clId="{BABF8C37-2914-4763-8639-1A2AED390C93}" dt="2026-06-14T15:32:21.684" v="3128" actId="20577"/>
          <ac:spMkLst>
            <pc:docMk/>
            <pc:sldMk cId="1569806076" sldId="319"/>
            <ac:spMk id="24" creationId="{D66D0957-20DE-B236-623E-0836D744CB99}"/>
          </ac:spMkLst>
        </pc:spChg>
        <pc:picChg chg="del">
          <ac:chgData name="dania shashtare" userId="205c4df68693b92e" providerId="LiveId" clId="{BABF8C37-2914-4763-8639-1A2AED390C93}" dt="2026-06-14T15:32:06.704" v="3106" actId="21"/>
          <ac:picMkLst>
            <pc:docMk/>
            <pc:sldMk cId="1569806076" sldId="319"/>
            <ac:picMk id="4" creationId="{41F7B1A9-8158-8DF3-B399-C24521CBF165}"/>
          </ac:picMkLst>
        </pc:picChg>
        <pc:picChg chg="add del mod">
          <ac:chgData name="dania shashtare" userId="205c4df68693b92e" providerId="LiveId" clId="{BABF8C37-2914-4763-8639-1A2AED390C93}" dt="2026-06-14T15:33:15.405" v="3139" actId="21"/>
          <ac:picMkLst>
            <pc:docMk/>
            <pc:sldMk cId="1569806076" sldId="319"/>
            <ac:picMk id="6" creationId="{BA4930F6-3646-1B5F-00B0-2F914E9D097E}"/>
          </ac:picMkLst>
        </pc:picChg>
        <pc:picChg chg="add mod">
          <ac:chgData name="dania shashtare" userId="205c4df68693b92e" providerId="LiveId" clId="{BABF8C37-2914-4763-8639-1A2AED390C93}" dt="2026-06-14T15:33:52.857" v="3146" actId="14100"/>
          <ac:picMkLst>
            <pc:docMk/>
            <pc:sldMk cId="1569806076" sldId="319"/>
            <ac:picMk id="8" creationId="{2D2011C6-98C2-C6B0-B7EF-FDD1A4995175}"/>
          </ac:picMkLst>
        </pc:picChg>
      </pc:sldChg>
      <pc:sldChg chg="addSp delSp modSp add mod">
        <pc:chgData name="dania shashtare" userId="205c4df68693b92e" providerId="LiveId" clId="{BABF8C37-2914-4763-8639-1A2AED390C93}" dt="2026-06-14T15:34:22.522" v="3151" actId="1076"/>
        <pc:sldMkLst>
          <pc:docMk/>
          <pc:sldMk cId="3768638471" sldId="320"/>
        </pc:sldMkLst>
        <pc:picChg chg="add mod">
          <ac:chgData name="dania shashtare" userId="205c4df68693b92e" providerId="LiveId" clId="{BABF8C37-2914-4763-8639-1A2AED390C93}" dt="2026-06-14T15:34:22.522" v="3151" actId="1076"/>
          <ac:picMkLst>
            <pc:docMk/>
            <pc:sldMk cId="3768638471" sldId="320"/>
            <ac:picMk id="4" creationId="{F4C9FE26-FE66-775E-3C09-CF464BE40FAF}"/>
          </ac:picMkLst>
        </pc:picChg>
        <pc:picChg chg="del">
          <ac:chgData name="dania shashtare" userId="205c4df68693b92e" providerId="LiveId" clId="{BABF8C37-2914-4763-8639-1A2AED390C93}" dt="2026-06-14T15:34:02.417" v="3147" actId="21"/>
          <ac:picMkLst>
            <pc:docMk/>
            <pc:sldMk cId="3768638471" sldId="320"/>
            <ac:picMk id="6" creationId="{7266F3AD-885A-3BBF-2965-B233BEAFBE25}"/>
          </ac:picMkLst>
        </pc:picChg>
      </pc:sldChg>
      <pc:sldChg chg="addSp delSp modSp add mod">
        <pc:chgData name="dania shashtare" userId="205c4df68693b92e" providerId="LiveId" clId="{BABF8C37-2914-4763-8639-1A2AED390C93}" dt="2026-06-14T15:35:00.687" v="3157" actId="1076"/>
        <pc:sldMkLst>
          <pc:docMk/>
          <pc:sldMk cId="2654562882" sldId="321"/>
        </pc:sldMkLst>
        <pc:picChg chg="add mod">
          <ac:chgData name="dania shashtare" userId="205c4df68693b92e" providerId="LiveId" clId="{BABF8C37-2914-4763-8639-1A2AED390C93}" dt="2026-06-14T15:35:00.687" v="3157" actId="1076"/>
          <ac:picMkLst>
            <pc:docMk/>
            <pc:sldMk cId="2654562882" sldId="321"/>
            <ac:picMk id="4" creationId="{B2C073AA-FDEA-2B52-F5A9-99002ED6926D}"/>
          </ac:picMkLst>
        </pc:picChg>
        <pc:picChg chg="del">
          <ac:chgData name="dania shashtare" userId="205c4df68693b92e" providerId="LiveId" clId="{BABF8C37-2914-4763-8639-1A2AED390C93}" dt="2026-06-14T15:34:29.137" v="3152" actId="21"/>
          <ac:picMkLst>
            <pc:docMk/>
            <pc:sldMk cId="2654562882" sldId="321"/>
            <ac:picMk id="6" creationId="{9FF9FD59-5112-94E2-57F3-B3E82854E253}"/>
          </ac:picMkLst>
        </pc:picChg>
      </pc:sldChg>
      <pc:sldChg chg="addSp delSp modSp add mod">
        <pc:chgData name="dania shashtare" userId="205c4df68693b92e" providerId="LiveId" clId="{BABF8C37-2914-4763-8639-1A2AED390C93}" dt="2026-06-14T15:35:23.648" v="3162" actId="1076"/>
        <pc:sldMkLst>
          <pc:docMk/>
          <pc:sldMk cId="3247656068" sldId="322"/>
        </pc:sldMkLst>
        <pc:picChg chg="add mod">
          <ac:chgData name="dania shashtare" userId="205c4df68693b92e" providerId="LiveId" clId="{BABF8C37-2914-4763-8639-1A2AED390C93}" dt="2026-06-14T15:35:23.648" v="3162" actId="1076"/>
          <ac:picMkLst>
            <pc:docMk/>
            <pc:sldMk cId="3247656068" sldId="322"/>
            <ac:picMk id="4" creationId="{44B96C41-C38A-1CBA-61C9-51CB30F537DA}"/>
          </ac:picMkLst>
        </pc:picChg>
        <pc:picChg chg="del">
          <ac:chgData name="dania shashtare" userId="205c4df68693b92e" providerId="LiveId" clId="{BABF8C37-2914-4763-8639-1A2AED390C93}" dt="2026-06-14T15:35:04.729" v="3158" actId="21"/>
          <ac:picMkLst>
            <pc:docMk/>
            <pc:sldMk cId="3247656068" sldId="322"/>
            <ac:picMk id="6" creationId="{9F998C69-7F10-AE69-745E-2B9A1F9C95DA}"/>
          </ac:picMkLst>
        </pc:picChg>
      </pc:sldChg>
      <pc:sldChg chg="addSp delSp modSp add mod">
        <pc:chgData name="dania shashtare" userId="205c4df68693b92e" providerId="LiveId" clId="{BABF8C37-2914-4763-8639-1A2AED390C93}" dt="2026-06-14T15:36:59.484" v="3196" actId="20577"/>
        <pc:sldMkLst>
          <pc:docMk/>
          <pc:sldMk cId="3370610850" sldId="323"/>
        </pc:sldMkLst>
        <pc:spChg chg="mod">
          <ac:chgData name="dania shashtare" userId="205c4df68693b92e" providerId="LiveId" clId="{BABF8C37-2914-4763-8639-1A2AED390C93}" dt="2026-06-14T15:36:59.484" v="3196" actId="20577"/>
          <ac:spMkLst>
            <pc:docMk/>
            <pc:sldMk cId="3370610850" sldId="323"/>
            <ac:spMk id="24" creationId="{87E8AFE1-119C-99A4-5D63-FD11F856EFF4}"/>
          </ac:spMkLst>
        </pc:spChg>
        <pc:picChg chg="del">
          <ac:chgData name="dania shashtare" userId="205c4df68693b92e" providerId="LiveId" clId="{BABF8C37-2914-4763-8639-1A2AED390C93}" dt="2026-06-14T15:36:41.837" v="3178" actId="21"/>
          <ac:picMkLst>
            <pc:docMk/>
            <pc:sldMk cId="3370610850" sldId="323"/>
            <ac:picMk id="4" creationId="{7676B40A-73FF-C5B8-D4AF-CDFC76E43CC9}"/>
          </ac:picMkLst>
        </pc:picChg>
        <pc:picChg chg="add mod">
          <ac:chgData name="dania shashtare" userId="205c4df68693b92e" providerId="LiveId" clId="{BABF8C37-2914-4763-8639-1A2AED390C93}" dt="2026-06-14T15:36:51.838" v="3183" actId="1076"/>
          <ac:picMkLst>
            <pc:docMk/>
            <pc:sldMk cId="3370610850" sldId="323"/>
            <ac:picMk id="6" creationId="{65130FB4-C282-D13D-99FF-C0274453BFB5}"/>
          </ac:picMkLst>
        </pc:picChg>
      </pc:sldChg>
      <pc:sldChg chg="addSp delSp modSp add mod">
        <pc:chgData name="dania shashtare" userId="205c4df68693b92e" providerId="LiveId" clId="{BABF8C37-2914-4763-8639-1A2AED390C93}" dt="2026-06-14T15:39:49.911" v="3238" actId="1076"/>
        <pc:sldMkLst>
          <pc:docMk/>
          <pc:sldMk cId="1853272595" sldId="324"/>
        </pc:sldMkLst>
        <pc:spChg chg="mod">
          <ac:chgData name="dania shashtare" userId="205c4df68693b92e" providerId="LiveId" clId="{BABF8C37-2914-4763-8639-1A2AED390C93}" dt="2026-06-14T15:37:38.554" v="3229" actId="1076"/>
          <ac:spMkLst>
            <pc:docMk/>
            <pc:sldMk cId="1853272595" sldId="324"/>
            <ac:spMk id="23" creationId="{9911C634-8277-D521-684E-7F88E19D3A42}"/>
          </ac:spMkLst>
        </pc:spChg>
        <pc:spChg chg="mod">
          <ac:chgData name="dania shashtare" userId="205c4df68693b92e" providerId="LiveId" clId="{BABF8C37-2914-4763-8639-1A2AED390C93}" dt="2026-06-14T15:37:41.917" v="3230" actId="1076"/>
          <ac:spMkLst>
            <pc:docMk/>
            <pc:sldMk cId="1853272595" sldId="324"/>
            <ac:spMk id="24" creationId="{6C32FBF6-84C9-33A1-1F55-9F82FCF7CE4D}"/>
          </ac:spMkLst>
        </pc:spChg>
        <pc:picChg chg="add mod">
          <ac:chgData name="dania shashtare" userId="205c4df68693b92e" providerId="LiveId" clId="{BABF8C37-2914-4763-8639-1A2AED390C93}" dt="2026-06-14T15:39:49.911" v="3238" actId="1076"/>
          <ac:picMkLst>
            <pc:docMk/>
            <pc:sldMk cId="1853272595" sldId="324"/>
            <ac:picMk id="4" creationId="{AAF5FD82-6C6A-6D40-C85D-D189CFE2CF2A}"/>
          </ac:picMkLst>
        </pc:picChg>
        <pc:picChg chg="del">
          <ac:chgData name="dania shashtare" userId="205c4df68693b92e" providerId="LiveId" clId="{BABF8C37-2914-4763-8639-1A2AED390C93}" dt="2026-06-14T15:37:44.824" v="3231" actId="21"/>
          <ac:picMkLst>
            <pc:docMk/>
            <pc:sldMk cId="1853272595" sldId="324"/>
            <ac:picMk id="5" creationId="{EB3AEC87-2C4E-7BD1-7B0C-852C6CF4E679}"/>
          </ac:picMkLst>
        </pc:picChg>
        <pc:picChg chg="del">
          <ac:chgData name="dania shashtare" userId="205c4df68693b92e" providerId="LiveId" clId="{BABF8C37-2914-4763-8639-1A2AED390C93}" dt="2026-06-14T15:37:46.587" v="3232" actId="21"/>
          <ac:picMkLst>
            <pc:docMk/>
            <pc:sldMk cId="1853272595" sldId="324"/>
            <ac:picMk id="6" creationId="{6BF4B5FE-57EE-87AD-6259-F7107C0F5BBF}"/>
          </ac:picMkLst>
        </pc:picChg>
      </pc:sldChg>
      <pc:sldChg chg="addSp delSp modSp add mod">
        <pc:chgData name="dania shashtare" userId="205c4df68693b92e" providerId="LiveId" clId="{BABF8C37-2914-4763-8639-1A2AED390C93}" dt="2026-06-14T15:40:35.787" v="3248" actId="21"/>
        <pc:sldMkLst>
          <pc:docMk/>
          <pc:sldMk cId="2134584830" sldId="325"/>
        </pc:sldMkLst>
        <pc:picChg chg="del">
          <ac:chgData name="dania shashtare" userId="205c4df68693b92e" providerId="LiveId" clId="{BABF8C37-2914-4763-8639-1A2AED390C93}" dt="2026-06-14T15:40:01.572" v="3240" actId="21"/>
          <ac:picMkLst>
            <pc:docMk/>
            <pc:sldMk cId="2134584830" sldId="325"/>
            <ac:picMk id="4" creationId="{EFA3FBDB-77F5-7E02-DEB9-512B7779AB1D}"/>
          </ac:picMkLst>
        </pc:picChg>
        <pc:picChg chg="add mod">
          <ac:chgData name="dania shashtare" userId="205c4df68693b92e" providerId="LiveId" clId="{BABF8C37-2914-4763-8639-1A2AED390C93}" dt="2026-06-14T15:40:19.024" v="3244" actId="1076"/>
          <ac:picMkLst>
            <pc:docMk/>
            <pc:sldMk cId="2134584830" sldId="325"/>
            <ac:picMk id="5" creationId="{09A4F083-1713-B87A-9CED-3465B2B7C7A0}"/>
          </ac:picMkLst>
        </pc:picChg>
        <pc:picChg chg="add del mod">
          <ac:chgData name="dania shashtare" userId="205c4df68693b92e" providerId="LiveId" clId="{BABF8C37-2914-4763-8639-1A2AED390C93}" dt="2026-06-14T15:40:35.787" v="3248" actId="21"/>
          <ac:picMkLst>
            <pc:docMk/>
            <pc:sldMk cId="2134584830" sldId="325"/>
            <ac:picMk id="6" creationId="{EFA3FBDB-77F5-7E02-DEB9-512B7779AB1D}"/>
          </ac:picMkLst>
        </pc:picChg>
      </pc:sldChg>
      <pc:sldChg chg="addSp delSp modSp add mod">
        <pc:chgData name="dania shashtare" userId="205c4df68693b92e" providerId="LiveId" clId="{BABF8C37-2914-4763-8639-1A2AED390C93}" dt="2026-06-14T15:41:19.115" v="3255"/>
        <pc:sldMkLst>
          <pc:docMk/>
          <pc:sldMk cId="2544993752" sldId="326"/>
        </pc:sldMkLst>
        <pc:picChg chg="del">
          <ac:chgData name="dania shashtare" userId="205c4df68693b92e" providerId="LiveId" clId="{BABF8C37-2914-4763-8639-1A2AED390C93}" dt="2026-06-14T15:40:56.931" v="3250" actId="21"/>
          <ac:picMkLst>
            <pc:docMk/>
            <pc:sldMk cId="2544993752" sldId="326"/>
            <ac:picMk id="4" creationId="{0D10E038-ABED-2C3F-40AC-7DE497D3EA53}"/>
          </ac:picMkLst>
        </pc:picChg>
        <pc:picChg chg="add mod">
          <ac:chgData name="dania shashtare" userId="205c4df68693b92e" providerId="LiveId" clId="{BABF8C37-2914-4763-8639-1A2AED390C93}" dt="2026-06-14T15:41:11.042" v="3254" actId="1076"/>
          <ac:picMkLst>
            <pc:docMk/>
            <pc:sldMk cId="2544993752" sldId="326"/>
            <ac:picMk id="5" creationId="{170C2213-6D3F-FC92-84F8-87FB5F2A0869}"/>
          </ac:picMkLst>
        </pc:picChg>
        <pc:picChg chg="add mod">
          <ac:chgData name="dania shashtare" userId="205c4df68693b92e" providerId="LiveId" clId="{BABF8C37-2914-4763-8639-1A2AED390C93}" dt="2026-06-14T15:41:19.115" v="3255"/>
          <ac:picMkLst>
            <pc:docMk/>
            <pc:sldMk cId="2544993752" sldId="326"/>
            <ac:picMk id="6" creationId="{0D10E038-ABED-2C3F-40AC-7DE497D3EA53}"/>
          </ac:picMkLst>
        </pc:picChg>
      </pc:sldChg>
      <pc:sldChg chg="addSp delSp modSp add mod">
        <pc:chgData name="dania shashtare" userId="205c4df68693b92e" providerId="LiveId" clId="{BABF8C37-2914-4763-8639-1A2AED390C93}" dt="2026-06-14T15:42:00.179" v="3289" actId="1076"/>
        <pc:sldMkLst>
          <pc:docMk/>
          <pc:sldMk cId="4064604867" sldId="327"/>
        </pc:sldMkLst>
        <pc:spChg chg="mod">
          <ac:chgData name="dania shashtare" userId="205c4df68693b92e" providerId="LiveId" clId="{BABF8C37-2914-4763-8639-1A2AED390C93}" dt="2026-06-14T15:41:41.081" v="3284" actId="20577"/>
          <ac:spMkLst>
            <pc:docMk/>
            <pc:sldMk cId="4064604867" sldId="327"/>
            <ac:spMk id="24" creationId="{DF3DB944-8E23-FC6C-5EFC-D664820A711E}"/>
          </ac:spMkLst>
        </pc:spChg>
        <pc:picChg chg="add mod">
          <ac:chgData name="dania shashtare" userId="205c4df68693b92e" providerId="LiveId" clId="{BABF8C37-2914-4763-8639-1A2AED390C93}" dt="2026-06-14T15:42:00.179" v="3289" actId="1076"/>
          <ac:picMkLst>
            <pc:docMk/>
            <pc:sldMk cId="4064604867" sldId="327"/>
            <ac:picMk id="4" creationId="{4F1C386E-4C9B-2E63-8557-A6292F57F339}"/>
          </ac:picMkLst>
        </pc:picChg>
        <pc:picChg chg="del">
          <ac:chgData name="dania shashtare" userId="205c4df68693b92e" providerId="LiveId" clId="{BABF8C37-2914-4763-8639-1A2AED390C93}" dt="2026-06-14T15:41:44.477" v="3285" actId="21"/>
          <ac:picMkLst>
            <pc:docMk/>
            <pc:sldMk cId="4064604867" sldId="327"/>
            <ac:picMk id="5" creationId="{AA3AE159-0DB8-030C-E351-7133A2C005A8}"/>
          </ac:picMkLst>
        </pc:picChg>
      </pc:sldChg>
      <pc:sldChg chg="addSp delSp modSp add mod">
        <pc:chgData name="dania shashtare" userId="205c4df68693b92e" providerId="LiveId" clId="{BABF8C37-2914-4763-8639-1A2AED390C93}" dt="2026-06-14T15:42:27.805" v="3298" actId="1076"/>
        <pc:sldMkLst>
          <pc:docMk/>
          <pc:sldMk cId="3753733838" sldId="328"/>
        </pc:sldMkLst>
        <pc:picChg chg="del">
          <ac:chgData name="dania shashtare" userId="205c4df68693b92e" providerId="LiveId" clId="{BABF8C37-2914-4763-8639-1A2AED390C93}" dt="2026-06-14T15:42:11.720" v="3294" actId="21"/>
          <ac:picMkLst>
            <pc:docMk/>
            <pc:sldMk cId="3753733838" sldId="328"/>
            <ac:picMk id="4" creationId="{712750D0-52B1-8F78-4943-3BF3D7468DE5}"/>
          </ac:picMkLst>
        </pc:picChg>
        <pc:picChg chg="add mod">
          <ac:chgData name="dania shashtare" userId="205c4df68693b92e" providerId="LiveId" clId="{BABF8C37-2914-4763-8639-1A2AED390C93}" dt="2026-06-14T15:42:27.805" v="3298" actId="1076"/>
          <ac:picMkLst>
            <pc:docMk/>
            <pc:sldMk cId="3753733838" sldId="328"/>
            <ac:picMk id="5" creationId="{A0F351ED-B82D-691B-180E-964CB42FAD78}"/>
          </ac:picMkLst>
        </pc:picChg>
      </pc:sldChg>
      <pc:sldChg chg="addSp delSp modSp add mod">
        <pc:chgData name="dania shashtare" userId="205c4df68693b92e" providerId="LiveId" clId="{BABF8C37-2914-4763-8639-1A2AED390C93}" dt="2026-06-14T15:42:45.259" v="3303" actId="1076"/>
        <pc:sldMkLst>
          <pc:docMk/>
          <pc:sldMk cId="1823830065" sldId="329"/>
        </pc:sldMkLst>
        <pc:picChg chg="del">
          <ac:chgData name="dania shashtare" userId="205c4df68693b92e" providerId="LiveId" clId="{BABF8C37-2914-4763-8639-1A2AED390C93}" dt="2026-06-14T15:42:32.345" v="3299" actId="21"/>
          <ac:picMkLst>
            <pc:docMk/>
            <pc:sldMk cId="1823830065" sldId="329"/>
            <ac:picMk id="4" creationId="{02C58195-CE3A-651E-9158-3D1A9F2D0178}"/>
          </ac:picMkLst>
        </pc:picChg>
        <pc:picChg chg="add mod">
          <ac:chgData name="dania shashtare" userId="205c4df68693b92e" providerId="LiveId" clId="{BABF8C37-2914-4763-8639-1A2AED390C93}" dt="2026-06-14T15:42:45.259" v="3303" actId="1076"/>
          <ac:picMkLst>
            <pc:docMk/>
            <pc:sldMk cId="1823830065" sldId="329"/>
            <ac:picMk id="5" creationId="{2D51F6A2-538E-7B70-63A9-5CF9A465FB2F}"/>
          </ac:picMkLst>
        </pc:picChg>
      </pc:sldChg>
      <pc:sldChg chg="addSp delSp modSp add mod">
        <pc:chgData name="dania shashtare" userId="205c4df68693b92e" providerId="LiveId" clId="{BABF8C37-2914-4763-8639-1A2AED390C93}" dt="2026-06-14T15:43:10.257" v="3309" actId="1076"/>
        <pc:sldMkLst>
          <pc:docMk/>
          <pc:sldMk cId="190773732" sldId="330"/>
        </pc:sldMkLst>
        <pc:picChg chg="del">
          <ac:chgData name="dania shashtare" userId="205c4df68693b92e" providerId="LiveId" clId="{BABF8C37-2914-4763-8639-1A2AED390C93}" dt="2026-06-14T15:42:50.672" v="3304" actId="21"/>
          <ac:picMkLst>
            <pc:docMk/>
            <pc:sldMk cId="190773732" sldId="330"/>
            <ac:picMk id="4" creationId="{A11095C6-3200-CADB-4228-735257AD7B1C}"/>
          </ac:picMkLst>
        </pc:picChg>
        <pc:picChg chg="add mod">
          <ac:chgData name="dania shashtare" userId="205c4df68693b92e" providerId="LiveId" clId="{BABF8C37-2914-4763-8639-1A2AED390C93}" dt="2026-06-14T15:43:10.257" v="3309" actId="1076"/>
          <ac:picMkLst>
            <pc:docMk/>
            <pc:sldMk cId="190773732" sldId="330"/>
            <ac:picMk id="5" creationId="{E7487A48-799C-9563-0568-2BDDF6B8A30F}"/>
          </ac:picMkLst>
        </pc:picChg>
      </pc:sldChg>
      <pc:sldChg chg="addSp delSp modSp add mod">
        <pc:chgData name="dania shashtare" userId="205c4df68693b92e" providerId="LiveId" clId="{BABF8C37-2914-4763-8639-1A2AED390C93}" dt="2026-06-14T15:43:29.630" v="3314" actId="1076"/>
        <pc:sldMkLst>
          <pc:docMk/>
          <pc:sldMk cId="1356855211" sldId="331"/>
        </pc:sldMkLst>
        <pc:picChg chg="del">
          <ac:chgData name="dania shashtare" userId="205c4df68693b92e" providerId="LiveId" clId="{BABF8C37-2914-4763-8639-1A2AED390C93}" dt="2026-06-14T15:43:14.705" v="3310" actId="21"/>
          <ac:picMkLst>
            <pc:docMk/>
            <pc:sldMk cId="1356855211" sldId="331"/>
            <ac:picMk id="4" creationId="{7099000F-97C9-FA76-492B-34BCF911D972}"/>
          </ac:picMkLst>
        </pc:picChg>
        <pc:picChg chg="add mod">
          <ac:chgData name="dania shashtare" userId="205c4df68693b92e" providerId="LiveId" clId="{BABF8C37-2914-4763-8639-1A2AED390C93}" dt="2026-06-14T15:43:29.630" v="3314" actId="1076"/>
          <ac:picMkLst>
            <pc:docMk/>
            <pc:sldMk cId="1356855211" sldId="331"/>
            <ac:picMk id="5" creationId="{EDC39971-735E-BD85-6DED-B46AB84E7971}"/>
          </ac:picMkLst>
        </pc:picChg>
      </pc:sldChg>
      <pc:sldChg chg="addSp delSp modSp add mod">
        <pc:chgData name="dania shashtare" userId="205c4df68693b92e" providerId="LiveId" clId="{BABF8C37-2914-4763-8639-1A2AED390C93}" dt="2026-06-14T15:48:04.621" v="3327" actId="1076"/>
        <pc:sldMkLst>
          <pc:docMk/>
          <pc:sldMk cId="628956337" sldId="332"/>
        </pc:sldMkLst>
        <pc:spChg chg="mod">
          <ac:chgData name="dania shashtare" userId="205c4df68693b92e" providerId="LiveId" clId="{BABF8C37-2914-4763-8639-1A2AED390C93}" dt="2026-06-14T15:47:48.519" v="3321" actId="1076"/>
          <ac:spMkLst>
            <pc:docMk/>
            <pc:sldMk cId="628956337" sldId="332"/>
            <ac:spMk id="2" creationId="{DB3CD1E5-920F-A6F6-758A-AD449667F873}"/>
          </ac:spMkLst>
        </pc:spChg>
        <pc:picChg chg="add mod">
          <ac:chgData name="dania shashtare" userId="205c4df68693b92e" providerId="LiveId" clId="{BABF8C37-2914-4763-8639-1A2AED390C93}" dt="2026-06-14T15:48:04.621" v="3327" actId="1076"/>
          <ac:picMkLst>
            <pc:docMk/>
            <pc:sldMk cId="628956337" sldId="332"/>
            <ac:picMk id="4" creationId="{7E823490-0885-417C-7D1A-10718A769259}"/>
          </ac:picMkLst>
        </pc:picChg>
        <pc:picChg chg="del">
          <ac:chgData name="dania shashtare" userId="205c4df68693b92e" providerId="LiveId" clId="{BABF8C37-2914-4763-8639-1A2AED390C93}" dt="2026-06-14T15:47:32.337" v="3316" actId="21"/>
          <ac:picMkLst>
            <pc:docMk/>
            <pc:sldMk cId="628956337" sldId="332"/>
            <ac:picMk id="5" creationId="{D28DACCA-B155-4503-6B16-F0C8C44BA935}"/>
          </ac:picMkLst>
        </pc:picChg>
      </pc:sldChg>
      <pc:sldChg chg="addSp delSp modSp add mod">
        <pc:chgData name="dania shashtare" userId="205c4df68693b92e" providerId="LiveId" clId="{BABF8C37-2914-4763-8639-1A2AED390C93}" dt="2026-06-14T15:53:27.968" v="3444" actId="1076"/>
        <pc:sldMkLst>
          <pc:docMk/>
          <pc:sldMk cId="1203172276" sldId="333"/>
        </pc:sldMkLst>
        <pc:spChg chg="add del mod">
          <ac:chgData name="dania shashtare" userId="205c4df68693b92e" providerId="LiveId" clId="{BABF8C37-2914-4763-8639-1A2AED390C93}" dt="2026-06-14T15:53:14.302" v="3438" actId="1076"/>
          <ac:spMkLst>
            <pc:docMk/>
            <pc:sldMk cId="1203172276" sldId="333"/>
            <ac:spMk id="23" creationId="{36BE8B02-3454-AAAB-E054-1A8D3D2E5A8F}"/>
          </ac:spMkLst>
        </pc:spChg>
        <pc:spChg chg="mod">
          <ac:chgData name="dania shashtare" userId="205c4df68693b92e" providerId="LiveId" clId="{BABF8C37-2914-4763-8639-1A2AED390C93}" dt="2026-06-14T15:53:16.952" v="3439" actId="1076"/>
          <ac:spMkLst>
            <pc:docMk/>
            <pc:sldMk cId="1203172276" sldId="333"/>
            <ac:spMk id="24" creationId="{13C08938-CB8A-D3AF-E42B-BC74000FCD7C}"/>
          </ac:spMkLst>
        </pc:spChg>
        <pc:picChg chg="add mod">
          <ac:chgData name="dania shashtare" userId="205c4df68693b92e" providerId="LiveId" clId="{BABF8C37-2914-4763-8639-1A2AED390C93}" dt="2026-06-14T15:53:27.968" v="3444" actId="1076"/>
          <ac:picMkLst>
            <pc:docMk/>
            <pc:sldMk cId="1203172276" sldId="333"/>
            <ac:picMk id="3" creationId="{56B40894-510D-34CB-3651-E7C7284DB509}"/>
          </ac:picMkLst>
        </pc:picChg>
        <pc:picChg chg="del">
          <ac:chgData name="dania shashtare" userId="205c4df68693b92e" providerId="LiveId" clId="{BABF8C37-2914-4763-8639-1A2AED390C93}" dt="2026-06-14T15:50:36.640" v="3371" actId="21"/>
          <ac:picMkLst>
            <pc:docMk/>
            <pc:sldMk cId="1203172276" sldId="333"/>
            <ac:picMk id="4" creationId="{38780F14-CD1B-5BF6-9313-BA7E54B411F7}"/>
          </ac:picMkLst>
        </pc:picChg>
        <pc:picChg chg="add mod">
          <ac:chgData name="dania shashtare" userId="205c4df68693b92e" providerId="LiveId" clId="{BABF8C37-2914-4763-8639-1A2AED390C93}" dt="2026-06-14T15:53:25.143" v="3443" actId="1076"/>
          <ac:picMkLst>
            <pc:docMk/>
            <pc:sldMk cId="1203172276" sldId="333"/>
            <ac:picMk id="5" creationId="{9CC7CA5B-B697-320D-449A-C3EB566FB447}"/>
          </ac:picMkLst>
        </pc:picChg>
        <pc:picChg chg="add mod">
          <ac:chgData name="dania shashtare" userId="205c4df68693b92e" providerId="LiveId" clId="{BABF8C37-2914-4763-8639-1A2AED390C93}" dt="2026-06-14T15:53:21.225" v="3441" actId="1076"/>
          <ac:picMkLst>
            <pc:docMk/>
            <pc:sldMk cId="1203172276" sldId="333"/>
            <ac:picMk id="6" creationId="{8D8BCC50-990A-6BFF-4B00-5481D0E1DB26}"/>
          </ac:picMkLst>
        </pc:picChg>
        <pc:picChg chg="add mod">
          <ac:chgData name="dania shashtare" userId="205c4df68693b92e" providerId="LiveId" clId="{BABF8C37-2914-4763-8639-1A2AED390C93}" dt="2026-06-14T15:53:22.708" v="3442" actId="1076"/>
          <ac:picMkLst>
            <pc:docMk/>
            <pc:sldMk cId="1203172276" sldId="333"/>
            <ac:picMk id="7" creationId="{57599147-59E2-AB52-DA6B-D660E1D237A5}"/>
          </ac:picMkLst>
        </pc:picChg>
      </pc:sldChg>
      <pc:sldChg chg="addSp delSp modSp add mod">
        <pc:chgData name="dania shashtare" userId="205c4df68693b92e" providerId="LiveId" clId="{BABF8C37-2914-4763-8639-1A2AED390C93}" dt="2026-06-14T18:56:19.715" v="3468" actId="1076"/>
        <pc:sldMkLst>
          <pc:docMk/>
          <pc:sldMk cId="2136978469" sldId="334"/>
        </pc:sldMkLst>
        <pc:picChg chg="add mod">
          <ac:chgData name="dania shashtare" userId="205c4df68693b92e" providerId="LiveId" clId="{BABF8C37-2914-4763-8639-1A2AED390C93}" dt="2026-06-14T18:56:19.715" v="3468" actId="1076"/>
          <ac:picMkLst>
            <pc:docMk/>
            <pc:sldMk cId="2136978469" sldId="334"/>
            <ac:picMk id="4" creationId="{A723A825-B64B-B4BC-C33B-AD411AD0128A}"/>
          </ac:picMkLst>
        </pc:picChg>
        <pc:picChg chg="del">
          <ac:chgData name="dania shashtare" userId="205c4df68693b92e" providerId="LiveId" clId="{BABF8C37-2914-4763-8639-1A2AED390C93}" dt="2026-06-14T18:55:40.895" v="3462" actId="21"/>
          <ac:picMkLst>
            <pc:docMk/>
            <pc:sldMk cId="2136978469" sldId="334"/>
            <ac:picMk id="8" creationId="{B4E32988-988A-4B16-61A9-193A1B8502CB}"/>
          </ac:picMkLst>
        </pc:picChg>
      </pc:sldChg>
      <pc:sldChg chg="addSp delSp modSp add mod">
        <pc:chgData name="dania shashtare" userId="205c4df68693b92e" providerId="LiveId" clId="{BABF8C37-2914-4763-8639-1A2AED390C93}" dt="2026-06-14T18:57:08.921" v="3479" actId="14100"/>
        <pc:sldMkLst>
          <pc:docMk/>
          <pc:sldMk cId="2273088572" sldId="335"/>
        </pc:sldMkLst>
        <pc:spChg chg="mod">
          <ac:chgData name="dania shashtare" userId="205c4df68693b92e" providerId="LiveId" clId="{BABF8C37-2914-4763-8639-1A2AED390C93}" dt="2026-06-14T18:57:05.422" v="3478" actId="1076"/>
          <ac:spMkLst>
            <pc:docMk/>
            <pc:sldMk cId="2273088572" sldId="335"/>
            <ac:spMk id="24" creationId="{438346B3-1DCD-ACE2-4116-5702CE0FE562}"/>
          </ac:spMkLst>
        </pc:spChg>
        <pc:picChg chg="add mod">
          <ac:chgData name="dania shashtare" userId="205c4df68693b92e" providerId="LiveId" clId="{BABF8C37-2914-4763-8639-1A2AED390C93}" dt="2026-06-14T18:57:08.921" v="3479" actId="14100"/>
          <ac:picMkLst>
            <pc:docMk/>
            <pc:sldMk cId="2273088572" sldId="335"/>
            <ac:picMk id="4" creationId="{0EC292D7-72D8-0F39-40D2-0345DB566DB0}"/>
          </ac:picMkLst>
        </pc:picChg>
        <pc:picChg chg="del">
          <ac:chgData name="dania shashtare" userId="205c4df68693b92e" providerId="LiveId" clId="{BABF8C37-2914-4763-8639-1A2AED390C93}" dt="2026-06-14T18:56:24.075" v="3469" actId="21"/>
          <ac:picMkLst>
            <pc:docMk/>
            <pc:sldMk cId="2273088572" sldId="335"/>
            <ac:picMk id="8" creationId="{4312BE3C-05DC-2EB6-ED70-A7EEE3F4E913}"/>
          </ac:picMkLst>
        </pc:picChg>
      </pc:sldChg>
      <pc:sldChg chg="addSp delSp modSp add mod">
        <pc:chgData name="dania shashtare" userId="205c4df68693b92e" providerId="LiveId" clId="{BABF8C37-2914-4763-8639-1A2AED390C93}" dt="2026-06-14T19:01:37.591" v="3513" actId="1440"/>
        <pc:sldMkLst>
          <pc:docMk/>
          <pc:sldMk cId="1287091476" sldId="336"/>
        </pc:sldMkLst>
        <pc:spChg chg="mod">
          <ac:chgData name="dania shashtare" userId="205c4df68693b92e" providerId="LiveId" clId="{BABF8C37-2914-4763-8639-1A2AED390C93}" dt="2026-06-14T19:00:23.915" v="3490" actId="14100"/>
          <ac:spMkLst>
            <pc:docMk/>
            <pc:sldMk cId="1287091476" sldId="336"/>
            <ac:spMk id="23" creationId="{67FA6640-06E0-3694-99C9-55EA6F316A96}"/>
          </ac:spMkLst>
        </pc:spChg>
        <pc:spChg chg="mod">
          <ac:chgData name="dania shashtare" userId="205c4df68693b92e" providerId="LiveId" clId="{BABF8C37-2914-4763-8639-1A2AED390C93}" dt="2026-06-14T19:00:21.156" v="3489" actId="20577"/>
          <ac:spMkLst>
            <pc:docMk/>
            <pc:sldMk cId="1287091476" sldId="336"/>
            <ac:spMk id="24" creationId="{684F1DD9-8ED8-96DD-94CC-1B2D8D70D2B8}"/>
          </ac:spMkLst>
        </pc:spChg>
        <pc:picChg chg="add mod">
          <ac:chgData name="dania shashtare" userId="205c4df68693b92e" providerId="LiveId" clId="{BABF8C37-2914-4763-8639-1A2AED390C93}" dt="2026-06-14T19:01:34.187" v="3511" actId="1440"/>
          <ac:picMkLst>
            <pc:docMk/>
            <pc:sldMk cId="1287091476" sldId="336"/>
            <ac:picMk id="4" creationId="{62ECFC8D-60F6-10D0-C928-1B70ACF65C81}"/>
          </ac:picMkLst>
        </pc:picChg>
        <pc:picChg chg="add mod">
          <ac:chgData name="dania shashtare" userId="205c4df68693b92e" providerId="LiveId" clId="{BABF8C37-2914-4763-8639-1A2AED390C93}" dt="2026-06-14T19:01:35.856" v="3512" actId="1440"/>
          <ac:picMkLst>
            <pc:docMk/>
            <pc:sldMk cId="1287091476" sldId="336"/>
            <ac:picMk id="6" creationId="{287C44E3-C637-2682-A9B3-FECCD5EAB4FD}"/>
          </ac:picMkLst>
        </pc:picChg>
        <pc:picChg chg="add mod">
          <ac:chgData name="dania shashtare" userId="205c4df68693b92e" providerId="LiveId" clId="{BABF8C37-2914-4763-8639-1A2AED390C93}" dt="2026-06-14T19:01:37.591" v="3513" actId="1440"/>
          <ac:picMkLst>
            <pc:docMk/>
            <pc:sldMk cId="1287091476" sldId="336"/>
            <ac:picMk id="8" creationId="{F7DA0FB3-7588-437B-11FD-C470E9B02ED0}"/>
          </ac:picMkLst>
        </pc:picChg>
        <pc:picChg chg="del">
          <ac:chgData name="dania shashtare" userId="205c4df68693b92e" providerId="LiveId" clId="{BABF8C37-2914-4763-8639-1A2AED390C93}" dt="2026-06-14T19:00:29.606" v="3493" actId="21"/>
          <ac:picMkLst>
            <pc:docMk/>
            <pc:sldMk cId="1287091476" sldId="336"/>
            <ac:picMk id="17" creationId="{0CA043D9-E76E-D499-BD8B-1BA1CAA8B38F}"/>
          </ac:picMkLst>
        </pc:picChg>
        <pc:picChg chg="del">
          <ac:chgData name="dania shashtare" userId="205c4df68693b92e" providerId="LiveId" clId="{BABF8C37-2914-4763-8639-1A2AED390C93}" dt="2026-06-14T19:00:27.952" v="3492" actId="21"/>
          <ac:picMkLst>
            <pc:docMk/>
            <pc:sldMk cId="1287091476" sldId="336"/>
            <ac:picMk id="19" creationId="{F40D0227-4399-892C-9708-BAE484447773}"/>
          </ac:picMkLst>
        </pc:picChg>
        <pc:picChg chg="del">
          <ac:chgData name="dania shashtare" userId="205c4df68693b92e" providerId="LiveId" clId="{BABF8C37-2914-4763-8639-1A2AED390C93}" dt="2026-06-14T19:00:26.424" v="3491" actId="21"/>
          <ac:picMkLst>
            <pc:docMk/>
            <pc:sldMk cId="1287091476" sldId="336"/>
            <ac:picMk id="21" creationId="{87AB552A-7C00-7A04-BF72-F7B35A46AD04}"/>
          </ac:picMkLst>
        </pc:picChg>
      </pc:sldChg>
      <pc:sldChg chg="addSp delSp modSp add mod">
        <pc:chgData name="dania shashtare" userId="205c4df68693b92e" providerId="LiveId" clId="{BABF8C37-2914-4763-8639-1A2AED390C93}" dt="2026-06-15T06:00:34.659" v="3555" actId="1076"/>
        <pc:sldMkLst>
          <pc:docMk/>
          <pc:sldMk cId="1849328587" sldId="337"/>
        </pc:sldMkLst>
        <pc:picChg chg="add mod">
          <ac:chgData name="dania shashtare" userId="205c4df68693b92e" providerId="LiveId" clId="{BABF8C37-2914-4763-8639-1A2AED390C93}" dt="2026-06-15T06:00:34.659" v="3555" actId="1076"/>
          <ac:picMkLst>
            <pc:docMk/>
            <pc:sldMk cId="1849328587" sldId="337"/>
            <ac:picMk id="4" creationId="{5963F98E-6AE3-51EF-AC21-1DF6342BA5B2}"/>
          </ac:picMkLst>
        </pc:picChg>
        <pc:picChg chg="del">
          <ac:chgData name="dania shashtare" userId="205c4df68693b92e" providerId="LiveId" clId="{BABF8C37-2914-4763-8639-1A2AED390C93}" dt="2026-06-15T05:59:50.497" v="3551" actId="21"/>
          <ac:picMkLst>
            <pc:docMk/>
            <pc:sldMk cId="1849328587" sldId="337"/>
            <ac:picMk id="8" creationId="{FA8A6A99-2848-D9CA-D25C-26AE68AED27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377C49FE-DC81-4DA1-8D3D-9900E5021335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51B29E46-44F6-435B-810C-AFA3CAE626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711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758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556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F6509-4FD3-B602-43A3-0ADBD048B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C1A2C36A-551E-8D18-B5A5-4DCCE2F2B5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5ADDA56D-14FC-F573-BD08-8EE7486723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06972D96-5FFD-E7E7-E06A-493D85D142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226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D0A28-461F-8D39-782D-2A19FA18B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98729612-0004-521E-B027-D8E7B9B05D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7596B8FE-6810-B5FB-2E8D-397A00737C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70528BCB-3511-1E33-6D25-A65701FEB3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303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F3327-55DB-CA09-4FC1-06BCB927A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B65671CC-6CCC-6236-CACD-5DE2CAAEAD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01AB4114-28A2-1AA0-5F7E-F4C72E5CB1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929242CB-DE1B-FE73-4D8F-4F7CF36CE3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0394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15156-89A3-50A5-19EC-9920A850E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D50D8719-AFB5-CB65-F9B5-D3D3F4DC00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9D24DA09-87A5-8A31-3AB1-DAC4349BCC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582BBEC0-03E4-C080-A6BA-111E9836AF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3517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9E791-62B8-81B9-46A8-0FADA86EA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C6A19445-DB40-86D7-BF9D-6C035C85A4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83F56A23-7EA5-755F-926A-9AF99F7898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54BA58C6-767A-E5C2-73B6-DB1A4B557A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04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81E38-6400-68A4-7025-7628BB4F5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6A59B631-FEEE-66C3-1898-16625BFA5F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2C08B9AE-D2C6-ABC5-4C3B-19FA40CC61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86DCD07D-5938-B4DE-7C9D-F32869E422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6914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CAC0E-5778-80B0-E1A8-236E56826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EC9B7B4A-C904-3C62-5222-7265E16139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D22640F3-CE01-CC3F-5E62-9FDB69472B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8415B651-19E8-54AB-58BB-55CD8F4F05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994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4C470-2A62-A06E-F887-2A1D80F78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360C2764-7DBD-40A4-E2B8-7B74E130AC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8921D4D5-73B2-D7E3-3570-292174B549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AADCFA05-F1B5-2649-CDAA-41F8395D6C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4690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865F5-A916-9723-9041-2C68DBFDE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DEB2E21C-3829-B223-F4A6-D02AF33C62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5F05E225-1086-A6BE-B45A-E8E7FBB624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42D6059B-DB1D-9B35-3258-214DC54A9A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9961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A641E-5064-BDAD-1819-B8837566E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7E3744F7-B3CA-3412-32DA-7E45410151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3294F3E2-AFCC-1490-A099-8A39AD6284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947F36B4-FC04-45D7-DF56-990394CE1C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5660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9B9BB-2320-234F-E47F-97C929A42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C9715047-703C-C982-44F5-DA1C90D30B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60CA1844-E7BB-4E34-7C07-2F2356AA8C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58906361-C5C1-D3E6-0CA7-00C6163419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9026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DFB68-8E54-9E46-C3A3-0783600F8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3281D703-9898-3D74-7EF3-18DF0CC7CB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4DA93DA7-E421-09D3-85C2-822DE77337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2F29EDAC-B877-9B72-BDA5-23C6BCF094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8702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E659C-527A-0B45-127A-2CE4ED546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D1D096FD-8A32-F562-B263-532C0DEDDB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2B8B0459-A956-2A7D-2F44-C3BEF466D0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758C73E4-9400-6155-8274-B2C27AB816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6889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178A3-FBCB-3021-F6F4-7680CA177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924D4204-C4C4-AD96-9309-6889904C48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65A51557-3F45-CF83-32EE-4C80BE48DF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D6B3852D-D0B7-F9C5-4BEE-86B91F106B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7905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E834F-CD95-3BBF-E63F-8FC7863B8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6685F103-605B-2671-3231-7725D03685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351AB0BB-6F6A-9B20-C3D2-0A6711408A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FC956ABF-2DFF-1170-BC94-20E524EC83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1381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9414C-DD01-3FF8-8958-3E460090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13934738-1E3D-92A6-C1D5-DF7FE90B1A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1266233B-52B9-869D-935A-9AA10F29DF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CB8F2367-BD5C-F717-48D0-94849ECEC9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7584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0816F-2EFF-C31A-C4A4-C6A3DBECB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EB5FD1D5-C7F5-A829-B22D-592D1672D1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2AFB703E-A22B-A22C-9192-12BDA2ACD5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5BAA6ADC-4CF8-B294-997C-90C6A9E30B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1332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53B74-5F4A-343D-AE64-63DA81EF8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32210187-1C33-07DE-E8B8-77192BFA70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D737B130-D344-1ED3-3CAC-84F059C2C3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14BF6540-FC01-AAFD-E58F-3ED61D31CD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5940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2CDC9-9CB1-DD22-6B13-612829164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26D92DDD-5084-D835-E8DC-8738381C22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10CCBDE3-199F-96A0-8FC4-5F62047EFA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3C004964-25A2-D906-BC3A-80478359B1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1704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C86F1-15B3-C717-4CA5-632FF3422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871315AB-1840-D73D-2A7A-7B648D6CF7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BAD40DB9-2B52-E328-35E2-3B3FBCA0FE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5DB949D0-58D1-AE73-B045-478ADD0624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4647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58EFE-8EEB-54C3-F892-73DF3E045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F6705253-2E93-CC79-0891-CE191FA1DD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83B20F25-3FD0-9C62-CEAF-E143036E29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C0ED7FE0-CFD3-411C-725E-8D7E78013E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8358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BA31D-9B74-3D2B-1D32-58ED1193A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9F5EC353-015C-045F-0639-4C976988E1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D0536DD0-12D7-FCAB-1979-1FA70B1C20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E775E446-9E04-41B2-A06D-F5775A3552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0664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3E212-7C87-257D-8305-7048FE183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5B06CFBB-A3F2-5E74-CAD6-D296039B60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5B43F4CD-96AA-E32D-13F6-AC77F95055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D0BA11AC-B493-F70F-17FD-F11A832705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744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16A6B-8D39-957E-64BB-29FD52525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20EBC503-D786-751A-1A66-BC6E60A090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62AA2418-A68C-0937-B360-324B333BB6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B2E704F7-F687-2FB8-F8CA-DA5B06C751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862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40F78-381A-5822-FD67-03D541F43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D63152C4-B2A2-C083-DACC-E54C07D2E7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FD3D4440-ED9C-97DB-52F4-2731C9DC2A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B516E088-4884-4C77-4D41-15F267DF4B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4633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6C797-B72D-5673-1DDA-E81A51AC2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967F63D9-3CEA-D266-B4BA-D1F83D058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7A2DA91C-F2B6-910F-D0FE-79E7724034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CC61F9EB-4183-271A-11F9-4AD83FCE38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4646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8DD33-B314-2D00-FBDF-98BF33957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44E8E8CE-47E2-E286-9BBD-9F873F4BD9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B7DB7CAF-2309-547F-FBA0-54FD2507A5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CEB7F51B-A0E8-A7F2-BEAE-CE8404F42D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0386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C15BB-ED41-5F70-1BEF-67C7B82A6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18DC0E08-38AB-86E0-A566-C11AE1146A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BDDC6799-8D8A-4C1C-24A9-298568AD44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0C5340E-C1F0-E6B1-0D31-B0717F975F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9302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38825-0C86-E408-B822-412A7773B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66256D6B-D351-F246-402F-75F4266B3E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3F8AD959-2B6A-7056-6006-35AEE15E3F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B938291D-D1DA-5C73-BC25-C058F29738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6887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1DEF9-8B70-E6FB-1C21-0F20A9924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D6845658-EFE8-8E5D-9FB2-92A1A54A77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309AD845-354E-99EA-B9F5-C3D254F928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76E284B1-3699-1FEF-7B1A-5001728C19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6465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178D1-5F91-6C57-5DFE-3E865A720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1AF4CE41-5C48-B117-F416-DB8049A64F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7B70EDAC-DF28-C851-C9FF-09D8299C1D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A8FFB246-51E3-243A-73E9-CA53C9E6CB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8992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93E67-9DF8-227C-1D8A-E6630655C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AFAB155A-0C84-4003-29A5-AC7B3CFB0F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4F961A4C-8262-84F9-71BD-260D260064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BF70FBC-97A1-0440-B6B7-B47643CB1E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446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CAAA0-9456-FC4A-B305-F13C83870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CC765E4D-7351-6263-DED1-2D196121A3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26D694AF-E657-C04D-6E3A-80517F1FDE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B112B53B-348F-987E-D4FA-EBD560609B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60101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E42C8-B0C4-B58E-0EE7-9408345E5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28745EF2-6E4D-77C2-5DEA-DD3E7B42F4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95C5DBF5-E333-502C-56FB-AB67392617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820D446-D54E-CDC4-8FF3-0960C586A0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90858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FB62F-AB00-9268-DEFC-60CA87A0D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075DD8BB-9C48-891E-3297-8628A14E61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7BB0556B-61DD-9328-4EBB-A819B33F8F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0264048F-5DF8-FD01-2179-3AFFC6BA42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47509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F9FD7-7F48-3CD3-1E57-44285ED6E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C44EF14D-EF8A-ED0D-751C-10D5781E8B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E9943E12-79CA-4523-0FAA-C47BC25BA8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067C4EF5-99C8-8F01-E3C7-0162F5FD89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647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8D1A9-A55A-86B8-A251-213B60FFF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1B826AA1-AB08-9073-B744-893B3F7F6B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9CC442DB-2649-72F0-D091-1D710678F5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865BB8AB-EAC6-9168-4EA1-97B56AD83A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79371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F2689-122F-5004-9F86-B0663E195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0D692473-1534-6E63-0DB8-9B11C7840E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442715E8-00DC-9DA6-F728-2D7E3D0716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45791609-BCA7-D8E8-AC0E-84A12AD3FC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29E46-44F6-435B-810C-AFA3CAE6262F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570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g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2.jpg"/><Relationship Id="rId4" Type="http://schemas.openxmlformats.org/officeDocument/2006/relationships/image" Target="../media/image8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B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4" cy="7046914"/>
          </a:xfrm>
          <a:prstGeom prst="rect">
            <a:avLst/>
          </a:prstGeom>
          <a:solidFill>
            <a:srgbClr val="EB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63572" y="2781883"/>
            <a:ext cx="5081047" cy="3271497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93D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pic>
        <p:nvPicPr>
          <p:cNvPr id="8" name="Picture 7" descr="sugerhapp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4983" y="1442301"/>
            <a:ext cx="4828722" cy="4948880"/>
          </a:xfrm>
          <a:prstGeom prst="rect">
            <a:avLst/>
          </a:prstGeom>
        </p:spPr>
      </p:pic>
      <p:sp>
        <p:nvSpPr>
          <p:cNvPr id="14" name="مربع نص 13">
            <a:extLst>
              <a:ext uri="{FF2B5EF4-FFF2-40B4-BE49-F238E27FC236}">
                <a16:creationId xmlns:a16="http://schemas.microsoft.com/office/drawing/2014/main" id="{B044B772-00AC-44F4-5B34-C69E481A1AE1}"/>
              </a:ext>
            </a:extLst>
          </p:cNvPr>
          <p:cNvSpPr txBox="1"/>
          <p:nvPr/>
        </p:nvSpPr>
        <p:spPr>
          <a:xfrm>
            <a:off x="519387" y="1004147"/>
            <a:ext cx="75876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tx2"/>
                </a:solidFill>
              </a:rPr>
              <a:t>T1D</a:t>
            </a:r>
            <a:r>
              <a:rPr lang="en-US" sz="8000" dirty="0">
                <a:solidFill>
                  <a:schemeClr val="tx2"/>
                </a:solidFill>
              </a:rPr>
              <a:t> </a:t>
            </a:r>
            <a:r>
              <a:rPr lang="en-US" sz="5400" dirty="0">
                <a:solidFill>
                  <a:schemeClr val="tx2"/>
                </a:solidFill>
              </a:rPr>
              <a:t>(type 1 diabetes)</a:t>
            </a:r>
            <a:endParaRPr lang="en-US" sz="8000" dirty="0">
              <a:solidFill>
                <a:schemeClr val="tx2"/>
              </a:solidFill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E1FA3834-EBC8-9D08-59E1-7F3E1FD5AE82}"/>
              </a:ext>
            </a:extLst>
          </p:cNvPr>
          <p:cNvSpPr txBox="1"/>
          <p:nvPr/>
        </p:nvSpPr>
        <p:spPr>
          <a:xfrm>
            <a:off x="1016809" y="2878658"/>
            <a:ext cx="491136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Prepared by:</a:t>
            </a:r>
          </a:p>
          <a:p>
            <a:r>
              <a:rPr lang="en-US" sz="3200" dirty="0">
                <a:solidFill>
                  <a:schemeClr val="tx2"/>
                </a:solidFill>
              </a:rPr>
              <a:t>Dania Shashtare </a:t>
            </a:r>
          </a:p>
          <a:p>
            <a:r>
              <a:rPr lang="en-US" sz="3200" dirty="0">
                <a:solidFill>
                  <a:schemeClr val="tx2"/>
                </a:solidFill>
              </a:rPr>
              <a:t>Rama AbuGhdeeb</a:t>
            </a:r>
          </a:p>
          <a:p>
            <a:endParaRPr lang="en-US" sz="3200" dirty="0">
              <a:solidFill>
                <a:schemeClr val="tx2"/>
              </a:solidFill>
            </a:endParaRPr>
          </a:p>
          <a:p>
            <a:r>
              <a:rPr lang="en-US" sz="3200" b="1" dirty="0">
                <a:solidFill>
                  <a:schemeClr val="tx2"/>
                </a:solidFill>
              </a:rPr>
              <a:t>Supervisor: </a:t>
            </a:r>
          </a:p>
          <a:p>
            <a:r>
              <a:rPr lang="en-US" sz="3200" dirty="0">
                <a:solidFill>
                  <a:schemeClr val="tx2"/>
                </a:solidFill>
              </a:rPr>
              <a:t>Dr. Emad Natsheh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331" y="0"/>
            <a:ext cx="12191695" cy="6858000"/>
          </a:xfrm>
          <a:prstGeom prst="rect">
            <a:avLst/>
          </a:prstGeom>
          <a:solidFill>
            <a:srgbClr val="F4F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698122" y="1247757"/>
            <a:ext cx="6670604" cy="4905331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93D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02625" y="405086"/>
            <a:ext cx="4023360" cy="945037"/>
          </a:xfrm>
          <a:prstGeom prst="roundRect">
            <a:avLst/>
          </a:prstGeom>
          <a:solidFill>
            <a:srgbClr val="E8F0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pic>
        <p:nvPicPr>
          <p:cNvPr id="30" name="صورة 29">
            <a:extLst>
              <a:ext uri="{FF2B5EF4-FFF2-40B4-BE49-F238E27FC236}">
                <a16:creationId xmlns:a16="http://schemas.microsoft.com/office/drawing/2014/main" id="{18B20A09-B39F-6103-E880-449DE7E04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07" y="2767169"/>
            <a:ext cx="4205140" cy="4205140"/>
          </a:xfrm>
          <a:prstGeom prst="rect">
            <a:avLst/>
          </a:prstGeom>
        </p:spPr>
      </p:pic>
      <p:sp>
        <p:nvSpPr>
          <p:cNvPr id="31" name="مربع نص 30">
            <a:extLst>
              <a:ext uri="{FF2B5EF4-FFF2-40B4-BE49-F238E27FC236}">
                <a16:creationId xmlns:a16="http://schemas.microsoft.com/office/drawing/2014/main" id="{A713150D-7E18-422A-47CA-D625543DD2D4}"/>
              </a:ext>
            </a:extLst>
          </p:cNvPr>
          <p:cNvSpPr txBox="1"/>
          <p:nvPr/>
        </p:nvSpPr>
        <p:spPr>
          <a:xfrm>
            <a:off x="735290" y="492885"/>
            <a:ext cx="3695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tx2"/>
                </a:solidFill>
              </a:rPr>
              <a:t>INTRODUCTON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6587137F-2BFE-D857-E4EB-255B1282CB8F}"/>
              </a:ext>
            </a:extLst>
          </p:cNvPr>
          <p:cNvSpPr txBox="1"/>
          <p:nvPr/>
        </p:nvSpPr>
        <p:spPr>
          <a:xfrm>
            <a:off x="5024487" y="1611984"/>
            <a:ext cx="6146276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Type 1 Diabetes requires daily follow-up and continuous monitoring.</a:t>
            </a:r>
            <a:endParaRPr lang="ar-JO" sz="2400" dirty="0">
              <a:solidFill>
                <a:schemeClr val="tx2"/>
              </a:solidFill>
            </a:endParaRPr>
          </a:p>
          <a:p>
            <a:endParaRPr lang="en-US" sz="2400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tx2"/>
                </a:solidFill>
              </a:rPr>
              <a:t>Patients often use separate tools for readings, meals, appointments, and communication.</a:t>
            </a:r>
            <a:endParaRPr lang="ar-JO" sz="2400" dirty="0">
              <a:solidFill>
                <a:schemeClr val="tx2"/>
              </a:solidFill>
            </a:endParaRPr>
          </a:p>
          <a:p>
            <a:endParaRPr lang="en-US" sz="2400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tx2"/>
                </a:solidFill>
              </a:rPr>
              <a:t>Scattered information can lead to missed updates and harder medical follow-up.</a:t>
            </a:r>
            <a:endParaRPr lang="ar-JO" sz="2400" dirty="0">
              <a:solidFill>
                <a:schemeClr val="tx2"/>
              </a:solidFill>
            </a:endParaRPr>
          </a:p>
          <a:p>
            <a:endParaRPr lang="en-US" sz="2400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tx2"/>
                </a:solidFill>
              </a:rPr>
              <a:t>Family members may not receive urgent alerts when abnormal glucose situations happen.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20621" y="107229"/>
            <a:ext cx="3872649" cy="384231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5185285" y="1517715"/>
            <a:ext cx="6483527" cy="4730821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93D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01659" y="490194"/>
            <a:ext cx="3261673" cy="3091992"/>
          </a:xfrm>
          <a:prstGeom prst="ellipse">
            <a:avLst/>
          </a:prstGeom>
          <a:solidFill>
            <a:srgbClr val="33A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pic>
        <p:nvPicPr>
          <p:cNvPr id="11" name="Picture 10" descr="sugerhapp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4835" y="3883125"/>
            <a:ext cx="2796993" cy="3012435"/>
          </a:xfrm>
          <a:prstGeom prst="rect">
            <a:avLst/>
          </a:prstGeom>
        </p:spPr>
      </p:pic>
      <p:sp>
        <p:nvSpPr>
          <p:cNvPr id="12" name="مربع نص 11">
            <a:extLst>
              <a:ext uri="{FF2B5EF4-FFF2-40B4-BE49-F238E27FC236}">
                <a16:creationId xmlns:a16="http://schemas.microsoft.com/office/drawing/2014/main" id="{3E74D0C9-B093-9CE9-5D74-FD6D3367FF17}"/>
              </a:ext>
            </a:extLst>
          </p:cNvPr>
          <p:cNvSpPr txBox="1"/>
          <p:nvPr/>
        </p:nvSpPr>
        <p:spPr>
          <a:xfrm>
            <a:off x="410066" y="974671"/>
            <a:ext cx="28186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tx2"/>
                </a:solidFill>
              </a:rPr>
              <a:t>WHAT </a:t>
            </a:r>
            <a:endParaRPr lang="ar-JO" sz="4800" b="1" dirty="0">
              <a:solidFill>
                <a:schemeClr val="tx2"/>
              </a:solidFill>
            </a:endParaRPr>
          </a:p>
          <a:p>
            <a:pPr algn="ctr"/>
            <a:r>
              <a:rPr lang="en-US" sz="4800" b="1" dirty="0">
                <a:solidFill>
                  <a:schemeClr val="tx2"/>
                </a:solidFill>
              </a:rPr>
              <a:t>IS </a:t>
            </a:r>
            <a:endParaRPr lang="ar-JO" sz="4800" b="1" dirty="0">
              <a:solidFill>
                <a:schemeClr val="tx2"/>
              </a:solidFill>
            </a:endParaRPr>
          </a:p>
          <a:p>
            <a:pPr algn="ctr"/>
            <a:r>
              <a:rPr lang="en-US" sz="4800" b="1" dirty="0">
                <a:solidFill>
                  <a:schemeClr val="tx2"/>
                </a:solidFill>
              </a:rPr>
              <a:t>T1D?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1805A592-4098-0DB3-3615-AE35A71848EC}"/>
              </a:ext>
            </a:extLst>
          </p:cNvPr>
          <p:cNvSpPr txBox="1"/>
          <p:nvPr/>
        </p:nvSpPr>
        <p:spPr>
          <a:xfrm>
            <a:off x="5571241" y="2532541"/>
            <a:ext cx="6097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T1D is a healthcare application</a:t>
            </a:r>
            <a:br>
              <a:rPr lang="en-US" sz="3200" dirty="0">
                <a:solidFill>
                  <a:schemeClr val="tx2"/>
                </a:solidFill>
              </a:rPr>
            </a:br>
            <a:r>
              <a:rPr lang="en-US" sz="3200" dirty="0">
                <a:solidFill>
                  <a:schemeClr val="tx2"/>
                </a:solidFill>
              </a:rPr>
              <a:t>that helps Type 1 Diabetes patients</a:t>
            </a:r>
            <a:br>
              <a:rPr lang="en-US" sz="3200" dirty="0">
                <a:solidFill>
                  <a:schemeClr val="tx2"/>
                </a:solidFill>
              </a:rPr>
            </a:br>
            <a:r>
              <a:rPr lang="en-US" sz="3200" dirty="0">
                <a:solidFill>
                  <a:schemeClr val="tx2"/>
                </a:solidFill>
              </a:rPr>
              <a:t>track glucose, manage daily care,</a:t>
            </a:r>
            <a:br>
              <a:rPr lang="en-US" sz="3200" dirty="0">
                <a:solidFill>
                  <a:schemeClr val="tx2"/>
                </a:solidFill>
              </a:rPr>
            </a:br>
            <a:r>
              <a:rPr lang="en-US" sz="3200" dirty="0">
                <a:solidFill>
                  <a:schemeClr val="tx2"/>
                </a:solidFill>
              </a:rPr>
              <a:t>and communicate with doctors</a:t>
            </a:r>
            <a:br>
              <a:rPr lang="en-US" sz="3200" dirty="0">
                <a:solidFill>
                  <a:schemeClr val="tx2"/>
                </a:solidFill>
              </a:rPr>
            </a:br>
            <a:r>
              <a:rPr lang="en-US" sz="3200" dirty="0">
                <a:solidFill>
                  <a:schemeClr val="tx2"/>
                </a:solidFill>
              </a:rPr>
              <a:t>and nutritionists in one platform</a:t>
            </a:r>
            <a:r>
              <a:rPr lang="en-US" sz="2400" dirty="0"/>
              <a:t>.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465" y="-21210"/>
            <a:ext cx="12191695" cy="6858000"/>
          </a:xfrm>
          <a:prstGeom prst="rect">
            <a:avLst/>
          </a:prstGeom>
          <a:solidFill>
            <a:srgbClr val="EB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714738" y="1631213"/>
            <a:ext cx="2926080" cy="14173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93D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036321" y="1579013"/>
            <a:ext cx="2926080" cy="14173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93D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393156" y="1631213"/>
            <a:ext cx="2926080" cy="14173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93D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1052700" y="3954780"/>
            <a:ext cx="2926080" cy="14173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93D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8393156" y="3931449"/>
            <a:ext cx="2926080" cy="14173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93D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1030037" y="366609"/>
            <a:ext cx="5576190" cy="840023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93D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3" name="Picture 32" descr="sugerhapp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7547" y="3629319"/>
            <a:ext cx="3000461" cy="2862071"/>
          </a:xfrm>
          <a:prstGeom prst="rect">
            <a:avLst/>
          </a:prstGeom>
        </p:spPr>
      </p:pic>
      <p:sp>
        <p:nvSpPr>
          <p:cNvPr id="34" name="مربع نص 33">
            <a:extLst>
              <a:ext uri="{FF2B5EF4-FFF2-40B4-BE49-F238E27FC236}">
                <a16:creationId xmlns:a16="http://schemas.microsoft.com/office/drawing/2014/main" id="{565855EF-5EF1-06BA-1F02-5E6B4BB601A5}"/>
              </a:ext>
            </a:extLst>
          </p:cNvPr>
          <p:cNvSpPr txBox="1"/>
          <p:nvPr/>
        </p:nvSpPr>
        <p:spPr>
          <a:xfrm>
            <a:off x="1030037" y="465652"/>
            <a:ext cx="57692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TECHNOLOGICAL INNOVATIONS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910078E0-FCE4-BBB9-666E-778A121B8E6D}"/>
              </a:ext>
            </a:extLst>
          </p:cNvPr>
          <p:cNvSpPr txBox="1"/>
          <p:nvPr/>
        </p:nvSpPr>
        <p:spPr>
          <a:xfrm>
            <a:off x="1197203" y="1764916"/>
            <a:ext cx="25452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75E9E"/>
                </a:solidFill>
              </a:rPr>
              <a:t>Frontend</a:t>
            </a:r>
            <a:endParaRPr lang="en-US" sz="2800" b="1" dirty="0"/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CCFAD9C5-49EF-6FFF-0F6F-E2ACB387EE50}"/>
              </a:ext>
            </a:extLst>
          </p:cNvPr>
          <p:cNvSpPr txBox="1"/>
          <p:nvPr/>
        </p:nvSpPr>
        <p:spPr>
          <a:xfrm>
            <a:off x="1197203" y="4140220"/>
            <a:ext cx="18784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75E9E"/>
                </a:solidFill>
              </a:rPr>
              <a:t>Backend</a:t>
            </a:r>
            <a:endParaRPr lang="en-US" sz="2800" dirty="0"/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E8F54EAC-32E2-AB42-EB66-FB85F007B7DD}"/>
              </a:ext>
            </a:extLst>
          </p:cNvPr>
          <p:cNvSpPr txBox="1"/>
          <p:nvPr/>
        </p:nvSpPr>
        <p:spPr>
          <a:xfrm>
            <a:off x="8640136" y="1821004"/>
            <a:ext cx="2039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75E9E"/>
                </a:solidFill>
              </a:rPr>
              <a:t>Database</a:t>
            </a:r>
            <a:endParaRPr lang="en-US" sz="2800" dirty="0"/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BEB4C996-B9A5-587D-3301-B99C64D29974}"/>
              </a:ext>
            </a:extLst>
          </p:cNvPr>
          <p:cNvSpPr txBox="1"/>
          <p:nvPr/>
        </p:nvSpPr>
        <p:spPr>
          <a:xfrm>
            <a:off x="8638566" y="4175380"/>
            <a:ext cx="2435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75E9E"/>
                </a:solidFill>
              </a:rPr>
              <a:t>Notifications</a:t>
            </a:r>
            <a:endParaRPr lang="en-US" sz="2800" dirty="0"/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FEFFDF00-956D-57FC-6315-6E73C8018539}"/>
              </a:ext>
            </a:extLst>
          </p:cNvPr>
          <p:cNvSpPr txBox="1"/>
          <p:nvPr/>
        </p:nvSpPr>
        <p:spPr>
          <a:xfrm>
            <a:off x="4932734" y="1766034"/>
            <a:ext cx="1442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75E9E"/>
                </a:solidFill>
              </a:rPr>
              <a:t>Tools</a:t>
            </a:r>
            <a:endParaRPr lang="en-US" sz="2800" dirty="0"/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8F52E585-AFFD-2E37-B643-AC7BEACE315A}"/>
              </a:ext>
            </a:extLst>
          </p:cNvPr>
          <p:cNvSpPr txBox="1"/>
          <p:nvPr/>
        </p:nvSpPr>
        <p:spPr>
          <a:xfrm>
            <a:off x="1197203" y="2291280"/>
            <a:ext cx="2507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12324A"/>
                </a:solidFill>
              </a:rPr>
              <a:t>Flutter + Dart</a:t>
            </a:r>
            <a:endParaRPr lang="en-US" sz="2400" dirty="0"/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B4C93D64-44B2-F91D-9A16-AAE36CBFCB06}"/>
              </a:ext>
            </a:extLst>
          </p:cNvPr>
          <p:cNvSpPr txBox="1"/>
          <p:nvPr/>
        </p:nvSpPr>
        <p:spPr>
          <a:xfrm>
            <a:off x="1197203" y="4672867"/>
            <a:ext cx="3000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12324A"/>
                </a:solidFill>
              </a:rPr>
              <a:t>Node.js + Express.js</a:t>
            </a:r>
            <a:endParaRPr lang="en-US" sz="2400" dirty="0"/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51FC6FF6-C3F4-02EE-DC29-21B322CE33F8}"/>
              </a:ext>
            </a:extLst>
          </p:cNvPr>
          <p:cNvSpPr txBox="1"/>
          <p:nvPr/>
        </p:nvSpPr>
        <p:spPr>
          <a:xfrm>
            <a:off x="4892590" y="2232459"/>
            <a:ext cx="27482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12324A"/>
                </a:solidFill>
              </a:rPr>
              <a:t>VS Code, Postman, GitHub, Android Emulator</a:t>
            </a:r>
            <a:endParaRPr lang="en-US" dirty="0"/>
          </a:p>
          <a:p>
            <a:endParaRPr lang="en-US" dirty="0"/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8C66E045-2786-8A68-B67A-F6ED452E4594}"/>
              </a:ext>
            </a:extLst>
          </p:cNvPr>
          <p:cNvSpPr txBox="1"/>
          <p:nvPr/>
        </p:nvSpPr>
        <p:spPr>
          <a:xfrm>
            <a:off x="8329091" y="2291279"/>
            <a:ext cx="3054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12324A"/>
                </a:solidFill>
              </a:rPr>
              <a:t>MongoDB + Mongoose</a:t>
            </a:r>
            <a:endParaRPr lang="en-US" sz="2400" dirty="0"/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B83A941A-54EA-9D32-EC9A-F0936CEF3A51}"/>
              </a:ext>
            </a:extLst>
          </p:cNvPr>
          <p:cNvSpPr txBox="1"/>
          <p:nvPr/>
        </p:nvSpPr>
        <p:spPr>
          <a:xfrm>
            <a:off x="8488544" y="4608345"/>
            <a:ext cx="2926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12324A"/>
                </a:solidFill>
              </a:rPr>
              <a:t>Firebase / Firestore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562" y="0"/>
            <a:ext cx="12191695" cy="6858000"/>
          </a:xfrm>
          <a:prstGeom prst="rect">
            <a:avLst/>
          </a:prstGeom>
          <a:solidFill>
            <a:srgbClr val="F4F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4492752" y="1338606"/>
            <a:ext cx="3371087" cy="3393414"/>
          </a:xfrm>
          <a:prstGeom prst="ellipse">
            <a:avLst/>
          </a:prstGeom>
          <a:solidFill>
            <a:srgbClr val="33A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pic>
        <p:nvPicPr>
          <p:cNvPr id="4" name="Picture 3" descr="sugerhapp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8726" y="1889791"/>
            <a:ext cx="2834547" cy="2508567"/>
          </a:xfrm>
          <a:prstGeom prst="rect">
            <a:avLst/>
          </a:prstGeom>
        </p:spPr>
      </p:pic>
      <p:sp>
        <p:nvSpPr>
          <p:cNvPr id="18" name="Rounded Rectangle 3">
            <a:extLst>
              <a:ext uri="{FF2B5EF4-FFF2-40B4-BE49-F238E27FC236}">
                <a16:creationId xmlns:a16="http://schemas.microsoft.com/office/drawing/2014/main" id="{20FFC4F2-BE89-52D8-417E-CCD774A0D622}"/>
              </a:ext>
            </a:extLst>
          </p:cNvPr>
          <p:cNvSpPr/>
          <p:nvPr/>
        </p:nvSpPr>
        <p:spPr>
          <a:xfrm>
            <a:off x="515194" y="994172"/>
            <a:ext cx="3656403" cy="4082279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9" name="Rounded Rectangle 3">
            <a:extLst>
              <a:ext uri="{FF2B5EF4-FFF2-40B4-BE49-F238E27FC236}">
                <a16:creationId xmlns:a16="http://schemas.microsoft.com/office/drawing/2014/main" id="{C298DAF8-830E-72F2-1F03-A9C364933240}"/>
              </a:ext>
            </a:extLst>
          </p:cNvPr>
          <p:cNvSpPr/>
          <p:nvPr/>
        </p:nvSpPr>
        <p:spPr>
          <a:xfrm>
            <a:off x="8184994" y="1102936"/>
            <a:ext cx="3656403" cy="4082279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53CADFF3-ECD5-6B11-E383-09AD31E276DB}"/>
              </a:ext>
            </a:extLst>
          </p:cNvPr>
          <p:cNvSpPr txBox="1"/>
          <p:nvPr/>
        </p:nvSpPr>
        <p:spPr>
          <a:xfrm>
            <a:off x="744718" y="1508289"/>
            <a:ext cx="309199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</a:rPr>
              <a:t>Patient Features</a:t>
            </a:r>
            <a:r>
              <a:rPr lang="ar-JO" sz="2800" b="1" dirty="0"/>
              <a:t>:</a:t>
            </a:r>
            <a:br>
              <a:rPr lang="en-US" dirty="0"/>
            </a:br>
            <a:endParaRPr lang="ar-JO" dirty="0"/>
          </a:p>
          <a:p>
            <a:r>
              <a:rPr lang="en-US" sz="2000" dirty="0">
                <a:solidFill>
                  <a:schemeClr val="tx2"/>
                </a:solidFill>
              </a:rPr>
              <a:t>Glucose tracking</a:t>
            </a:r>
            <a:endParaRPr lang="ar-JO" sz="2000" dirty="0">
              <a:solidFill>
                <a:schemeClr val="tx2"/>
              </a:solidFill>
            </a:endParaRPr>
          </a:p>
          <a:p>
            <a:r>
              <a:rPr lang="en-US" sz="2000" dirty="0">
                <a:solidFill>
                  <a:schemeClr val="tx2"/>
                </a:solidFill>
              </a:rPr>
              <a:t>meals</a:t>
            </a:r>
            <a:endParaRPr lang="ar-JO" sz="2000" dirty="0">
              <a:solidFill>
                <a:schemeClr val="tx2"/>
              </a:solidFill>
            </a:endParaRPr>
          </a:p>
          <a:p>
            <a:r>
              <a:rPr lang="en-US" sz="2000" dirty="0">
                <a:solidFill>
                  <a:schemeClr val="tx2"/>
                </a:solidFill>
              </a:rPr>
              <a:t>reports</a:t>
            </a:r>
            <a:endParaRPr lang="ar-JO" sz="2000" dirty="0">
              <a:solidFill>
                <a:schemeClr val="tx2"/>
              </a:solidFill>
            </a:endParaRPr>
          </a:p>
          <a:p>
            <a:r>
              <a:rPr lang="en-US" sz="2000" dirty="0">
                <a:solidFill>
                  <a:schemeClr val="tx2"/>
                </a:solidFill>
              </a:rPr>
              <a:t>water</a:t>
            </a:r>
            <a:endParaRPr lang="ar-JO" sz="2000" dirty="0">
              <a:solidFill>
                <a:schemeClr val="tx2"/>
              </a:solidFill>
            </a:endParaRPr>
          </a:p>
          <a:p>
            <a:r>
              <a:rPr lang="en-US" sz="2000" dirty="0">
                <a:solidFill>
                  <a:schemeClr val="tx2"/>
                </a:solidFill>
              </a:rPr>
              <a:t>activity</a:t>
            </a:r>
            <a:endParaRPr lang="ar-JO" sz="2000" dirty="0">
              <a:solidFill>
                <a:schemeClr val="tx2"/>
              </a:solidFill>
            </a:endParaRPr>
          </a:p>
          <a:p>
            <a:r>
              <a:rPr lang="en-US" sz="2000" dirty="0">
                <a:solidFill>
                  <a:schemeClr val="tx2"/>
                </a:solidFill>
              </a:rPr>
              <a:t>appointments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F925CBF4-88AC-CC6D-A105-C98F157F5863}"/>
              </a:ext>
            </a:extLst>
          </p:cNvPr>
          <p:cNvSpPr txBox="1"/>
          <p:nvPr/>
        </p:nvSpPr>
        <p:spPr>
          <a:xfrm>
            <a:off x="8399282" y="1677971"/>
            <a:ext cx="3156799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</a:rPr>
              <a:t>Support Features</a:t>
            </a:r>
            <a:r>
              <a:rPr lang="ar-JO" b="1" dirty="0"/>
              <a:t>:</a:t>
            </a:r>
          </a:p>
          <a:p>
            <a:br>
              <a:rPr lang="en-US" dirty="0"/>
            </a:br>
            <a:r>
              <a:rPr lang="en-US" sz="2000" dirty="0">
                <a:solidFill>
                  <a:schemeClr val="tx2"/>
                </a:solidFill>
              </a:rPr>
              <a:t>Chat</a:t>
            </a:r>
            <a:endParaRPr lang="ar-JO" sz="2000" dirty="0">
              <a:solidFill>
                <a:schemeClr val="tx2"/>
              </a:solidFill>
            </a:endParaRPr>
          </a:p>
          <a:p>
            <a:r>
              <a:rPr lang="en-US" sz="2000" dirty="0">
                <a:solidFill>
                  <a:schemeClr val="tx2"/>
                </a:solidFill>
              </a:rPr>
              <a:t>meal plans</a:t>
            </a:r>
            <a:endParaRPr lang="ar-JO" sz="2000" dirty="0">
              <a:solidFill>
                <a:schemeClr val="tx2"/>
              </a:solidFill>
            </a:endParaRPr>
          </a:p>
          <a:p>
            <a:r>
              <a:rPr lang="en-US" sz="2000" dirty="0">
                <a:solidFill>
                  <a:schemeClr val="tx2"/>
                </a:solidFill>
              </a:rPr>
              <a:t>family monitoring</a:t>
            </a:r>
            <a:endParaRPr lang="ar-JO" sz="2000" dirty="0">
              <a:solidFill>
                <a:schemeClr val="tx2"/>
              </a:solidFill>
            </a:endParaRPr>
          </a:p>
          <a:p>
            <a:r>
              <a:rPr lang="en-US" sz="2000" dirty="0">
                <a:solidFill>
                  <a:schemeClr val="tx2"/>
                </a:solidFill>
              </a:rPr>
              <a:t>Notifications</a:t>
            </a:r>
            <a:endParaRPr lang="ar-JO" sz="2000" dirty="0">
              <a:solidFill>
                <a:schemeClr val="tx2"/>
              </a:solidFill>
            </a:endParaRPr>
          </a:p>
          <a:p>
            <a:r>
              <a:rPr lang="en-US" sz="2000" dirty="0">
                <a:solidFill>
                  <a:schemeClr val="tx2"/>
                </a:solidFill>
              </a:rPr>
              <a:t>admin approval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pic>
        <p:nvPicPr>
          <p:cNvPr id="15" name="Picture 14" descr="sugerhapp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8809" y="887057"/>
            <a:ext cx="1417320" cy="1417320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35D932C9-A875-BD0A-585F-D1F8B2142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016" y="984006"/>
            <a:ext cx="2597772" cy="5665608"/>
          </a:xfrm>
          <a:prstGeom prst="rect">
            <a:avLst/>
          </a:prstGeom>
        </p:spPr>
      </p:pic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54CF3920-5157-2A69-1786-02476DF5FF89}"/>
              </a:ext>
            </a:extLst>
          </p:cNvPr>
          <p:cNvSpPr/>
          <p:nvPr/>
        </p:nvSpPr>
        <p:spPr>
          <a:xfrm>
            <a:off x="605976" y="164493"/>
            <a:ext cx="1828800" cy="678636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09917078-86D3-F0BD-8471-07DD54FDA365}"/>
              </a:ext>
            </a:extLst>
          </p:cNvPr>
          <p:cNvSpPr txBox="1"/>
          <p:nvPr/>
        </p:nvSpPr>
        <p:spPr>
          <a:xfrm>
            <a:off x="755294" y="222526"/>
            <a:ext cx="1593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</a:rPr>
              <a:t>SIGN IN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2F6122FD-68C6-93D9-AB57-1DD1C8A459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9669" y="948928"/>
            <a:ext cx="2800542" cy="5665608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4C5211C6-5696-8AA3-2F71-B3CE961489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5457" y="3191434"/>
            <a:ext cx="2800543" cy="3458179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B911BAAD-B156-1995-E3D7-CCB739FBEB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52711" y="3191433"/>
            <a:ext cx="2629516" cy="345817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BBBC8-815B-9042-FACB-981A22947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7CDCBDF-208D-33E5-3A5E-16D505F72B5C}"/>
              </a:ext>
            </a:extLst>
          </p:cNvPr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pic>
        <p:nvPicPr>
          <p:cNvPr id="15" name="Picture 14" descr="sugerhappy.png">
            <a:extLst>
              <a:ext uri="{FF2B5EF4-FFF2-40B4-BE49-F238E27FC236}">
                <a16:creationId xmlns:a16="http://schemas.microsoft.com/office/drawing/2014/main" id="{13142267-517F-E6C0-EA31-481F96C6B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7635" y="4866233"/>
            <a:ext cx="1417320" cy="1417320"/>
          </a:xfrm>
          <a:prstGeom prst="rect">
            <a:avLst/>
          </a:prstGeom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8A7BF298-FD73-3A3A-ACF1-CFD6A8DE49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139" y="802331"/>
            <a:ext cx="2900687" cy="5682149"/>
          </a:xfrm>
          <a:prstGeom prst="rect">
            <a:avLst/>
          </a:prstGeom>
        </p:spPr>
      </p:pic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D97EF5C5-5037-3AED-95E6-8FBC4230D281}"/>
              </a:ext>
            </a:extLst>
          </p:cNvPr>
          <p:cNvSpPr/>
          <p:nvPr/>
        </p:nvSpPr>
        <p:spPr>
          <a:xfrm>
            <a:off x="605976" y="322553"/>
            <a:ext cx="1828800" cy="600928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E9354A81-20B3-B17A-F382-37BBBC554EAB}"/>
              </a:ext>
            </a:extLst>
          </p:cNvPr>
          <p:cNvSpPr txBox="1"/>
          <p:nvPr/>
        </p:nvSpPr>
        <p:spPr>
          <a:xfrm>
            <a:off x="733238" y="375754"/>
            <a:ext cx="1574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</a:rPr>
              <a:t>SIGN UP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01592670-58E2-94DE-98DA-93A1D3AF60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6772" y="2123930"/>
            <a:ext cx="4295775" cy="225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618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20511-1E0D-7B82-75FB-A956D3FFA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D59605-DA2D-DA45-C6AB-2BB762CD2B43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B017C864-AF38-CCDB-E537-BD76F4D8F6EB}"/>
              </a:ext>
            </a:extLst>
          </p:cNvPr>
          <p:cNvSpPr/>
          <p:nvPr/>
        </p:nvSpPr>
        <p:spPr>
          <a:xfrm>
            <a:off x="10162095" y="272368"/>
            <a:ext cx="1828800" cy="1024682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87F6246A-3EFE-024C-13BE-EAF834C2F7E6}"/>
              </a:ext>
            </a:extLst>
          </p:cNvPr>
          <p:cNvSpPr txBox="1"/>
          <p:nvPr/>
        </p:nvSpPr>
        <p:spPr>
          <a:xfrm>
            <a:off x="10265790" y="307656"/>
            <a:ext cx="16214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FORM PATIENT</a:t>
            </a:r>
          </a:p>
        </p:txBody>
      </p:sp>
      <p:pic>
        <p:nvPicPr>
          <p:cNvPr id="21" name="صورة 20">
            <a:extLst>
              <a:ext uri="{FF2B5EF4-FFF2-40B4-BE49-F238E27FC236}">
                <a16:creationId xmlns:a16="http://schemas.microsoft.com/office/drawing/2014/main" id="{95338E10-B4A8-7224-17EB-245216706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5032" y="636494"/>
            <a:ext cx="2595441" cy="5654488"/>
          </a:xfrm>
          <a:prstGeom prst="rect">
            <a:avLst/>
          </a:prstGeom>
        </p:spPr>
      </p:pic>
      <p:pic>
        <p:nvPicPr>
          <p:cNvPr id="25" name="صورة 24">
            <a:extLst>
              <a:ext uri="{FF2B5EF4-FFF2-40B4-BE49-F238E27FC236}">
                <a16:creationId xmlns:a16="http://schemas.microsoft.com/office/drawing/2014/main" id="{33263FA5-CB8F-2FCB-F951-9FBA62BEE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0656" y="636494"/>
            <a:ext cx="2595441" cy="5654488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EE80C993-4919-5E1C-AA3A-6F08CB4406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80" y="636494"/>
            <a:ext cx="2595441" cy="5654488"/>
          </a:xfrm>
          <a:prstGeom prst="rect">
            <a:avLst/>
          </a:prstGeom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6E23DBFC-648B-655A-9219-8796D85931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8363" y="4275594"/>
            <a:ext cx="2595442" cy="2310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315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45CA0-2846-277C-DCD2-7EEAE2D39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A8531DD-DD36-85E1-EAD8-BDCF08801129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sugerhappy.png">
            <a:extLst>
              <a:ext uri="{FF2B5EF4-FFF2-40B4-BE49-F238E27FC236}">
                <a16:creationId xmlns:a16="http://schemas.microsoft.com/office/drawing/2014/main" id="{28EAC73F-B8F6-594F-85A1-FDDD6ABC28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5" y="4347149"/>
            <a:ext cx="2031747" cy="2169459"/>
          </a:xfrm>
          <a:prstGeom prst="rect">
            <a:avLst/>
          </a:prstGeom>
        </p:spPr>
      </p:pic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C884D1AF-53F0-B2C0-7E79-0C8B3D97BDC6}"/>
              </a:ext>
            </a:extLst>
          </p:cNvPr>
          <p:cNvSpPr/>
          <p:nvPr/>
        </p:nvSpPr>
        <p:spPr>
          <a:xfrm>
            <a:off x="10162095" y="272368"/>
            <a:ext cx="1828800" cy="1024682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31622DB5-5F9E-FACA-F4EC-B225895488F5}"/>
              </a:ext>
            </a:extLst>
          </p:cNvPr>
          <p:cNvSpPr txBox="1"/>
          <p:nvPr/>
        </p:nvSpPr>
        <p:spPr>
          <a:xfrm>
            <a:off x="10265790" y="307656"/>
            <a:ext cx="16214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FORM PARENT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23FE274A-8660-D28F-B769-8311E96D74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3402" y="430305"/>
            <a:ext cx="3009346" cy="5898777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79CA41DD-EC7B-E511-E221-B346732E75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9268" y="430304"/>
            <a:ext cx="3009346" cy="5898777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2B3AA89D-179B-9953-C16B-615D834E4F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2600" y="4424081"/>
            <a:ext cx="2819400" cy="2169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911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5546E-293B-8BD9-42A4-2339769FF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6A6697D-E716-6F03-D807-5A880DAB4BBC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1154B6D7-DA9B-68A1-1D42-BABB6C73490B}"/>
              </a:ext>
            </a:extLst>
          </p:cNvPr>
          <p:cNvSpPr/>
          <p:nvPr/>
        </p:nvSpPr>
        <p:spPr>
          <a:xfrm>
            <a:off x="116193" y="506904"/>
            <a:ext cx="1630222" cy="847002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14112E83-3E48-5CBB-0733-ABFA52E4C377}"/>
              </a:ext>
            </a:extLst>
          </p:cNvPr>
          <p:cNvSpPr txBox="1"/>
          <p:nvPr/>
        </p:nvSpPr>
        <p:spPr>
          <a:xfrm>
            <a:off x="116193" y="541547"/>
            <a:ext cx="16214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FORM DOCTOR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891E3382-1CE0-E956-9F55-B218D5F8FF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876" y="986590"/>
            <a:ext cx="2799149" cy="5566349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9A343153-DD36-4F60-1BC4-8FDD7497A0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9500" y="986588"/>
            <a:ext cx="2943380" cy="5566351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BE343B97-FEA4-94D3-41BA-6212402D72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705" y="986589"/>
            <a:ext cx="2943380" cy="5566350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96E7400B-DA78-6FBC-EDD5-59807C1E10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89491" y="4275905"/>
            <a:ext cx="2335306" cy="227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756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B2E09-9AA7-099F-0EF4-88245AE9A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8A5DCD-9C96-7459-DFD7-DA1A8F825D47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sugerhappy.png">
            <a:extLst>
              <a:ext uri="{FF2B5EF4-FFF2-40B4-BE49-F238E27FC236}">
                <a16:creationId xmlns:a16="http://schemas.microsoft.com/office/drawing/2014/main" id="{0553681A-C135-F8DC-E1AB-AB1B9C9CA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790" y="5149907"/>
            <a:ext cx="1382287" cy="1417320"/>
          </a:xfrm>
          <a:prstGeom prst="rect">
            <a:avLst/>
          </a:prstGeom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492DC9AB-4F89-813B-6FAE-487F11AB01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3631" y="912004"/>
            <a:ext cx="2555645" cy="5658771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3D83DE17-0DD7-2828-89E5-79BCF6EBB5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444" y="912004"/>
            <a:ext cx="2517973" cy="5730746"/>
          </a:xfrm>
          <a:prstGeom prst="rect">
            <a:avLst/>
          </a:prstGeom>
        </p:spPr>
      </p:pic>
      <p:pic>
        <p:nvPicPr>
          <p:cNvPr id="34" name="صورة 33">
            <a:extLst>
              <a:ext uri="{FF2B5EF4-FFF2-40B4-BE49-F238E27FC236}">
                <a16:creationId xmlns:a16="http://schemas.microsoft.com/office/drawing/2014/main" id="{2804C0AC-ED4F-644B-B476-336136CB82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6360" y="912004"/>
            <a:ext cx="2517974" cy="5655223"/>
          </a:xfrm>
          <a:prstGeom prst="rect">
            <a:avLst/>
          </a:prstGeom>
        </p:spPr>
      </p:pic>
      <p:sp>
        <p:nvSpPr>
          <p:cNvPr id="35" name="Rounded Rectangle 2">
            <a:extLst>
              <a:ext uri="{FF2B5EF4-FFF2-40B4-BE49-F238E27FC236}">
                <a16:creationId xmlns:a16="http://schemas.microsoft.com/office/drawing/2014/main" id="{F69ECC74-BCF8-A3F4-897B-D471DA966444}"/>
              </a:ext>
            </a:extLst>
          </p:cNvPr>
          <p:cNvSpPr/>
          <p:nvPr/>
        </p:nvSpPr>
        <p:spPr>
          <a:xfrm>
            <a:off x="5361329" y="157909"/>
            <a:ext cx="1980201" cy="563028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مربع نص 35">
            <a:extLst>
              <a:ext uri="{FF2B5EF4-FFF2-40B4-BE49-F238E27FC236}">
                <a16:creationId xmlns:a16="http://schemas.microsoft.com/office/drawing/2014/main" id="{A549D30A-7E16-A2B0-E7AE-505E5DAB0066}"/>
              </a:ext>
            </a:extLst>
          </p:cNvPr>
          <p:cNvSpPr txBox="1"/>
          <p:nvPr/>
        </p:nvSpPr>
        <p:spPr>
          <a:xfrm>
            <a:off x="5236886" y="202772"/>
            <a:ext cx="2229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PATIANT PAGE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E7A53DAF-5087-BD0C-514F-0E98EF7645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2810" y="5080043"/>
            <a:ext cx="1588437" cy="1562707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79B86B19-5764-65B8-2648-FE8FE1D6DA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1530" y="5011271"/>
            <a:ext cx="1936229" cy="173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368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ED4C5-AA87-3AA4-75D8-9B1FB6290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DA9FF72-C642-4C18-3C45-DC4B95AB3D4C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صورة 20">
            <a:extLst>
              <a:ext uri="{FF2B5EF4-FFF2-40B4-BE49-F238E27FC236}">
                <a16:creationId xmlns:a16="http://schemas.microsoft.com/office/drawing/2014/main" id="{64CB84D6-71C8-7AB8-E363-69FDBCEE78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992624"/>
            <a:ext cx="2664229" cy="5578216"/>
          </a:xfrm>
          <a:prstGeom prst="rect">
            <a:avLst/>
          </a:prstGeom>
        </p:spPr>
      </p:pic>
      <p:pic>
        <p:nvPicPr>
          <p:cNvPr id="23" name="صورة 22">
            <a:extLst>
              <a:ext uri="{FF2B5EF4-FFF2-40B4-BE49-F238E27FC236}">
                <a16:creationId xmlns:a16="http://schemas.microsoft.com/office/drawing/2014/main" id="{08CB2797-12AB-68D0-8849-6423B83A1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1716" y="992624"/>
            <a:ext cx="2664229" cy="5578215"/>
          </a:xfrm>
          <a:prstGeom prst="rect">
            <a:avLst/>
          </a:prstGeom>
        </p:spPr>
      </p:pic>
      <p:sp>
        <p:nvSpPr>
          <p:cNvPr id="24" name="Rounded Rectangle 2">
            <a:extLst>
              <a:ext uri="{FF2B5EF4-FFF2-40B4-BE49-F238E27FC236}">
                <a16:creationId xmlns:a16="http://schemas.microsoft.com/office/drawing/2014/main" id="{28E56D71-0550-E930-FBE7-18E9D86B9B83}"/>
              </a:ext>
            </a:extLst>
          </p:cNvPr>
          <p:cNvSpPr/>
          <p:nvPr/>
        </p:nvSpPr>
        <p:spPr>
          <a:xfrm>
            <a:off x="3838489" y="234702"/>
            <a:ext cx="3297382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1B2B67D-01A0-D4B4-1DE5-FCDBE0542395}"/>
              </a:ext>
            </a:extLst>
          </p:cNvPr>
          <p:cNvSpPr txBox="1"/>
          <p:nvPr/>
        </p:nvSpPr>
        <p:spPr>
          <a:xfrm>
            <a:off x="3772273" y="246490"/>
            <a:ext cx="3363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LOW GLUCOOSE</a:t>
            </a:r>
          </a:p>
        </p:txBody>
      </p:sp>
      <p:pic>
        <p:nvPicPr>
          <p:cNvPr id="18" name="صورة 17">
            <a:extLst>
              <a:ext uri="{FF2B5EF4-FFF2-40B4-BE49-F238E27FC236}">
                <a16:creationId xmlns:a16="http://schemas.microsoft.com/office/drawing/2014/main" id="{41269F95-22E1-1B02-21FD-798B437862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152" y="992623"/>
            <a:ext cx="2777414" cy="5439671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64B61398-69A7-AA93-CAF0-C92D157689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54473" y="4831736"/>
            <a:ext cx="1936229" cy="173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08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3374E-95D6-FA51-BD1C-1062D7399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E4739B5-E5B5-8BAB-83FB-01F78BCA53C3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صورة 16">
            <a:extLst>
              <a:ext uri="{FF2B5EF4-FFF2-40B4-BE49-F238E27FC236}">
                <a16:creationId xmlns:a16="http://schemas.microsoft.com/office/drawing/2014/main" id="{3E82FCA0-A983-7400-A8CF-24F35437A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5119" y="979255"/>
            <a:ext cx="2741800" cy="5449454"/>
          </a:xfrm>
          <a:prstGeom prst="rect">
            <a:avLst/>
          </a:prstGeom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CA4645E5-2D40-A624-5175-B50F47ABD7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273" y="979255"/>
            <a:ext cx="2741800" cy="5449454"/>
          </a:xfrm>
          <a:prstGeom prst="rect">
            <a:avLst/>
          </a:prstGeom>
        </p:spPr>
      </p:pic>
      <p:sp>
        <p:nvSpPr>
          <p:cNvPr id="24" name="Rounded Rectangle 2">
            <a:extLst>
              <a:ext uri="{FF2B5EF4-FFF2-40B4-BE49-F238E27FC236}">
                <a16:creationId xmlns:a16="http://schemas.microsoft.com/office/drawing/2014/main" id="{7DA9AF18-645E-E34B-6CAE-F9A836099826}"/>
              </a:ext>
            </a:extLst>
          </p:cNvPr>
          <p:cNvSpPr/>
          <p:nvPr/>
        </p:nvSpPr>
        <p:spPr>
          <a:xfrm>
            <a:off x="4023216" y="345369"/>
            <a:ext cx="3297382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0C977274-5C34-9EC0-A116-6895BA60B729}"/>
              </a:ext>
            </a:extLst>
          </p:cNvPr>
          <p:cNvSpPr txBox="1"/>
          <p:nvPr/>
        </p:nvSpPr>
        <p:spPr>
          <a:xfrm>
            <a:off x="3990108" y="345369"/>
            <a:ext cx="3363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HIGH GLUCOOSE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D6E66A1C-D1B2-0C06-AC7F-7A1CA77F4C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2877" y="4747534"/>
            <a:ext cx="1588437" cy="156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682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12265-D7A2-2095-A5DC-43D99C718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FB948D-0F36-4038-0331-EBD1A481DECD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sugerhappy.png">
            <a:extLst>
              <a:ext uri="{FF2B5EF4-FFF2-40B4-BE49-F238E27FC236}">
                <a16:creationId xmlns:a16="http://schemas.microsoft.com/office/drawing/2014/main" id="{DB7D265D-1112-D950-7D17-55C106101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0" y="4480560"/>
            <a:ext cx="1417320" cy="1417320"/>
          </a:xfrm>
          <a:prstGeom prst="rect">
            <a:avLst/>
          </a:prstGeom>
        </p:spPr>
      </p:pic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6FB96E99-835B-1914-8249-DD465BC0239A}"/>
              </a:ext>
            </a:extLst>
          </p:cNvPr>
          <p:cNvSpPr/>
          <p:nvPr/>
        </p:nvSpPr>
        <p:spPr>
          <a:xfrm>
            <a:off x="9821732" y="731520"/>
            <a:ext cx="2019076" cy="1151069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397D3624-E965-3190-EA96-67721A242A50}"/>
              </a:ext>
            </a:extLst>
          </p:cNvPr>
          <p:cNvSpPr txBox="1"/>
          <p:nvPr/>
        </p:nvSpPr>
        <p:spPr>
          <a:xfrm>
            <a:off x="9693312" y="853617"/>
            <a:ext cx="21474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GLUGOOS</a:t>
            </a:r>
          </a:p>
          <a:p>
            <a:pPr algn="ctr"/>
            <a:r>
              <a:rPr lang="en-US" sz="2800" b="1" dirty="0">
                <a:solidFill>
                  <a:schemeClr val="tx2"/>
                </a:solidFill>
              </a:rPr>
              <a:t>REPORT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37BD0B6A-1943-F0DB-19F0-BF99DC15CE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192" y="731520"/>
            <a:ext cx="2544342" cy="53137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D98B5E8A-E803-9DDA-9D76-E6856D03B8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3712" y="691788"/>
            <a:ext cx="2544342" cy="53137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A8ED2FAE-C5C7-FF40-5B5E-0045D3D787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8483" y="731517"/>
            <a:ext cx="2544342" cy="53137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1807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A49B5-F69E-6742-31C8-955115799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C4BC74-9BEE-D04B-698A-45AA94106CDA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sugerhappy.png">
            <a:extLst>
              <a:ext uri="{FF2B5EF4-FFF2-40B4-BE49-F238E27FC236}">
                <a16:creationId xmlns:a16="http://schemas.microsoft.com/office/drawing/2014/main" id="{B6E015CF-E26D-BD99-3C0B-BD7C9266E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0" y="4480560"/>
            <a:ext cx="1417320" cy="1417320"/>
          </a:xfrm>
          <a:prstGeom prst="rect">
            <a:avLst/>
          </a:prstGeom>
        </p:spPr>
      </p:pic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67FA6640-06E0-3694-99C9-55EA6F316A96}"/>
              </a:ext>
            </a:extLst>
          </p:cNvPr>
          <p:cNvSpPr/>
          <p:nvPr/>
        </p:nvSpPr>
        <p:spPr>
          <a:xfrm>
            <a:off x="9821732" y="731520"/>
            <a:ext cx="2019076" cy="805049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684F1DD9-8ED8-96DD-94CC-1B2D8D70D2B8}"/>
              </a:ext>
            </a:extLst>
          </p:cNvPr>
          <p:cNvSpPr txBox="1"/>
          <p:nvPr/>
        </p:nvSpPr>
        <p:spPr>
          <a:xfrm>
            <a:off x="9693312" y="853617"/>
            <a:ext cx="2147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ACTIVETY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62ECFC8D-60F6-10D0-C928-1B70ACF65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87" y="731520"/>
            <a:ext cx="2740800" cy="56598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287C44E3-C637-2682-A9B3-FECCD5EAB4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3604" y="710309"/>
            <a:ext cx="2740800" cy="56598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F7DA0FB3-7588-437B-11FD-C470E9B02E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2321" y="710310"/>
            <a:ext cx="2740800" cy="56598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7091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05C9D-AC6C-1082-25AE-6E04B5D5F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316BCE7-B343-E302-1293-5891B63A3E14}"/>
              </a:ext>
            </a:extLst>
          </p:cNvPr>
          <p:cNvSpPr/>
          <p:nvPr/>
        </p:nvSpPr>
        <p:spPr>
          <a:xfrm>
            <a:off x="0" y="98567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sugerhappy.png">
            <a:extLst>
              <a:ext uri="{FF2B5EF4-FFF2-40B4-BE49-F238E27FC236}">
                <a16:creationId xmlns:a16="http://schemas.microsoft.com/office/drawing/2014/main" id="{B74C7FC1-D9B9-7B99-369A-3178DF271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202" y="4316302"/>
            <a:ext cx="2019075" cy="1844669"/>
          </a:xfrm>
          <a:prstGeom prst="rect">
            <a:avLst/>
          </a:prstGeom>
        </p:spPr>
      </p:pic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19082737-6091-347D-3A69-B42E807CE288}"/>
              </a:ext>
            </a:extLst>
          </p:cNvPr>
          <p:cNvSpPr/>
          <p:nvPr/>
        </p:nvSpPr>
        <p:spPr>
          <a:xfrm>
            <a:off x="9212814" y="387276"/>
            <a:ext cx="2308626" cy="1151069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60FF8F19-28D4-5A44-78A2-36836B73C940}"/>
              </a:ext>
            </a:extLst>
          </p:cNvPr>
          <p:cNvSpPr txBox="1"/>
          <p:nvPr/>
        </p:nvSpPr>
        <p:spPr>
          <a:xfrm>
            <a:off x="9188365" y="697029"/>
            <a:ext cx="2453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</a:rPr>
              <a:t>NOTIFICATION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0244016C-077E-C0EA-6D7D-8DF83180E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8473" y="658499"/>
            <a:ext cx="2389635" cy="5353414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C1D69A2F-0AAF-C745-8BF0-59412C8666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697" y="665360"/>
            <a:ext cx="2389635" cy="5346553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204C716B-76BF-1528-5692-8272EB12AC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8978" y="658498"/>
            <a:ext cx="2542973" cy="535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2785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BB30F-652C-78F2-68DF-369738F49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290DDB-A660-427E-E36B-45213B558847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sugerhappy.png">
            <a:extLst>
              <a:ext uri="{FF2B5EF4-FFF2-40B4-BE49-F238E27FC236}">
                <a16:creationId xmlns:a16="http://schemas.microsoft.com/office/drawing/2014/main" id="{718F2CCD-AB70-8A9D-EA46-5C792F0D4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1083" y="5349240"/>
            <a:ext cx="1417320" cy="1417320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D302C620-DE09-F75A-7414-C0F175105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24" y="658883"/>
            <a:ext cx="3078473" cy="5266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F17D4D6C-BB2D-B534-6C3F-AC0188EF3D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9482" y="2460822"/>
            <a:ext cx="3573152" cy="2546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صورة 20">
            <a:extLst>
              <a:ext uri="{FF2B5EF4-FFF2-40B4-BE49-F238E27FC236}">
                <a16:creationId xmlns:a16="http://schemas.microsoft.com/office/drawing/2014/main" id="{11DF5191-85F7-12CA-C1A7-69FA705573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2519" y="2460822"/>
            <a:ext cx="3598613" cy="2500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90D15F35-1D7B-A90C-699E-EBEC3A351F0A}"/>
              </a:ext>
            </a:extLst>
          </p:cNvPr>
          <p:cNvSpPr/>
          <p:nvPr/>
        </p:nvSpPr>
        <p:spPr>
          <a:xfrm>
            <a:off x="5082988" y="502824"/>
            <a:ext cx="2994212" cy="678636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8515E785-ACB4-5B6E-D3AB-2106DE0111A3}"/>
              </a:ext>
            </a:extLst>
          </p:cNvPr>
          <p:cNvSpPr txBox="1"/>
          <p:nvPr/>
        </p:nvSpPr>
        <p:spPr>
          <a:xfrm>
            <a:off x="5366317" y="549571"/>
            <a:ext cx="25853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MEAL ENTRY</a:t>
            </a:r>
          </a:p>
        </p:txBody>
      </p:sp>
    </p:spTree>
    <p:extLst>
      <p:ext uri="{BB962C8B-B14F-4D97-AF65-F5344CB8AC3E}">
        <p14:creationId xmlns:p14="http://schemas.microsoft.com/office/powerpoint/2010/main" val="17912443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5805C-1F76-7FEE-6F9C-E491B30A8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C887089-28BF-2199-AF88-913DE5D5AD5D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sugerhappy.png">
            <a:extLst>
              <a:ext uri="{FF2B5EF4-FFF2-40B4-BE49-F238E27FC236}">
                <a16:creationId xmlns:a16="http://schemas.microsoft.com/office/drawing/2014/main" id="{D0E96FC9-3280-F440-1A3A-BF9CDBEBF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7441" y="5440680"/>
            <a:ext cx="1417320" cy="1417320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E4F28FF8-FEFC-1EBF-B573-3609BADD5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10" y="1004048"/>
            <a:ext cx="2335395" cy="5247130"/>
          </a:xfrm>
          <a:prstGeom prst="rect">
            <a:avLst/>
          </a:prstGeom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75B32FA6-51DA-605E-A3FE-1A3013C14B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2093" y="1004047"/>
            <a:ext cx="2335395" cy="5247129"/>
          </a:xfrm>
          <a:prstGeom prst="rect">
            <a:avLst/>
          </a:prstGeom>
        </p:spPr>
      </p:pic>
      <p:pic>
        <p:nvPicPr>
          <p:cNvPr id="21" name="صورة 20">
            <a:extLst>
              <a:ext uri="{FF2B5EF4-FFF2-40B4-BE49-F238E27FC236}">
                <a16:creationId xmlns:a16="http://schemas.microsoft.com/office/drawing/2014/main" id="{B075BAA6-0F5C-9F28-BD32-9953A3BE1A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0512" y="1004045"/>
            <a:ext cx="2335394" cy="5247131"/>
          </a:xfrm>
          <a:prstGeom prst="rect">
            <a:avLst/>
          </a:prstGeom>
        </p:spPr>
      </p:pic>
      <p:pic>
        <p:nvPicPr>
          <p:cNvPr id="23" name="صورة 22">
            <a:extLst>
              <a:ext uri="{FF2B5EF4-FFF2-40B4-BE49-F238E27FC236}">
                <a16:creationId xmlns:a16="http://schemas.microsoft.com/office/drawing/2014/main" id="{54FB848D-1FB6-A57F-C310-CF3A7C1CBA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2437" y="1004046"/>
            <a:ext cx="2335395" cy="5247130"/>
          </a:xfrm>
          <a:prstGeom prst="rect">
            <a:avLst/>
          </a:prstGeom>
        </p:spPr>
      </p:pic>
      <p:sp>
        <p:nvSpPr>
          <p:cNvPr id="24" name="Rounded Rectangle 2">
            <a:extLst>
              <a:ext uri="{FF2B5EF4-FFF2-40B4-BE49-F238E27FC236}">
                <a16:creationId xmlns:a16="http://schemas.microsoft.com/office/drawing/2014/main" id="{CD6937F3-C7E1-53AD-7636-50EB76A5BB91}"/>
              </a:ext>
            </a:extLst>
          </p:cNvPr>
          <p:cNvSpPr/>
          <p:nvPr/>
        </p:nvSpPr>
        <p:spPr>
          <a:xfrm>
            <a:off x="3881116" y="170842"/>
            <a:ext cx="3719340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C898D5B2-E97E-0C4D-81D4-4ADD7A893115}"/>
              </a:ext>
            </a:extLst>
          </p:cNvPr>
          <p:cNvSpPr txBox="1"/>
          <p:nvPr/>
        </p:nvSpPr>
        <p:spPr>
          <a:xfrm>
            <a:off x="4018717" y="144099"/>
            <a:ext cx="3444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ADD MY MEAL</a:t>
            </a:r>
          </a:p>
        </p:txBody>
      </p:sp>
    </p:spTree>
    <p:extLst>
      <p:ext uri="{BB962C8B-B14F-4D97-AF65-F5344CB8AC3E}">
        <p14:creationId xmlns:p14="http://schemas.microsoft.com/office/powerpoint/2010/main" val="10324791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D6702-B380-DA9B-FD24-115F6BE19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51CD73A-6672-945F-DAC4-1A0825E8C5CE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صورة 16">
            <a:extLst>
              <a:ext uri="{FF2B5EF4-FFF2-40B4-BE49-F238E27FC236}">
                <a16:creationId xmlns:a16="http://schemas.microsoft.com/office/drawing/2014/main" id="{9B57BC98-82D1-77F0-0E56-81B282CE9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821" y="917141"/>
            <a:ext cx="2859741" cy="5507811"/>
          </a:xfrm>
          <a:prstGeom prst="rect">
            <a:avLst/>
          </a:prstGeom>
        </p:spPr>
      </p:pic>
      <p:pic>
        <p:nvPicPr>
          <p:cNvPr id="25" name="صورة 24">
            <a:extLst>
              <a:ext uri="{FF2B5EF4-FFF2-40B4-BE49-F238E27FC236}">
                <a16:creationId xmlns:a16="http://schemas.microsoft.com/office/drawing/2014/main" id="{FE9FCD0B-B203-B233-1CF8-1DFD42CBB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1440" y="917140"/>
            <a:ext cx="2701593" cy="5507811"/>
          </a:xfrm>
          <a:prstGeom prst="rect">
            <a:avLst/>
          </a:prstGeom>
        </p:spPr>
      </p:pic>
      <p:sp>
        <p:nvSpPr>
          <p:cNvPr id="26" name="Rounded Rectangle 2">
            <a:extLst>
              <a:ext uri="{FF2B5EF4-FFF2-40B4-BE49-F238E27FC236}">
                <a16:creationId xmlns:a16="http://schemas.microsoft.com/office/drawing/2014/main" id="{EEE698F4-6254-9420-8850-9A6BA0230A8B}"/>
              </a:ext>
            </a:extLst>
          </p:cNvPr>
          <p:cNvSpPr/>
          <p:nvPr/>
        </p:nvSpPr>
        <p:spPr>
          <a:xfrm>
            <a:off x="4572510" y="163555"/>
            <a:ext cx="3046673" cy="461665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82F4A5BF-166D-DA05-5E3B-78C97C50B8BD}"/>
              </a:ext>
            </a:extLst>
          </p:cNvPr>
          <p:cNvSpPr txBox="1"/>
          <p:nvPr/>
        </p:nvSpPr>
        <p:spPr>
          <a:xfrm>
            <a:off x="4660243" y="163554"/>
            <a:ext cx="2958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SCAN BARCODE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C8FFF550-D993-53DD-4CFB-EE1BC35979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10" y="917141"/>
            <a:ext cx="3016750" cy="550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2932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552F6-C066-EC05-FE96-CE09202B9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5B0175D-06BA-6F38-20F5-4CC055933EDE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صورة 16">
            <a:extLst>
              <a:ext uri="{FF2B5EF4-FFF2-40B4-BE49-F238E27FC236}">
                <a16:creationId xmlns:a16="http://schemas.microsoft.com/office/drawing/2014/main" id="{0E4CE6E0-0FF7-E702-025C-6EAC48B25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1001" y="617220"/>
            <a:ext cx="2545485" cy="5593844"/>
          </a:xfrm>
          <a:prstGeom prst="rect">
            <a:avLst/>
          </a:prstGeom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C4C0577D-DE10-303E-FDE1-1728A60531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860" y="658429"/>
            <a:ext cx="2342902" cy="5609848"/>
          </a:xfrm>
          <a:prstGeom prst="rect">
            <a:avLst/>
          </a:prstGeom>
        </p:spPr>
      </p:pic>
      <p:pic>
        <p:nvPicPr>
          <p:cNvPr id="21" name="صورة 20">
            <a:extLst>
              <a:ext uri="{FF2B5EF4-FFF2-40B4-BE49-F238E27FC236}">
                <a16:creationId xmlns:a16="http://schemas.microsoft.com/office/drawing/2014/main" id="{1EA90ED0-54E3-39A1-B639-20153F70E3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8987" y="617220"/>
            <a:ext cx="2398956" cy="5593844"/>
          </a:xfrm>
          <a:prstGeom prst="rect">
            <a:avLst/>
          </a:prstGeom>
        </p:spPr>
      </p:pic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818E6A3E-EF91-D32A-B676-6E664D4957A7}"/>
              </a:ext>
            </a:extLst>
          </p:cNvPr>
          <p:cNvSpPr/>
          <p:nvPr/>
        </p:nvSpPr>
        <p:spPr>
          <a:xfrm>
            <a:off x="10470444" y="387275"/>
            <a:ext cx="1592928" cy="14173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F473F8F1-27B6-FDAF-217A-C49FC8B516D6}"/>
              </a:ext>
            </a:extLst>
          </p:cNvPr>
          <p:cNvSpPr txBox="1"/>
          <p:nvPr/>
        </p:nvSpPr>
        <p:spPr>
          <a:xfrm>
            <a:off x="10470444" y="617220"/>
            <a:ext cx="15631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SUGGEST</a:t>
            </a:r>
          </a:p>
          <a:p>
            <a:pPr algn="ctr"/>
            <a:r>
              <a:rPr lang="en-US" sz="2800" b="1" dirty="0">
                <a:solidFill>
                  <a:schemeClr val="tx2"/>
                </a:solidFill>
              </a:rPr>
              <a:t>MEAL</a:t>
            </a:r>
          </a:p>
        </p:txBody>
      </p:sp>
    </p:spTree>
    <p:extLst>
      <p:ext uri="{BB962C8B-B14F-4D97-AF65-F5344CB8AC3E}">
        <p14:creationId xmlns:p14="http://schemas.microsoft.com/office/powerpoint/2010/main" val="40973166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BDD23-102D-3F8C-F8E7-7E3CEBF0E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826F5F-AFF6-677F-ECBA-0DC7324A60D3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sugerhappy.png">
            <a:extLst>
              <a:ext uri="{FF2B5EF4-FFF2-40B4-BE49-F238E27FC236}">
                <a16:creationId xmlns:a16="http://schemas.microsoft.com/office/drawing/2014/main" id="{23F70937-0682-1B1C-2155-D364724A4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4487" y="4354156"/>
            <a:ext cx="2095052" cy="1887967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0910D01A-DC30-F4BC-D9B4-FFB2243CAF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776" y="664284"/>
            <a:ext cx="2602276" cy="5577839"/>
          </a:xfrm>
          <a:prstGeom prst="rect">
            <a:avLst/>
          </a:prstGeom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C2F0CB6A-424B-9E88-2F86-A271F504BB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380" y="664284"/>
            <a:ext cx="2603350" cy="5577839"/>
          </a:xfrm>
          <a:prstGeom prst="rect">
            <a:avLst/>
          </a:prstGeom>
        </p:spPr>
      </p:pic>
      <p:sp>
        <p:nvSpPr>
          <p:cNvPr id="20" name="Rounded Rectangle 2">
            <a:extLst>
              <a:ext uri="{FF2B5EF4-FFF2-40B4-BE49-F238E27FC236}">
                <a16:creationId xmlns:a16="http://schemas.microsoft.com/office/drawing/2014/main" id="{6696537A-B395-5E81-CEBE-C9B3D8A8E64B}"/>
              </a:ext>
            </a:extLst>
          </p:cNvPr>
          <p:cNvSpPr/>
          <p:nvPr/>
        </p:nvSpPr>
        <p:spPr>
          <a:xfrm>
            <a:off x="9407560" y="537882"/>
            <a:ext cx="2404336" cy="1151069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41508BD7-3376-AE93-140C-FA93B1093696}"/>
              </a:ext>
            </a:extLst>
          </p:cNvPr>
          <p:cNvSpPr txBox="1"/>
          <p:nvPr/>
        </p:nvSpPr>
        <p:spPr>
          <a:xfrm>
            <a:off x="9628093" y="664284"/>
            <a:ext cx="19363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MEAL REPORT</a:t>
            </a:r>
          </a:p>
        </p:txBody>
      </p:sp>
    </p:spTree>
    <p:extLst>
      <p:ext uri="{BB962C8B-B14F-4D97-AF65-F5344CB8AC3E}">
        <p14:creationId xmlns:p14="http://schemas.microsoft.com/office/powerpoint/2010/main" val="39876962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261B6-6C92-EE97-4F58-1F983824C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6FFB13A-D1AF-DB2F-2055-8927B9863FF3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BF41345E-03E2-12DE-B9E2-E928DC62A000}"/>
              </a:ext>
            </a:extLst>
          </p:cNvPr>
          <p:cNvSpPr/>
          <p:nvPr/>
        </p:nvSpPr>
        <p:spPr>
          <a:xfrm>
            <a:off x="10470444" y="617277"/>
            <a:ext cx="1592928" cy="995259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BD868879-ACBE-3EF6-1705-60C56120ECA3}"/>
              </a:ext>
            </a:extLst>
          </p:cNvPr>
          <p:cNvSpPr txBox="1"/>
          <p:nvPr/>
        </p:nvSpPr>
        <p:spPr>
          <a:xfrm>
            <a:off x="10470444" y="658429"/>
            <a:ext cx="15631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WATER</a:t>
            </a:r>
          </a:p>
          <a:p>
            <a:pPr algn="ctr"/>
            <a:r>
              <a:rPr lang="en-US" sz="2800" b="1" dirty="0">
                <a:solidFill>
                  <a:schemeClr val="tx2"/>
                </a:solidFill>
              </a:rPr>
              <a:t>TRACKER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8C1D181A-6528-9C8F-5E30-25ADE07BD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8625" y="617277"/>
            <a:ext cx="2545485" cy="55778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E79829BD-A998-2982-3615-77802831EF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6959" y="603830"/>
            <a:ext cx="2545485" cy="55778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951C3ED1-60BA-4DC0-AD00-666EFBDF83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6616" y="612795"/>
            <a:ext cx="2545485" cy="5536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FD78F309-DB1B-8509-23F1-D2DAE2DA4C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12344" y="5093044"/>
            <a:ext cx="2935823" cy="1881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1723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E4A05-2F4D-0227-8723-C25380462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A50AE2-3BF7-ED7F-196A-6D48EEFDF59C}"/>
              </a:ext>
            </a:extLst>
          </p:cNvPr>
          <p:cNvSpPr/>
          <p:nvPr/>
        </p:nvSpPr>
        <p:spPr>
          <a:xfrm>
            <a:off x="0" y="-22861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sugerhappy.png">
            <a:extLst>
              <a:ext uri="{FF2B5EF4-FFF2-40B4-BE49-F238E27FC236}">
                <a16:creationId xmlns:a16="http://schemas.microsoft.com/office/drawing/2014/main" id="{F8546752-1AC9-4B8C-BF95-77E048677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5556" y="4174504"/>
            <a:ext cx="1947124" cy="1801009"/>
          </a:xfrm>
          <a:prstGeom prst="rect">
            <a:avLst/>
          </a:prstGeom>
        </p:spPr>
      </p:pic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3C8A4F27-71C7-3EFC-D144-A5DA810E13F4}"/>
              </a:ext>
            </a:extLst>
          </p:cNvPr>
          <p:cNvSpPr/>
          <p:nvPr/>
        </p:nvSpPr>
        <p:spPr>
          <a:xfrm>
            <a:off x="10040471" y="731520"/>
            <a:ext cx="1559858" cy="962809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E88B96E7-E60E-FEC2-E304-FFBCC0E62279}"/>
              </a:ext>
            </a:extLst>
          </p:cNvPr>
          <p:cNvSpPr txBox="1"/>
          <p:nvPr/>
        </p:nvSpPr>
        <p:spPr>
          <a:xfrm>
            <a:off x="9725556" y="960120"/>
            <a:ext cx="2147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CHATS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AB616766-A6E9-62DB-92B4-9732611C99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437" y="736001"/>
            <a:ext cx="2369963" cy="5235029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AE953539-2F9D-BA4C-EBDA-32EB718694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1149" y="731519"/>
            <a:ext cx="2383420" cy="5239511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EEF26FCC-47F0-B386-380F-00E8946CA7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7318" y="731520"/>
            <a:ext cx="2489804" cy="523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8826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2DC17-5A5F-F530-44FA-A8B4EBF90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9E40FF3-B3B9-270C-1FFF-E0FEE0F8C3B9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A9516A44-AB36-5057-754E-3480063EE2B6}"/>
              </a:ext>
            </a:extLst>
          </p:cNvPr>
          <p:cNvSpPr/>
          <p:nvPr/>
        </p:nvSpPr>
        <p:spPr>
          <a:xfrm>
            <a:off x="4400839" y="219120"/>
            <a:ext cx="2664670" cy="490143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5D444D7F-E1A8-FE74-E650-8BA36C960802}"/>
              </a:ext>
            </a:extLst>
          </p:cNvPr>
          <p:cNvSpPr txBox="1"/>
          <p:nvPr/>
        </p:nvSpPr>
        <p:spPr>
          <a:xfrm>
            <a:off x="4351572" y="164011"/>
            <a:ext cx="2763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APPOINTMENT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8773BCA0-66B5-AE72-DF76-E4E2AF8750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21" y="877418"/>
            <a:ext cx="2786031" cy="5770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0DD28C51-B4FA-BBA5-2124-1A4626EF1D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9096" y="893421"/>
            <a:ext cx="2682351" cy="5754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A0CA3A82-E120-39F6-5105-1A1A166D5A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8899" y="906868"/>
            <a:ext cx="2682351" cy="5770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D965C713-2DA9-1B6B-34F7-DB1960E71E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69594" y="914870"/>
            <a:ext cx="2612689" cy="5754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13466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580C0-A10C-ED68-CA84-80D164219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C27221-B801-CC82-F5D4-41C7D08F3008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sugerhappy.png">
            <a:extLst>
              <a:ext uri="{FF2B5EF4-FFF2-40B4-BE49-F238E27FC236}">
                <a16:creationId xmlns:a16="http://schemas.microsoft.com/office/drawing/2014/main" id="{172D1C47-8C65-8145-2C55-395858A1A2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0444" y="4868420"/>
            <a:ext cx="1417320" cy="1417320"/>
          </a:xfrm>
          <a:prstGeom prst="rect">
            <a:avLst/>
          </a:prstGeom>
        </p:spPr>
      </p:pic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24774186-55EA-B1FD-1707-A06B21BDEDEA}"/>
              </a:ext>
            </a:extLst>
          </p:cNvPr>
          <p:cNvSpPr/>
          <p:nvPr/>
        </p:nvSpPr>
        <p:spPr>
          <a:xfrm>
            <a:off x="10470444" y="387275"/>
            <a:ext cx="1592928" cy="14173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70C04283-C5D7-DA9B-1595-AFE174DB8A0E}"/>
              </a:ext>
            </a:extLst>
          </p:cNvPr>
          <p:cNvSpPr txBox="1"/>
          <p:nvPr/>
        </p:nvSpPr>
        <p:spPr>
          <a:xfrm>
            <a:off x="10470444" y="658429"/>
            <a:ext cx="15631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APPOINTMENT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51B8A3BD-AA9B-B805-9B3D-6C607AA93E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750" y="387275"/>
            <a:ext cx="2794450" cy="5757431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B3F260F4-9CD6-19BF-F81F-894803336E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800" y="371273"/>
            <a:ext cx="2647780" cy="5757431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FE4ACBA7-10CA-7798-54E3-68A97DAD52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4264" y="371273"/>
            <a:ext cx="2782249" cy="575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0037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51D9A-E328-BE3C-586F-9C96C69FF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C71CF24-108D-3165-8EFC-EB12DB864787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sugerhappy.png">
            <a:extLst>
              <a:ext uri="{FF2B5EF4-FFF2-40B4-BE49-F238E27FC236}">
                <a16:creationId xmlns:a16="http://schemas.microsoft.com/office/drawing/2014/main" id="{66BE0380-8E00-9A0F-FCED-74B837A31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108" y="4766737"/>
            <a:ext cx="2019075" cy="1844669"/>
          </a:xfrm>
          <a:prstGeom prst="rect">
            <a:avLst/>
          </a:prstGeom>
        </p:spPr>
      </p:pic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1DD945C4-531A-0D0F-2852-54F764D298F6}"/>
              </a:ext>
            </a:extLst>
          </p:cNvPr>
          <p:cNvSpPr/>
          <p:nvPr/>
        </p:nvSpPr>
        <p:spPr>
          <a:xfrm>
            <a:off x="717175" y="282455"/>
            <a:ext cx="1281953" cy="1151069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D36FD312-13DB-07B5-0F54-87A4DAF7A67D}"/>
              </a:ext>
            </a:extLst>
          </p:cNvPr>
          <p:cNvSpPr txBox="1"/>
          <p:nvPr/>
        </p:nvSpPr>
        <p:spPr>
          <a:xfrm>
            <a:off x="860848" y="380935"/>
            <a:ext cx="11382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</a:rPr>
              <a:t>MEAL PLAN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0F668860-C001-7C05-1C5B-2203150168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8183" y="380935"/>
            <a:ext cx="2958353" cy="5849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FCC97C07-2D4D-564E-B64E-65F9E11721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3812" y="380935"/>
            <a:ext cx="2958353" cy="5849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84086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501A1-79A6-0D95-A835-B10C53302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98F710-295F-8ED9-97AE-E21F6A9872E2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sugerhappy.png">
            <a:extLst>
              <a:ext uri="{FF2B5EF4-FFF2-40B4-BE49-F238E27FC236}">
                <a16:creationId xmlns:a16="http://schemas.microsoft.com/office/drawing/2014/main" id="{F5DE2492-FFD0-6CCD-F0D7-737CAA8F7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5316" y="4708576"/>
            <a:ext cx="2019075" cy="1844669"/>
          </a:xfrm>
          <a:prstGeom prst="rect">
            <a:avLst/>
          </a:prstGeom>
        </p:spPr>
      </p:pic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8B45760B-A52F-0116-9D08-D7D2339F620F}"/>
              </a:ext>
            </a:extLst>
          </p:cNvPr>
          <p:cNvSpPr/>
          <p:nvPr/>
        </p:nvSpPr>
        <p:spPr>
          <a:xfrm>
            <a:off x="9504033" y="622981"/>
            <a:ext cx="201907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AB9377E9-FD1C-E287-E0F4-314E977E348A}"/>
              </a:ext>
            </a:extLst>
          </p:cNvPr>
          <p:cNvSpPr txBox="1"/>
          <p:nvPr/>
        </p:nvSpPr>
        <p:spPr>
          <a:xfrm>
            <a:off x="9742946" y="622981"/>
            <a:ext cx="1602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</a:rPr>
              <a:t>PROFILE</a:t>
            </a:r>
          </a:p>
        </p:txBody>
      </p:sp>
      <p:pic>
        <p:nvPicPr>
          <p:cNvPr id="25" name="صورة 24">
            <a:extLst>
              <a:ext uri="{FF2B5EF4-FFF2-40B4-BE49-F238E27FC236}">
                <a16:creationId xmlns:a16="http://schemas.microsoft.com/office/drawing/2014/main" id="{D9CE3667-6C8F-FF62-0EEA-2C6136522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846" y="622981"/>
            <a:ext cx="2617209" cy="5434942"/>
          </a:xfrm>
          <a:prstGeom prst="rect">
            <a:avLst/>
          </a:prstGeom>
        </p:spPr>
      </p:pic>
      <p:pic>
        <p:nvPicPr>
          <p:cNvPr id="27" name="صورة 26">
            <a:extLst>
              <a:ext uri="{FF2B5EF4-FFF2-40B4-BE49-F238E27FC236}">
                <a16:creationId xmlns:a16="http://schemas.microsoft.com/office/drawing/2014/main" id="{D13F549E-01B9-F345-2870-4D689BE4FF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9494" y="622981"/>
            <a:ext cx="2714100" cy="543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8050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44041-921A-6396-DEDE-6E26FBB4E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1694BBC-19E3-0D4C-04A8-5CB77898DEA7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sugerhappy.png">
            <a:extLst>
              <a:ext uri="{FF2B5EF4-FFF2-40B4-BE49-F238E27FC236}">
                <a16:creationId xmlns:a16="http://schemas.microsoft.com/office/drawing/2014/main" id="{C38C4B23-3CAD-B4ED-E058-2AAE8B8C0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3354" y="4405733"/>
            <a:ext cx="1417320" cy="1417320"/>
          </a:xfrm>
          <a:prstGeom prst="rect">
            <a:avLst/>
          </a:prstGeom>
        </p:spPr>
      </p:pic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F4AF1111-A078-032D-E869-A89F8DFBDA6E}"/>
              </a:ext>
            </a:extLst>
          </p:cNvPr>
          <p:cNvSpPr/>
          <p:nvPr/>
        </p:nvSpPr>
        <p:spPr>
          <a:xfrm>
            <a:off x="4579492" y="125909"/>
            <a:ext cx="1592928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EBE4B5CA-481B-E075-1A0C-F30B3F8F7D06}"/>
              </a:ext>
            </a:extLst>
          </p:cNvPr>
          <p:cNvSpPr txBox="1"/>
          <p:nvPr/>
        </p:nvSpPr>
        <p:spPr>
          <a:xfrm>
            <a:off x="4594386" y="112320"/>
            <a:ext cx="1563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SETTING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8E67FEEF-AEA9-63B9-D5B1-4931A34FEE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280" y="717705"/>
            <a:ext cx="2613313" cy="5481866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79F68FBE-5AEB-3D82-29A6-A3F866B906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9795" y="1218259"/>
            <a:ext cx="2701607" cy="5513832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E964C6C6-6B64-27BD-2F5F-34C43DACEB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0726" y="649129"/>
            <a:ext cx="2701607" cy="551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6315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65FB2-2589-0693-7BC5-1B0F91114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D55245-8397-5475-167C-E05E1AE28415}"/>
              </a:ext>
            </a:extLst>
          </p:cNvPr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صورة 17">
            <a:extLst>
              <a:ext uri="{FF2B5EF4-FFF2-40B4-BE49-F238E27FC236}">
                <a16:creationId xmlns:a16="http://schemas.microsoft.com/office/drawing/2014/main" id="{B2491767-CDCB-D358-A4B5-21DF58A55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2420" y="959225"/>
            <a:ext cx="2350663" cy="55760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E2EDC54C-D32B-9EB0-3011-ADA62CE1D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0786" y="959225"/>
            <a:ext cx="2495178" cy="55760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E0454868-E3D0-FBF3-02F4-AA3E774554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003" y="869577"/>
            <a:ext cx="2495178" cy="55760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صورة 22">
            <a:extLst>
              <a:ext uri="{FF2B5EF4-FFF2-40B4-BE49-F238E27FC236}">
                <a16:creationId xmlns:a16="http://schemas.microsoft.com/office/drawing/2014/main" id="{F287D482-CEC5-293C-B3E6-78B88408F7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441" y="914400"/>
            <a:ext cx="2430889" cy="56656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Rounded Rectangle 2">
            <a:extLst>
              <a:ext uri="{FF2B5EF4-FFF2-40B4-BE49-F238E27FC236}">
                <a16:creationId xmlns:a16="http://schemas.microsoft.com/office/drawing/2014/main" id="{651F3F12-E6EA-235F-5D68-719C2B5269BC}"/>
              </a:ext>
            </a:extLst>
          </p:cNvPr>
          <p:cNvSpPr/>
          <p:nvPr/>
        </p:nvSpPr>
        <p:spPr>
          <a:xfrm>
            <a:off x="4572510" y="163555"/>
            <a:ext cx="3046673" cy="461665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7DF95C03-F4C0-902C-1747-E40412F36094}"/>
              </a:ext>
            </a:extLst>
          </p:cNvPr>
          <p:cNvSpPr txBox="1"/>
          <p:nvPr/>
        </p:nvSpPr>
        <p:spPr>
          <a:xfrm>
            <a:off x="5014799" y="117262"/>
            <a:ext cx="2707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</a:rPr>
              <a:t>FAMILY PAGE</a:t>
            </a:r>
          </a:p>
        </p:txBody>
      </p:sp>
    </p:spTree>
    <p:extLst>
      <p:ext uri="{BB962C8B-B14F-4D97-AF65-F5344CB8AC3E}">
        <p14:creationId xmlns:p14="http://schemas.microsoft.com/office/powerpoint/2010/main" val="37326527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555C2-736E-257F-B083-178661862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323840-B606-83D1-0753-15DFADDEF934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011E2D07-346F-4C4A-FF30-973BC8B68DB3}"/>
              </a:ext>
            </a:extLst>
          </p:cNvPr>
          <p:cNvSpPr/>
          <p:nvPr/>
        </p:nvSpPr>
        <p:spPr>
          <a:xfrm>
            <a:off x="4222377" y="131071"/>
            <a:ext cx="3176967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748CB3DE-ABF6-8B4E-6EB7-A07A891AA106}"/>
              </a:ext>
            </a:extLst>
          </p:cNvPr>
          <p:cNvSpPr txBox="1"/>
          <p:nvPr/>
        </p:nvSpPr>
        <p:spPr>
          <a:xfrm>
            <a:off x="4399530" y="131071"/>
            <a:ext cx="2999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</a:rPr>
              <a:t>ALERTS &amp; PROFILE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27D9751E-D033-4258-1AB1-4D280FE251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003" y="860612"/>
            <a:ext cx="2390804" cy="57194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E36E02D1-42A7-636C-C3AA-008B639D3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0724" y="860607"/>
            <a:ext cx="2390804" cy="57194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6550C2E8-90DB-3640-DAE8-ED6E33B67C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847" y="860612"/>
            <a:ext cx="2581835" cy="57194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5FB927BE-F5FC-9B03-7CCD-D2A2E511D8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1277" y="860609"/>
            <a:ext cx="2581835" cy="57194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29353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BD385-DC37-2805-D687-0E6175999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CEC9326-4566-CDC9-21B6-EB43E84A9351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E3ADCD89-EDAF-E5E2-FD56-3ED7D8F67109}"/>
              </a:ext>
            </a:extLst>
          </p:cNvPr>
          <p:cNvSpPr/>
          <p:nvPr/>
        </p:nvSpPr>
        <p:spPr>
          <a:xfrm>
            <a:off x="3854823" y="715543"/>
            <a:ext cx="422237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207D0B8B-D579-69D9-D10F-90C9417BA27D}"/>
              </a:ext>
            </a:extLst>
          </p:cNvPr>
          <p:cNvSpPr txBox="1"/>
          <p:nvPr/>
        </p:nvSpPr>
        <p:spPr>
          <a:xfrm>
            <a:off x="3337098" y="715543"/>
            <a:ext cx="5257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NUTRITIONIST DASHBOARD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F8048DFA-1800-7765-2B39-AE424A5714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471" y="1698238"/>
            <a:ext cx="9521378" cy="4438677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6A205ADC-43FC-1B70-9727-2DABDB0212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0882" y="3917577"/>
            <a:ext cx="3160059" cy="301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1461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D2D60-8A31-0A70-6AD8-2BFE0F3FB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F754FFF-8233-8215-508C-6BE5FA5767B7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B41BF024-2B1B-65A6-43A3-0581789BF999}"/>
              </a:ext>
            </a:extLst>
          </p:cNvPr>
          <p:cNvSpPr/>
          <p:nvPr/>
        </p:nvSpPr>
        <p:spPr>
          <a:xfrm>
            <a:off x="3854823" y="715543"/>
            <a:ext cx="422237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E3B5D8B8-74F9-F96C-DBD7-B7902583D745}"/>
              </a:ext>
            </a:extLst>
          </p:cNvPr>
          <p:cNvSpPr txBox="1"/>
          <p:nvPr/>
        </p:nvSpPr>
        <p:spPr>
          <a:xfrm>
            <a:off x="3337098" y="715543"/>
            <a:ext cx="5257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NUTRITIONIST DASHBOARD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AE209B34-B34D-11AA-730F-CC0ED1DEB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0882" y="3917577"/>
            <a:ext cx="3160059" cy="301214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D3653914-095B-559C-CA63-D008713B2E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729" y="1873622"/>
            <a:ext cx="9117107" cy="4535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6767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D6E4E-607C-E60F-0099-C3761CA86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D3B9E5D-3575-C53A-1D8D-ACB2D63D6A78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771CA45D-939C-7F08-6AB3-8822F8B82135}"/>
              </a:ext>
            </a:extLst>
          </p:cNvPr>
          <p:cNvSpPr/>
          <p:nvPr/>
        </p:nvSpPr>
        <p:spPr>
          <a:xfrm>
            <a:off x="3854823" y="715543"/>
            <a:ext cx="422237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24AD17BF-0E3B-EAF7-E89A-8E563C812FAD}"/>
              </a:ext>
            </a:extLst>
          </p:cNvPr>
          <p:cNvSpPr txBox="1"/>
          <p:nvPr/>
        </p:nvSpPr>
        <p:spPr>
          <a:xfrm>
            <a:off x="3337098" y="715543"/>
            <a:ext cx="5257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NUTRITIONIST PATIENTS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F6EAEC7C-3467-49D6-E967-9AF896D9C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0882" y="3917577"/>
            <a:ext cx="3160059" cy="3012140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5963F98E-6AE3-51EF-AC21-1DF6342BA5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609" y="1818304"/>
            <a:ext cx="8832273" cy="432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3285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A2496-34BD-1BFB-6ADD-FE5B0F21F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3FE45D-2103-A4F4-C291-3E678D85E896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E716E5B3-129B-353A-9158-081FDD05DE69}"/>
              </a:ext>
            </a:extLst>
          </p:cNvPr>
          <p:cNvSpPr/>
          <p:nvPr/>
        </p:nvSpPr>
        <p:spPr>
          <a:xfrm>
            <a:off x="3854823" y="715543"/>
            <a:ext cx="422237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AF5B473D-B4CD-D3E7-55D4-5976B249653C}"/>
              </a:ext>
            </a:extLst>
          </p:cNvPr>
          <p:cNvSpPr txBox="1"/>
          <p:nvPr/>
        </p:nvSpPr>
        <p:spPr>
          <a:xfrm>
            <a:off x="3337098" y="715543"/>
            <a:ext cx="5257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NUTRITIONIST PATIENTS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3B221F77-8F11-9897-A813-6714B86A9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0882" y="3917577"/>
            <a:ext cx="3160059" cy="3012140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1B8A15C3-8C12-A656-8A0A-4C6FA6DBCB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091" y="1603535"/>
            <a:ext cx="9521380" cy="44386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20375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72B3A-C3ED-3F68-993B-911EE521B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BF14C65-9096-5C0C-B62D-974B60168A1D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C1E78E9F-6BB7-2D6C-3C0E-3F5CC7BA5AD3}"/>
              </a:ext>
            </a:extLst>
          </p:cNvPr>
          <p:cNvSpPr/>
          <p:nvPr/>
        </p:nvSpPr>
        <p:spPr>
          <a:xfrm>
            <a:off x="3854823" y="715543"/>
            <a:ext cx="422237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08896D7A-F7AD-B781-A1F1-CFA0096C7FD2}"/>
              </a:ext>
            </a:extLst>
          </p:cNvPr>
          <p:cNvSpPr txBox="1"/>
          <p:nvPr/>
        </p:nvSpPr>
        <p:spPr>
          <a:xfrm>
            <a:off x="3337098" y="715543"/>
            <a:ext cx="5257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NUTRITIONIST PATIENTS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0F967A85-17E9-1913-03A6-E174A552E8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0882" y="3917577"/>
            <a:ext cx="3160059" cy="3012140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B3C3A0FD-7608-28DC-941A-8DFF41D630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294" y="1434353"/>
            <a:ext cx="9502588" cy="484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7446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3DB39-B592-30C3-5C58-28D2DA9B1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138D4AF-22CC-0491-6094-971F1F34E4A8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0BC328F3-88F2-7B69-9961-B8F0B74D94D5}"/>
              </a:ext>
            </a:extLst>
          </p:cNvPr>
          <p:cNvSpPr/>
          <p:nvPr/>
        </p:nvSpPr>
        <p:spPr>
          <a:xfrm>
            <a:off x="3854823" y="715543"/>
            <a:ext cx="422237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49CBB501-4229-D80B-D4A5-9834B0B5D657}"/>
              </a:ext>
            </a:extLst>
          </p:cNvPr>
          <p:cNvSpPr txBox="1"/>
          <p:nvPr/>
        </p:nvSpPr>
        <p:spPr>
          <a:xfrm>
            <a:off x="3337098" y="715543"/>
            <a:ext cx="5257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NUTRITIONIST PATIENTS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292C3177-FC7D-DA28-E7A6-7EF9B95933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0882" y="3917577"/>
            <a:ext cx="3160059" cy="3012140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60FEDC06-FD5B-F07B-21EB-661D2502BE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082" y="1534610"/>
            <a:ext cx="9368118" cy="460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8894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E81ED-2247-05BC-1C62-F573B5AD8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B5F034-6FC8-96FA-5861-E88CD6F7FCFD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E0764B10-4396-4951-7583-A8A6D9AD9E57}"/>
              </a:ext>
            </a:extLst>
          </p:cNvPr>
          <p:cNvSpPr/>
          <p:nvPr/>
        </p:nvSpPr>
        <p:spPr>
          <a:xfrm>
            <a:off x="3449185" y="608784"/>
            <a:ext cx="481404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0AE23E02-68E4-A97C-9335-58C9F03C69DE}"/>
              </a:ext>
            </a:extLst>
          </p:cNvPr>
          <p:cNvSpPr txBox="1"/>
          <p:nvPr/>
        </p:nvSpPr>
        <p:spPr>
          <a:xfrm>
            <a:off x="3227294" y="614150"/>
            <a:ext cx="5257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NUTRITIONIST APPOINTMENTS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CD0A487B-A8BD-41D8-44EE-50A05D62C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0882" y="3917577"/>
            <a:ext cx="3160059" cy="3012140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5A7668BD-0593-B4E8-D12A-51FA5C2CC7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738" y="1548929"/>
            <a:ext cx="9521379" cy="443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6912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2A9AF-1169-0754-2FAE-6910DA83E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5B73839-D335-225B-A578-6E8DDC09F15D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43302D29-30D8-57F0-7CEA-02A5C15C56D6}"/>
              </a:ext>
            </a:extLst>
          </p:cNvPr>
          <p:cNvSpPr/>
          <p:nvPr/>
        </p:nvSpPr>
        <p:spPr>
          <a:xfrm>
            <a:off x="3449185" y="608784"/>
            <a:ext cx="481404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D19D2349-67F5-03F4-FA60-8C9B68A49DF5}"/>
              </a:ext>
            </a:extLst>
          </p:cNvPr>
          <p:cNvSpPr txBox="1"/>
          <p:nvPr/>
        </p:nvSpPr>
        <p:spPr>
          <a:xfrm>
            <a:off x="3227294" y="608784"/>
            <a:ext cx="5257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NUTRITIONIST APPOINTMENTS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F26CD5EF-3082-4CE3-3385-DD6E25CA7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0882" y="3917577"/>
            <a:ext cx="3160059" cy="301214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4449AA3A-3960-7B5B-BBCD-CB1E682A6A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327" y="1597087"/>
            <a:ext cx="9521379" cy="443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9873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E4225-F474-1DA4-DFD4-8626609EC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F7D290E-DA97-C73B-4545-D133FFB37F86}"/>
              </a:ext>
            </a:extLst>
          </p:cNvPr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03AFFB91-A95D-5848-46DE-DD7D4C5D3182}"/>
              </a:ext>
            </a:extLst>
          </p:cNvPr>
          <p:cNvSpPr/>
          <p:nvPr/>
        </p:nvSpPr>
        <p:spPr>
          <a:xfrm>
            <a:off x="3449185" y="608784"/>
            <a:ext cx="481404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AAC08E9B-E2B0-21D9-053D-B7EA692E2400}"/>
              </a:ext>
            </a:extLst>
          </p:cNvPr>
          <p:cNvSpPr txBox="1"/>
          <p:nvPr/>
        </p:nvSpPr>
        <p:spPr>
          <a:xfrm>
            <a:off x="3095051" y="614150"/>
            <a:ext cx="5448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NUTRITIONIST APPOINTMENTS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905F0368-268B-F315-684C-0CF43A229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0882" y="3917577"/>
            <a:ext cx="3160059" cy="301214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1A8C1435-CE6F-2FEA-14D6-5002A48349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977" y="1622612"/>
            <a:ext cx="9144000" cy="441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7212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D60CA-7967-E3B8-FE21-31C106AF3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F584C7F-E331-033D-37EC-F633B5BA1115}"/>
              </a:ext>
            </a:extLst>
          </p:cNvPr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25E547B1-985D-E458-7780-2AB526C7E81F}"/>
              </a:ext>
            </a:extLst>
          </p:cNvPr>
          <p:cNvSpPr/>
          <p:nvPr/>
        </p:nvSpPr>
        <p:spPr>
          <a:xfrm>
            <a:off x="3449185" y="608784"/>
            <a:ext cx="481404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EFE4306F-D4E1-226D-714D-7733EBE2F87E}"/>
              </a:ext>
            </a:extLst>
          </p:cNvPr>
          <p:cNvSpPr txBox="1"/>
          <p:nvPr/>
        </p:nvSpPr>
        <p:spPr>
          <a:xfrm>
            <a:off x="3095051" y="614150"/>
            <a:ext cx="5448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NUTRITIONIST MEAL PLANS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F35BA407-E04B-34E8-291E-4AC383DC9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0882" y="3917577"/>
            <a:ext cx="3160059" cy="3012140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0EC96068-F81B-9392-5EA3-DD284DAE8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246" y="1532966"/>
            <a:ext cx="9144001" cy="441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3264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D04BE-7DCB-5DD2-D3A9-899D74B96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B74341-1B08-4E0B-9ECD-4BA0F0746847}"/>
              </a:ext>
            </a:extLst>
          </p:cNvPr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F7A750CC-F8AD-AB50-0846-BC24413A7F8B}"/>
              </a:ext>
            </a:extLst>
          </p:cNvPr>
          <p:cNvSpPr/>
          <p:nvPr/>
        </p:nvSpPr>
        <p:spPr>
          <a:xfrm>
            <a:off x="3449185" y="608784"/>
            <a:ext cx="481404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F463CC6C-60CB-C2CE-A5E2-8B91E21598C9}"/>
              </a:ext>
            </a:extLst>
          </p:cNvPr>
          <p:cNvSpPr txBox="1"/>
          <p:nvPr/>
        </p:nvSpPr>
        <p:spPr>
          <a:xfrm>
            <a:off x="3132051" y="608784"/>
            <a:ext cx="5448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NUTRITIONIST MEAL PLANS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CA67A80F-3B3E-9AD0-C769-1A8BC21358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0882" y="3917577"/>
            <a:ext cx="3160059" cy="3012140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F6513443-FB3F-EC64-E44A-FE2E1467FE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518" y="1460903"/>
            <a:ext cx="9251576" cy="464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4191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A61A1-F95A-E2DB-A94A-220EA5BA1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B3125F1-6F7F-160F-915E-904C3BF51788}"/>
              </a:ext>
            </a:extLst>
          </p:cNvPr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8607A130-3924-76EC-5F34-1D11D687E229}"/>
              </a:ext>
            </a:extLst>
          </p:cNvPr>
          <p:cNvSpPr/>
          <p:nvPr/>
        </p:nvSpPr>
        <p:spPr>
          <a:xfrm>
            <a:off x="3449185" y="608784"/>
            <a:ext cx="481404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3AF59B71-FFD6-D37F-F2E3-2AC5BCBF5A35}"/>
              </a:ext>
            </a:extLst>
          </p:cNvPr>
          <p:cNvSpPr txBox="1"/>
          <p:nvPr/>
        </p:nvSpPr>
        <p:spPr>
          <a:xfrm>
            <a:off x="3132051" y="608784"/>
            <a:ext cx="5448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NUTRITIONIST MESSAGES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7B368322-3210-70C8-5951-2F98A8E77C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0882" y="3917577"/>
            <a:ext cx="3160059" cy="301214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D328E0BA-D261-2B04-22CD-7A470DA4EF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369" y="1529002"/>
            <a:ext cx="9368118" cy="477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3526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D8BEF-7612-F185-F472-3078082D3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F0D1D4B-808D-FA10-32A3-C05B9E882EF4}"/>
              </a:ext>
            </a:extLst>
          </p:cNvPr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4DDBE388-66B8-DC36-05B7-2C6A846FA52A}"/>
              </a:ext>
            </a:extLst>
          </p:cNvPr>
          <p:cNvSpPr/>
          <p:nvPr/>
        </p:nvSpPr>
        <p:spPr>
          <a:xfrm>
            <a:off x="3449185" y="608784"/>
            <a:ext cx="481404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9148F936-F3B4-F5EE-CDFD-5E492C87D2FD}"/>
              </a:ext>
            </a:extLst>
          </p:cNvPr>
          <p:cNvSpPr txBox="1"/>
          <p:nvPr/>
        </p:nvSpPr>
        <p:spPr>
          <a:xfrm>
            <a:off x="3132051" y="608784"/>
            <a:ext cx="5448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NUTRITIONIST PROFILE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25D42E96-C5AB-2BC3-2E6C-3A131C15B3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0882" y="3917577"/>
            <a:ext cx="3160059" cy="301214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982E5D3B-7C95-F276-A8E9-6A49FBA36F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088" y="1498122"/>
            <a:ext cx="9251576" cy="464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6063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2EA49-0950-CB5F-36B9-D8080CC61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00DAC1-16FB-9929-B565-668DBFF5E9EB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CC4D6EF2-6101-6548-5411-FB6CD5A9B136}"/>
              </a:ext>
            </a:extLst>
          </p:cNvPr>
          <p:cNvSpPr/>
          <p:nvPr/>
        </p:nvSpPr>
        <p:spPr>
          <a:xfrm>
            <a:off x="3854823" y="715543"/>
            <a:ext cx="422237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DB9D7EEB-B4EC-201F-07FA-1B891D55EB7B}"/>
              </a:ext>
            </a:extLst>
          </p:cNvPr>
          <p:cNvSpPr txBox="1"/>
          <p:nvPr/>
        </p:nvSpPr>
        <p:spPr>
          <a:xfrm>
            <a:off x="3337098" y="715543"/>
            <a:ext cx="5257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DOCTOR DASHBOARD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40FE5093-2A58-CD61-FF25-2A862BCAA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1330" y="3542121"/>
            <a:ext cx="4044885" cy="3429000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DD133277-A60D-B164-1E79-191E9669C3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365" y="1601378"/>
            <a:ext cx="9389097" cy="461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9264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7F470-E7CB-24FE-1CD6-F30BF40C0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039AD1A-EDB9-6662-E6AC-FD6CBC134630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FAC9460A-514A-C8D0-9F92-187B023699E3}"/>
              </a:ext>
            </a:extLst>
          </p:cNvPr>
          <p:cNvSpPr/>
          <p:nvPr/>
        </p:nvSpPr>
        <p:spPr>
          <a:xfrm>
            <a:off x="3854823" y="715543"/>
            <a:ext cx="422237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5DDA0BAD-F75C-0094-682E-59C370FE8563}"/>
              </a:ext>
            </a:extLst>
          </p:cNvPr>
          <p:cNvSpPr txBox="1"/>
          <p:nvPr/>
        </p:nvSpPr>
        <p:spPr>
          <a:xfrm>
            <a:off x="3337098" y="715543"/>
            <a:ext cx="5257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DOCTOR DASHBOARD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B8D21158-3647-8CC6-9B41-D97F4EE73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1330" y="3542121"/>
            <a:ext cx="4044885" cy="3429000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F1822778-3397-A2F4-BD29-D022016E69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475" y="1523219"/>
            <a:ext cx="9162854" cy="461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293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422E0-66EF-88AB-9A9F-06D511B22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6A0876B-22A8-6F88-588C-7FA4BA11D0A8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93C043C2-3340-A2C1-6430-E98270CF20B2}"/>
              </a:ext>
            </a:extLst>
          </p:cNvPr>
          <p:cNvSpPr/>
          <p:nvPr/>
        </p:nvSpPr>
        <p:spPr>
          <a:xfrm>
            <a:off x="3854823" y="715543"/>
            <a:ext cx="422237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BF6CA739-E3FE-89EE-A06F-97EB0EBE1903}"/>
              </a:ext>
            </a:extLst>
          </p:cNvPr>
          <p:cNvSpPr txBox="1"/>
          <p:nvPr/>
        </p:nvSpPr>
        <p:spPr>
          <a:xfrm>
            <a:off x="3337098" y="715543"/>
            <a:ext cx="5257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DOCTOR MESSAGES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5F6F28F0-C521-7385-A6B0-DDF1D0E3C2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1330" y="3542121"/>
            <a:ext cx="4044885" cy="3429000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8F4C0552-27C2-9E46-0475-AC0A91D1F0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205" y="1592510"/>
            <a:ext cx="9389097" cy="466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5382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3354A-D713-BD39-AEEB-0B3C60DB7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75D3AC0-455D-AEB9-AA2B-57E41FE664A8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130E8F8B-7B0A-FF87-90A1-4C5A4E689D22}"/>
              </a:ext>
            </a:extLst>
          </p:cNvPr>
          <p:cNvSpPr/>
          <p:nvPr/>
        </p:nvSpPr>
        <p:spPr>
          <a:xfrm>
            <a:off x="3854823" y="715543"/>
            <a:ext cx="422237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51360FDB-70F5-853E-D098-EAF5037D5FB2}"/>
              </a:ext>
            </a:extLst>
          </p:cNvPr>
          <p:cNvSpPr txBox="1"/>
          <p:nvPr/>
        </p:nvSpPr>
        <p:spPr>
          <a:xfrm>
            <a:off x="3337098" y="715543"/>
            <a:ext cx="5257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DOCTOR APPOINTMENTS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B7BDE2CA-577B-B215-7C4D-4C0305CD4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1330" y="3542121"/>
            <a:ext cx="4044885" cy="3429000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AE2CEFF9-808C-CED0-A236-BBA5B622C1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975" y="1706369"/>
            <a:ext cx="9794449" cy="489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0768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A53B1-6FB2-BBCE-4AFB-F49DC51D9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C769F1B-2228-C9DB-939E-1F46006163EB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3CEE82A9-318E-DD27-620F-A5E2503FC69D}"/>
              </a:ext>
            </a:extLst>
          </p:cNvPr>
          <p:cNvSpPr/>
          <p:nvPr/>
        </p:nvSpPr>
        <p:spPr>
          <a:xfrm>
            <a:off x="3854823" y="715543"/>
            <a:ext cx="422237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B733E645-F31F-BB77-4317-3E74C26484E3}"/>
              </a:ext>
            </a:extLst>
          </p:cNvPr>
          <p:cNvSpPr txBox="1"/>
          <p:nvPr/>
        </p:nvSpPr>
        <p:spPr>
          <a:xfrm>
            <a:off x="3337098" y="715543"/>
            <a:ext cx="5257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DOCTOR APPOINTMENTS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BA122E00-ACF9-873A-ABF4-2809C0B619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1330" y="3542121"/>
            <a:ext cx="4044885" cy="3429000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6FFAA577-0B8C-25FD-BD80-EA4C9C2481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976" y="1532749"/>
            <a:ext cx="9653047" cy="478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2531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B3BD8-5103-AF19-78D2-1CEDB983C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430B16-C1D7-3BB5-6CAE-9D1B10A49439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3EEB3273-94D1-586E-B73C-167FEE017F30}"/>
              </a:ext>
            </a:extLst>
          </p:cNvPr>
          <p:cNvSpPr/>
          <p:nvPr/>
        </p:nvSpPr>
        <p:spPr>
          <a:xfrm>
            <a:off x="3854823" y="715543"/>
            <a:ext cx="422237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5A3C58D8-B214-2D26-9CE8-12F52BBA65F5}"/>
              </a:ext>
            </a:extLst>
          </p:cNvPr>
          <p:cNvSpPr txBox="1"/>
          <p:nvPr/>
        </p:nvSpPr>
        <p:spPr>
          <a:xfrm>
            <a:off x="3337098" y="715543"/>
            <a:ext cx="5257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DOCTOR PATIENTS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80B9DDAD-8427-D85C-59C3-0CE7E57CD8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1330" y="3542121"/>
            <a:ext cx="4044885" cy="3429000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A723A825-B64B-B4BC-C33B-AD411AD012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377" y="1512571"/>
            <a:ext cx="9539926" cy="507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9784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DB340-7668-4A30-770A-74D6486ED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E7EC5C9-E4EE-7BF7-6D85-9B167F7198D8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D26D8BCB-C078-F0C7-090D-979E47566018}"/>
              </a:ext>
            </a:extLst>
          </p:cNvPr>
          <p:cNvSpPr/>
          <p:nvPr/>
        </p:nvSpPr>
        <p:spPr>
          <a:xfrm>
            <a:off x="3854823" y="715543"/>
            <a:ext cx="422237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438346B3-1DCD-ACE2-4116-5702CE0FE562}"/>
              </a:ext>
            </a:extLst>
          </p:cNvPr>
          <p:cNvSpPr txBox="1"/>
          <p:nvPr/>
        </p:nvSpPr>
        <p:spPr>
          <a:xfrm>
            <a:off x="3337097" y="715543"/>
            <a:ext cx="5257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DOCTOR PATIENTS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CB7A1585-89E5-9ADE-39EB-60AD76C11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1330" y="3542121"/>
            <a:ext cx="4044885" cy="3429000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0EC292D7-72D8-0F39-40D2-0345DB566D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963" y="1649691"/>
            <a:ext cx="9756742" cy="494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885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36A0E-2B7D-2F75-EF50-D28A6BD00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E4AE4AA-08E3-A6FB-A9A0-FA1A2FDA38FE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654A2B87-5063-5E1F-EF98-4EE427D598EB}"/>
              </a:ext>
            </a:extLst>
          </p:cNvPr>
          <p:cNvSpPr/>
          <p:nvPr/>
        </p:nvSpPr>
        <p:spPr>
          <a:xfrm>
            <a:off x="3854823" y="715543"/>
            <a:ext cx="422237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D66D0957-20DE-B236-623E-0836D744CB99}"/>
              </a:ext>
            </a:extLst>
          </p:cNvPr>
          <p:cNvSpPr txBox="1"/>
          <p:nvPr/>
        </p:nvSpPr>
        <p:spPr>
          <a:xfrm>
            <a:off x="3337098" y="715543"/>
            <a:ext cx="5257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DOCTOR PATIENTS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C965A1EA-CF9B-D343-EB36-86FEC5C9A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1330" y="3542121"/>
            <a:ext cx="4044885" cy="3429000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2D2011C6-98C2-C6B0-B7EF-FDD1A49951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231" y="1480008"/>
            <a:ext cx="9700181" cy="482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8060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5FC68-C7B3-DE41-BA67-1FBC5B545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66DF944-2143-4EB8-0D86-E88A3A2E9F19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3500E831-9681-D317-BA0E-EB3EEE72D742}"/>
              </a:ext>
            </a:extLst>
          </p:cNvPr>
          <p:cNvSpPr/>
          <p:nvPr/>
        </p:nvSpPr>
        <p:spPr>
          <a:xfrm>
            <a:off x="3854823" y="715543"/>
            <a:ext cx="422237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9E0FB91C-71B1-A262-ABA1-C79A4068E2E6}"/>
              </a:ext>
            </a:extLst>
          </p:cNvPr>
          <p:cNvSpPr txBox="1"/>
          <p:nvPr/>
        </p:nvSpPr>
        <p:spPr>
          <a:xfrm>
            <a:off x="3337098" y="715543"/>
            <a:ext cx="5257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DOCTOR PATIENTS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5E728E48-2C71-E256-26E2-3E61CE2F4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1330" y="3542121"/>
            <a:ext cx="4044885" cy="3429000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F4C9FE26-FE66-775E-3C09-CF464BE40F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817" y="1630836"/>
            <a:ext cx="9794449" cy="464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6384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9722B-16A7-F47A-C3AD-ACEE61B63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50E54D-33DA-CD2F-2BAF-ED25B61378B9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C63AE25E-C107-DC7B-7A61-FC2B2589E5F1}"/>
              </a:ext>
            </a:extLst>
          </p:cNvPr>
          <p:cNvSpPr/>
          <p:nvPr/>
        </p:nvSpPr>
        <p:spPr>
          <a:xfrm>
            <a:off x="3854823" y="715543"/>
            <a:ext cx="422237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0364D003-6F47-8207-9ABF-2A613F88B71D}"/>
              </a:ext>
            </a:extLst>
          </p:cNvPr>
          <p:cNvSpPr txBox="1"/>
          <p:nvPr/>
        </p:nvSpPr>
        <p:spPr>
          <a:xfrm>
            <a:off x="3337098" y="715543"/>
            <a:ext cx="5257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DOCTOR PATIENTS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12F7DBF1-B7AC-9290-948E-AB0FA2101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1330" y="3542121"/>
            <a:ext cx="4044885" cy="3429000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B2C073AA-FDEA-2B52-F5A9-99002ED692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084" y="1489435"/>
            <a:ext cx="9634193" cy="486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5628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56AB4-EF8E-B994-70C8-801F7F5DB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5498668-311D-5C38-D0F7-D8DBB6983236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494D2731-CE10-69D4-32B5-B8C795C71F05}"/>
              </a:ext>
            </a:extLst>
          </p:cNvPr>
          <p:cNvSpPr/>
          <p:nvPr/>
        </p:nvSpPr>
        <p:spPr>
          <a:xfrm>
            <a:off x="3854823" y="715543"/>
            <a:ext cx="422237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383576BB-A667-7060-251F-866528BD2B96}"/>
              </a:ext>
            </a:extLst>
          </p:cNvPr>
          <p:cNvSpPr txBox="1"/>
          <p:nvPr/>
        </p:nvSpPr>
        <p:spPr>
          <a:xfrm>
            <a:off x="3337098" y="715543"/>
            <a:ext cx="5257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DOCTOR PATIENTS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0E57072D-D85B-258D-A93B-18AA8A5BE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1330" y="3542121"/>
            <a:ext cx="4044885" cy="3429000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44B96C41-C38A-1CBA-61C9-51CB30F537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511" y="1406920"/>
            <a:ext cx="9756742" cy="473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6560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269C1-9681-FC48-74DE-C22657DF3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AC150D8-D3C2-E1C7-DD65-9784FA3923E2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6B44BFAB-E1CA-4589-F2F4-0AF1C8CBBF62}"/>
              </a:ext>
            </a:extLst>
          </p:cNvPr>
          <p:cNvSpPr/>
          <p:nvPr/>
        </p:nvSpPr>
        <p:spPr>
          <a:xfrm>
            <a:off x="3854823" y="715543"/>
            <a:ext cx="422237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87E8AFE1-119C-99A4-5D63-FD11F856EFF4}"/>
              </a:ext>
            </a:extLst>
          </p:cNvPr>
          <p:cNvSpPr txBox="1"/>
          <p:nvPr/>
        </p:nvSpPr>
        <p:spPr>
          <a:xfrm>
            <a:off x="3337098" y="715543"/>
            <a:ext cx="5257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DOCTOR PROFILE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E639EF0-3FEF-A491-1D4D-E55633FE9B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1330" y="3542121"/>
            <a:ext cx="4044885" cy="3429000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65130FB4-C282-D13D-99FF-C0274453BF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499" y="1593126"/>
            <a:ext cx="9587060" cy="462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61085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71225-6241-0F72-BA80-C3F4DFABC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08CEF3-89EF-2FBE-4974-BAD50A953280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9911C634-8277-D521-684E-7F88E19D3A42}"/>
              </a:ext>
            </a:extLst>
          </p:cNvPr>
          <p:cNvSpPr/>
          <p:nvPr/>
        </p:nvSpPr>
        <p:spPr>
          <a:xfrm>
            <a:off x="3854823" y="413849"/>
            <a:ext cx="422237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6C32FBF6-84C9-33A1-1F55-9F82FCF7CE4D}"/>
              </a:ext>
            </a:extLst>
          </p:cNvPr>
          <p:cNvSpPr txBox="1"/>
          <p:nvPr/>
        </p:nvSpPr>
        <p:spPr>
          <a:xfrm>
            <a:off x="4194932" y="421794"/>
            <a:ext cx="3280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SEETING IN WEB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AAF5FD82-6C6A-6D40-C85D-D189CFE2C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105" y="1206631"/>
            <a:ext cx="10473484" cy="494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27259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2288A-50EE-CBC5-7620-3B4B92CBB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AAFB55E-F82A-6ABD-4F7C-893EF19FC072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0CD4E4C7-BA03-3B9E-AA79-7141C269D93C}"/>
              </a:ext>
            </a:extLst>
          </p:cNvPr>
          <p:cNvSpPr/>
          <p:nvPr/>
        </p:nvSpPr>
        <p:spPr>
          <a:xfrm>
            <a:off x="3854823" y="413849"/>
            <a:ext cx="422237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0914E231-474F-6971-3E01-1EFBD6406963}"/>
              </a:ext>
            </a:extLst>
          </p:cNvPr>
          <p:cNvSpPr txBox="1"/>
          <p:nvPr/>
        </p:nvSpPr>
        <p:spPr>
          <a:xfrm>
            <a:off x="4194932" y="421794"/>
            <a:ext cx="3280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SEETING IN WEB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09A4F083-1713-B87A-9CED-3465B2B7C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544" y="1350918"/>
            <a:ext cx="10482606" cy="490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58483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2CF2A-3511-3E44-D2B1-EFEAA012B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3919DBF-5038-1D68-54F4-0C05068CD808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1893748B-EC5C-E505-0E3C-BDBBE0FA6519}"/>
              </a:ext>
            </a:extLst>
          </p:cNvPr>
          <p:cNvSpPr/>
          <p:nvPr/>
        </p:nvSpPr>
        <p:spPr>
          <a:xfrm>
            <a:off x="3854823" y="413849"/>
            <a:ext cx="422237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A680E070-E041-D50B-746E-C13CD29F7944}"/>
              </a:ext>
            </a:extLst>
          </p:cNvPr>
          <p:cNvSpPr txBox="1"/>
          <p:nvPr/>
        </p:nvSpPr>
        <p:spPr>
          <a:xfrm>
            <a:off x="4194932" y="421794"/>
            <a:ext cx="3280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SEETING IN WEB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170C2213-6D3F-FC92-84F8-87FB5F2A0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157" y="1248286"/>
            <a:ext cx="11019934" cy="518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99375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A5508-505B-7AFB-B028-9B590EFA1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930B2A1-9A2A-2A24-89F6-58F5BF46791C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1E49C531-7491-3D24-6D7E-2E1DFFEB178B}"/>
              </a:ext>
            </a:extLst>
          </p:cNvPr>
          <p:cNvSpPr/>
          <p:nvPr/>
        </p:nvSpPr>
        <p:spPr>
          <a:xfrm>
            <a:off x="3854823" y="413849"/>
            <a:ext cx="422237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DF3DB944-8E23-FC6C-5EFC-D664820A711E}"/>
              </a:ext>
            </a:extLst>
          </p:cNvPr>
          <p:cNvSpPr txBox="1"/>
          <p:nvPr/>
        </p:nvSpPr>
        <p:spPr>
          <a:xfrm>
            <a:off x="4194932" y="421794"/>
            <a:ext cx="3280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ADMIN DASHBORD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4F1C386E-4C9B-2E63-8557-A6292F57F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148" y="1257712"/>
            <a:ext cx="10831398" cy="517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60486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38139-924F-ADB2-7D0D-6282D4A44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D133CBB-8B9E-59EA-A793-8AE542FCAC18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9606AB77-0C5E-EE31-6ADF-C42ED625BF99}"/>
              </a:ext>
            </a:extLst>
          </p:cNvPr>
          <p:cNvSpPr/>
          <p:nvPr/>
        </p:nvSpPr>
        <p:spPr>
          <a:xfrm>
            <a:off x="3854823" y="413849"/>
            <a:ext cx="422237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F283D7D9-5A68-31F8-B455-D2F712D0771F}"/>
              </a:ext>
            </a:extLst>
          </p:cNvPr>
          <p:cNvSpPr txBox="1"/>
          <p:nvPr/>
        </p:nvSpPr>
        <p:spPr>
          <a:xfrm>
            <a:off x="4194932" y="421794"/>
            <a:ext cx="3280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ADMIN DASHBORD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0F351ED-B82D-691B-180E-964CB42FA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278" y="1225485"/>
            <a:ext cx="10737130" cy="504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73383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DA206-13C6-A31D-D7D9-F6A946E1E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6BC0B31-9D22-8BE4-C192-0520EAC1B6D2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CE1F7F88-DFE2-502E-0BA0-5869A3E119C1}"/>
              </a:ext>
            </a:extLst>
          </p:cNvPr>
          <p:cNvSpPr/>
          <p:nvPr/>
        </p:nvSpPr>
        <p:spPr>
          <a:xfrm>
            <a:off x="3854823" y="413849"/>
            <a:ext cx="422237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E4F5737A-B42D-597B-F96A-7F2BAD150102}"/>
              </a:ext>
            </a:extLst>
          </p:cNvPr>
          <p:cNvSpPr txBox="1"/>
          <p:nvPr/>
        </p:nvSpPr>
        <p:spPr>
          <a:xfrm>
            <a:off x="4194932" y="421794"/>
            <a:ext cx="3280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ADMIN DASHBORD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D51F6A2-538E-7B70-63A9-5CF9A465F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599" y="1410482"/>
            <a:ext cx="11076495" cy="4883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83006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086F4-0533-2524-BEF6-9C6BA5C4A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FCD6CD-D509-6724-8459-7AA313815419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927666CD-EF34-66C2-64C7-776356D14686}"/>
              </a:ext>
            </a:extLst>
          </p:cNvPr>
          <p:cNvSpPr/>
          <p:nvPr/>
        </p:nvSpPr>
        <p:spPr>
          <a:xfrm>
            <a:off x="3854823" y="413849"/>
            <a:ext cx="422237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0E12FC2B-4EE0-D05D-B2CF-57DC36F7C4E7}"/>
              </a:ext>
            </a:extLst>
          </p:cNvPr>
          <p:cNvSpPr txBox="1"/>
          <p:nvPr/>
        </p:nvSpPr>
        <p:spPr>
          <a:xfrm>
            <a:off x="4194932" y="421794"/>
            <a:ext cx="3280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ADMIN DASHBORD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E7487A48-799C-9563-0568-2BDDF6B8A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422" y="1350918"/>
            <a:ext cx="10935093" cy="491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7373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41258-80FE-D91F-6262-A462B2A2F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648246F-292B-CD2A-1470-5F68790F5F06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9158A114-6988-2764-0096-51FC3B93EADC}"/>
              </a:ext>
            </a:extLst>
          </p:cNvPr>
          <p:cNvSpPr/>
          <p:nvPr/>
        </p:nvSpPr>
        <p:spPr>
          <a:xfrm>
            <a:off x="3854823" y="413849"/>
            <a:ext cx="422237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D335B6FE-54F9-F77B-16CE-FEC9CEE2EEE4}"/>
              </a:ext>
            </a:extLst>
          </p:cNvPr>
          <p:cNvSpPr txBox="1"/>
          <p:nvPr/>
        </p:nvSpPr>
        <p:spPr>
          <a:xfrm>
            <a:off x="4194932" y="421794"/>
            <a:ext cx="3280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ADMIN DASHBORD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EDC39971-735E-BD85-6DED-B46AB84E7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705" y="1350918"/>
            <a:ext cx="10887959" cy="491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8552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34122-37BF-AFDE-884A-C9CD453CA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B3CD1E5-920F-A6F6-758A-AD449667F873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A58F766D-60C8-A28F-4895-C3248C220416}"/>
              </a:ext>
            </a:extLst>
          </p:cNvPr>
          <p:cNvSpPr/>
          <p:nvPr/>
        </p:nvSpPr>
        <p:spPr>
          <a:xfrm>
            <a:off x="3854823" y="413849"/>
            <a:ext cx="4222376" cy="52322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334900C8-0C70-E3A0-64FF-53556713DB73}"/>
              </a:ext>
            </a:extLst>
          </p:cNvPr>
          <p:cNvSpPr txBox="1"/>
          <p:nvPr/>
        </p:nvSpPr>
        <p:spPr>
          <a:xfrm>
            <a:off x="4194932" y="421794"/>
            <a:ext cx="3280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ADMIN DASHBORD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7E823490-0885-417C-7D1A-10718A769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779" y="1555423"/>
            <a:ext cx="10105534" cy="4656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95633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04906-E6C6-6FFD-7CD4-D213F9674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9FD3BF7-4D19-2431-2B45-79A71212D0BD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B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">
            <a:extLst>
              <a:ext uri="{FF2B5EF4-FFF2-40B4-BE49-F238E27FC236}">
                <a16:creationId xmlns:a16="http://schemas.microsoft.com/office/drawing/2014/main" id="{36BE8B02-3454-AAAB-E054-1A8D3D2E5A8F}"/>
              </a:ext>
            </a:extLst>
          </p:cNvPr>
          <p:cNvSpPr/>
          <p:nvPr/>
        </p:nvSpPr>
        <p:spPr>
          <a:xfrm>
            <a:off x="3376097" y="2941162"/>
            <a:ext cx="5161811" cy="3359573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33A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13C08938-CB8A-D3AF-E42B-BC74000FCD7C}"/>
              </a:ext>
            </a:extLst>
          </p:cNvPr>
          <p:cNvSpPr txBox="1"/>
          <p:nvPr/>
        </p:nvSpPr>
        <p:spPr>
          <a:xfrm>
            <a:off x="4316740" y="3304815"/>
            <a:ext cx="32805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</a:rPr>
              <a:t>THANK </a:t>
            </a:r>
          </a:p>
          <a:p>
            <a:pPr algn="ctr"/>
            <a:r>
              <a:rPr lang="en-US" sz="8000" b="1" dirty="0">
                <a:solidFill>
                  <a:schemeClr val="tx2"/>
                </a:solidFill>
              </a:rPr>
              <a:t>YOU 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56B40894-510D-34CB-3651-E7C7284DB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02" y="3428999"/>
            <a:ext cx="3072650" cy="295072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9CC7CA5B-B697-320D-449A-C3EB566FB4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4352" y="3627137"/>
            <a:ext cx="3176291" cy="2554445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8D8BCC50-990A-6BFF-4B00-5481D0E1DB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4103" y="7587"/>
            <a:ext cx="3164098" cy="3011685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57599147-59E2-AB52-DA6B-D660E1D237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0900" y="-57444"/>
            <a:ext cx="4048095" cy="309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172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321</Words>
  <Application>Microsoft Office PowerPoint</Application>
  <PresentationFormat>شاشة عريضة</PresentationFormat>
  <Paragraphs>147</Paragraphs>
  <Slides>65</Slides>
  <Notes>40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65</vt:i4>
      </vt:variant>
    </vt:vector>
  </HeadingPairs>
  <TitlesOfParts>
    <vt:vector size="68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Eng.Dania</dc:creator>
  <cp:keywords/>
  <dc:description>generated using python-pptx</dc:description>
  <cp:lastModifiedBy>dania shashtare</cp:lastModifiedBy>
  <cp:revision>2</cp:revision>
  <dcterms:created xsi:type="dcterms:W3CDTF">2013-01-27T09:14:16Z</dcterms:created>
  <dcterms:modified xsi:type="dcterms:W3CDTF">2026-06-15T06:03:04Z</dcterms:modified>
  <cp:category/>
</cp:coreProperties>
</file>