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CD50B-9AFB-434A-AC78-97F8CABBA3D5}" type="datetimeFigureOut">
              <a:rPr lang="en-US" smtClean="0"/>
              <a:t>6/3/2012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E8DFE-6D73-4512-9B40-A6CDB66C1C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عنوان 3"/>
          <p:cNvSpPr>
            <a:spLocks noGrp="1"/>
          </p:cNvSpPr>
          <p:nvPr>
            <p:ph type="ctrTitle"/>
          </p:nvPr>
        </p:nvSpPr>
        <p:spPr>
          <a:xfrm>
            <a:off x="1371600" y="3276600"/>
            <a:ext cx="77724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/>
              <a:t>CNC DRAWING MACHINE</a:t>
            </a:r>
            <a:endParaRPr lang="en-US" sz="4000" b="1" dirty="0"/>
          </a:p>
        </p:txBody>
      </p:sp>
      <p:pic>
        <p:nvPicPr>
          <p:cNvPr id="9" name="صورة 8" descr="R14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 descr="Photo05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891781">
            <a:off x="5309478" y="2839518"/>
            <a:ext cx="3657600" cy="2743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مستطيل 10"/>
          <p:cNvSpPr/>
          <p:nvPr/>
        </p:nvSpPr>
        <p:spPr>
          <a:xfrm rot="19619311">
            <a:off x="4088306" y="2522894"/>
            <a:ext cx="5142755" cy="120430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CNC DRAWING MACHINE</a:t>
            </a:r>
            <a:endParaRPr lang="ar-SA" sz="2800" b="1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</Words>
  <Application>Microsoft Office PowerPoint</Application>
  <PresentationFormat>عرض على الشاشة (3:4)‏</PresentationFormat>
  <Paragraphs>2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CNC DRAWING MACHINE</vt:lpstr>
      <vt:lpstr>الشريحة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CNC DRAWING MACHINE</dc:title>
  <dc:creator>city comp</dc:creator>
  <cp:lastModifiedBy>city comp</cp:lastModifiedBy>
  <cp:revision>1</cp:revision>
  <dcterms:created xsi:type="dcterms:W3CDTF">2012-06-03T19:22:39Z</dcterms:created>
  <dcterms:modified xsi:type="dcterms:W3CDTF">2012-06-03T20:24:57Z</dcterms:modified>
</cp:coreProperties>
</file>